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7.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10" r:id="rId1"/>
    <p:sldMasterId id="2147483724" r:id="rId2"/>
    <p:sldMasterId id="2147483737" r:id="rId3"/>
    <p:sldMasterId id="2147483752" r:id="rId4"/>
    <p:sldMasterId id="2147483764" r:id="rId5"/>
    <p:sldMasterId id="2147483776" r:id="rId6"/>
    <p:sldMasterId id="2147483788" r:id="rId7"/>
    <p:sldMasterId id="2147483800" r:id="rId8"/>
    <p:sldMasterId id="2147483813" r:id="rId9"/>
    <p:sldMasterId id="2147483826" r:id="rId10"/>
  </p:sldMasterIdLst>
  <p:notesMasterIdLst>
    <p:notesMasterId r:id="rId32"/>
  </p:notesMasterIdLst>
  <p:sldIdLst>
    <p:sldId id="372" r:id="rId11"/>
    <p:sldId id="370" r:id="rId12"/>
    <p:sldId id="354" r:id="rId13"/>
    <p:sldId id="365" r:id="rId14"/>
    <p:sldId id="356" r:id="rId15"/>
    <p:sldId id="357" r:id="rId16"/>
    <p:sldId id="358" r:id="rId17"/>
    <p:sldId id="359" r:id="rId18"/>
    <p:sldId id="373" r:id="rId19"/>
    <p:sldId id="344" r:id="rId20"/>
    <p:sldId id="345" r:id="rId21"/>
    <p:sldId id="346" r:id="rId22"/>
    <p:sldId id="367" r:id="rId23"/>
    <p:sldId id="347" r:id="rId24"/>
    <p:sldId id="348" r:id="rId25"/>
    <p:sldId id="368" r:id="rId26"/>
    <p:sldId id="350" r:id="rId27"/>
    <p:sldId id="351" r:id="rId28"/>
    <p:sldId id="352" r:id="rId29"/>
    <p:sldId id="369" r:id="rId30"/>
    <p:sldId id="353" r:id="rId31"/>
  </p:sldIdLst>
  <p:sldSz cx="12192000" cy="6858000"/>
  <p:notesSz cx="6858000" cy="9144000"/>
  <p:embeddedFontLst>
    <p:embeddedFont>
      <p:font typeface="Kanit" panose="020B0604020202020204" charset="0"/>
      <p:regular r:id="rId33"/>
      <p:bold r:id="rId34"/>
      <p:italic r:id="rId35"/>
      <p:boldItalic r:id="rId36"/>
    </p:embeddedFont>
    <p:embeddedFont>
      <p:font typeface="Calibri Light" panose="020F0302020204030204" pitchFamily="34" charset="0"/>
      <p:regular r:id="rId37"/>
      <p:italic r:id="rId38"/>
    </p:embeddedFont>
    <p:embeddedFont>
      <p:font typeface="Tahoma" panose="020B0604030504040204" pitchFamily="34" charset="0"/>
      <p:regular r:id="rId39"/>
      <p:bold r:id="rId40"/>
    </p:embeddedFont>
    <p:embeddedFont>
      <p:font typeface="Calibri" panose="020F0502020204030204" pitchFamily="34" charset="0"/>
      <p:regular r:id="rId41"/>
      <p:bold r:id="rId42"/>
      <p:italic r:id="rId43"/>
      <p:boldItalic r:id="rId44"/>
    </p:embeddedFont>
    <p:embeddedFont>
      <p:font typeface=".VnTime" panose="020B0604020202020204"/>
      <p:regular r:id="rId45"/>
      <p:bold r:id="rId46"/>
      <p:italic r:id="rId47"/>
      <p:boldItalic r:id="rId48"/>
    </p:embeddedFont>
    <p:embeddedFont>
      <p:font typeface="YM_Gt Herina" panose="020B0604020202020204" charset="0"/>
      <p:regular r:id="rId49"/>
    </p:embeddedFont>
    <p:embeddedFont>
      <p:font typeface="Sitka Heading" panose="02000505000000020004" pitchFamily="2" charset="0"/>
      <p:regular r:id="rId50"/>
      <p:bold r:id="rId51"/>
      <p:italic r:id="rId52"/>
      <p:boldItalic r:id="rId53"/>
    </p:embeddedFont>
    <p:embeddedFont>
      <p:font typeface="Sitka Small" panose="02000505000000020004" pitchFamily="2" charset="0"/>
      <p:regular r:id="rId54"/>
      <p:bold r:id="rId55"/>
      <p:italic r:id="rId56"/>
      <p:boldItalic r:id="rId57"/>
    </p:embeddedFont>
    <p:embeddedFont>
      <p:font typeface="Fira Sans Extra Condensed Medium" panose="020B0604020202020204" charset="0"/>
      <p:regular r:id="rId58"/>
      <p:bold r:id="rId59"/>
      <p:italic r:id="rId60"/>
      <p:boldItalic r:id="rId61"/>
    </p:embeddedFont>
    <p:embeddedFont>
      <p:font typeface="IM Fell English" panose="020B0604020202020204" charset="0"/>
      <p:regular r:id="rId62"/>
      <p: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E6194"/>
    <a:srgbClr val="0E73B7"/>
    <a:srgbClr val="30CFCD"/>
    <a:srgbClr val="E43230"/>
    <a:srgbClr val="E99D05"/>
    <a:srgbClr val="DBB2CB"/>
    <a:srgbClr val="DCADCB"/>
    <a:srgbClr val="9F7906"/>
    <a:srgbClr val="E9AAD4"/>
    <a:srgbClr val="668B0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76" autoAdjust="0"/>
    <p:restoredTop sz="93595" autoAdjust="0"/>
  </p:normalViewPr>
  <p:slideViewPr>
    <p:cSldViewPr snapToGrid="0">
      <p:cViewPr varScale="1">
        <p:scale>
          <a:sx n="69" d="100"/>
          <a:sy n="69" d="100"/>
        </p:scale>
        <p:origin x="732"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font" Target="fonts/font18.fntdata"/><Relationship Id="rId55" Type="http://schemas.openxmlformats.org/officeDocument/2006/relationships/font" Target="fonts/font23.fntdata"/><Relationship Id="rId63" Type="http://schemas.openxmlformats.org/officeDocument/2006/relationships/font" Target="fonts/font31.fntdata"/><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3" Type="http://schemas.openxmlformats.org/officeDocument/2006/relationships/font" Target="fonts/font21.fntdata"/><Relationship Id="rId58" Type="http://schemas.openxmlformats.org/officeDocument/2006/relationships/font" Target="fonts/font26.fntdata"/><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font" Target="fonts/font29.fntdata"/><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font" Target="fonts/font16.fntdata"/><Relationship Id="rId56" Type="http://schemas.openxmlformats.org/officeDocument/2006/relationships/font" Target="fonts/font24.fntdata"/><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font" Target="fonts/font19.fntdata"/><Relationship Id="rId3" Type="http://schemas.openxmlformats.org/officeDocument/2006/relationships/slideMaster" Target="slideMasters/slideMaster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59" Type="http://schemas.openxmlformats.org/officeDocument/2006/relationships/font" Target="fonts/font27.fntdata"/><Relationship Id="rId67" Type="http://schemas.openxmlformats.org/officeDocument/2006/relationships/tableStyles" Target="tableStyles.xml"/><Relationship Id="rId20" Type="http://schemas.openxmlformats.org/officeDocument/2006/relationships/slide" Target="slides/slide10.xml"/><Relationship Id="rId41" Type="http://schemas.openxmlformats.org/officeDocument/2006/relationships/font" Target="fonts/font9.fntdata"/><Relationship Id="rId54" Type="http://schemas.openxmlformats.org/officeDocument/2006/relationships/font" Target="fonts/font22.fntdata"/><Relationship Id="rId62" Type="http://schemas.openxmlformats.org/officeDocument/2006/relationships/font" Target="fonts/font30.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font" Target="fonts/font4.fntdata"/><Relationship Id="rId49" Type="http://schemas.openxmlformats.org/officeDocument/2006/relationships/font" Target="fonts/font17.fntdata"/><Relationship Id="rId57" Type="http://schemas.openxmlformats.org/officeDocument/2006/relationships/font" Target="fonts/font25.fntdata"/><Relationship Id="rId10" Type="http://schemas.openxmlformats.org/officeDocument/2006/relationships/slideMaster" Target="slideMasters/slideMaster10.xml"/><Relationship Id="rId31" Type="http://schemas.openxmlformats.org/officeDocument/2006/relationships/slide" Target="slides/slide21.xml"/><Relationship Id="rId44" Type="http://schemas.openxmlformats.org/officeDocument/2006/relationships/font" Target="fonts/font12.fntdata"/><Relationship Id="rId52" Type="http://schemas.openxmlformats.org/officeDocument/2006/relationships/font" Target="fonts/font20.fntdata"/><Relationship Id="rId60" Type="http://schemas.openxmlformats.org/officeDocument/2006/relationships/font" Target="fonts/font28.fntdata"/><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663B753-A4F5-4B14-AB16-9CD6D566D63B}" type="datetimeFigureOut">
              <a:rPr lang="en-US" smtClean="0"/>
              <a:pPr/>
              <a:t>7/29/2024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CBD0DE4-82F6-4F96-919F-8894243F3186}" type="slidenum">
              <a:rPr lang="en-US" smtClean="0"/>
              <a:pPr/>
              <a:t>‹#›</a:t>
            </a:fld>
            <a:endParaRPr lang="en-US"/>
          </a:p>
        </p:txBody>
      </p:sp>
    </p:spTree>
    <p:extLst>
      <p:ext uri="{BB962C8B-B14F-4D97-AF65-F5344CB8AC3E}">
        <p14:creationId xmlns:p14="http://schemas.microsoft.com/office/powerpoint/2010/main" val="4242095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gfb52bbd217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3" name="Google Shape;1503;gfb52bbd217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gfb52bbd217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3" name="Google Shape;1503;gfb52bbd217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28120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1"/>
        <p:cNvGrpSpPr/>
        <p:nvPr/>
      </p:nvGrpSpPr>
      <p:grpSpPr>
        <a:xfrm>
          <a:off x="0" y="0"/>
          <a:ext cx="0" cy="0"/>
          <a:chOff x="0" y="0"/>
          <a:chExt cx="0" cy="0"/>
        </a:xfrm>
      </p:grpSpPr>
      <p:sp>
        <p:nvSpPr>
          <p:cNvPr id="1502" name="Google Shape;1502;gfb52bbd217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3" name="Google Shape;1503;gfb52bbd217_0_1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22786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CBD0DE4-82F6-4F96-919F-8894243F3186}" type="slidenum">
              <a:rPr lang="en-US" smtClean="0"/>
              <a:pPr/>
              <a:t>8</a:t>
            </a:fld>
            <a:endParaRPr lang="en-US"/>
          </a:p>
        </p:txBody>
      </p:sp>
    </p:spTree>
    <p:extLst>
      <p:ext uri="{BB962C8B-B14F-4D97-AF65-F5344CB8AC3E}">
        <p14:creationId xmlns:p14="http://schemas.microsoft.com/office/powerpoint/2010/main" val="3998024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5"/>
        <p:cNvGrpSpPr/>
        <p:nvPr/>
      </p:nvGrpSpPr>
      <p:grpSpPr>
        <a:xfrm>
          <a:off x="0" y="0"/>
          <a:ext cx="0" cy="0"/>
          <a:chOff x="0" y="0"/>
          <a:chExt cx="0" cy="0"/>
        </a:xfrm>
      </p:grpSpPr>
      <p:sp>
        <p:nvSpPr>
          <p:cNvPr id="1536" name="Google Shape;1536;gfb52bbd217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7" name="Google Shape;1537;gfb52bbd217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ECBD0DE4-82F6-4F96-919F-8894243F3186}" type="slidenum">
              <a:rPr lang="en-US" smtClean="0"/>
              <a:pPr/>
              <a:t>12</a:t>
            </a:fld>
            <a:endParaRPr lang="en-US"/>
          </a:p>
        </p:txBody>
      </p:sp>
    </p:spTree>
    <p:extLst>
      <p:ext uri="{BB962C8B-B14F-4D97-AF65-F5344CB8AC3E}">
        <p14:creationId xmlns:p14="http://schemas.microsoft.com/office/powerpoint/2010/main" val="35676600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ECBD0DE4-82F6-4F96-919F-8894243F3186}" type="slidenum">
              <a:rPr lang="en-US" smtClean="0"/>
              <a:pPr/>
              <a:t>13</a:t>
            </a:fld>
            <a:endParaRPr lang="en-US"/>
          </a:p>
        </p:txBody>
      </p:sp>
    </p:spTree>
    <p:extLst>
      <p:ext uri="{BB962C8B-B14F-4D97-AF65-F5344CB8AC3E}">
        <p14:creationId xmlns:p14="http://schemas.microsoft.com/office/powerpoint/2010/main" val="9157434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ECBD0DE4-82F6-4F96-919F-8894243F3186}" type="slidenum">
              <a:rPr lang="en-US" smtClean="0"/>
              <a:pPr/>
              <a:t>17</a:t>
            </a:fld>
            <a:endParaRPr lang="en-US"/>
          </a:p>
        </p:txBody>
      </p:sp>
    </p:spTree>
    <p:extLst>
      <p:ext uri="{BB962C8B-B14F-4D97-AF65-F5344CB8AC3E}">
        <p14:creationId xmlns:p14="http://schemas.microsoft.com/office/powerpoint/2010/main" val="3520867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dirty="0"/>
          </a:p>
        </p:txBody>
      </p:sp>
      <p:sp>
        <p:nvSpPr>
          <p:cNvPr id="4" name="Chỗ dành sẵn cho Số hiệu Bản chiếu 3"/>
          <p:cNvSpPr>
            <a:spLocks noGrp="1"/>
          </p:cNvSpPr>
          <p:nvPr>
            <p:ph type="sldNum" sz="quarter" idx="5"/>
          </p:nvPr>
        </p:nvSpPr>
        <p:spPr/>
        <p:txBody>
          <a:bodyPr/>
          <a:lstStyle/>
          <a:p>
            <a:fld id="{ECBD0DE4-82F6-4F96-919F-8894243F3186}" type="slidenum">
              <a:rPr lang="en-US" smtClean="0"/>
              <a:pPr/>
              <a:t>20</a:t>
            </a:fld>
            <a:endParaRPr lang="en-US"/>
          </a:p>
        </p:txBody>
      </p:sp>
    </p:spTree>
    <p:extLst>
      <p:ext uri="{BB962C8B-B14F-4D97-AF65-F5344CB8AC3E}">
        <p14:creationId xmlns:p14="http://schemas.microsoft.com/office/powerpoint/2010/main" val="18576194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FF2DB">
            <a:alpha val="6966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 y="101"/>
            <a:ext cx="12192429" cy="6855187"/>
            <a:chOff x="238550" y="877925"/>
            <a:chExt cx="7138425" cy="4013575"/>
          </a:xfrm>
        </p:grpSpPr>
        <p:sp>
          <p:nvSpPr>
            <p:cNvPr id="10" name="Google Shape;10;p2"/>
            <p:cNvSpPr/>
            <p:nvPr/>
          </p:nvSpPr>
          <p:spPr>
            <a:xfrm>
              <a:off x="4950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1" name="Google Shape;11;p2"/>
            <p:cNvSpPr/>
            <p:nvPr/>
          </p:nvSpPr>
          <p:spPr>
            <a:xfrm>
              <a:off x="7499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2" name="Google Shape;12;p2"/>
            <p:cNvSpPr/>
            <p:nvPr/>
          </p:nvSpPr>
          <p:spPr>
            <a:xfrm>
              <a:off x="10048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3" name="Google Shape;13;p2"/>
            <p:cNvSpPr/>
            <p:nvPr/>
          </p:nvSpPr>
          <p:spPr>
            <a:xfrm>
              <a:off x="12598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 name="Google Shape;14;p2"/>
            <p:cNvSpPr/>
            <p:nvPr/>
          </p:nvSpPr>
          <p:spPr>
            <a:xfrm>
              <a:off x="15147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5" name="Google Shape;15;p2"/>
            <p:cNvSpPr/>
            <p:nvPr/>
          </p:nvSpPr>
          <p:spPr>
            <a:xfrm>
              <a:off x="17696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6" name="Google Shape;16;p2"/>
            <p:cNvSpPr/>
            <p:nvPr/>
          </p:nvSpPr>
          <p:spPr>
            <a:xfrm>
              <a:off x="20243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7" name="Google Shape;17;p2"/>
            <p:cNvSpPr/>
            <p:nvPr/>
          </p:nvSpPr>
          <p:spPr>
            <a:xfrm>
              <a:off x="22792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8" name="Google Shape;18;p2"/>
            <p:cNvSpPr/>
            <p:nvPr/>
          </p:nvSpPr>
          <p:spPr>
            <a:xfrm>
              <a:off x="25341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9" name="Google Shape;19;p2"/>
            <p:cNvSpPr/>
            <p:nvPr/>
          </p:nvSpPr>
          <p:spPr>
            <a:xfrm>
              <a:off x="27890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0" name="Google Shape;20;p2"/>
            <p:cNvSpPr/>
            <p:nvPr/>
          </p:nvSpPr>
          <p:spPr>
            <a:xfrm>
              <a:off x="30440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1" name="Google Shape;21;p2"/>
            <p:cNvSpPr/>
            <p:nvPr/>
          </p:nvSpPr>
          <p:spPr>
            <a:xfrm>
              <a:off x="32989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2" name="Google Shape;22;p2"/>
            <p:cNvSpPr/>
            <p:nvPr/>
          </p:nvSpPr>
          <p:spPr>
            <a:xfrm>
              <a:off x="35538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3" name="Google Shape;23;p2"/>
            <p:cNvSpPr/>
            <p:nvPr/>
          </p:nvSpPr>
          <p:spPr>
            <a:xfrm>
              <a:off x="38085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4" name="Google Shape;24;p2"/>
            <p:cNvSpPr/>
            <p:nvPr/>
          </p:nvSpPr>
          <p:spPr>
            <a:xfrm>
              <a:off x="40634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5" name="Google Shape;25;p2"/>
            <p:cNvSpPr/>
            <p:nvPr/>
          </p:nvSpPr>
          <p:spPr>
            <a:xfrm>
              <a:off x="43183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6" name="Google Shape;26;p2"/>
            <p:cNvSpPr/>
            <p:nvPr/>
          </p:nvSpPr>
          <p:spPr>
            <a:xfrm>
              <a:off x="45733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7" name="Google Shape;27;p2"/>
            <p:cNvSpPr/>
            <p:nvPr/>
          </p:nvSpPr>
          <p:spPr>
            <a:xfrm>
              <a:off x="48282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8" name="Google Shape;28;p2"/>
            <p:cNvSpPr/>
            <p:nvPr/>
          </p:nvSpPr>
          <p:spPr>
            <a:xfrm>
              <a:off x="50831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9" name="Google Shape;29;p2"/>
            <p:cNvSpPr/>
            <p:nvPr/>
          </p:nvSpPr>
          <p:spPr>
            <a:xfrm>
              <a:off x="53380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0" name="Google Shape;30;p2"/>
            <p:cNvSpPr/>
            <p:nvPr/>
          </p:nvSpPr>
          <p:spPr>
            <a:xfrm>
              <a:off x="55927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1" name="Google Shape;31;p2"/>
            <p:cNvSpPr/>
            <p:nvPr/>
          </p:nvSpPr>
          <p:spPr>
            <a:xfrm>
              <a:off x="58476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2" name="Google Shape;32;p2"/>
            <p:cNvSpPr/>
            <p:nvPr/>
          </p:nvSpPr>
          <p:spPr>
            <a:xfrm>
              <a:off x="61025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3" name="Google Shape;33;p2"/>
            <p:cNvSpPr/>
            <p:nvPr/>
          </p:nvSpPr>
          <p:spPr>
            <a:xfrm>
              <a:off x="63575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4" name="Google Shape;34;p2"/>
            <p:cNvSpPr/>
            <p:nvPr/>
          </p:nvSpPr>
          <p:spPr>
            <a:xfrm>
              <a:off x="66124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5" name="Google Shape;35;p2"/>
            <p:cNvSpPr/>
            <p:nvPr/>
          </p:nvSpPr>
          <p:spPr>
            <a:xfrm>
              <a:off x="68673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6" name="Google Shape;36;p2"/>
            <p:cNvSpPr/>
            <p:nvPr/>
          </p:nvSpPr>
          <p:spPr>
            <a:xfrm>
              <a:off x="71222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7" name="Google Shape;37;p2"/>
            <p:cNvSpPr/>
            <p:nvPr/>
          </p:nvSpPr>
          <p:spPr>
            <a:xfrm>
              <a:off x="238550" y="46548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8" name="Google Shape;38;p2"/>
            <p:cNvSpPr/>
            <p:nvPr/>
          </p:nvSpPr>
          <p:spPr>
            <a:xfrm>
              <a:off x="238550" y="43999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9" name="Google Shape;39;p2"/>
            <p:cNvSpPr/>
            <p:nvPr/>
          </p:nvSpPr>
          <p:spPr>
            <a:xfrm>
              <a:off x="238550" y="41450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0" name="Google Shape;40;p2"/>
            <p:cNvSpPr/>
            <p:nvPr/>
          </p:nvSpPr>
          <p:spPr>
            <a:xfrm>
              <a:off x="238550" y="39001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1" name="Google Shape;41;p2"/>
            <p:cNvSpPr/>
            <p:nvPr/>
          </p:nvSpPr>
          <p:spPr>
            <a:xfrm>
              <a:off x="238550" y="36454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2" name="Google Shape;42;p2"/>
            <p:cNvSpPr/>
            <p:nvPr/>
          </p:nvSpPr>
          <p:spPr>
            <a:xfrm>
              <a:off x="238550" y="33905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3" name="Google Shape;43;p2"/>
            <p:cNvSpPr/>
            <p:nvPr/>
          </p:nvSpPr>
          <p:spPr>
            <a:xfrm>
              <a:off x="238550" y="31456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4" name="Google Shape;44;p2"/>
            <p:cNvSpPr/>
            <p:nvPr/>
          </p:nvSpPr>
          <p:spPr>
            <a:xfrm>
              <a:off x="238550" y="28907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5" name="Google Shape;45;p2"/>
            <p:cNvSpPr/>
            <p:nvPr/>
          </p:nvSpPr>
          <p:spPr>
            <a:xfrm>
              <a:off x="238550" y="2635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6" name="Google Shape;46;p2"/>
            <p:cNvSpPr/>
            <p:nvPr/>
          </p:nvSpPr>
          <p:spPr>
            <a:xfrm>
              <a:off x="238550" y="23911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7" name="Google Shape;47;p2"/>
            <p:cNvSpPr/>
            <p:nvPr/>
          </p:nvSpPr>
          <p:spPr>
            <a:xfrm>
              <a:off x="238550" y="21362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8" name="Google Shape;48;p2"/>
            <p:cNvSpPr/>
            <p:nvPr/>
          </p:nvSpPr>
          <p:spPr>
            <a:xfrm>
              <a:off x="238550" y="18813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9" name="Google Shape;49;p2"/>
            <p:cNvSpPr/>
            <p:nvPr/>
          </p:nvSpPr>
          <p:spPr>
            <a:xfrm>
              <a:off x="238550" y="16366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0" name="Google Shape;50;p2"/>
            <p:cNvSpPr/>
            <p:nvPr/>
          </p:nvSpPr>
          <p:spPr>
            <a:xfrm>
              <a:off x="238550" y="13817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1" name="Google Shape;51;p2"/>
            <p:cNvSpPr/>
            <p:nvPr/>
          </p:nvSpPr>
          <p:spPr>
            <a:xfrm>
              <a:off x="238550" y="1126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grpSp>
      <p:pic>
        <p:nvPicPr>
          <p:cNvPr id="52" name="Google Shape;52;p2"/>
          <p:cNvPicPr preferRelativeResize="0"/>
          <p:nvPr/>
        </p:nvPicPr>
        <p:blipFill>
          <a:blip r:embed="rId2">
            <a:alphaModFix amt="92000"/>
          </a:blip>
          <a:stretch>
            <a:fillRect/>
          </a:stretch>
        </p:blipFill>
        <p:spPr>
          <a:xfrm>
            <a:off x="-2" y="-7153"/>
            <a:ext cx="12192003" cy="6304465"/>
          </a:xfrm>
          <a:prstGeom prst="rect">
            <a:avLst/>
          </a:prstGeom>
          <a:noFill/>
          <a:ln>
            <a:noFill/>
          </a:ln>
          <a:effectLst>
            <a:outerShdw blurRad="228600" dist="19050" dir="5400000" algn="bl" rotWithShape="0">
              <a:srgbClr val="000000">
                <a:alpha val="50000"/>
              </a:srgbClr>
            </a:outerShdw>
          </a:effectLst>
        </p:spPr>
      </p:pic>
      <p:sp>
        <p:nvSpPr>
          <p:cNvPr id="53" name="Google Shape;53;p2"/>
          <p:cNvSpPr txBox="1">
            <a:spLocks noGrp="1"/>
          </p:cNvSpPr>
          <p:nvPr>
            <p:ph type="ctrTitle"/>
          </p:nvPr>
        </p:nvSpPr>
        <p:spPr>
          <a:xfrm>
            <a:off x="1544267" y="1269500"/>
            <a:ext cx="5437600" cy="3194400"/>
          </a:xfrm>
          <a:prstGeom prst="rect">
            <a:avLst/>
          </a:prstGeom>
        </p:spPr>
        <p:txBody>
          <a:bodyPr spcFirstLastPara="1" wrap="square" lIns="91416" tIns="91416" rIns="91416" bIns="91416" anchor="t" anchorCtr="0">
            <a:noAutofit/>
          </a:bodyPr>
          <a:lstStyle>
            <a:lvl1pPr lvl="0" algn="ctr">
              <a:lnSpc>
                <a:spcPct val="90000"/>
              </a:lnSpc>
              <a:spcBef>
                <a:spcPts val="0"/>
              </a:spcBef>
              <a:spcAft>
                <a:spcPts val="0"/>
              </a:spcAft>
              <a:buClr>
                <a:srgbClr val="563D29"/>
              </a:buClr>
              <a:buSzPts val="5200"/>
              <a:buFont typeface="IM Fell English"/>
              <a:buNone/>
              <a:defRPr sz="5500">
                <a:solidFill>
                  <a:srgbClr val="563D29"/>
                </a:solidFill>
                <a:latin typeface="IM Fell English"/>
                <a:ea typeface="IM Fell English"/>
                <a:cs typeface="IM Fell English"/>
                <a:sym typeface="IM Fell English"/>
              </a:defRPr>
            </a:lvl1pPr>
            <a:lvl2pPr lvl="1" algn="ctr">
              <a:spcBef>
                <a:spcPts val="0"/>
              </a:spcBef>
              <a:spcAft>
                <a:spcPts val="0"/>
              </a:spcAft>
              <a:buClr>
                <a:srgbClr val="563D29"/>
              </a:buClr>
              <a:buSzPts val="5200"/>
              <a:buNone/>
              <a:defRPr sz="5200">
                <a:solidFill>
                  <a:srgbClr val="563D29"/>
                </a:solidFill>
              </a:defRPr>
            </a:lvl2pPr>
            <a:lvl3pPr lvl="2" algn="ctr">
              <a:spcBef>
                <a:spcPts val="0"/>
              </a:spcBef>
              <a:spcAft>
                <a:spcPts val="0"/>
              </a:spcAft>
              <a:buClr>
                <a:srgbClr val="563D29"/>
              </a:buClr>
              <a:buSzPts val="5200"/>
              <a:buNone/>
              <a:defRPr sz="5200">
                <a:solidFill>
                  <a:srgbClr val="563D29"/>
                </a:solidFill>
              </a:defRPr>
            </a:lvl3pPr>
            <a:lvl4pPr lvl="3" algn="ctr">
              <a:spcBef>
                <a:spcPts val="0"/>
              </a:spcBef>
              <a:spcAft>
                <a:spcPts val="0"/>
              </a:spcAft>
              <a:buClr>
                <a:srgbClr val="563D29"/>
              </a:buClr>
              <a:buSzPts val="5200"/>
              <a:buNone/>
              <a:defRPr sz="5200">
                <a:solidFill>
                  <a:srgbClr val="563D29"/>
                </a:solidFill>
              </a:defRPr>
            </a:lvl4pPr>
            <a:lvl5pPr lvl="4" algn="ctr">
              <a:spcBef>
                <a:spcPts val="0"/>
              </a:spcBef>
              <a:spcAft>
                <a:spcPts val="0"/>
              </a:spcAft>
              <a:buClr>
                <a:srgbClr val="563D29"/>
              </a:buClr>
              <a:buSzPts val="5200"/>
              <a:buNone/>
              <a:defRPr sz="5200">
                <a:solidFill>
                  <a:srgbClr val="563D29"/>
                </a:solidFill>
              </a:defRPr>
            </a:lvl5pPr>
            <a:lvl6pPr lvl="5" algn="ctr">
              <a:spcBef>
                <a:spcPts val="0"/>
              </a:spcBef>
              <a:spcAft>
                <a:spcPts val="0"/>
              </a:spcAft>
              <a:buClr>
                <a:srgbClr val="563D29"/>
              </a:buClr>
              <a:buSzPts val="5200"/>
              <a:buNone/>
              <a:defRPr sz="5200">
                <a:solidFill>
                  <a:srgbClr val="563D29"/>
                </a:solidFill>
              </a:defRPr>
            </a:lvl6pPr>
            <a:lvl7pPr lvl="6" algn="ctr">
              <a:spcBef>
                <a:spcPts val="0"/>
              </a:spcBef>
              <a:spcAft>
                <a:spcPts val="0"/>
              </a:spcAft>
              <a:buClr>
                <a:srgbClr val="563D29"/>
              </a:buClr>
              <a:buSzPts val="5200"/>
              <a:buNone/>
              <a:defRPr sz="5200">
                <a:solidFill>
                  <a:srgbClr val="563D29"/>
                </a:solidFill>
              </a:defRPr>
            </a:lvl7pPr>
            <a:lvl8pPr lvl="7" algn="ctr">
              <a:spcBef>
                <a:spcPts val="0"/>
              </a:spcBef>
              <a:spcAft>
                <a:spcPts val="0"/>
              </a:spcAft>
              <a:buClr>
                <a:srgbClr val="563D29"/>
              </a:buClr>
              <a:buSzPts val="5200"/>
              <a:buNone/>
              <a:defRPr sz="5200">
                <a:solidFill>
                  <a:srgbClr val="563D29"/>
                </a:solidFill>
              </a:defRPr>
            </a:lvl8pPr>
            <a:lvl9pPr lvl="8" algn="ctr">
              <a:spcBef>
                <a:spcPts val="0"/>
              </a:spcBef>
              <a:spcAft>
                <a:spcPts val="0"/>
              </a:spcAft>
              <a:buClr>
                <a:srgbClr val="563D29"/>
              </a:buClr>
              <a:buSzPts val="5200"/>
              <a:buNone/>
              <a:defRPr sz="5200">
                <a:solidFill>
                  <a:srgbClr val="563D29"/>
                </a:solidFill>
              </a:defRPr>
            </a:lvl9pPr>
          </a:lstStyle>
          <a:p>
            <a:endParaRPr/>
          </a:p>
        </p:txBody>
      </p:sp>
      <p:sp>
        <p:nvSpPr>
          <p:cNvPr id="54" name="Google Shape;54;p2"/>
          <p:cNvSpPr txBox="1">
            <a:spLocks noGrp="1"/>
          </p:cNvSpPr>
          <p:nvPr>
            <p:ph type="subTitle" idx="1"/>
          </p:nvPr>
        </p:nvSpPr>
        <p:spPr>
          <a:xfrm>
            <a:off x="969473" y="4356167"/>
            <a:ext cx="6587200" cy="609600"/>
          </a:xfrm>
          <a:prstGeom prst="rect">
            <a:avLst/>
          </a:prstGeom>
        </p:spPr>
        <p:txBody>
          <a:bodyPr spcFirstLastPara="1" wrap="square" lIns="91416" tIns="91416" rIns="91416" bIns="91416" anchor="t" anchorCtr="0">
            <a:noAutofit/>
          </a:bodyPr>
          <a:lstStyle>
            <a:lvl1pPr lvl="0" algn="ct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extLst>
      <p:ext uri="{BB962C8B-B14F-4D97-AF65-F5344CB8AC3E}">
        <p14:creationId xmlns:p14="http://schemas.microsoft.com/office/powerpoint/2010/main" val="20542976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91"/>
        <p:cNvGrpSpPr/>
        <p:nvPr/>
      </p:nvGrpSpPr>
      <p:grpSpPr>
        <a:xfrm>
          <a:off x="0" y="0"/>
          <a:ext cx="0" cy="0"/>
          <a:chOff x="0" y="0"/>
          <a:chExt cx="0" cy="0"/>
        </a:xfrm>
      </p:grpSpPr>
      <p:grpSp>
        <p:nvGrpSpPr>
          <p:cNvPr id="592" name="Google Shape;592;p16"/>
          <p:cNvGrpSpPr/>
          <p:nvPr/>
        </p:nvGrpSpPr>
        <p:grpSpPr>
          <a:xfrm>
            <a:off x="-215" y="1410"/>
            <a:ext cx="12192429" cy="6855187"/>
            <a:chOff x="238550" y="877925"/>
            <a:chExt cx="7138425" cy="4013575"/>
          </a:xfrm>
        </p:grpSpPr>
        <p:sp>
          <p:nvSpPr>
            <p:cNvPr id="593" name="Google Shape;593;p16"/>
            <p:cNvSpPr/>
            <p:nvPr/>
          </p:nvSpPr>
          <p:spPr>
            <a:xfrm>
              <a:off x="4950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94" name="Google Shape;594;p16"/>
            <p:cNvSpPr/>
            <p:nvPr/>
          </p:nvSpPr>
          <p:spPr>
            <a:xfrm>
              <a:off x="7499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95" name="Google Shape;595;p16"/>
            <p:cNvSpPr/>
            <p:nvPr/>
          </p:nvSpPr>
          <p:spPr>
            <a:xfrm>
              <a:off x="10048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96" name="Google Shape;596;p16"/>
            <p:cNvSpPr/>
            <p:nvPr/>
          </p:nvSpPr>
          <p:spPr>
            <a:xfrm>
              <a:off x="12598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97" name="Google Shape;597;p16"/>
            <p:cNvSpPr/>
            <p:nvPr/>
          </p:nvSpPr>
          <p:spPr>
            <a:xfrm>
              <a:off x="15147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98" name="Google Shape;598;p16"/>
            <p:cNvSpPr/>
            <p:nvPr/>
          </p:nvSpPr>
          <p:spPr>
            <a:xfrm>
              <a:off x="17696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99" name="Google Shape;599;p16"/>
            <p:cNvSpPr/>
            <p:nvPr/>
          </p:nvSpPr>
          <p:spPr>
            <a:xfrm>
              <a:off x="20243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600" name="Google Shape;600;p16"/>
            <p:cNvSpPr/>
            <p:nvPr/>
          </p:nvSpPr>
          <p:spPr>
            <a:xfrm>
              <a:off x="22792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601" name="Google Shape;601;p16"/>
            <p:cNvSpPr/>
            <p:nvPr/>
          </p:nvSpPr>
          <p:spPr>
            <a:xfrm>
              <a:off x="25341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602" name="Google Shape;602;p16"/>
            <p:cNvSpPr/>
            <p:nvPr/>
          </p:nvSpPr>
          <p:spPr>
            <a:xfrm>
              <a:off x="27890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603" name="Google Shape;603;p16"/>
            <p:cNvSpPr/>
            <p:nvPr/>
          </p:nvSpPr>
          <p:spPr>
            <a:xfrm>
              <a:off x="30440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604" name="Google Shape;604;p16"/>
            <p:cNvSpPr/>
            <p:nvPr/>
          </p:nvSpPr>
          <p:spPr>
            <a:xfrm>
              <a:off x="32989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605" name="Google Shape;605;p16"/>
            <p:cNvSpPr/>
            <p:nvPr/>
          </p:nvSpPr>
          <p:spPr>
            <a:xfrm>
              <a:off x="35538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606" name="Google Shape;606;p16"/>
            <p:cNvSpPr/>
            <p:nvPr/>
          </p:nvSpPr>
          <p:spPr>
            <a:xfrm>
              <a:off x="38085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607" name="Google Shape;607;p16"/>
            <p:cNvSpPr/>
            <p:nvPr/>
          </p:nvSpPr>
          <p:spPr>
            <a:xfrm>
              <a:off x="40634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608" name="Google Shape;608;p16"/>
            <p:cNvSpPr/>
            <p:nvPr/>
          </p:nvSpPr>
          <p:spPr>
            <a:xfrm>
              <a:off x="43183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609" name="Google Shape;609;p16"/>
            <p:cNvSpPr/>
            <p:nvPr/>
          </p:nvSpPr>
          <p:spPr>
            <a:xfrm>
              <a:off x="45733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610" name="Google Shape;610;p16"/>
            <p:cNvSpPr/>
            <p:nvPr/>
          </p:nvSpPr>
          <p:spPr>
            <a:xfrm>
              <a:off x="48282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611" name="Google Shape;611;p16"/>
            <p:cNvSpPr/>
            <p:nvPr/>
          </p:nvSpPr>
          <p:spPr>
            <a:xfrm>
              <a:off x="50831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612" name="Google Shape;612;p16"/>
            <p:cNvSpPr/>
            <p:nvPr/>
          </p:nvSpPr>
          <p:spPr>
            <a:xfrm>
              <a:off x="53380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613" name="Google Shape;613;p16"/>
            <p:cNvSpPr/>
            <p:nvPr/>
          </p:nvSpPr>
          <p:spPr>
            <a:xfrm>
              <a:off x="55927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614" name="Google Shape;614;p16"/>
            <p:cNvSpPr/>
            <p:nvPr/>
          </p:nvSpPr>
          <p:spPr>
            <a:xfrm>
              <a:off x="58476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615" name="Google Shape;615;p16"/>
            <p:cNvSpPr/>
            <p:nvPr/>
          </p:nvSpPr>
          <p:spPr>
            <a:xfrm>
              <a:off x="61025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616" name="Google Shape;616;p16"/>
            <p:cNvSpPr/>
            <p:nvPr/>
          </p:nvSpPr>
          <p:spPr>
            <a:xfrm>
              <a:off x="63575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617" name="Google Shape;617;p16"/>
            <p:cNvSpPr/>
            <p:nvPr/>
          </p:nvSpPr>
          <p:spPr>
            <a:xfrm>
              <a:off x="66124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618" name="Google Shape;618;p16"/>
            <p:cNvSpPr/>
            <p:nvPr/>
          </p:nvSpPr>
          <p:spPr>
            <a:xfrm>
              <a:off x="68673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619" name="Google Shape;619;p16"/>
            <p:cNvSpPr/>
            <p:nvPr/>
          </p:nvSpPr>
          <p:spPr>
            <a:xfrm>
              <a:off x="71222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620" name="Google Shape;620;p16"/>
            <p:cNvSpPr/>
            <p:nvPr/>
          </p:nvSpPr>
          <p:spPr>
            <a:xfrm>
              <a:off x="238550" y="46548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621" name="Google Shape;621;p16"/>
            <p:cNvSpPr/>
            <p:nvPr/>
          </p:nvSpPr>
          <p:spPr>
            <a:xfrm>
              <a:off x="238550" y="43999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622" name="Google Shape;622;p16"/>
            <p:cNvSpPr/>
            <p:nvPr/>
          </p:nvSpPr>
          <p:spPr>
            <a:xfrm>
              <a:off x="238550" y="41450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623" name="Google Shape;623;p16"/>
            <p:cNvSpPr/>
            <p:nvPr/>
          </p:nvSpPr>
          <p:spPr>
            <a:xfrm>
              <a:off x="238550" y="39001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624" name="Google Shape;624;p16"/>
            <p:cNvSpPr/>
            <p:nvPr/>
          </p:nvSpPr>
          <p:spPr>
            <a:xfrm>
              <a:off x="238550" y="36454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625" name="Google Shape;625;p16"/>
            <p:cNvSpPr/>
            <p:nvPr/>
          </p:nvSpPr>
          <p:spPr>
            <a:xfrm>
              <a:off x="238550" y="33905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626" name="Google Shape;626;p16"/>
            <p:cNvSpPr/>
            <p:nvPr/>
          </p:nvSpPr>
          <p:spPr>
            <a:xfrm>
              <a:off x="238550" y="31456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627" name="Google Shape;627;p16"/>
            <p:cNvSpPr/>
            <p:nvPr/>
          </p:nvSpPr>
          <p:spPr>
            <a:xfrm>
              <a:off x="238550" y="28907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628" name="Google Shape;628;p16"/>
            <p:cNvSpPr/>
            <p:nvPr/>
          </p:nvSpPr>
          <p:spPr>
            <a:xfrm>
              <a:off x="238550" y="2635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629" name="Google Shape;629;p16"/>
            <p:cNvSpPr/>
            <p:nvPr/>
          </p:nvSpPr>
          <p:spPr>
            <a:xfrm>
              <a:off x="238550" y="23911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630" name="Google Shape;630;p16"/>
            <p:cNvSpPr/>
            <p:nvPr/>
          </p:nvSpPr>
          <p:spPr>
            <a:xfrm>
              <a:off x="238550" y="21362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631" name="Google Shape;631;p16"/>
            <p:cNvSpPr/>
            <p:nvPr/>
          </p:nvSpPr>
          <p:spPr>
            <a:xfrm>
              <a:off x="238550" y="18813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632" name="Google Shape;632;p16"/>
            <p:cNvSpPr/>
            <p:nvPr/>
          </p:nvSpPr>
          <p:spPr>
            <a:xfrm>
              <a:off x="238550" y="16366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633" name="Google Shape;633;p16"/>
            <p:cNvSpPr/>
            <p:nvPr/>
          </p:nvSpPr>
          <p:spPr>
            <a:xfrm>
              <a:off x="238550" y="13817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634" name="Google Shape;634;p16"/>
            <p:cNvSpPr/>
            <p:nvPr/>
          </p:nvSpPr>
          <p:spPr>
            <a:xfrm>
              <a:off x="238550" y="1126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grpSp>
      <p:pic>
        <p:nvPicPr>
          <p:cNvPr id="635" name="Google Shape;635;p16"/>
          <p:cNvPicPr preferRelativeResize="0"/>
          <p:nvPr/>
        </p:nvPicPr>
        <p:blipFill>
          <a:blip r:embed="rId2">
            <a:alphaModFix amt="93000"/>
          </a:blip>
          <a:stretch>
            <a:fillRect/>
          </a:stretch>
        </p:blipFill>
        <p:spPr>
          <a:xfrm>
            <a:off x="-55800" y="-26200"/>
            <a:ext cx="12303603" cy="6910399"/>
          </a:xfrm>
          <a:prstGeom prst="rect">
            <a:avLst/>
          </a:prstGeom>
          <a:noFill/>
          <a:ln>
            <a:noFill/>
          </a:ln>
        </p:spPr>
      </p:pic>
      <p:sp>
        <p:nvSpPr>
          <p:cNvPr id="636" name="Google Shape;636;p16"/>
          <p:cNvSpPr txBox="1">
            <a:spLocks noGrp="1"/>
          </p:cNvSpPr>
          <p:nvPr>
            <p:ph type="ctrTitle"/>
          </p:nvPr>
        </p:nvSpPr>
        <p:spPr>
          <a:xfrm>
            <a:off x="950967" y="622679"/>
            <a:ext cx="10290000" cy="1062000"/>
          </a:xfrm>
          <a:prstGeom prst="rect">
            <a:avLst/>
          </a:prstGeom>
          <a:noFill/>
        </p:spPr>
        <p:txBody>
          <a:bodyPr spcFirstLastPara="1" wrap="square" lIns="91416" tIns="91416" rIns="91416" bIns="91416" anchor="t" anchorCtr="0">
            <a:noAutofit/>
          </a:bodyPr>
          <a:lstStyle>
            <a:lvl1pPr lvl="0" algn="ctr" rtl="0">
              <a:spcBef>
                <a:spcPts val="0"/>
              </a:spcBef>
              <a:spcAft>
                <a:spcPts val="0"/>
              </a:spcAft>
              <a:buSzPts val="3300"/>
              <a:buNone/>
              <a:defRPr/>
            </a:lvl1pPr>
            <a:lvl2pPr lvl="1" algn="r" rtl="0">
              <a:spcBef>
                <a:spcPts val="0"/>
              </a:spcBef>
              <a:spcAft>
                <a:spcPts val="0"/>
              </a:spcAft>
              <a:buClr>
                <a:srgbClr val="434343"/>
              </a:buClr>
              <a:buSzPts val="1800"/>
              <a:buNone/>
              <a:defRPr sz="1900">
                <a:solidFill>
                  <a:srgbClr val="434343"/>
                </a:solidFill>
              </a:defRPr>
            </a:lvl2pPr>
            <a:lvl3pPr lvl="2" algn="r" rtl="0">
              <a:spcBef>
                <a:spcPts val="0"/>
              </a:spcBef>
              <a:spcAft>
                <a:spcPts val="0"/>
              </a:spcAft>
              <a:buClr>
                <a:srgbClr val="434343"/>
              </a:buClr>
              <a:buSzPts val="1800"/>
              <a:buNone/>
              <a:defRPr sz="1900">
                <a:solidFill>
                  <a:srgbClr val="434343"/>
                </a:solidFill>
              </a:defRPr>
            </a:lvl3pPr>
            <a:lvl4pPr lvl="3" algn="r" rtl="0">
              <a:spcBef>
                <a:spcPts val="0"/>
              </a:spcBef>
              <a:spcAft>
                <a:spcPts val="0"/>
              </a:spcAft>
              <a:buClr>
                <a:srgbClr val="434343"/>
              </a:buClr>
              <a:buSzPts val="1800"/>
              <a:buNone/>
              <a:defRPr sz="1900">
                <a:solidFill>
                  <a:srgbClr val="434343"/>
                </a:solidFill>
              </a:defRPr>
            </a:lvl4pPr>
            <a:lvl5pPr lvl="4" algn="r" rtl="0">
              <a:spcBef>
                <a:spcPts val="0"/>
              </a:spcBef>
              <a:spcAft>
                <a:spcPts val="0"/>
              </a:spcAft>
              <a:buClr>
                <a:srgbClr val="434343"/>
              </a:buClr>
              <a:buSzPts val="1800"/>
              <a:buNone/>
              <a:defRPr sz="1900">
                <a:solidFill>
                  <a:srgbClr val="434343"/>
                </a:solidFill>
              </a:defRPr>
            </a:lvl5pPr>
            <a:lvl6pPr lvl="5" algn="r" rtl="0">
              <a:spcBef>
                <a:spcPts val="0"/>
              </a:spcBef>
              <a:spcAft>
                <a:spcPts val="0"/>
              </a:spcAft>
              <a:buClr>
                <a:srgbClr val="434343"/>
              </a:buClr>
              <a:buSzPts val="1800"/>
              <a:buNone/>
              <a:defRPr sz="1900">
                <a:solidFill>
                  <a:srgbClr val="434343"/>
                </a:solidFill>
              </a:defRPr>
            </a:lvl6pPr>
            <a:lvl7pPr lvl="6" algn="r" rtl="0">
              <a:spcBef>
                <a:spcPts val="0"/>
              </a:spcBef>
              <a:spcAft>
                <a:spcPts val="0"/>
              </a:spcAft>
              <a:buClr>
                <a:srgbClr val="434343"/>
              </a:buClr>
              <a:buSzPts val="1800"/>
              <a:buNone/>
              <a:defRPr sz="1900">
                <a:solidFill>
                  <a:srgbClr val="434343"/>
                </a:solidFill>
              </a:defRPr>
            </a:lvl7pPr>
            <a:lvl8pPr lvl="7" algn="r" rtl="0">
              <a:spcBef>
                <a:spcPts val="0"/>
              </a:spcBef>
              <a:spcAft>
                <a:spcPts val="0"/>
              </a:spcAft>
              <a:buClr>
                <a:srgbClr val="434343"/>
              </a:buClr>
              <a:buSzPts val="1800"/>
              <a:buNone/>
              <a:defRPr sz="1900">
                <a:solidFill>
                  <a:srgbClr val="434343"/>
                </a:solidFill>
              </a:defRPr>
            </a:lvl8pPr>
            <a:lvl9pPr lvl="8" algn="r" rtl="0">
              <a:spcBef>
                <a:spcPts val="0"/>
              </a:spcBef>
              <a:spcAft>
                <a:spcPts val="0"/>
              </a:spcAft>
              <a:buClr>
                <a:srgbClr val="434343"/>
              </a:buClr>
              <a:buSzPts val="1800"/>
              <a:buNone/>
              <a:defRPr sz="1900">
                <a:solidFill>
                  <a:srgbClr val="434343"/>
                </a:solidFill>
              </a:defRPr>
            </a:lvl9pPr>
          </a:lstStyle>
          <a:p>
            <a:endParaRPr/>
          </a:p>
        </p:txBody>
      </p:sp>
    </p:spTree>
    <p:extLst>
      <p:ext uri="{BB962C8B-B14F-4D97-AF65-F5344CB8AC3E}">
        <p14:creationId xmlns:p14="http://schemas.microsoft.com/office/powerpoint/2010/main" val="153779032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solidFill>
                  <a:prstClr val="black">
                    <a:tint val="75000"/>
                  </a:prstClr>
                </a:solidFill>
              </a:rPr>
              <a:pPr/>
              <a:t>7/29/2024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169828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solidFill>
                  <a:prstClr val="black">
                    <a:tint val="75000"/>
                  </a:prstClr>
                </a:solidFill>
              </a:rPr>
              <a:pPr/>
              <a:t>7/29/2024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82947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solidFill>
                  <a:prstClr val="black">
                    <a:tint val="75000"/>
                  </a:prstClr>
                </a:solidFill>
              </a:rPr>
              <a:pPr/>
              <a:t>7/29/2024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383718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7/29/2024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641141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7/29/2024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907928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7/29/2024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00841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7/29/2024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319050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0097500"/>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7/29/2024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805965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7/29/2024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471334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730"/>
        <p:cNvGrpSpPr/>
        <p:nvPr/>
      </p:nvGrpSpPr>
      <p:grpSpPr>
        <a:xfrm>
          <a:off x="0" y="0"/>
          <a:ext cx="0" cy="0"/>
          <a:chOff x="0" y="0"/>
          <a:chExt cx="0" cy="0"/>
        </a:xfrm>
      </p:grpSpPr>
      <p:grpSp>
        <p:nvGrpSpPr>
          <p:cNvPr id="731" name="Google Shape;731;p19"/>
          <p:cNvGrpSpPr/>
          <p:nvPr/>
        </p:nvGrpSpPr>
        <p:grpSpPr>
          <a:xfrm>
            <a:off x="16" y="101"/>
            <a:ext cx="12192429" cy="6855187"/>
            <a:chOff x="238550" y="877925"/>
            <a:chExt cx="7138425" cy="4013575"/>
          </a:xfrm>
        </p:grpSpPr>
        <p:sp>
          <p:nvSpPr>
            <p:cNvPr id="732" name="Google Shape;732;p19"/>
            <p:cNvSpPr/>
            <p:nvPr/>
          </p:nvSpPr>
          <p:spPr>
            <a:xfrm>
              <a:off x="4950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733" name="Google Shape;733;p19"/>
            <p:cNvSpPr/>
            <p:nvPr/>
          </p:nvSpPr>
          <p:spPr>
            <a:xfrm>
              <a:off x="7499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734" name="Google Shape;734;p19"/>
            <p:cNvSpPr/>
            <p:nvPr/>
          </p:nvSpPr>
          <p:spPr>
            <a:xfrm>
              <a:off x="10048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735" name="Google Shape;735;p19"/>
            <p:cNvSpPr/>
            <p:nvPr/>
          </p:nvSpPr>
          <p:spPr>
            <a:xfrm>
              <a:off x="12598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736" name="Google Shape;736;p19"/>
            <p:cNvSpPr/>
            <p:nvPr/>
          </p:nvSpPr>
          <p:spPr>
            <a:xfrm>
              <a:off x="15147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737" name="Google Shape;737;p19"/>
            <p:cNvSpPr/>
            <p:nvPr/>
          </p:nvSpPr>
          <p:spPr>
            <a:xfrm>
              <a:off x="17696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738" name="Google Shape;738;p19"/>
            <p:cNvSpPr/>
            <p:nvPr/>
          </p:nvSpPr>
          <p:spPr>
            <a:xfrm>
              <a:off x="20243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739" name="Google Shape;739;p19"/>
            <p:cNvSpPr/>
            <p:nvPr/>
          </p:nvSpPr>
          <p:spPr>
            <a:xfrm>
              <a:off x="22792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740" name="Google Shape;740;p19"/>
            <p:cNvSpPr/>
            <p:nvPr/>
          </p:nvSpPr>
          <p:spPr>
            <a:xfrm>
              <a:off x="25341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741" name="Google Shape;741;p19"/>
            <p:cNvSpPr/>
            <p:nvPr/>
          </p:nvSpPr>
          <p:spPr>
            <a:xfrm>
              <a:off x="27890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742" name="Google Shape;742;p19"/>
            <p:cNvSpPr/>
            <p:nvPr/>
          </p:nvSpPr>
          <p:spPr>
            <a:xfrm>
              <a:off x="30440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743" name="Google Shape;743;p19"/>
            <p:cNvSpPr/>
            <p:nvPr/>
          </p:nvSpPr>
          <p:spPr>
            <a:xfrm>
              <a:off x="32989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744" name="Google Shape;744;p19"/>
            <p:cNvSpPr/>
            <p:nvPr/>
          </p:nvSpPr>
          <p:spPr>
            <a:xfrm>
              <a:off x="35538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745" name="Google Shape;745;p19"/>
            <p:cNvSpPr/>
            <p:nvPr/>
          </p:nvSpPr>
          <p:spPr>
            <a:xfrm>
              <a:off x="38085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746" name="Google Shape;746;p19"/>
            <p:cNvSpPr/>
            <p:nvPr/>
          </p:nvSpPr>
          <p:spPr>
            <a:xfrm>
              <a:off x="40634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747" name="Google Shape;747;p19"/>
            <p:cNvSpPr/>
            <p:nvPr/>
          </p:nvSpPr>
          <p:spPr>
            <a:xfrm>
              <a:off x="43183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748" name="Google Shape;748;p19"/>
            <p:cNvSpPr/>
            <p:nvPr/>
          </p:nvSpPr>
          <p:spPr>
            <a:xfrm>
              <a:off x="45733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749" name="Google Shape;749;p19"/>
            <p:cNvSpPr/>
            <p:nvPr/>
          </p:nvSpPr>
          <p:spPr>
            <a:xfrm>
              <a:off x="48282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750" name="Google Shape;750;p19"/>
            <p:cNvSpPr/>
            <p:nvPr/>
          </p:nvSpPr>
          <p:spPr>
            <a:xfrm>
              <a:off x="50831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751" name="Google Shape;751;p19"/>
            <p:cNvSpPr/>
            <p:nvPr/>
          </p:nvSpPr>
          <p:spPr>
            <a:xfrm>
              <a:off x="53380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752" name="Google Shape;752;p19"/>
            <p:cNvSpPr/>
            <p:nvPr/>
          </p:nvSpPr>
          <p:spPr>
            <a:xfrm>
              <a:off x="55927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753" name="Google Shape;753;p19"/>
            <p:cNvSpPr/>
            <p:nvPr/>
          </p:nvSpPr>
          <p:spPr>
            <a:xfrm>
              <a:off x="58476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754" name="Google Shape;754;p19"/>
            <p:cNvSpPr/>
            <p:nvPr/>
          </p:nvSpPr>
          <p:spPr>
            <a:xfrm>
              <a:off x="61025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755" name="Google Shape;755;p19"/>
            <p:cNvSpPr/>
            <p:nvPr/>
          </p:nvSpPr>
          <p:spPr>
            <a:xfrm>
              <a:off x="63575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756" name="Google Shape;756;p19"/>
            <p:cNvSpPr/>
            <p:nvPr/>
          </p:nvSpPr>
          <p:spPr>
            <a:xfrm>
              <a:off x="66124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757" name="Google Shape;757;p19"/>
            <p:cNvSpPr/>
            <p:nvPr/>
          </p:nvSpPr>
          <p:spPr>
            <a:xfrm>
              <a:off x="68673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758" name="Google Shape;758;p19"/>
            <p:cNvSpPr/>
            <p:nvPr/>
          </p:nvSpPr>
          <p:spPr>
            <a:xfrm>
              <a:off x="71222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759" name="Google Shape;759;p19"/>
            <p:cNvSpPr/>
            <p:nvPr/>
          </p:nvSpPr>
          <p:spPr>
            <a:xfrm>
              <a:off x="238550" y="46548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760" name="Google Shape;760;p19"/>
            <p:cNvSpPr/>
            <p:nvPr/>
          </p:nvSpPr>
          <p:spPr>
            <a:xfrm>
              <a:off x="238550" y="43999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761" name="Google Shape;761;p19"/>
            <p:cNvSpPr/>
            <p:nvPr/>
          </p:nvSpPr>
          <p:spPr>
            <a:xfrm>
              <a:off x="238550" y="41450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762" name="Google Shape;762;p19"/>
            <p:cNvSpPr/>
            <p:nvPr/>
          </p:nvSpPr>
          <p:spPr>
            <a:xfrm>
              <a:off x="238550" y="39001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763" name="Google Shape;763;p19"/>
            <p:cNvSpPr/>
            <p:nvPr/>
          </p:nvSpPr>
          <p:spPr>
            <a:xfrm>
              <a:off x="238550" y="36454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764" name="Google Shape;764;p19"/>
            <p:cNvSpPr/>
            <p:nvPr/>
          </p:nvSpPr>
          <p:spPr>
            <a:xfrm>
              <a:off x="238550" y="33905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765" name="Google Shape;765;p19"/>
            <p:cNvSpPr/>
            <p:nvPr/>
          </p:nvSpPr>
          <p:spPr>
            <a:xfrm>
              <a:off x="238550" y="31456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766" name="Google Shape;766;p19"/>
            <p:cNvSpPr/>
            <p:nvPr/>
          </p:nvSpPr>
          <p:spPr>
            <a:xfrm>
              <a:off x="238550" y="28907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767" name="Google Shape;767;p19"/>
            <p:cNvSpPr/>
            <p:nvPr/>
          </p:nvSpPr>
          <p:spPr>
            <a:xfrm>
              <a:off x="238550" y="2635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768" name="Google Shape;768;p19"/>
            <p:cNvSpPr/>
            <p:nvPr/>
          </p:nvSpPr>
          <p:spPr>
            <a:xfrm>
              <a:off x="238550" y="23911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769" name="Google Shape;769;p19"/>
            <p:cNvSpPr/>
            <p:nvPr/>
          </p:nvSpPr>
          <p:spPr>
            <a:xfrm>
              <a:off x="238550" y="21362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770" name="Google Shape;770;p19"/>
            <p:cNvSpPr/>
            <p:nvPr/>
          </p:nvSpPr>
          <p:spPr>
            <a:xfrm>
              <a:off x="238550" y="18813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771" name="Google Shape;771;p19"/>
            <p:cNvSpPr/>
            <p:nvPr/>
          </p:nvSpPr>
          <p:spPr>
            <a:xfrm>
              <a:off x="238550" y="16366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772" name="Google Shape;772;p19"/>
            <p:cNvSpPr/>
            <p:nvPr/>
          </p:nvSpPr>
          <p:spPr>
            <a:xfrm>
              <a:off x="238550" y="13817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773" name="Google Shape;773;p19"/>
            <p:cNvSpPr/>
            <p:nvPr/>
          </p:nvSpPr>
          <p:spPr>
            <a:xfrm>
              <a:off x="238550" y="1126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grpSp>
      <p:pic>
        <p:nvPicPr>
          <p:cNvPr id="774" name="Google Shape;774;p19"/>
          <p:cNvPicPr preferRelativeResize="0"/>
          <p:nvPr/>
        </p:nvPicPr>
        <p:blipFill>
          <a:blip r:embed="rId2">
            <a:alphaModFix amt="91000"/>
          </a:blip>
          <a:stretch>
            <a:fillRect/>
          </a:stretch>
        </p:blipFill>
        <p:spPr>
          <a:xfrm>
            <a:off x="-76267" y="-37833"/>
            <a:ext cx="12344968" cy="6933665"/>
          </a:xfrm>
          <a:prstGeom prst="rect">
            <a:avLst/>
          </a:prstGeom>
          <a:noFill/>
          <a:ln>
            <a:noFill/>
          </a:ln>
        </p:spPr>
      </p:pic>
      <p:sp>
        <p:nvSpPr>
          <p:cNvPr id="775" name="Google Shape;775;p19"/>
          <p:cNvSpPr txBox="1">
            <a:spLocks noGrp="1"/>
          </p:cNvSpPr>
          <p:nvPr>
            <p:ph type="ctrTitle"/>
          </p:nvPr>
        </p:nvSpPr>
        <p:spPr>
          <a:xfrm>
            <a:off x="950967" y="625929"/>
            <a:ext cx="9674400" cy="1255600"/>
          </a:xfrm>
          <a:prstGeom prst="rect">
            <a:avLst/>
          </a:prstGeom>
        </p:spPr>
        <p:txBody>
          <a:bodyPr spcFirstLastPara="1" wrap="square" lIns="91416" tIns="91416" rIns="91416" bIns="91416" anchor="t" anchorCtr="0">
            <a:noAutofit/>
          </a:bodyPr>
          <a:lstStyle>
            <a:lvl1pPr lvl="0" rtl="0">
              <a:spcBef>
                <a:spcPts val="0"/>
              </a:spcBef>
              <a:spcAft>
                <a:spcPts val="0"/>
              </a:spcAft>
              <a:buSzPts val="3300"/>
              <a:buNone/>
              <a:defRPr/>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776" name="Google Shape;776;p19"/>
          <p:cNvSpPr txBox="1">
            <a:spLocks noGrp="1"/>
          </p:cNvSpPr>
          <p:nvPr>
            <p:ph type="subTitle" idx="1"/>
          </p:nvPr>
        </p:nvSpPr>
        <p:spPr>
          <a:xfrm>
            <a:off x="1437065" y="3431367"/>
            <a:ext cx="3306000" cy="2150000"/>
          </a:xfrm>
          <a:prstGeom prst="rect">
            <a:avLst/>
          </a:prstGeom>
        </p:spPr>
        <p:txBody>
          <a:bodyPr spcFirstLastPara="1" wrap="square" lIns="91416" tIns="91416" rIns="91416" bIns="91416" anchor="t" anchorCtr="0">
            <a:noAutofit/>
          </a:bodyPr>
          <a:lstStyle>
            <a:lvl1pPr lvl="0" rtl="0">
              <a:spcBef>
                <a:spcPts val="0"/>
              </a:spcBef>
              <a:spcAft>
                <a:spcPts val="0"/>
              </a:spcAft>
              <a:buSzPts val="1400"/>
              <a:buNone/>
              <a:defRPr sz="16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6264729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7/29/2024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13248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7/29/2024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613220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solidFill>
                  <a:prstClr val="black">
                    <a:tint val="75000"/>
                  </a:prstClr>
                </a:solidFill>
              </a:rPr>
              <a:pPr/>
              <a:t>7/29/2024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194006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solidFill>
                  <a:prstClr val="black">
                    <a:tint val="75000"/>
                  </a:prstClr>
                </a:solidFill>
              </a:rPr>
              <a:pPr/>
              <a:t>7/29/2024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656435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solidFill>
                  <a:prstClr val="black">
                    <a:tint val="75000"/>
                  </a:prstClr>
                </a:solidFill>
              </a:rPr>
              <a:pPr/>
              <a:t>7/29/2024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29732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7/29/2024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068452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7/29/2024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72402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7/29/2024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0429903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7/29/2024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48758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6340638"/>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405"/>
        <p:cNvGrpSpPr/>
        <p:nvPr/>
      </p:nvGrpSpPr>
      <p:grpSpPr>
        <a:xfrm>
          <a:off x="0" y="0"/>
          <a:ext cx="0" cy="0"/>
          <a:chOff x="0" y="0"/>
          <a:chExt cx="0" cy="0"/>
        </a:xfrm>
      </p:grpSpPr>
      <p:grpSp>
        <p:nvGrpSpPr>
          <p:cNvPr id="1406" name="Google Shape;1406;p32"/>
          <p:cNvGrpSpPr/>
          <p:nvPr/>
        </p:nvGrpSpPr>
        <p:grpSpPr>
          <a:xfrm>
            <a:off x="16" y="101"/>
            <a:ext cx="12192429" cy="6855187"/>
            <a:chOff x="238550" y="877925"/>
            <a:chExt cx="7138425" cy="4013575"/>
          </a:xfrm>
        </p:grpSpPr>
        <p:sp>
          <p:nvSpPr>
            <p:cNvPr id="1407" name="Google Shape;1407;p32"/>
            <p:cNvSpPr/>
            <p:nvPr/>
          </p:nvSpPr>
          <p:spPr>
            <a:xfrm>
              <a:off x="4950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08" name="Google Shape;1408;p32"/>
            <p:cNvSpPr/>
            <p:nvPr/>
          </p:nvSpPr>
          <p:spPr>
            <a:xfrm>
              <a:off x="7499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09" name="Google Shape;1409;p32"/>
            <p:cNvSpPr/>
            <p:nvPr/>
          </p:nvSpPr>
          <p:spPr>
            <a:xfrm>
              <a:off x="10048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10" name="Google Shape;1410;p32"/>
            <p:cNvSpPr/>
            <p:nvPr/>
          </p:nvSpPr>
          <p:spPr>
            <a:xfrm>
              <a:off x="12598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11" name="Google Shape;1411;p32"/>
            <p:cNvSpPr/>
            <p:nvPr/>
          </p:nvSpPr>
          <p:spPr>
            <a:xfrm>
              <a:off x="15147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12" name="Google Shape;1412;p32"/>
            <p:cNvSpPr/>
            <p:nvPr/>
          </p:nvSpPr>
          <p:spPr>
            <a:xfrm>
              <a:off x="17696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13" name="Google Shape;1413;p32"/>
            <p:cNvSpPr/>
            <p:nvPr/>
          </p:nvSpPr>
          <p:spPr>
            <a:xfrm>
              <a:off x="20243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14" name="Google Shape;1414;p32"/>
            <p:cNvSpPr/>
            <p:nvPr/>
          </p:nvSpPr>
          <p:spPr>
            <a:xfrm>
              <a:off x="22792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15" name="Google Shape;1415;p32"/>
            <p:cNvSpPr/>
            <p:nvPr/>
          </p:nvSpPr>
          <p:spPr>
            <a:xfrm>
              <a:off x="25341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16" name="Google Shape;1416;p32"/>
            <p:cNvSpPr/>
            <p:nvPr/>
          </p:nvSpPr>
          <p:spPr>
            <a:xfrm>
              <a:off x="27890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17" name="Google Shape;1417;p32"/>
            <p:cNvSpPr/>
            <p:nvPr/>
          </p:nvSpPr>
          <p:spPr>
            <a:xfrm>
              <a:off x="30440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18" name="Google Shape;1418;p32"/>
            <p:cNvSpPr/>
            <p:nvPr/>
          </p:nvSpPr>
          <p:spPr>
            <a:xfrm>
              <a:off x="32989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19" name="Google Shape;1419;p32"/>
            <p:cNvSpPr/>
            <p:nvPr/>
          </p:nvSpPr>
          <p:spPr>
            <a:xfrm>
              <a:off x="35538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20" name="Google Shape;1420;p32"/>
            <p:cNvSpPr/>
            <p:nvPr/>
          </p:nvSpPr>
          <p:spPr>
            <a:xfrm>
              <a:off x="38085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21" name="Google Shape;1421;p32"/>
            <p:cNvSpPr/>
            <p:nvPr/>
          </p:nvSpPr>
          <p:spPr>
            <a:xfrm>
              <a:off x="40634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22" name="Google Shape;1422;p32"/>
            <p:cNvSpPr/>
            <p:nvPr/>
          </p:nvSpPr>
          <p:spPr>
            <a:xfrm>
              <a:off x="43183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23" name="Google Shape;1423;p32"/>
            <p:cNvSpPr/>
            <p:nvPr/>
          </p:nvSpPr>
          <p:spPr>
            <a:xfrm>
              <a:off x="45733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24" name="Google Shape;1424;p32"/>
            <p:cNvSpPr/>
            <p:nvPr/>
          </p:nvSpPr>
          <p:spPr>
            <a:xfrm>
              <a:off x="48282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25" name="Google Shape;1425;p32"/>
            <p:cNvSpPr/>
            <p:nvPr/>
          </p:nvSpPr>
          <p:spPr>
            <a:xfrm>
              <a:off x="50831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26" name="Google Shape;1426;p32"/>
            <p:cNvSpPr/>
            <p:nvPr/>
          </p:nvSpPr>
          <p:spPr>
            <a:xfrm>
              <a:off x="53380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27" name="Google Shape;1427;p32"/>
            <p:cNvSpPr/>
            <p:nvPr/>
          </p:nvSpPr>
          <p:spPr>
            <a:xfrm>
              <a:off x="55927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28" name="Google Shape;1428;p32"/>
            <p:cNvSpPr/>
            <p:nvPr/>
          </p:nvSpPr>
          <p:spPr>
            <a:xfrm>
              <a:off x="58476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29" name="Google Shape;1429;p32"/>
            <p:cNvSpPr/>
            <p:nvPr/>
          </p:nvSpPr>
          <p:spPr>
            <a:xfrm>
              <a:off x="61025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30" name="Google Shape;1430;p32"/>
            <p:cNvSpPr/>
            <p:nvPr/>
          </p:nvSpPr>
          <p:spPr>
            <a:xfrm>
              <a:off x="63575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31" name="Google Shape;1431;p32"/>
            <p:cNvSpPr/>
            <p:nvPr/>
          </p:nvSpPr>
          <p:spPr>
            <a:xfrm>
              <a:off x="66124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32" name="Google Shape;1432;p32"/>
            <p:cNvSpPr/>
            <p:nvPr/>
          </p:nvSpPr>
          <p:spPr>
            <a:xfrm>
              <a:off x="68673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33" name="Google Shape;1433;p32"/>
            <p:cNvSpPr/>
            <p:nvPr/>
          </p:nvSpPr>
          <p:spPr>
            <a:xfrm>
              <a:off x="71222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34" name="Google Shape;1434;p32"/>
            <p:cNvSpPr/>
            <p:nvPr/>
          </p:nvSpPr>
          <p:spPr>
            <a:xfrm>
              <a:off x="238550" y="46548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35" name="Google Shape;1435;p32"/>
            <p:cNvSpPr/>
            <p:nvPr/>
          </p:nvSpPr>
          <p:spPr>
            <a:xfrm>
              <a:off x="238550" y="43999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36" name="Google Shape;1436;p32"/>
            <p:cNvSpPr/>
            <p:nvPr/>
          </p:nvSpPr>
          <p:spPr>
            <a:xfrm>
              <a:off x="238550" y="41450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37" name="Google Shape;1437;p32"/>
            <p:cNvSpPr/>
            <p:nvPr/>
          </p:nvSpPr>
          <p:spPr>
            <a:xfrm>
              <a:off x="238550" y="39001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38" name="Google Shape;1438;p32"/>
            <p:cNvSpPr/>
            <p:nvPr/>
          </p:nvSpPr>
          <p:spPr>
            <a:xfrm>
              <a:off x="238550" y="36454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39" name="Google Shape;1439;p32"/>
            <p:cNvSpPr/>
            <p:nvPr/>
          </p:nvSpPr>
          <p:spPr>
            <a:xfrm>
              <a:off x="238550" y="33905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40" name="Google Shape;1440;p32"/>
            <p:cNvSpPr/>
            <p:nvPr/>
          </p:nvSpPr>
          <p:spPr>
            <a:xfrm>
              <a:off x="238550" y="31456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41" name="Google Shape;1441;p32"/>
            <p:cNvSpPr/>
            <p:nvPr/>
          </p:nvSpPr>
          <p:spPr>
            <a:xfrm>
              <a:off x="238550" y="28907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42" name="Google Shape;1442;p32"/>
            <p:cNvSpPr/>
            <p:nvPr/>
          </p:nvSpPr>
          <p:spPr>
            <a:xfrm>
              <a:off x="238550" y="2635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43" name="Google Shape;1443;p32"/>
            <p:cNvSpPr/>
            <p:nvPr/>
          </p:nvSpPr>
          <p:spPr>
            <a:xfrm>
              <a:off x="238550" y="23911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44" name="Google Shape;1444;p32"/>
            <p:cNvSpPr/>
            <p:nvPr/>
          </p:nvSpPr>
          <p:spPr>
            <a:xfrm>
              <a:off x="238550" y="21362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45" name="Google Shape;1445;p32"/>
            <p:cNvSpPr/>
            <p:nvPr/>
          </p:nvSpPr>
          <p:spPr>
            <a:xfrm>
              <a:off x="238550" y="18813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46" name="Google Shape;1446;p32"/>
            <p:cNvSpPr/>
            <p:nvPr/>
          </p:nvSpPr>
          <p:spPr>
            <a:xfrm>
              <a:off x="238550" y="16366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47" name="Google Shape;1447;p32"/>
            <p:cNvSpPr/>
            <p:nvPr/>
          </p:nvSpPr>
          <p:spPr>
            <a:xfrm>
              <a:off x="238550" y="13817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48" name="Google Shape;1448;p32"/>
            <p:cNvSpPr/>
            <p:nvPr/>
          </p:nvSpPr>
          <p:spPr>
            <a:xfrm>
              <a:off x="238550" y="1126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grpSp>
      <p:pic>
        <p:nvPicPr>
          <p:cNvPr id="1449" name="Google Shape;1449;p32"/>
          <p:cNvPicPr preferRelativeResize="0"/>
          <p:nvPr/>
        </p:nvPicPr>
        <p:blipFill>
          <a:blip r:embed="rId2">
            <a:alphaModFix amt="91000"/>
          </a:blip>
          <a:stretch>
            <a:fillRect/>
          </a:stretch>
        </p:blipFill>
        <p:spPr>
          <a:xfrm>
            <a:off x="-66167" y="-32034"/>
            <a:ext cx="12324331" cy="6922067"/>
          </a:xfrm>
          <a:prstGeom prst="rect">
            <a:avLst/>
          </a:prstGeom>
          <a:noFill/>
          <a:ln>
            <a:noFill/>
          </a:ln>
        </p:spPr>
      </p:pic>
    </p:spTree>
    <p:extLst>
      <p:ext uri="{BB962C8B-B14F-4D97-AF65-F5344CB8AC3E}">
        <p14:creationId xmlns:p14="http://schemas.microsoft.com/office/powerpoint/2010/main" val="31180831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50"/>
        <p:cNvGrpSpPr/>
        <p:nvPr/>
      </p:nvGrpSpPr>
      <p:grpSpPr>
        <a:xfrm>
          <a:off x="0" y="0"/>
          <a:ext cx="0" cy="0"/>
          <a:chOff x="0" y="0"/>
          <a:chExt cx="0" cy="0"/>
        </a:xfrm>
      </p:grpSpPr>
      <p:grpSp>
        <p:nvGrpSpPr>
          <p:cNvPr id="1451" name="Google Shape;1451;p33"/>
          <p:cNvGrpSpPr/>
          <p:nvPr/>
        </p:nvGrpSpPr>
        <p:grpSpPr>
          <a:xfrm>
            <a:off x="16" y="101"/>
            <a:ext cx="12192429" cy="6855187"/>
            <a:chOff x="238550" y="877925"/>
            <a:chExt cx="7138425" cy="4013575"/>
          </a:xfrm>
        </p:grpSpPr>
        <p:sp>
          <p:nvSpPr>
            <p:cNvPr id="1452" name="Google Shape;1452;p33"/>
            <p:cNvSpPr/>
            <p:nvPr/>
          </p:nvSpPr>
          <p:spPr>
            <a:xfrm>
              <a:off x="4950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53" name="Google Shape;1453;p33"/>
            <p:cNvSpPr/>
            <p:nvPr/>
          </p:nvSpPr>
          <p:spPr>
            <a:xfrm>
              <a:off x="7499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54" name="Google Shape;1454;p33"/>
            <p:cNvSpPr/>
            <p:nvPr/>
          </p:nvSpPr>
          <p:spPr>
            <a:xfrm>
              <a:off x="10048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55" name="Google Shape;1455;p33"/>
            <p:cNvSpPr/>
            <p:nvPr/>
          </p:nvSpPr>
          <p:spPr>
            <a:xfrm>
              <a:off x="12598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56" name="Google Shape;1456;p33"/>
            <p:cNvSpPr/>
            <p:nvPr/>
          </p:nvSpPr>
          <p:spPr>
            <a:xfrm>
              <a:off x="15147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57" name="Google Shape;1457;p33"/>
            <p:cNvSpPr/>
            <p:nvPr/>
          </p:nvSpPr>
          <p:spPr>
            <a:xfrm>
              <a:off x="17696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58" name="Google Shape;1458;p33"/>
            <p:cNvSpPr/>
            <p:nvPr/>
          </p:nvSpPr>
          <p:spPr>
            <a:xfrm>
              <a:off x="20243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59" name="Google Shape;1459;p33"/>
            <p:cNvSpPr/>
            <p:nvPr/>
          </p:nvSpPr>
          <p:spPr>
            <a:xfrm>
              <a:off x="22792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60" name="Google Shape;1460;p33"/>
            <p:cNvSpPr/>
            <p:nvPr/>
          </p:nvSpPr>
          <p:spPr>
            <a:xfrm>
              <a:off x="25341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61" name="Google Shape;1461;p33"/>
            <p:cNvSpPr/>
            <p:nvPr/>
          </p:nvSpPr>
          <p:spPr>
            <a:xfrm>
              <a:off x="27890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62" name="Google Shape;1462;p33"/>
            <p:cNvSpPr/>
            <p:nvPr/>
          </p:nvSpPr>
          <p:spPr>
            <a:xfrm>
              <a:off x="30440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63" name="Google Shape;1463;p33"/>
            <p:cNvSpPr/>
            <p:nvPr/>
          </p:nvSpPr>
          <p:spPr>
            <a:xfrm>
              <a:off x="32989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64" name="Google Shape;1464;p33"/>
            <p:cNvSpPr/>
            <p:nvPr/>
          </p:nvSpPr>
          <p:spPr>
            <a:xfrm>
              <a:off x="35538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65" name="Google Shape;1465;p33"/>
            <p:cNvSpPr/>
            <p:nvPr/>
          </p:nvSpPr>
          <p:spPr>
            <a:xfrm>
              <a:off x="38085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66" name="Google Shape;1466;p33"/>
            <p:cNvSpPr/>
            <p:nvPr/>
          </p:nvSpPr>
          <p:spPr>
            <a:xfrm>
              <a:off x="40634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67" name="Google Shape;1467;p33"/>
            <p:cNvSpPr/>
            <p:nvPr/>
          </p:nvSpPr>
          <p:spPr>
            <a:xfrm>
              <a:off x="43183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68" name="Google Shape;1468;p33"/>
            <p:cNvSpPr/>
            <p:nvPr/>
          </p:nvSpPr>
          <p:spPr>
            <a:xfrm>
              <a:off x="45733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69" name="Google Shape;1469;p33"/>
            <p:cNvSpPr/>
            <p:nvPr/>
          </p:nvSpPr>
          <p:spPr>
            <a:xfrm>
              <a:off x="48282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70" name="Google Shape;1470;p33"/>
            <p:cNvSpPr/>
            <p:nvPr/>
          </p:nvSpPr>
          <p:spPr>
            <a:xfrm>
              <a:off x="50831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71" name="Google Shape;1471;p33"/>
            <p:cNvSpPr/>
            <p:nvPr/>
          </p:nvSpPr>
          <p:spPr>
            <a:xfrm>
              <a:off x="53380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72" name="Google Shape;1472;p33"/>
            <p:cNvSpPr/>
            <p:nvPr/>
          </p:nvSpPr>
          <p:spPr>
            <a:xfrm>
              <a:off x="55927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73" name="Google Shape;1473;p33"/>
            <p:cNvSpPr/>
            <p:nvPr/>
          </p:nvSpPr>
          <p:spPr>
            <a:xfrm>
              <a:off x="58476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74" name="Google Shape;1474;p33"/>
            <p:cNvSpPr/>
            <p:nvPr/>
          </p:nvSpPr>
          <p:spPr>
            <a:xfrm>
              <a:off x="61025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75" name="Google Shape;1475;p33"/>
            <p:cNvSpPr/>
            <p:nvPr/>
          </p:nvSpPr>
          <p:spPr>
            <a:xfrm>
              <a:off x="63575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76" name="Google Shape;1476;p33"/>
            <p:cNvSpPr/>
            <p:nvPr/>
          </p:nvSpPr>
          <p:spPr>
            <a:xfrm>
              <a:off x="66124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77" name="Google Shape;1477;p33"/>
            <p:cNvSpPr/>
            <p:nvPr/>
          </p:nvSpPr>
          <p:spPr>
            <a:xfrm>
              <a:off x="68673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78" name="Google Shape;1478;p33"/>
            <p:cNvSpPr/>
            <p:nvPr/>
          </p:nvSpPr>
          <p:spPr>
            <a:xfrm>
              <a:off x="71222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79" name="Google Shape;1479;p33"/>
            <p:cNvSpPr/>
            <p:nvPr/>
          </p:nvSpPr>
          <p:spPr>
            <a:xfrm>
              <a:off x="238550" y="46548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80" name="Google Shape;1480;p33"/>
            <p:cNvSpPr/>
            <p:nvPr/>
          </p:nvSpPr>
          <p:spPr>
            <a:xfrm>
              <a:off x="238550" y="43999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81" name="Google Shape;1481;p33"/>
            <p:cNvSpPr/>
            <p:nvPr/>
          </p:nvSpPr>
          <p:spPr>
            <a:xfrm>
              <a:off x="238550" y="41450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82" name="Google Shape;1482;p33"/>
            <p:cNvSpPr/>
            <p:nvPr/>
          </p:nvSpPr>
          <p:spPr>
            <a:xfrm>
              <a:off x="238550" y="39001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83" name="Google Shape;1483;p33"/>
            <p:cNvSpPr/>
            <p:nvPr/>
          </p:nvSpPr>
          <p:spPr>
            <a:xfrm>
              <a:off x="238550" y="36454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84" name="Google Shape;1484;p33"/>
            <p:cNvSpPr/>
            <p:nvPr/>
          </p:nvSpPr>
          <p:spPr>
            <a:xfrm>
              <a:off x="238550" y="33905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85" name="Google Shape;1485;p33"/>
            <p:cNvSpPr/>
            <p:nvPr/>
          </p:nvSpPr>
          <p:spPr>
            <a:xfrm>
              <a:off x="238550" y="31456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86" name="Google Shape;1486;p33"/>
            <p:cNvSpPr/>
            <p:nvPr/>
          </p:nvSpPr>
          <p:spPr>
            <a:xfrm>
              <a:off x="238550" y="28907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87" name="Google Shape;1487;p33"/>
            <p:cNvSpPr/>
            <p:nvPr/>
          </p:nvSpPr>
          <p:spPr>
            <a:xfrm>
              <a:off x="238550" y="2635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88" name="Google Shape;1488;p33"/>
            <p:cNvSpPr/>
            <p:nvPr/>
          </p:nvSpPr>
          <p:spPr>
            <a:xfrm>
              <a:off x="238550" y="23911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89" name="Google Shape;1489;p33"/>
            <p:cNvSpPr/>
            <p:nvPr/>
          </p:nvSpPr>
          <p:spPr>
            <a:xfrm>
              <a:off x="238550" y="21362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90" name="Google Shape;1490;p33"/>
            <p:cNvSpPr/>
            <p:nvPr/>
          </p:nvSpPr>
          <p:spPr>
            <a:xfrm>
              <a:off x="238550" y="18813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91" name="Google Shape;1491;p33"/>
            <p:cNvSpPr/>
            <p:nvPr/>
          </p:nvSpPr>
          <p:spPr>
            <a:xfrm>
              <a:off x="238550" y="16366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92" name="Google Shape;1492;p33"/>
            <p:cNvSpPr/>
            <p:nvPr/>
          </p:nvSpPr>
          <p:spPr>
            <a:xfrm>
              <a:off x="238550" y="13817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93" name="Google Shape;1493;p33"/>
            <p:cNvSpPr/>
            <p:nvPr/>
          </p:nvSpPr>
          <p:spPr>
            <a:xfrm>
              <a:off x="238550" y="1126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grpSp>
      <p:pic>
        <p:nvPicPr>
          <p:cNvPr id="1494" name="Google Shape;1494;p33"/>
          <p:cNvPicPr preferRelativeResize="0"/>
          <p:nvPr/>
        </p:nvPicPr>
        <p:blipFill>
          <a:blip r:embed="rId2">
            <a:alphaModFix amt="92000"/>
          </a:blip>
          <a:stretch>
            <a:fillRect/>
          </a:stretch>
        </p:blipFill>
        <p:spPr>
          <a:xfrm>
            <a:off x="214" y="62"/>
            <a:ext cx="12192003" cy="6304465"/>
          </a:xfrm>
          <a:prstGeom prst="rect">
            <a:avLst/>
          </a:prstGeom>
          <a:noFill/>
          <a:ln>
            <a:noFill/>
          </a:ln>
          <a:effectLst>
            <a:outerShdw blurRad="228600" dist="19050" dir="5400000" algn="bl" rotWithShape="0">
              <a:srgbClr val="000000">
                <a:alpha val="50000"/>
              </a:srgbClr>
            </a:outerShdw>
          </a:effectLst>
        </p:spPr>
      </p:pic>
    </p:spTree>
    <p:extLst>
      <p:ext uri="{BB962C8B-B14F-4D97-AF65-F5344CB8AC3E}">
        <p14:creationId xmlns:p14="http://schemas.microsoft.com/office/powerpoint/2010/main" val="33655271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8" indent="0" algn="ctr">
              <a:buNone/>
              <a:defRPr>
                <a:solidFill>
                  <a:schemeClr val="tx1">
                    <a:tint val="75000"/>
                  </a:schemeClr>
                </a:solidFill>
              </a:defRPr>
            </a:lvl2pPr>
            <a:lvl3pPr marL="914379" indent="0" algn="ctr">
              <a:buNone/>
              <a:defRPr>
                <a:solidFill>
                  <a:schemeClr val="tx1">
                    <a:tint val="75000"/>
                  </a:schemeClr>
                </a:solidFill>
              </a:defRPr>
            </a:lvl3pPr>
            <a:lvl4pPr marL="1371567" indent="0" algn="ctr">
              <a:buNone/>
              <a:defRPr>
                <a:solidFill>
                  <a:schemeClr val="tx1">
                    <a:tint val="75000"/>
                  </a:schemeClr>
                </a:solidFill>
              </a:defRPr>
            </a:lvl4pPr>
            <a:lvl5pPr marL="1828756" indent="0" algn="ctr">
              <a:buNone/>
              <a:defRPr>
                <a:solidFill>
                  <a:schemeClr val="tx1">
                    <a:tint val="75000"/>
                  </a:schemeClr>
                </a:solidFill>
              </a:defRPr>
            </a:lvl5pPr>
            <a:lvl6pPr marL="2285946" indent="0" algn="ctr">
              <a:buNone/>
              <a:defRPr>
                <a:solidFill>
                  <a:schemeClr val="tx1">
                    <a:tint val="75000"/>
                  </a:schemeClr>
                </a:solidFill>
              </a:defRPr>
            </a:lvl6pPr>
            <a:lvl7pPr marL="2743134" indent="0" algn="ctr">
              <a:buNone/>
              <a:defRPr>
                <a:solidFill>
                  <a:schemeClr val="tx1">
                    <a:tint val="75000"/>
                  </a:schemeClr>
                </a:solidFill>
              </a:defRPr>
            </a:lvl7pPr>
            <a:lvl8pPr marL="3200322" indent="0" algn="ctr">
              <a:buNone/>
              <a:defRPr>
                <a:solidFill>
                  <a:schemeClr val="tx1">
                    <a:tint val="75000"/>
                  </a:schemeClr>
                </a:solidFill>
              </a:defRPr>
            </a:lvl8pPr>
            <a:lvl9pPr marL="365751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C7E708A-9F24-40B9-974B-0AE9421A9777}" type="slidenum">
              <a:rPr lang="en-US" altLang="en-US"/>
              <a:pPr>
                <a:defRPr/>
              </a:pPr>
              <a:t>‹#›</a:t>
            </a:fld>
            <a:endParaRPr lang="en-US" altLang="en-US"/>
          </a:p>
        </p:txBody>
      </p:sp>
    </p:spTree>
    <p:extLst>
      <p:ext uri="{BB962C8B-B14F-4D97-AF65-F5344CB8AC3E}">
        <p14:creationId xmlns:p14="http://schemas.microsoft.com/office/powerpoint/2010/main" val="16999741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5B51CF6-9C1D-4A09-97B2-A8049642DAEC}" type="slidenum">
              <a:rPr lang="en-US" altLang="en-US"/>
              <a:pPr>
                <a:defRPr/>
              </a:pPr>
              <a:t>‹#›</a:t>
            </a:fld>
            <a:endParaRPr lang="en-US" altLang="en-US"/>
          </a:p>
        </p:txBody>
      </p:sp>
    </p:spTree>
    <p:extLst>
      <p:ext uri="{BB962C8B-B14F-4D97-AF65-F5344CB8AC3E}">
        <p14:creationId xmlns:p14="http://schemas.microsoft.com/office/powerpoint/2010/main" val="40511574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3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22"/>
            <a:ext cx="10363200" cy="1500187"/>
          </a:xfrm>
        </p:spPr>
        <p:txBody>
          <a:bodyPr anchor="b"/>
          <a:lstStyle>
            <a:lvl1pPr marL="0" indent="0">
              <a:buNone/>
              <a:defRPr sz="2000">
                <a:solidFill>
                  <a:schemeClr val="tx1">
                    <a:tint val="75000"/>
                  </a:schemeClr>
                </a:solidFill>
              </a:defRPr>
            </a:lvl1pPr>
            <a:lvl2pPr marL="457188" indent="0">
              <a:buNone/>
              <a:defRPr sz="1800">
                <a:solidFill>
                  <a:schemeClr val="tx1">
                    <a:tint val="75000"/>
                  </a:schemeClr>
                </a:solidFill>
              </a:defRPr>
            </a:lvl2pPr>
            <a:lvl3pPr marL="914379" indent="0">
              <a:buNone/>
              <a:defRPr sz="1600">
                <a:solidFill>
                  <a:schemeClr val="tx1">
                    <a:tint val="75000"/>
                  </a:schemeClr>
                </a:solidFill>
              </a:defRPr>
            </a:lvl3pPr>
            <a:lvl4pPr marL="1371567" indent="0">
              <a:buNone/>
              <a:defRPr sz="1400">
                <a:solidFill>
                  <a:schemeClr val="tx1">
                    <a:tint val="75000"/>
                  </a:schemeClr>
                </a:solidFill>
              </a:defRPr>
            </a:lvl4pPr>
            <a:lvl5pPr marL="1828756" indent="0">
              <a:buNone/>
              <a:defRPr sz="1400">
                <a:solidFill>
                  <a:schemeClr val="tx1">
                    <a:tint val="75000"/>
                  </a:schemeClr>
                </a:solidFill>
              </a:defRPr>
            </a:lvl5pPr>
            <a:lvl6pPr marL="2285946" indent="0">
              <a:buNone/>
              <a:defRPr sz="1400">
                <a:solidFill>
                  <a:schemeClr val="tx1">
                    <a:tint val="75000"/>
                  </a:schemeClr>
                </a:solidFill>
              </a:defRPr>
            </a:lvl6pPr>
            <a:lvl7pPr marL="2743134" indent="0">
              <a:buNone/>
              <a:defRPr sz="1400">
                <a:solidFill>
                  <a:schemeClr val="tx1">
                    <a:tint val="75000"/>
                  </a:schemeClr>
                </a:solidFill>
              </a:defRPr>
            </a:lvl7pPr>
            <a:lvl8pPr marL="3200322" indent="0">
              <a:buNone/>
              <a:defRPr sz="1400">
                <a:solidFill>
                  <a:schemeClr val="tx1">
                    <a:tint val="75000"/>
                  </a:schemeClr>
                </a:solidFill>
              </a:defRPr>
            </a:lvl8pPr>
            <a:lvl9pPr marL="3657513"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52382FE-2CBE-4B2A-BEA0-6307C0D39ED1}" type="slidenum">
              <a:rPr lang="en-US" altLang="en-US"/>
              <a:pPr>
                <a:defRPr/>
              </a:pPr>
              <a:t>‹#›</a:t>
            </a:fld>
            <a:endParaRPr lang="en-US" altLang="en-US"/>
          </a:p>
        </p:txBody>
      </p:sp>
    </p:spTree>
    <p:extLst>
      <p:ext uri="{BB962C8B-B14F-4D97-AF65-F5344CB8AC3E}">
        <p14:creationId xmlns:p14="http://schemas.microsoft.com/office/powerpoint/2010/main" val="5266823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ECEC4AF-7AA6-410F-A465-E36A0A140C7D}" type="slidenum">
              <a:rPr lang="en-US" altLang="en-US"/>
              <a:pPr>
                <a:defRPr/>
              </a:pPr>
              <a:t>‹#›</a:t>
            </a:fld>
            <a:endParaRPr lang="en-US" altLang="en-US"/>
          </a:p>
        </p:txBody>
      </p:sp>
    </p:spTree>
    <p:extLst>
      <p:ext uri="{BB962C8B-B14F-4D97-AF65-F5344CB8AC3E}">
        <p14:creationId xmlns:p14="http://schemas.microsoft.com/office/powerpoint/2010/main" val="20863885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400" b="1"/>
            </a:lvl1pPr>
            <a:lvl2pPr marL="457188" indent="0">
              <a:buNone/>
              <a:defRPr sz="2000" b="1"/>
            </a:lvl2pPr>
            <a:lvl3pPr marL="914379" indent="0">
              <a:buNone/>
              <a:defRPr sz="1800" b="1"/>
            </a:lvl3pPr>
            <a:lvl4pPr marL="1371567" indent="0">
              <a:buNone/>
              <a:defRPr sz="1600" b="1"/>
            </a:lvl4pPr>
            <a:lvl5pPr marL="1828756" indent="0">
              <a:buNone/>
              <a:defRPr sz="1600" b="1"/>
            </a:lvl5pPr>
            <a:lvl6pPr marL="2285946" indent="0">
              <a:buNone/>
              <a:defRPr sz="1600" b="1"/>
            </a:lvl6pPr>
            <a:lvl7pPr marL="2743134" indent="0">
              <a:buNone/>
              <a:defRPr sz="1600" b="1"/>
            </a:lvl7pPr>
            <a:lvl8pPr marL="3200322" indent="0">
              <a:buNone/>
              <a:defRPr sz="1600" b="1"/>
            </a:lvl8pPr>
            <a:lvl9pPr marL="3657513"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90" y="1535114"/>
            <a:ext cx="5389033" cy="639762"/>
          </a:xfrm>
        </p:spPr>
        <p:txBody>
          <a:bodyPr anchor="b"/>
          <a:lstStyle>
            <a:lvl1pPr marL="0" indent="0">
              <a:buNone/>
              <a:defRPr sz="2400" b="1"/>
            </a:lvl1pPr>
            <a:lvl2pPr marL="457188" indent="0">
              <a:buNone/>
              <a:defRPr sz="2000" b="1"/>
            </a:lvl2pPr>
            <a:lvl3pPr marL="914379" indent="0">
              <a:buNone/>
              <a:defRPr sz="1800" b="1"/>
            </a:lvl3pPr>
            <a:lvl4pPr marL="1371567" indent="0">
              <a:buNone/>
              <a:defRPr sz="1600" b="1"/>
            </a:lvl4pPr>
            <a:lvl5pPr marL="1828756" indent="0">
              <a:buNone/>
              <a:defRPr sz="1600" b="1"/>
            </a:lvl5pPr>
            <a:lvl6pPr marL="2285946" indent="0">
              <a:buNone/>
              <a:defRPr sz="1600" b="1"/>
            </a:lvl6pPr>
            <a:lvl7pPr marL="2743134" indent="0">
              <a:buNone/>
              <a:defRPr sz="1600" b="1"/>
            </a:lvl7pPr>
            <a:lvl8pPr marL="3200322" indent="0">
              <a:buNone/>
              <a:defRPr sz="1600" b="1"/>
            </a:lvl8pPr>
            <a:lvl9pPr marL="3657513"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9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22591EB6-9D43-43E8-BB6B-FE8ADDCF4160}" type="slidenum">
              <a:rPr lang="en-US" altLang="en-US"/>
              <a:pPr>
                <a:defRPr/>
              </a:pPr>
              <a:t>‹#›</a:t>
            </a:fld>
            <a:endParaRPr lang="en-US" altLang="en-US"/>
          </a:p>
        </p:txBody>
      </p:sp>
    </p:spTree>
    <p:extLst>
      <p:ext uri="{BB962C8B-B14F-4D97-AF65-F5344CB8AC3E}">
        <p14:creationId xmlns:p14="http://schemas.microsoft.com/office/powerpoint/2010/main" val="711520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D7E39AA-AD02-41CB-B7AD-ED4A4B04F822}" type="slidenum">
              <a:rPr lang="en-US" altLang="en-US"/>
              <a:pPr>
                <a:defRPr/>
              </a:pPr>
              <a:t>‹#›</a:t>
            </a:fld>
            <a:endParaRPr lang="en-US" altLang="en-US"/>
          </a:p>
        </p:txBody>
      </p:sp>
    </p:spTree>
    <p:extLst>
      <p:ext uri="{BB962C8B-B14F-4D97-AF65-F5344CB8AC3E}">
        <p14:creationId xmlns:p14="http://schemas.microsoft.com/office/powerpoint/2010/main" val="28607653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3"/>
        <p:cNvGrpSpPr/>
        <p:nvPr/>
      </p:nvGrpSpPr>
      <p:grpSpPr>
        <a:xfrm>
          <a:off x="0" y="0"/>
          <a:ext cx="0" cy="0"/>
          <a:chOff x="0" y="0"/>
          <a:chExt cx="0" cy="0"/>
        </a:xfrm>
      </p:grpSpPr>
      <p:grpSp>
        <p:nvGrpSpPr>
          <p:cNvPr id="104" name="Google Shape;104;p4"/>
          <p:cNvGrpSpPr/>
          <p:nvPr/>
        </p:nvGrpSpPr>
        <p:grpSpPr>
          <a:xfrm>
            <a:off x="-215" y="1410"/>
            <a:ext cx="12192429" cy="6855187"/>
            <a:chOff x="238550" y="877925"/>
            <a:chExt cx="7138425" cy="4013575"/>
          </a:xfrm>
        </p:grpSpPr>
        <p:sp>
          <p:nvSpPr>
            <p:cNvPr id="105" name="Google Shape;105;p4"/>
            <p:cNvSpPr/>
            <p:nvPr/>
          </p:nvSpPr>
          <p:spPr>
            <a:xfrm>
              <a:off x="4950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06" name="Google Shape;106;p4"/>
            <p:cNvSpPr/>
            <p:nvPr/>
          </p:nvSpPr>
          <p:spPr>
            <a:xfrm>
              <a:off x="7499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07" name="Google Shape;107;p4"/>
            <p:cNvSpPr/>
            <p:nvPr/>
          </p:nvSpPr>
          <p:spPr>
            <a:xfrm>
              <a:off x="10048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08" name="Google Shape;108;p4"/>
            <p:cNvSpPr/>
            <p:nvPr/>
          </p:nvSpPr>
          <p:spPr>
            <a:xfrm>
              <a:off x="12598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09" name="Google Shape;109;p4"/>
            <p:cNvSpPr/>
            <p:nvPr/>
          </p:nvSpPr>
          <p:spPr>
            <a:xfrm>
              <a:off x="15147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10" name="Google Shape;110;p4"/>
            <p:cNvSpPr/>
            <p:nvPr/>
          </p:nvSpPr>
          <p:spPr>
            <a:xfrm>
              <a:off x="17696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11" name="Google Shape;111;p4"/>
            <p:cNvSpPr/>
            <p:nvPr/>
          </p:nvSpPr>
          <p:spPr>
            <a:xfrm>
              <a:off x="20243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12" name="Google Shape;112;p4"/>
            <p:cNvSpPr/>
            <p:nvPr/>
          </p:nvSpPr>
          <p:spPr>
            <a:xfrm>
              <a:off x="22792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13" name="Google Shape;113;p4"/>
            <p:cNvSpPr/>
            <p:nvPr/>
          </p:nvSpPr>
          <p:spPr>
            <a:xfrm>
              <a:off x="25341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14" name="Google Shape;114;p4"/>
            <p:cNvSpPr/>
            <p:nvPr/>
          </p:nvSpPr>
          <p:spPr>
            <a:xfrm>
              <a:off x="27890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15" name="Google Shape;115;p4"/>
            <p:cNvSpPr/>
            <p:nvPr/>
          </p:nvSpPr>
          <p:spPr>
            <a:xfrm>
              <a:off x="30440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16" name="Google Shape;116;p4"/>
            <p:cNvSpPr/>
            <p:nvPr/>
          </p:nvSpPr>
          <p:spPr>
            <a:xfrm>
              <a:off x="32989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17" name="Google Shape;117;p4"/>
            <p:cNvSpPr/>
            <p:nvPr/>
          </p:nvSpPr>
          <p:spPr>
            <a:xfrm>
              <a:off x="35538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18" name="Google Shape;118;p4"/>
            <p:cNvSpPr/>
            <p:nvPr/>
          </p:nvSpPr>
          <p:spPr>
            <a:xfrm>
              <a:off x="38085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19" name="Google Shape;119;p4"/>
            <p:cNvSpPr/>
            <p:nvPr/>
          </p:nvSpPr>
          <p:spPr>
            <a:xfrm>
              <a:off x="40634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20" name="Google Shape;120;p4"/>
            <p:cNvSpPr/>
            <p:nvPr/>
          </p:nvSpPr>
          <p:spPr>
            <a:xfrm>
              <a:off x="43183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21" name="Google Shape;121;p4"/>
            <p:cNvSpPr/>
            <p:nvPr/>
          </p:nvSpPr>
          <p:spPr>
            <a:xfrm>
              <a:off x="45733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22" name="Google Shape;122;p4"/>
            <p:cNvSpPr/>
            <p:nvPr/>
          </p:nvSpPr>
          <p:spPr>
            <a:xfrm>
              <a:off x="48282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23" name="Google Shape;123;p4"/>
            <p:cNvSpPr/>
            <p:nvPr/>
          </p:nvSpPr>
          <p:spPr>
            <a:xfrm>
              <a:off x="50831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24" name="Google Shape;124;p4"/>
            <p:cNvSpPr/>
            <p:nvPr/>
          </p:nvSpPr>
          <p:spPr>
            <a:xfrm>
              <a:off x="53380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25" name="Google Shape;125;p4"/>
            <p:cNvSpPr/>
            <p:nvPr/>
          </p:nvSpPr>
          <p:spPr>
            <a:xfrm>
              <a:off x="55927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26" name="Google Shape;126;p4"/>
            <p:cNvSpPr/>
            <p:nvPr/>
          </p:nvSpPr>
          <p:spPr>
            <a:xfrm>
              <a:off x="58476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27" name="Google Shape;127;p4"/>
            <p:cNvSpPr/>
            <p:nvPr/>
          </p:nvSpPr>
          <p:spPr>
            <a:xfrm>
              <a:off x="61025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28" name="Google Shape;128;p4"/>
            <p:cNvSpPr/>
            <p:nvPr/>
          </p:nvSpPr>
          <p:spPr>
            <a:xfrm>
              <a:off x="63575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29" name="Google Shape;129;p4"/>
            <p:cNvSpPr/>
            <p:nvPr/>
          </p:nvSpPr>
          <p:spPr>
            <a:xfrm>
              <a:off x="66124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30" name="Google Shape;130;p4"/>
            <p:cNvSpPr/>
            <p:nvPr/>
          </p:nvSpPr>
          <p:spPr>
            <a:xfrm>
              <a:off x="68673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31" name="Google Shape;131;p4"/>
            <p:cNvSpPr/>
            <p:nvPr/>
          </p:nvSpPr>
          <p:spPr>
            <a:xfrm>
              <a:off x="71222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32" name="Google Shape;132;p4"/>
            <p:cNvSpPr/>
            <p:nvPr/>
          </p:nvSpPr>
          <p:spPr>
            <a:xfrm>
              <a:off x="238550" y="46548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33" name="Google Shape;133;p4"/>
            <p:cNvSpPr/>
            <p:nvPr/>
          </p:nvSpPr>
          <p:spPr>
            <a:xfrm>
              <a:off x="238550" y="43999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34" name="Google Shape;134;p4"/>
            <p:cNvSpPr/>
            <p:nvPr/>
          </p:nvSpPr>
          <p:spPr>
            <a:xfrm>
              <a:off x="238550" y="41450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35" name="Google Shape;135;p4"/>
            <p:cNvSpPr/>
            <p:nvPr/>
          </p:nvSpPr>
          <p:spPr>
            <a:xfrm>
              <a:off x="238550" y="39001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36" name="Google Shape;136;p4"/>
            <p:cNvSpPr/>
            <p:nvPr/>
          </p:nvSpPr>
          <p:spPr>
            <a:xfrm>
              <a:off x="238550" y="36454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37" name="Google Shape;137;p4"/>
            <p:cNvSpPr/>
            <p:nvPr/>
          </p:nvSpPr>
          <p:spPr>
            <a:xfrm>
              <a:off x="238550" y="33905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38" name="Google Shape;138;p4"/>
            <p:cNvSpPr/>
            <p:nvPr/>
          </p:nvSpPr>
          <p:spPr>
            <a:xfrm>
              <a:off x="238550" y="31456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39" name="Google Shape;139;p4"/>
            <p:cNvSpPr/>
            <p:nvPr/>
          </p:nvSpPr>
          <p:spPr>
            <a:xfrm>
              <a:off x="238550" y="28907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0" name="Google Shape;140;p4"/>
            <p:cNvSpPr/>
            <p:nvPr/>
          </p:nvSpPr>
          <p:spPr>
            <a:xfrm>
              <a:off x="238550" y="2635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1" name="Google Shape;141;p4"/>
            <p:cNvSpPr/>
            <p:nvPr/>
          </p:nvSpPr>
          <p:spPr>
            <a:xfrm>
              <a:off x="238550" y="23911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2" name="Google Shape;142;p4"/>
            <p:cNvSpPr/>
            <p:nvPr/>
          </p:nvSpPr>
          <p:spPr>
            <a:xfrm>
              <a:off x="238550" y="21362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3" name="Google Shape;143;p4"/>
            <p:cNvSpPr/>
            <p:nvPr/>
          </p:nvSpPr>
          <p:spPr>
            <a:xfrm>
              <a:off x="238550" y="18813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4" name="Google Shape;144;p4"/>
            <p:cNvSpPr/>
            <p:nvPr/>
          </p:nvSpPr>
          <p:spPr>
            <a:xfrm>
              <a:off x="238550" y="16366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5" name="Google Shape;145;p4"/>
            <p:cNvSpPr/>
            <p:nvPr/>
          </p:nvSpPr>
          <p:spPr>
            <a:xfrm>
              <a:off x="238550" y="13817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6" name="Google Shape;146;p4"/>
            <p:cNvSpPr/>
            <p:nvPr/>
          </p:nvSpPr>
          <p:spPr>
            <a:xfrm>
              <a:off x="238550" y="1126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grpSp>
      <p:pic>
        <p:nvPicPr>
          <p:cNvPr id="147" name="Google Shape;147;p4"/>
          <p:cNvPicPr preferRelativeResize="0"/>
          <p:nvPr/>
        </p:nvPicPr>
        <p:blipFill>
          <a:blip r:embed="rId2">
            <a:alphaModFix amt="93000"/>
          </a:blip>
          <a:stretch>
            <a:fillRect/>
          </a:stretch>
        </p:blipFill>
        <p:spPr>
          <a:xfrm>
            <a:off x="-55428" y="-26001"/>
            <a:ext cx="12302863" cy="6910001"/>
          </a:xfrm>
          <a:prstGeom prst="rect">
            <a:avLst/>
          </a:prstGeom>
          <a:noFill/>
          <a:ln>
            <a:noFill/>
          </a:ln>
        </p:spPr>
      </p:pic>
      <p:sp>
        <p:nvSpPr>
          <p:cNvPr id="148" name="Google Shape;148;p4"/>
          <p:cNvSpPr/>
          <p:nvPr/>
        </p:nvSpPr>
        <p:spPr>
          <a:xfrm>
            <a:off x="780203" y="1580607"/>
            <a:ext cx="10680364" cy="4734577"/>
          </a:xfrm>
          <a:custGeom>
            <a:avLst/>
            <a:gdLst/>
            <a:ahLst/>
            <a:cxnLst/>
            <a:rect l="l" t="t" r="r" b="b"/>
            <a:pathLst>
              <a:path w="56011" h="15511" extrusionOk="0">
                <a:moveTo>
                  <a:pt x="55254" y="1"/>
                </a:moveTo>
                <a:lnTo>
                  <a:pt x="205" y="348"/>
                </a:lnTo>
                <a:lnTo>
                  <a:pt x="245" y="1676"/>
                </a:lnTo>
                <a:lnTo>
                  <a:pt x="0" y="15510"/>
                </a:lnTo>
                <a:cubicBezTo>
                  <a:pt x="0" y="15510"/>
                  <a:pt x="34166" y="15326"/>
                  <a:pt x="56010" y="15020"/>
                </a:cubicBezTo>
                <a:cubicBezTo>
                  <a:pt x="56010" y="15020"/>
                  <a:pt x="55785" y="1717"/>
                  <a:pt x="55254" y="1"/>
                </a:cubicBezTo>
                <a:close/>
              </a:path>
            </a:pathLst>
          </a:custGeom>
          <a:solidFill>
            <a:schemeClr val="accent5"/>
          </a:solidFill>
          <a:ln>
            <a:noFill/>
          </a:ln>
          <a:effectLst>
            <a:outerShdw blurRad="200025" dist="47625" dir="3840000" algn="bl" rotWithShape="0">
              <a:srgbClr val="000000">
                <a:alpha val="38000"/>
              </a:srgbClr>
            </a:outerShdw>
          </a:effectLst>
        </p:spPr>
        <p:txBody>
          <a:bodyPr spcFirstLastPara="1" wrap="square" lIns="91416" tIns="91416" rIns="91416" bIns="91416"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49" name="Google Shape;149;p4"/>
          <p:cNvSpPr txBox="1">
            <a:spLocks noGrp="1"/>
          </p:cNvSpPr>
          <p:nvPr>
            <p:ph type="title"/>
          </p:nvPr>
        </p:nvSpPr>
        <p:spPr>
          <a:xfrm>
            <a:off x="949800" y="624391"/>
            <a:ext cx="10292400" cy="763600"/>
          </a:xfrm>
          <a:prstGeom prst="rect">
            <a:avLst/>
          </a:prstGeom>
        </p:spPr>
        <p:txBody>
          <a:bodyPr spcFirstLastPara="1" wrap="square" lIns="91416" tIns="91416" rIns="91416" bIns="91416" anchor="t" anchorCtr="0">
            <a:noAutofit/>
          </a:bodyPr>
          <a:lstStyle>
            <a:lvl1pPr lvl="0" algn="ctr">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150" name="Google Shape;150;p4"/>
          <p:cNvSpPr txBox="1">
            <a:spLocks noGrp="1"/>
          </p:cNvSpPr>
          <p:nvPr>
            <p:ph type="subTitle" idx="1"/>
          </p:nvPr>
        </p:nvSpPr>
        <p:spPr>
          <a:xfrm>
            <a:off x="946500" y="1716791"/>
            <a:ext cx="10292400" cy="4506400"/>
          </a:xfrm>
          <a:prstGeom prst="rect">
            <a:avLst/>
          </a:prstGeom>
        </p:spPr>
        <p:txBody>
          <a:bodyPr spcFirstLastPara="1" wrap="square" lIns="91416" tIns="91416" rIns="91416" bIns="91416" anchor="t" anchorCtr="0">
            <a:noAutofit/>
          </a:bodyPr>
          <a:lstStyle>
            <a:lvl1pPr lvl="0">
              <a:spcBef>
                <a:spcPts val="0"/>
              </a:spcBef>
              <a:spcAft>
                <a:spcPts val="0"/>
              </a:spcAft>
              <a:buClr>
                <a:srgbClr val="434343"/>
              </a:buClr>
              <a:buSzPts val="1200"/>
              <a:buAutoNum type="arabicPeriod"/>
              <a:defRPr sz="1200"/>
            </a:lvl1pPr>
            <a:lvl2pPr lvl="1">
              <a:spcBef>
                <a:spcPts val="0"/>
              </a:spcBef>
              <a:spcAft>
                <a:spcPts val="0"/>
              </a:spcAft>
              <a:buClr>
                <a:srgbClr val="434343"/>
              </a:buClr>
              <a:buSzPts val="1200"/>
              <a:buFont typeface="Roboto Condensed Light"/>
              <a:buAutoNum type="alphaLcPeriod"/>
              <a:defRPr/>
            </a:lvl2pPr>
            <a:lvl3pPr lvl="2">
              <a:spcBef>
                <a:spcPts val="0"/>
              </a:spcBef>
              <a:spcAft>
                <a:spcPts val="0"/>
              </a:spcAft>
              <a:buClr>
                <a:srgbClr val="434343"/>
              </a:buClr>
              <a:buSzPts val="1200"/>
              <a:buFont typeface="Roboto Condensed Light"/>
              <a:buAutoNum type="romanLcPeriod"/>
              <a:defRPr/>
            </a:lvl3pPr>
            <a:lvl4pPr lvl="3">
              <a:spcBef>
                <a:spcPts val="0"/>
              </a:spcBef>
              <a:spcAft>
                <a:spcPts val="0"/>
              </a:spcAft>
              <a:buClr>
                <a:srgbClr val="434343"/>
              </a:buClr>
              <a:buSzPts val="1200"/>
              <a:buFont typeface="Roboto Condensed Light"/>
              <a:buAutoNum type="arabicPeriod"/>
              <a:defRPr/>
            </a:lvl4pPr>
            <a:lvl5pPr lvl="4">
              <a:spcBef>
                <a:spcPts val="0"/>
              </a:spcBef>
              <a:spcAft>
                <a:spcPts val="0"/>
              </a:spcAft>
              <a:buClr>
                <a:srgbClr val="434343"/>
              </a:buClr>
              <a:buSzPts val="1200"/>
              <a:buFont typeface="Roboto Condensed Light"/>
              <a:buAutoNum type="alphaLcPeriod"/>
              <a:defRPr/>
            </a:lvl5pPr>
            <a:lvl6pPr lvl="5">
              <a:spcBef>
                <a:spcPts val="0"/>
              </a:spcBef>
              <a:spcAft>
                <a:spcPts val="0"/>
              </a:spcAft>
              <a:buClr>
                <a:srgbClr val="434343"/>
              </a:buClr>
              <a:buSzPts val="1200"/>
              <a:buFont typeface="Roboto Condensed Light"/>
              <a:buAutoNum type="romanLcPeriod"/>
              <a:defRPr/>
            </a:lvl6pPr>
            <a:lvl7pPr lvl="6">
              <a:spcBef>
                <a:spcPts val="0"/>
              </a:spcBef>
              <a:spcAft>
                <a:spcPts val="0"/>
              </a:spcAft>
              <a:buClr>
                <a:srgbClr val="434343"/>
              </a:buClr>
              <a:buSzPts val="1200"/>
              <a:buFont typeface="Roboto Condensed Light"/>
              <a:buAutoNum type="arabicPeriod"/>
              <a:defRPr/>
            </a:lvl7pPr>
            <a:lvl8pPr lvl="7">
              <a:spcBef>
                <a:spcPts val="0"/>
              </a:spcBef>
              <a:spcAft>
                <a:spcPts val="0"/>
              </a:spcAft>
              <a:buClr>
                <a:srgbClr val="434343"/>
              </a:buClr>
              <a:buSzPts val="1200"/>
              <a:buFont typeface="Roboto Condensed Light"/>
              <a:buAutoNum type="alphaLcPeriod"/>
              <a:defRPr/>
            </a:lvl8pPr>
            <a:lvl9pPr lvl="8">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34039787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FCFFB67-0CFF-42BE-BDBF-A95EF89F2E1A}" type="slidenum">
              <a:rPr lang="en-US" altLang="en-US"/>
              <a:pPr>
                <a:defRPr/>
              </a:pPr>
              <a:t>‹#›</a:t>
            </a:fld>
            <a:endParaRPr lang="en-US" altLang="en-US"/>
          </a:p>
        </p:txBody>
      </p:sp>
    </p:spTree>
    <p:extLst>
      <p:ext uri="{BB962C8B-B14F-4D97-AF65-F5344CB8AC3E}">
        <p14:creationId xmlns:p14="http://schemas.microsoft.com/office/powerpoint/2010/main" val="4527922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8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400"/>
            </a:lvl1pPr>
            <a:lvl2pPr marL="457188" indent="0">
              <a:buNone/>
              <a:defRPr sz="1200"/>
            </a:lvl2pPr>
            <a:lvl3pPr marL="914379" indent="0">
              <a:buNone/>
              <a:defRPr sz="1000"/>
            </a:lvl3pPr>
            <a:lvl4pPr marL="1371567" indent="0">
              <a:buNone/>
              <a:defRPr sz="900"/>
            </a:lvl4pPr>
            <a:lvl5pPr marL="1828756" indent="0">
              <a:buNone/>
              <a:defRPr sz="900"/>
            </a:lvl5pPr>
            <a:lvl6pPr marL="2285946" indent="0">
              <a:buNone/>
              <a:defRPr sz="900"/>
            </a:lvl6pPr>
            <a:lvl7pPr marL="2743134" indent="0">
              <a:buNone/>
              <a:defRPr sz="900"/>
            </a:lvl7pPr>
            <a:lvl8pPr marL="3200322" indent="0">
              <a:buNone/>
              <a:defRPr sz="900"/>
            </a:lvl8pPr>
            <a:lvl9pPr marL="365751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2B0031D-58EA-4E54-AEA0-0A9D50433C91}" type="slidenum">
              <a:rPr lang="en-US" altLang="en-US"/>
              <a:pPr>
                <a:defRPr/>
              </a:pPr>
              <a:t>‹#›</a:t>
            </a:fld>
            <a:endParaRPr lang="en-US" altLang="en-US"/>
          </a:p>
        </p:txBody>
      </p:sp>
    </p:spTree>
    <p:extLst>
      <p:ext uri="{BB962C8B-B14F-4D97-AF65-F5344CB8AC3E}">
        <p14:creationId xmlns:p14="http://schemas.microsoft.com/office/powerpoint/2010/main" val="3401790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88" indent="0">
              <a:buNone/>
              <a:defRPr sz="2800"/>
            </a:lvl2pPr>
            <a:lvl3pPr marL="914379" indent="0">
              <a:buNone/>
              <a:defRPr sz="2400"/>
            </a:lvl3pPr>
            <a:lvl4pPr marL="1371567" indent="0">
              <a:buNone/>
              <a:defRPr sz="2000"/>
            </a:lvl4pPr>
            <a:lvl5pPr marL="1828756" indent="0">
              <a:buNone/>
              <a:defRPr sz="2000"/>
            </a:lvl5pPr>
            <a:lvl6pPr marL="2285946" indent="0">
              <a:buNone/>
              <a:defRPr sz="2000"/>
            </a:lvl6pPr>
            <a:lvl7pPr marL="2743134" indent="0">
              <a:buNone/>
              <a:defRPr sz="2000"/>
            </a:lvl7pPr>
            <a:lvl8pPr marL="3200322" indent="0">
              <a:buNone/>
              <a:defRPr sz="2000"/>
            </a:lvl8pPr>
            <a:lvl9pPr marL="3657513"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88" indent="0">
              <a:buNone/>
              <a:defRPr sz="1200"/>
            </a:lvl2pPr>
            <a:lvl3pPr marL="914379" indent="0">
              <a:buNone/>
              <a:defRPr sz="1000"/>
            </a:lvl3pPr>
            <a:lvl4pPr marL="1371567" indent="0">
              <a:buNone/>
              <a:defRPr sz="900"/>
            </a:lvl4pPr>
            <a:lvl5pPr marL="1828756" indent="0">
              <a:buNone/>
              <a:defRPr sz="900"/>
            </a:lvl5pPr>
            <a:lvl6pPr marL="2285946" indent="0">
              <a:buNone/>
              <a:defRPr sz="900"/>
            </a:lvl6pPr>
            <a:lvl7pPr marL="2743134" indent="0">
              <a:buNone/>
              <a:defRPr sz="900"/>
            </a:lvl7pPr>
            <a:lvl8pPr marL="3200322" indent="0">
              <a:buNone/>
              <a:defRPr sz="900"/>
            </a:lvl8pPr>
            <a:lvl9pPr marL="3657513"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86D27B8-9770-4DA4-980C-D03402D57E72}" type="slidenum">
              <a:rPr lang="en-US" altLang="en-US"/>
              <a:pPr>
                <a:defRPr/>
              </a:pPr>
              <a:t>‹#›</a:t>
            </a:fld>
            <a:endParaRPr lang="en-US" altLang="en-US"/>
          </a:p>
        </p:txBody>
      </p:sp>
    </p:spTree>
    <p:extLst>
      <p:ext uri="{BB962C8B-B14F-4D97-AF65-F5344CB8AC3E}">
        <p14:creationId xmlns:p14="http://schemas.microsoft.com/office/powerpoint/2010/main" val="4843158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647ED93-50A7-47F4-9CCD-782B438328E2}" type="slidenum">
              <a:rPr lang="en-US" altLang="en-US"/>
              <a:pPr>
                <a:defRPr/>
              </a:pPr>
              <a:t>‹#›</a:t>
            </a:fld>
            <a:endParaRPr lang="en-US" altLang="en-US"/>
          </a:p>
        </p:txBody>
      </p:sp>
    </p:spTree>
    <p:extLst>
      <p:ext uri="{BB962C8B-B14F-4D97-AF65-F5344CB8AC3E}">
        <p14:creationId xmlns:p14="http://schemas.microsoft.com/office/powerpoint/2010/main" val="31359097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7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7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DCA2596-B3E0-4215-AB87-4C6A32E29F6C}" type="slidenum">
              <a:rPr lang="en-US" altLang="en-US"/>
              <a:pPr>
                <a:defRPr/>
              </a:pPr>
              <a:t>‹#›</a:t>
            </a:fld>
            <a:endParaRPr lang="en-US" altLang="en-US"/>
          </a:p>
        </p:txBody>
      </p:sp>
    </p:spTree>
    <p:extLst>
      <p:ext uri="{BB962C8B-B14F-4D97-AF65-F5344CB8AC3E}">
        <p14:creationId xmlns:p14="http://schemas.microsoft.com/office/powerpoint/2010/main" val="34827148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1_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70"/>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438B339-8B7B-43D0-B593-FF48273BCBF3}" type="slidenum">
              <a:rPr lang="en-US" altLang="en-US"/>
              <a:pPr>
                <a:defRPr/>
              </a:pPr>
              <a:t>‹#›</a:t>
            </a:fld>
            <a:endParaRPr lang="en-US" altLang="en-US"/>
          </a:p>
        </p:txBody>
      </p:sp>
    </p:spTree>
    <p:extLst>
      <p:ext uri="{BB962C8B-B14F-4D97-AF65-F5344CB8AC3E}">
        <p14:creationId xmlns:p14="http://schemas.microsoft.com/office/powerpoint/2010/main" val="31646087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FFF2DB">
            <a:alpha val="69660"/>
          </a:srgbClr>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6" y="97"/>
            <a:ext cx="12192429" cy="6855187"/>
            <a:chOff x="238550" y="877925"/>
            <a:chExt cx="7138425" cy="4013575"/>
          </a:xfrm>
        </p:grpSpPr>
        <p:sp>
          <p:nvSpPr>
            <p:cNvPr id="10" name="Google Shape;10;p2"/>
            <p:cNvSpPr/>
            <p:nvPr/>
          </p:nvSpPr>
          <p:spPr>
            <a:xfrm>
              <a:off x="4950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 name="Google Shape;11;p2"/>
            <p:cNvSpPr/>
            <p:nvPr/>
          </p:nvSpPr>
          <p:spPr>
            <a:xfrm>
              <a:off x="7499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 name="Google Shape;12;p2"/>
            <p:cNvSpPr/>
            <p:nvPr/>
          </p:nvSpPr>
          <p:spPr>
            <a:xfrm>
              <a:off x="10048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 name="Google Shape;13;p2"/>
            <p:cNvSpPr/>
            <p:nvPr/>
          </p:nvSpPr>
          <p:spPr>
            <a:xfrm>
              <a:off x="12598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 name="Google Shape;14;p2"/>
            <p:cNvSpPr/>
            <p:nvPr/>
          </p:nvSpPr>
          <p:spPr>
            <a:xfrm>
              <a:off x="15147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5" name="Google Shape;15;p2"/>
            <p:cNvSpPr/>
            <p:nvPr/>
          </p:nvSpPr>
          <p:spPr>
            <a:xfrm>
              <a:off x="17696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6" name="Google Shape;16;p2"/>
            <p:cNvSpPr/>
            <p:nvPr/>
          </p:nvSpPr>
          <p:spPr>
            <a:xfrm>
              <a:off x="20243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7" name="Google Shape;17;p2"/>
            <p:cNvSpPr/>
            <p:nvPr/>
          </p:nvSpPr>
          <p:spPr>
            <a:xfrm>
              <a:off x="22792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8" name="Google Shape;18;p2"/>
            <p:cNvSpPr/>
            <p:nvPr/>
          </p:nvSpPr>
          <p:spPr>
            <a:xfrm>
              <a:off x="25341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9" name="Google Shape;19;p2"/>
            <p:cNvSpPr/>
            <p:nvPr/>
          </p:nvSpPr>
          <p:spPr>
            <a:xfrm>
              <a:off x="27890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0" name="Google Shape;20;p2"/>
            <p:cNvSpPr/>
            <p:nvPr/>
          </p:nvSpPr>
          <p:spPr>
            <a:xfrm>
              <a:off x="30440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1" name="Google Shape;21;p2"/>
            <p:cNvSpPr/>
            <p:nvPr/>
          </p:nvSpPr>
          <p:spPr>
            <a:xfrm>
              <a:off x="32989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2" name="Google Shape;22;p2"/>
            <p:cNvSpPr/>
            <p:nvPr/>
          </p:nvSpPr>
          <p:spPr>
            <a:xfrm>
              <a:off x="35538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3" name="Google Shape;23;p2"/>
            <p:cNvSpPr/>
            <p:nvPr/>
          </p:nvSpPr>
          <p:spPr>
            <a:xfrm>
              <a:off x="38085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4" name="Google Shape;24;p2"/>
            <p:cNvSpPr/>
            <p:nvPr/>
          </p:nvSpPr>
          <p:spPr>
            <a:xfrm>
              <a:off x="40634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 name="Google Shape;25;p2"/>
            <p:cNvSpPr/>
            <p:nvPr/>
          </p:nvSpPr>
          <p:spPr>
            <a:xfrm>
              <a:off x="43183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 name="Google Shape;26;p2"/>
            <p:cNvSpPr/>
            <p:nvPr/>
          </p:nvSpPr>
          <p:spPr>
            <a:xfrm>
              <a:off x="45733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 name="Google Shape;27;p2"/>
            <p:cNvSpPr/>
            <p:nvPr/>
          </p:nvSpPr>
          <p:spPr>
            <a:xfrm>
              <a:off x="48282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 name="Google Shape;28;p2"/>
            <p:cNvSpPr/>
            <p:nvPr/>
          </p:nvSpPr>
          <p:spPr>
            <a:xfrm>
              <a:off x="50831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9" name="Google Shape;29;p2"/>
            <p:cNvSpPr/>
            <p:nvPr/>
          </p:nvSpPr>
          <p:spPr>
            <a:xfrm>
              <a:off x="53380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0" name="Google Shape;30;p2"/>
            <p:cNvSpPr/>
            <p:nvPr/>
          </p:nvSpPr>
          <p:spPr>
            <a:xfrm>
              <a:off x="55927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1" name="Google Shape;31;p2"/>
            <p:cNvSpPr/>
            <p:nvPr/>
          </p:nvSpPr>
          <p:spPr>
            <a:xfrm>
              <a:off x="58476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2" name="Google Shape;32;p2"/>
            <p:cNvSpPr/>
            <p:nvPr/>
          </p:nvSpPr>
          <p:spPr>
            <a:xfrm>
              <a:off x="61025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3" name="Google Shape;33;p2"/>
            <p:cNvSpPr/>
            <p:nvPr/>
          </p:nvSpPr>
          <p:spPr>
            <a:xfrm>
              <a:off x="63575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4" name="Google Shape;34;p2"/>
            <p:cNvSpPr/>
            <p:nvPr/>
          </p:nvSpPr>
          <p:spPr>
            <a:xfrm>
              <a:off x="66124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5" name="Google Shape;35;p2"/>
            <p:cNvSpPr/>
            <p:nvPr/>
          </p:nvSpPr>
          <p:spPr>
            <a:xfrm>
              <a:off x="68673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6" name="Google Shape;36;p2"/>
            <p:cNvSpPr/>
            <p:nvPr/>
          </p:nvSpPr>
          <p:spPr>
            <a:xfrm>
              <a:off x="71222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 name="Google Shape;37;p2"/>
            <p:cNvSpPr/>
            <p:nvPr/>
          </p:nvSpPr>
          <p:spPr>
            <a:xfrm>
              <a:off x="238550" y="46548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8" name="Google Shape;38;p2"/>
            <p:cNvSpPr/>
            <p:nvPr/>
          </p:nvSpPr>
          <p:spPr>
            <a:xfrm>
              <a:off x="238550" y="43999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 name="Google Shape;39;p2"/>
            <p:cNvSpPr/>
            <p:nvPr/>
          </p:nvSpPr>
          <p:spPr>
            <a:xfrm>
              <a:off x="238550" y="41450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 name="Google Shape;40;p2"/>
            <p:cNvSpPr/>
            <p:nvPr/>
          </p:nvSpPr>
          <p:spPr>
            <a:xfrm>
              <a:off x="238550" y="39001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 name="Google Shape;41;p2"/>
            <p:cNvSpPr/>
            <p:nvPr/>
          </p:nvSpPr>
          <p:spPr>
            <a:xfrm>
              <a:off x="238550" y="36454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 name="Google Shape;42;p2"/>
            <p:cNvSpPr/>
            <p:nvPr/>
          </p:nvSpPr>
          <p:spPr>
            <a:xfrm>
              <a:off x="238550" y="33905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 name="Google Shape;43;p2"/>
            <p:cNvSpPr/>
            <p:nvPr/>
          </p:nvSpPr>
          <p:spPr>
            <a:xfrm>
              <a:off x="238550" y="31456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 name="Google Shape;44;p2"/>
            <p:cNvSpPr/>
            <p:nvPr/>
          </p:nvSpPr>
          <p:spPr>
            <a:xfrm>
              <a:off x="238550" y="28907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 name="Google Shape;45;p2"/>
            <p:cNvSpPr/>
            <p:nvPr/>
          </p:nvSpPr>
          <p:spPr>
            <a:xfrm>
              <a:off x="238550" y="2635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 name="Google Shape;46;p2"/>
            <p:cNvSpPr/>
            <p:nvPr/>
          </p:nvSpPr>
          <p:spPr>
            <a:xfrm>
              <a:off x="238550" y="23911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 name="Google Shape;47;p2"/>
            <p:cNvSpPr/>
            <p:nvPr/>
          </p:nvSpPr>
          <p:spPr>
            <a:xfrm>
              <a:off x="238550" y="21362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 name="Google Shape;48;p2"/>
            <p:cNvSpPr/>
            <p:nvPr/>
          </p:nvSpPr>
          <p:spPr>
            <a:xfrm>
              <a:off x="238550" y="18813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 name="Google Shape;49;p2"/>
            <p:cNvSpPr/>
            <p:nvPr/>
          </p:nvSpPr>
          <p:spPr>
            <a:xfrm>
              <a:off x="238550" y="16366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 name="Google Shape;50;p2"/>
            <p:cNvSpPr/>
            <p:nvPr/>
          </p:nvSpPr>
          <p:spPr>
            <a:xfrm>
              <a:off x="238550" y="13817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 name="Google Shape;51;p2"/>
            <p:cNvSpPr/>
            <p:nvPr/>
          </p:nvSpPr>
          <p:spPr>
            <a:xfrm>
              <a:off x="238550" y="1126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pic>
        <p:nvPicPr>
          <p:cNvPr id="52" name="Google Shape;52;p2"/>
          <p:cNvPicPr preferRelativeResize="0"/>
          <p:nvPr/>
        </p:nvPicPr>
        <p:blipFill>
          <a:blip r:embed="rId2">
            <a:alphaModFix amt="92000"/>
          </a:blip>
          <a:stretch>
            <a:fillRect/>
          </a:stretch>
        </p:blipFill>
        <p:spPr>
          <a:xfrm>
            <a:off x="-2" y="-7155"/>
            <a:ext cx="12192003" cy="6304465"/>
          </a:xfrm>
          <a:prstGeom prst="rect">
            <a:avLst/>
          </a:prstGeom>
          <a:noFill/>
          <a:ln>
            <a:noFill/>
          </a:ln>
          <a:effectLst>
            <a:outerShdw blurRad="228600" dist="19050" dir="5400000" algn="bl" rotWithShape="0">
              <a:srgbClr val="000000">
                <a:alpha val="50000"/>
              </a:srgbClr>
            </a:outerShdw>
          </a:effectLst>
        </p:spPr>
      </p:pic>
      <p:sp>
        <p:nvSpPr>
          <p:cNvPr id="53" name="Google Shape;53;p2"/>
          <p:cNvSpPr txBox="1">
            <a:spLocks noGrp="1"/>
          </p:cNvSpPr>
          <p:nvPr>
            <p:ph type="ctrTitle"/>
          </p:nvPr>
        </p:nvSpPr>
        <p:spPr>
          <a:xfrm>
            <a:off x="1544267" y="1269500"/>
            <a:ext cx="5437600" cy="3194400"/>
          </a:xfrm>
          <a:prstGeom prst="rect">
            <a:avLst/>
          </a:prstGeom>
        </p:spPr>
        <p:txBody>
          <a:bodyPr spcFirstLastPara="1" wrap="square" lIns="121897" tIns="121897" rIns="121897" bIns="121897" anchor="t" anchorCtr="0">
            <a:noAutofit/>
          </a:bodyPr>
          <a:lstStyle>
            <a:lvl1pPr lvl="0" algn="ctr">
              <a:lnSpc>
                <a:spcPct val="90000"/>
              </a:lnSpc>
              <a:spcBef>
                <a:spcPts val="0"/>
              </a:spcBef>
              <a:spcAft>
                <a:spcPts val="0"/>
              </a:spcAft>
              <a:buClr>
                <a:srgbClr val="563D29"/>
              </a:buClr>
              <a:buSzPts val="5200"/>
              <a:buFont typeface="IM Fell English"/>
              <a:buNone/>
              <a:defRPr sz="7300">
                <a:solidFill>
                  <a:srgbClr val="563D29"/>
                </a:solidFill>
                <a:latin typeface="IM Fell English"/>
                <a:ea typeface="IM Fell English"/>
                <a:cs typeface="IM Fell English"/>
                <a:sym typeface="IM Fell English"/>
              </a:defRPr>
            </a:lvl1pPr>
            <a:lvl2pPr lvl="1" algn="ctr">
              <a:spcBef>
                <a:spcPts val="0"/>
              </a:spcBef>
              <a:spcAft>
                <a:spcPts val="0"/>
              </a:spcAft>
              <a:buClr>
                <a:srgbClr val="563D29"/>
              </a:buClr>
              <a:buSzPts val="5200"/>
              <a:buNone/>
              <a:defRPr sz="6900">
                <a:solidFill>
                  <a:srgbClr val="563D29"/>
                </a:solidFill>
              </a:defRPr>
            </a:lvl2pPr>
            <a:lvl3pPr lvl="2" algn="ctr">
              <a:spcBef>
                <a:spcPts val="0"/>
              </a:spcBef>
              <a:spcAft>
                <a:spcPts val="0"/>
              </a:spcAft>
              <a:buClr>
                <a:srgbClr val="563D29"/>
              </a:buClr>
              <a:buSzPts val="5200"/>
              <a:buNone/>
              <a:defRPr sz="6900">
                <a:solidFill>
                  <a:srgbClr val="563D29"/>
                </a:solidFill>
              </a:defRPr>
            </a:lvl3pPr>
            <a:lvl4pPr lvl="3" algn="ctr">
              <a:spcBef>
                <a:spcPts val="0"/>
              </a:spcBef>
              <a:spcAft>
                <a:spcPts val="0"/>
              </a:spcAft>
              <a:buClr>
                <a:srgbClr val="563D29"/>
              </a:buClr>
              <a:buSzPts val="5200"/>
              <a:buNone/>
              <a:defRPr sz="6900">
                <a:solidFill>
                  <a:srgbClr val="563D29"/>
                </a:solidFill>
              </a:defRPr>
            </a:lvl4pPr>
            <a:lvl5pPr lvl="4" algn="ctr">
              <a:spcBef>
                <a:spcPts val="0"/>
              </a:spcBef>
              <a:spcAft>
                <a:spcPts val="0"/>
              </a:spcAft>
              <a:buClr>
                <a:srgbClr val="563D29"/>
              </a:buClr>
              <a:buSzPts val="5200"/>
              <a:buNone/>
              <a:defRPr sz="6900">
                <a:solidFill>
                  <a:srgbClr val="563D29"/>
                </a:solidFill>
              </a:defRPr>
            </a:lvl5pPr>
            <a:lvl6pPr lvl="5" algn="ctr">
              <a:spcBef>
                <a:spcPts val="0"/>
              </a:spcBef>
              <a:spcAft>
                <a:spcPts val="0"/>
              </a:spcAft>
              <a:buClr>
                <a:srgbClr val="563D29"/>
              </a:buClr>
              <a:buSzPts val="5200"/>
              <a:buNone/>
              <a:defRPr sz="6900">
                <a:solidFill>
                  <a:srgbClr val="563D29"/>
                </a:solidFill>
              </a:defRPr>
            </a:lvl6pPr>
            <a:lvl7pPr lvl="6" algn="ctr">
              <a:spcBef>
                <a:spcPts val="0"/>
              </a:spcBef>
              <a:spcAft>
                <a:spcPts val="0"/>
              </a:spcAft>
              <a:buClr>
                <a:srgbClr val="563D29"/>
              </a:buClr>
              <a:buSzPts val="5200"/>
              <a:buNone/>
              <a:defRPr sz="6900">
                <a:solidFill>
                  <a:srgbClr val="563D29"/>
                </a:solidFill>
              </a:defRPr>
            </a:lvl7pPr>
            <a:lvl8pPr lvl="7" algn="ctr">
              <a:spcBef>
                <a:spcPts val="0"/>
              </a:spcBef>
              <a:spcAft>
                <a:spcPts val="0"/>
              </a:spcAft>
              <a:buClr>
                <a:srgbClr val="563D29"/>
              </a:buClr>
              <a:buSzPts val="5200"/>
              <a:buNone/>
              <a:defRPr sz="6900">
                <a:solidFill>
                  <a:srgbClr val="563D29"/>
                </a:solidFill>
              </a:defRPr>
            </a:lvl8pPr>
            <a:lvl9pPr lvl="8" algn="ctr">
              <a:spcBef>
                <a:spcPts val="0"/>
              </a:spcBef>
              <a:spcAft>
                <a:spcPts val="0"/>
              </a:spcAft>
              <a:buClr>
                <a:srgbClr val="563D29"/>
              </a:buClr>
              <a:buSzPts val="5200"/>
              <a:buNone/>
              <a:defRPr sz="6900">
                <a:solidFill>
                  <a:srgbClr val="563D29"/>
                </a:solidFill>
              </a:defRPr>
            </a:lvl9pPr>
          </a:lstStyle>
          <a:p>
            <a:endParaRPr/>
          </a:p>
        </p:txBody>
      </p:sp>
      <p:sp>
        <p:nvSpPr>
          <p:cNvPr id="54" name="Google Shape;54;p2"/>
          <p:cNvSpPr txBox="1">
            <a:spLocks noGrp="1"/>
          </p:cNvSpPr>
          <p:nvPr>
            <p:ph type="subTitle" idx="1"/>
          </p:nvPr>
        </p:nvSpPr>
        <p:spPr>
          <a:xfrm>
            <a:off x="969473" y="4356167"/>
            <a:ext cx="6587200" cy="609600"/>
          </a:xfrm>
          <a:prstGeom prst="rect">
            <a:avLst/>
          </a:prstGeom>
        </p:spPr>
        <p:txBody>
          <a:bodyPr spcFirstLastPara="1" wrap="square" lIns="121897" tIns="121897" rIns="121897" bIns="121897" anchor="t" anchorCtr="0">
            <a:noAutofit/>
          </a:bodyPr>
          <a:lstStyle>
            <a:lvl1pPr lvl="0" algn="ctr">
              <a:lnSpc>
                <a:spcPct val="100000"/>
              </a:lnSpc>
              <a:spcBef>
                <a:spcPts val="0"/>
              </a:spcBef>
              <a:spcAft>
                <a:spcPts val="0"/>
              </a:spcAft>
              <a:buSzPts val="2800"/>
              <a:buNone/>
              <a:defRPr sz="2200"/>
            </a:lvl1pPr>
            <a:lvl2pPr lvl="1" algn="ctr">
              <a:lnSpc>
                <a:spcPct val="100000"/>
              </a:lnSpc>
              <a:spcBef>
                <a:spcPts val="0"/>
              </a:spcBef>
              <a:spcAft>
                <a:spcPts val="0"/>
              </a:spcAft>
              <a:buSzPts val="2800"/>
              <a:buNone/>
              <a:defRPr sz="3700"/>
            </a:lvl2pPr>
            <a:lvl3pPr lvl="2" algn="ctr">
              <a:lnSpc>
                <a:spcPct val="100000"/>
              </a:lnSpc>
              <a:spcBef>
                <a:spcPts val="0"/>
              </a:spcBef>
              <a:spcAft>
                <a:spcPts val="0"/>
              </a:spcAft>
              <a:buSzPts val="2800"/>
              <a:buNone/>
              <a:defRPr sz="3700"/>
            </a:lvl3pPr>
            <a:lvl4pPr lvl="3" algn="ctr">
              <a:lnSpc>
                <a:spcPct val="100000"/>
              </a:lnSpc>
              <a:spcBef>
                <a:spcPts val="0"/>
              </a:spcBef>
              <a:spcAft>
                <a:spcPts val="0"/>
              </a:spcAft>
              <a:buSzPts val="2800"/>
              <a:buNone/>
              <a:defRPr sz="3700"/>
            </a:lvl4pPr>
            <a:lvl5pPr lvl="4" algn="ctr">
              <a:lnSpc>
                <a:spcPct val="100000"/>
              </a:lnSpc>
              <a:spcBef>
                <a:spcPts val="0"/>
              </a:spcBef>
              <a:spcAft>
                <a:spcPts val="0"/>
              </a:spcAft>
              <a:buSzPts val="2800"/>
              <a:buNone/>
              <a:defRPr sz="3700"/>
            </a:lvl5pPr>
            <a:lvl6pPr lvl="5" algn="ctr">
              <a:lnSpc>
                <a:spcPct val="100000"/>
              </a:lnSpc>
              <a:spcBef>
                <a:spcPts val="0"/>
              </a:spcBef>
              <a:spcAft>
                <a:spcPts val="0"/>
              </a:spcAft>
              <a:buSzPts val="2800"/>
              <a:buNone/>
              <a:defRPr sz="3700"/>
            </a:lvl6pPr>
            <a:lvl7pPr lvl="6" algn="ctr">
              <a:lnSpc>
                <a:spcPct val="100000"/>
              </a:lnSpc>
              <a:spcBef>
                <a:spcPts val="0"/>
              </a:spcBef>
              <a:spcAft>
                <a:spcPts val="0"/>
              </a:spcAft>
              <a:buSzPts val="2800"/>
              <a:buNone/>
              <a:defRPr sz="3700"/>
            </a:lvl7pPr>
            <a:lvl8pPr lvl="7" algn="ctr">
              <a:lnSpc>
                <a:spcPct val="100000"/>
              </a:lnSpc>
              <a:spcBef>
                <a:spcPts val="0"/>
              </a:spcBef>
              <a:spcAft>
                <a:spcPts val="0"/>
              </a:spcAft>
              <a:buSzPts val="2800"/>
              <a:buNone/>
              <a:defRPr sz="3700"/>
            </a:lvl8pPr>
            <a:lvl9pPr lvl="8" algn="ctr">
              <a:lnSpc>
                <a:spcPct val="100000"/>
              </a:lnSpc>
              <a:spcBef>
                <a:spcPts val="0"/>
              </a:spcBef>
              <a:spcAft>
                <a:spcPts val="0"/>
              </a:spcAft>
              <a:buSzPts val="2800"/>
              <a:buNone/>
              <a:defRPr sz="3700"/>
            </a:lvl9pPr>
          </a:lstStyle>
          <a:p>
            <a:endParaRPr/>
          </a:p>
        </p:txBody>
      </p:sp>
    </p:spTree>
    <p:extLst>
      <p:ext uri="{BB962C8B-B14F-4D97-AF65-F5344CB8AC3E}">
        <p14:creationId xmlns:p14="http://schemas.microsoft.com/office/powerpoint/2010/main" val="41171592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grpSp>
        <p:nvGrpSpPr>
          <p:cNvPr id="56" name="Google Shape;56;p3"/>
          <p:cNvGrpSpPr/>
          <p:nvPr/>
        </p:nvGrpSpPr>
        <p:grpSpPr>
          <a:xfrm>
            <a:off x="16" y="97"/>
            <a:ext cx="12192429" cy="6855187"/>
            <a:chOff x="238550" y="877925"/>
            <a:chExt cx="7138425" cy="4013575"/>
          </a:xfrm>
        </p:grpSpPr>
        <p:sp>
          <p:nvSpPr>
            <p:cNvPr id="57" name="Google Shape;57;p3"/>
            <p:cNvSpPr/>
            <p:nvPr/>
          </p:nvSpPr>
          <p:spPr>
            <a:xfrm>
              <a:off x="4950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8" name="Google Shape;58;p3"/>
            <p:cNvSpPr/>
            <p:nvPr/>
          </p:nvSpPr>
          <p:spPr>
            <a:xfrm>
              <a:off x="7499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 name="Google Shape;59;p3"/>
            <p:cNvSpPr/>
            <p:nvPr/>
          </p:nvSpPr>
          <p:spPr>
            <a:xfrm>
              <a:off x="10048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 name="Google Shape;60;p3"/>
            <p:cNvSpPr/>
            <p:nvPr/>
          </p:nvSpPr>
          <p:spPr>
            <a:xfrm>
              <a:off x="12598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1" name="Google Shape;61;p3"/>
            <p:cNvSpPr/>
            <p:nvPr/>
          </p:nvSpPr>
          <p:spPr>
            <a:xfrm>
              <a:off x="15147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2" name="Google Shape;62;p3"/>
            <p:cNvSpPr/>
            <p:nvPr/>
          </p:nvSpPr>
          <p:spPr>
            <a:xfrm>
              <a:off x="17696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3" name="Google Shape;63;p3"/>
            <p:cNvSpPr/>
            <p:nvPr/>
          </p:nvSpPr>
          <p:spPr>
            <a:xfrm>
              <a:off x="20243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4" name="Google Shape;64;p3"/>
            <p:cNvSpPr/>
            <p:nvPr/>
          </p:nvSpPr>
          <p:spPr>
            <a:xfrm>
              <a:off x="22792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5" name="Google Shape;65;p3"/>
            <p:cNvSpPr/>
            <p:nvPr/>
          </p:nvSpPr>
          <p:spPr>
            <a:xfrm>
              <a:off x="25341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6" name="Google Shape;66;p3"/>
            <p:cNvSpPr/>
            <p:nvPr/>
          </p:nvSpPr>
          <p:spPr>
            <a:xfrm>
              <a:off x="27890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7" name="Google Shape;67;p3"/>
            <p:cNvSpPr/>
            <p:nvPr/>
          </p:nvSpPr>
          <p:spPr>
            <a:xfrm>
              <a:off x="30440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8" name="Google Shape;68;p3"/>
            <p:cNvSpPr/>
            <p:nvPr/>
          </p:nvSpPr>
          <p:spPr>
            <a:xfrm>
              <a:off x="32989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9" name="Google Shape;69;p3"/>
            <p:cNvSpPr/>
            <p:nvPr/>
          </p:nvSpPr>
          <p:spPr>
            <a:xfrm>
              <a:off x="35538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0" name="Google Shape;70;p3"/>
            <p:cNvSpPr/>
            <p:nvPr/>
          </p:nvSpPr>
          <p:spPr>
            <a:xfrm>
              <a:off x="38085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1" name="Google Shape;71;p3"/>
            <p:cNvSpPr/>
            <p:nvPr/>
          </p:nvSpPr>
          <p:spPr>
            <a:xfrm>
              <a:off x="40634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2" name="Google Shape;72;p3"/>
            <p:cNvSpPr/>
            <p:nvPr/>
          </p:nvSpPr>
          <p:spPr>
            <a:xfrm>
              <a:off x="43183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 name="Google Shape;73;p3"/>
            <p:cNvSpPr/>
            <p:nvPr/>
          </p:nvSpPr>
          <p:spPr>
            <a:xfrm>
              <a:off x="45733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 name="Google Shape;74;p3"/>
            <p:cNvSpPr/>
            <p:nvPr/>
          </p:nvSpPr>
          <p:spPr>
            <a:xfrm>
              <a:off x="48282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 name="Google Shape;75;p3"/>
            <p:cNvSpPr/>
            <p:nvPr/>
          </p:nvSpPr>
          <p:spPr>
            <a:xfrm>
              <a:off x="50831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 name="Google Shape;76;p3"/>
            <p:cNvSpPr/>
            <p:nvPr/>
          </p:nvSpPr>
          <p:spPr>
            <a:xfrm>
              <a:off x="53380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 name="Google Shape;77;p3"/>
            <p:cNvSpPr/>
            <p:nvPr/>
          </p:nvSpPr>
          <p:spPr>
            <a:xfrm>
              <a:off x="55927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8" name="Google Shape;78;p3"/>
            <p:cNvSpPr/>
            <p:nvPr/>
          </p:nvSpPr>
          <p:spPr>
            <a:xfrm>
              <a:off x="58476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9" name="Google Shape;79;p3"/>
            <p:cNvSpPr/>
            <p:nvPr/>
          </p:nvSpPr>
          <p:spPr>
            <a:xfrm>
              <a:off x="61025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0" name="Google Shape;80;p3"/>
            <p:cNvSpPr/>
            <p:nvPr/>
          </p:nvSpPr>
          <p:spPr>
            <a:xfrm>
              <a:off x="63575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1" name="Google Shape;81;p3"/>
            <p:cNvSpPr/>
            <p:nvPr/>
          </p:nvSpPr>
          <p:spPr>
            <a:xfrm>
              <a:off x="66124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2" name="Google Shape;82;p3"/>
            <p:cNvSpPr/>
            <p:nvPr/>
          </p:nvSpPr>
          <p:spPr>
            <a:xfrm>
              <a:off x="68673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3" name="Google Shape;83;p3"/>
            <p:cNvSpPr/>
            <p:nvPr/>
          </p:nvSpPr>
          <p:spPr>
            <a:xfrm>
              <a:off x="71222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4" name="Google Shape;84;p3"/>
            <p:cNvSpPr/>
            <p:nvPr/>
          </p:nvSpPr>
          <p:spPr>
            <a:xfrm>
              <a:off x="238550" y="46548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5" name="Google Shape;85;p3"/>
            <p:cNvSpPr/>
            <p:nvPr/>
          </p:nvSpPr>
          <p:spPr>
            <a:xfrm>
              <a:off x="238550" y="43999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6" name="Google Shape;86;p3"/>
            <p:cNvSpPr/>
            <p:nvPr/>
          </p:nvSpPr>
          <p:spPr>
            <a:xfrm>
              <a:off x="238550" y="41450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7" name="Google Shape;87;p3"/>
            <p:cNvSpPr/>
            <p:nvPr/>
          </p:nvSpPr>
          <p:spPr>
            <a:xfrm>
              <a:off x="238550" y="39001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8" name="Google Shape;88;p3"/>
            <p:cNvSpPr/>
            <p:nvPr/>
          </p:nvSpPr>
          <p:spPr>
            <a:xfrm>
              <a:off x="238550" y="36454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89" name="Google Shape;89;p3"/>
            <p:cNvSpPr/>
            <p:nvPr/>
          </p:nvSpPr>
          <p:spPr>
            <a:xfrm>
              <a:off x="238550" y="33905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0" name="Google Shape;90;p3"/>
            <p:cNvSpPr/>
            <p:nvPr/>
          </p:nvSpPr>
          <p:spPr>
            <a:xfrm>
              <a:off x="238550" y="31456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1" name="Google Shape;91;p3"/>
            <p:cNvSpPr/>
            <p:nvPr/>
          </p:nvSpPr>
          <p:spPr>
            <a:xfrm>
              <a:off x="238550" y="28907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2" name="Google Shape;92;p3"/>
            <p:cNvSpPr/>
            <p:nvPr/>
          </p:nvSpPr>
          <p:spPr>
            <a:xfrm>
              <a:off x="238550" y="2635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3" name="Google Shape;93;p3"/>
            <p:cNvSpPr/>
            <p:nvPr/>
          </p:nvSpPr>
          <p:spPr>
            <a:xfrm>
              <a:off x="238550" y="23911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4" name="Google Shape;94;p3"/>
            <p:cNvSpPr/>
            <p:nvPr/>
          </p:nvSpPr>
          <p:spPr>
            <a:xfrm>
              <a:off x="238550" y="21362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5" name="Google Shape;95;p3"/>
            <p:cNvSpPr/>
            <p:nvPr/>
          </p:nvSpPr>
          <p:spPr>
            <a:xfrm>
              <a:off x="238550" y="18813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6" name="Google Shape;96;p3"/>
            <p:cNvSpPr/>
            <p:nvPr/>
          </p:nvSpPr>
          <p:spPr>
            <a:xfrm>
              <a:off x="238550" y="16366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7" name="Google Shape;97;p3"/>
            <p:cNvSpPr/>
            <p:nvPr/>
          </p:nvSpPr>
          <p:spPr>
            <a:xfrm>
              <a:off x="238550" y="13817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98" name="Google Shape;98;p3"/>
            <p:cNvSpPr/>
            <p:nvPr/>
          </p:nvSpPr>
          <p:spPr>
            <a:xfrm>
              <a:off x="238550" y="1126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pic>
        <p:nvPicPr>
          <p:cNvPr id="99" name="Google Shape;99;p3"/>
          <p:cNvPicPr preferRelativeResize="0"/>
          <p:nvPr/>
        </p:nvPicPr>
        <p:blipFill>
          <a:blip r:embed="rId2">
            <a:alphaModFix amt="92000"/>
          </a:blip>
          <a:stretch>
            <a:fillRect/>
          </a:stretch>
        </p:blipFill>
        <p:spPr>
          <a:xfrm>
            <a:off x="214" y="56"/>
            <a:ext cx="12192003" cy="6304465"/>
          </a:xfrm>
          <a:prstGeom prst="rect">
            <a:avLst/>
          </a:prstGeom>
          <a:noFill/>
          <a:ln>
            <a:noFill/>
          </a:ln>
          <a:effectLst>
            <a:outerShdw blurRad="228600" dist="19050" dir="5400000" algn="bl" rotWithShape="0">
              <a:srgbClr val="000000">
                <a:alpha val="50000"/>
              </a:srgbClr>
            </a:outerShdw>
          </a:effectLst>
        </p:spPr>
      </p:pic>
      <p:sp>
        <p:nvSpPr>
          <p:cNvPr id="100" name="Google Shape;100;p3"/>
          <p:cNvSpPr txBox="1">
            <a:spLocks noGrp="1"/>
          </p:cNvSpPr>
          <p:nvPr>
            <p:ph type="title"/>
          </p:nvPr>
        </p:nvSpPr>
        <p:spPr>
          <a:xfrm>
            <a:off x="3594533" y="2540811"/>
            <a:ext cx="5002800" cy="13260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600"/>
              <a:buNone/>
              <a:defRPr sz="57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1" name="Google Shape;101;p3"/>
          <p:cNvSpPr txBox="1">
            <a:spLocks noGrp="1"/>
          </p:cNvSpPr>
          <p:nvPr>
            <p:ph type="title" idx="2" hasCustomPrompt="1"/>
          </p:nvPr>
        </p:nvSpPr>
        <p:spPr>
          <a:xfrm>
            <a:off x="4388633" y="1017680"/>
            <a:ext cx="3415200" cy="14608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12000"/>
              <a:buNone/>
              <a:defRPr sz="120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02" name="Google Shape;102;p3"/>
          <p:cNvSpPr txBox="1">
            <a:spLocks noGrp="1"/>
          </p:cNvSpPr>
          <p:nvPr>
            <p:ph type="subTitle" idx="1"/>
          </p:nvPr>
        </p:nvSpPr>
        <p:spPr>
          <a:xfrm>
            <a:off x="4634300" y="4002357"/>
            <a:ext cx="2923200" cy="9132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1400"/>
              <a:buNone/>
              <a:defRPr sz="21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1814749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3"/>
        <p:cNvGrpSpPr/>
        <p:nvPr/>
      </p:nvGrpSpPr>
      <p:grpSpPr>
        <a:xfrm>
          <a:off x="0" y="0"/>
          <a:ext cx="0" cy="0"/>
          <a:chOff x="0" y="0"/>
          <a:chExt cx="0" cy="0"/>
        </a:xfrm>
      </p:grpSpPr>
      <p:grpSp>
        <p:nvGrpSpPr>
          <p:cNvPr id="104" name="Google Shape;104;p4"/>
          <p:cNvGrpSpPr/>
          <p:nvPr/>
        </p:nvGrpSpPr>
        <p:grpSpPr>
          <a:xfrm>
            <a:off x="-215" y="1410"/>
            <a:ext cx="12192429" cy="6855187"/>
            <a:chOff x="238550" y="877925"/>
            <a:chExt cx="7138425" cy="4013575"/>
          </a:xfrm>
        </p:grpSpPr>
        <p:sp>
          <p:nvSpPr>
            <p:cNvPr id="105" name="Google Shape;105;p4"/>
            <p:cNvSpPr/>
            <p:nvPr/>
          </p:nvSpPr>
          <p:spPr>
            <a:xfrm>
              <a:off x="4950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6" name="Google Shape;106;p4"/>
            <p:cNvSpPr/>
            <p:nvPr/>
          </p:nvSpPr>
          <p:spPr>
            <a:xfrm>
              <a:off x="7499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7" name="Google Shape;107;p4"/>
            <p:cNvSpPr/>
            <p:nvPr/>
          </p:nvSpPr>
          <p:spPr>
            <a:xfrm>
              <a:off x="10048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8" name="Google Shape;108;p4"/>
            <p:cNvSpPr/>
            <p:nvPr/>
          </p:nvSpPr>
          <p:spPr>
            <a:xfrm>
              <a:off x="12598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09" name="Google Shape;109;p4"/>
            <p:cNvSpPr/>
            <p:nvPr/>
          </p:nvSpPr>
          <p:spPr>
            <a:xfrm>
              <a:off x="15147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0" name="Google Shape;110;p4"/>
            <p:cNvSpPr/>
            <p:nvPr/>
          </p:nvSpPr>
          <p:spPr>
            <a:xfrm>
              <a:off x="17696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1" name="Google Shape;111;p4"/>
            <p:cNvSpPr/>
            <p:nvPr/>
          </p:nvSpPr>
          <p:spPr>
            <a:xfrm>
              <a:off x="20243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2" name="Google Shape;112;p4"/>
            <p:cNvSpPr/>
            <p:nvPr/>
          </p:nvSpPr>
          <p:spPr>
            <a:xfrm>
              <a:off x="22792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3" name="Google Shape;113;p4"/>
            <p:cNvSpPr/>
            <p:nvPr/>
          </p:nvSpPr>
          <p:spPr>
            <a:xfrm>
              <a:off x="25341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4" name="Google Shape;114;p4"/>
            <p:cNvSpPr/>
            <p:nvPr/>
          </p:nvSpPr>
          <p:spPr>
            <a:xfrm>
              <a:off x="27890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5" name="Google Shape;115;p4"/>
            <p:cNvSpPr/>
            <p:nvPr/>
          </p:nvSpPr>
          <p:spPr>
            <a:xfrm>
              <a:off x="30440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6" name="Google Shape;116;p4"/>
            <p:cNvSpPr/>
            <p:nvPr/>
          </p:nvSpPr>
          <p:spPr>
            <a:xfrm>
              <a:off x="32989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7" name="Google Shape;117;p4"/>
            <p:cNvSpPr/>
            <p:nvPr/>
          </p:nvSpPr>
          <p:spPr>
            <a:xfrm>
              <a:off x="35538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8" name="Google Shape;118;p4"/>
            <p:cNvSpPr/>
            <p:nvPr/>
          </p:nvSpPr>
          <p:spPr>
            <a:xfrm>
              <a:off x="38085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19" name="Google Shape;119;p4"/>
            <p:cNvSpPr/>
            <p:nvPr/>
          </p:nvSpPr>
          <p:spPr>
            <a:xfrm>
              <a:off x="40634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0" name="Google Shape;120;p4"/>
            <p:cNvSpPr/>
            <p:nvPr/>
          </p:nvSpPr>
          <p:spPr>
            <a:xfrm>
              <a:off x="43183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1" name="Google Shape;121;p4"/>
            <p:cNvSpPr/>
            <p:nvPr/>
          </p:nvSpPr>
          <p:spPr>
            <a:xfrm>
              <a:off x="45733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2" name="Google Shape;122;p4"/>
            <p:cNvSpPr/>
            <p:nvPr/>
          </p:nvSpPr>
          <p:spPr>
            <a:xfrm>
              <a:off x="48282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3" name="Google Shape;123;p4"/>
            <p:cNvSpPr/>
            <p:nvPr/>
          </p:nvSpPr>
          <p:spPr>
            <a:xfrm>
              <a:off x="50831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4" name="Google Shape;124;p4"/>
            <p:cNvSpPr/>
            <p:nvPr/>
          </p:nvSpPr>
          <p:spPr>
            <a:xfrm>
              <a:off x="53380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5" name="Google Shape;125;p4"/>
            <p:cNvSpPr/>
            <p:nvPr/>
          </p:nvSpPr>
          <p:spPr>
            <a:xfrm>
              <a:off x="55927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6" name="Google Shape;126;p4"/>
            <p:cNvSpPr/>
            <p:nvPr/>
          </p:nvSpPr>
          <p:spPr>
            <a:xfrm>
              <a:off x="58476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7" name="Google Shape;127;p4"/>
            <p:cNvSpPr/>
            <p:nvPr/>
          </p:nvSpPr>
          <p:spPr>
            <a:xfrm>
              <a:off x="61025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8" name="Google Shape;128;p4"/>
            <p:cNvSpPr/>
            <p:nvPr/>
          </p:nvSpPr>
          <p:spPr>
            <a:xfrm>
              <a:off x="63575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29" name="Google Shape;129;p4"/>
            <p:cNvSpPr/>
            <p:nvPr/>
          </p:nvSpPr>
          <p:spPr>
            <a:xfrm>
              <a:off x="66124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0" name="Google Shape;130;p4"/>
            <p:cNvSpPr/>
            <p:nvPr/>
          </p:nvSpPr>
          <p:spPr>
            <a:xfrm>
              <a:off x="68673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1" name="Google Shape;131;p4"/>
            <p:cNvSpPr/>
            <p:nvPr/>
          </p:nvSpPr>
          <p:spPr>
            <a:xfrm>
              <a:off x="71222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2" name="Google Shape;132;p4"/>
            <p:cNvSpPr/>
            <p:nvPr/>
          </p:nvSpPr>
          <p:spPr>
            <a:xfrm>
              <a:off x="238550" y="46548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3" name="Google Shape;133;p4"/>
            <p:cNvSpPr/>
            <p:nvPr/>
          </p:nvSpPr>
          <p:spPr>
            <a:xfrm>
              <a:off x="238550" y="43999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4" name="Google Shape;134;p4"/>
            <p:cNvSpPr/>
            <p:nvPr/>
          </p:nvSpPr>
          <p:spPr>
            <a:xfrm>
              <a:off x="238550" y="41450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5" name="Google Shape;135;p4"/>
            <p:cNvSpPr/>
            <p:nvPr/>
          </p:nvSpPr>
          <p:spPr>
            <a:xfrm>
              <a:off x="238550" y="39001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6" name="Google Shape;136;p4"/>
            <p:cNvSpPr/>
            <p:nvPr/>
          </p:nvSpPr>
          <p:spPr>
            <a:xfrm>
              <a:off x="238550" y="36454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7" name="Google Shape;137;p4"/>
            <p:cNvSpPr/>
            <p:nvPr/>
          </p:nvSpPr>
          <p:spPr>
            <a:xfrm>
              <a:off x="238550" y="33905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8" name="Google Shape;138;p4"/>
            <p:cNvSpPr/>
            <p:nvPr/>
          </p:nvSpPr>
          <p:spPr>
            <a:xfrm>
              <a:off x="238550" y="31456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39" name="Google Shape;139;p4"/>
            <p:cNvSpPr/>
            <p:nvPr/>
          </p:nvSpPr>
          <p:spPr>
            <a:xfrm>
              <a:off x="238550" y="28907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0" name="Google Shape;140;p4"/>
            <p:cNvSpPr/>
            <p:nvPr/>
          </p:nvSpPr>
          <p:spPr>
            <a:xfrm>
              <a:off x="238550" y="2635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1" name="Google Shape;141;p4"/>
            <p:cNvSpPr/>
            <p:nvPr/>
          </p:nvSpPr>
          <p:spPr>
            <a:xfrm>
              <a:off x="238550" y="23911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2" name="Google Shape;142;p4"/>
            <p:cNvSpPr/>
            <p:nvPr/>
          </p:nvSpPr>
          <p:spPr>
            <a:xfrm>
              <a:off x="238550" y="21362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3" name="Google Shape;143;p4"/>
            <p:cNvSpPr/>
            <p:nvPr/>
          </p:nvSpPr>
          <p:spPr>
            <a:xfrm>
              <a:off x="238550" y="18813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4" name="Google Shape;144;p4"/>
            <p:cNvSpPr/>
            <p:nvPr/>
          </p:nvSpPr>
          <p:spPr>
            <a:xfrm>
              <a:off x="238550" y="16366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5" name="Google Shape;145;p4"/>
            <p:cNvSpPr/>
            <p:nvPr/>
          </p:nvSpPr>
          <p:spPr>
            <a:xfrm>
              <a:off x="238550" y="13817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6" name="Google Shape;146;p4"/>
            <p:cNvSpPr/>
            <p:nvPr/>
          </p:nvSpPr>
          <p:spPr>
            <a:xfrm>
              <a:off x="238550" y="1126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pic>
        <p:nvPicPr>
          <p:cNvPr id="147" name="Google Shape;147;p4"/>
          <p:cNvPicPr preferRelativeResize="0"/>
          <p:nvPr/>
        </p:nvPicPr>
        <p:blipFill>
          <a:blip r:embed="rId2">
            <a:alphaModFix amt="93000"/>
          </a:blip>
          <a:stretch>
            <a:fillRect/>
          </a:stretch>
        </p:blipFill>
        <p:spPr>
          <a:xfrm>
            <a:off x="-55428" y="-26001"/>
            <a:ext cx="12302863" cy="6910001"/>
          </a:xfrm>
          <a:prstGeom prst="rect">
            <a:avLst/>
          </a:prstGeom>
          <a:noFill/>
          <a:ln>
            <a:noFill/>
          </a:ln>
        </p:spPr>
      </p:pic>
      <p:sp>
        <p:nvSpPr>
          <p:cNvPr id="148" name="Google Shape;148;p4"/>
          <p:cNvSpPr/>
          <p:nvPr/>
        </p:nvSpPr>
        <p:spPr>
          <a:xfrm>
            <a:off x="780203" y="1580606"/>
            <a:ext cx="10680364" cy="4734577"/>
          </a:xfrm>
          <a:custGeom>
            <a:avLst/>
            <a:gdLst/>
            <a:ahLst/>
            <a:cxnLst/>
            <a:rect l="l" t="t" r="r" b="b"/>
            <a:pathLst>
              <a:path w="56011" h="15511" extrusionOk="0">
                <a:moveTo>
                  <a:pt x="55254" y="1"/>
                </a:moveTo>
                <a:lnTo>
                  <a:pt x="205" y="348"/>
                </a:lnTo>
                <a:lnTo>
                  <a:pt x="245" y="1676"/>
                </a:lnTo>
                <a:lnTo>
                  <a:pt x="0" y="15510"/>
                </a:lnTo>
                <a:cubicBezTo>
                  <a:pt x="0" y="15510"/>
                  <a:pt x="34166" y="15326"/>
                  <a:pt x="56010" y="15020"/>
                </a:cubicBezTo>
                <a:cubicBezTo>
                  <a:pt x="56010" y="15020"/>
                  <a:pt x="55785" y="1717"/>
                  <a:pt x="55254" y="1"/>
                </a:cubicBezTo>
                <a:close/>
              </a:path>
            </a:pathLst>
          </a:custGeom>
          <a:solidFill>
            <a:schemeClr val="accent5"/>
          </a:solidFill>
          <a:ln>
            <a:noFill/>
          </a:ln>
          <a:effectLst>
            <a:outerShdw blurRad="200025" dist="47625" dir="3840000" algn="bl" rotWithShape="0">
              <a:srgbClr val="000000">
                <a:alpha val="38000"/>
              </a:srgbClr>
            </a:outerShdw>
          </a:effectLst>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9" name="Google Shape;149;p4"/>
          <p:cNvSpPr txBox="1">
            <a:spLocks noGrp="1"/>
          </p:cNvSpPr>
          <p:nvPr>
            <p:ph type="title"/>
          </p:nvPr>
        </p:nvSpPr>
        <p:spPr>
          <a:xfrm>
            <a:off x="949800" y="624391"/>
            <a:ext cx="10292400" cy="763600"/>
          </a:xfrm>
          <a:prstGeom prst="rect">
            <a:avLst/>
          </a:prstGeom>
        </p:spPr>
        <p:txBody>
          <a:bodyPr spcFirstLastPara="1" wrap="square" lIns="121897" tIns="121897" rIns="121897" bIns="121897" anchor="t" anchorCtr="0">
            <a:noAutofit/>
          </a:bodyPr>
          <a:lstStyle>
            <a:lvl1pPr lvl="0" algn="ctr">
              <a:spcBef>
                <a:spcPts val="0"/>
              </a:spcBef>
              <a:spcAft>
                <a:spcPts val="0"/>
              </a:spcAft>
              <a:buSzPts val="3300"/>
              <a:buNone/>
              <a:defRPr/>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
        <p:nvSpPr>
          <p:cNvPr id="150" name="Google Shape;150;p4"/>
          <p:cNvSpPr txBox="1">
            <a:spLocks noGrp="1"/>
          </p:cNvSpPr>
          <p:nvPr>
            <p:ph type="subTitle" idx="1"/>
          </p:nvPr>
        </p:nvSpPr>
        <p:spPr>
          <a:xfrm>
            <a:off x="946500" y="1716791"/>
            <a:ext cx="10292400" cy="4506400"/>
          </a:xfrm>
          <a:prstGeom prst="rect">
            <a:avLst/>
          </a:prstGeom>
        </p:spPr>
        <p:txBody>
          <a:bodyPr spcFirstLastPara="1" wrap="square" lIns="121897" tIns="121897" rIns="121897" bIns="121897" anchor="t" anchorCtr="0">
            <a:noAutofit/>
          </a:bodyPr>
          <a:lstStyle>
            <a:lvl1pPr lvl="0">
              <a:spcBef>
                <a:spcPts val="0"/>
              </a:spcBef>
              <a:spcAft>
                <a:spcPts val="0"/>
              </a:spcAft>
              <a:buClr>
                <a:srgbClr val="434343"/>
              </a:buClr>
              <a:buSzPts val="1200"/>
              <a:buAutoNum type="arabicPeriod"/>
              <a:defRPr sz="1600"/>
            </a:lvl1pPr>
            <a:lvl2pPr lvl="1">
              <a:spcBef>
                <a:spcPts val="0"/>
              </a:spcBef>
              <a:spcAft>
                <a:spcPts val="0"/>
              </a:spcAft>
              <a:buClr>
                <a:srgbClr val="434343"/>
              </a:buClr>
              <a:buSzPts val="1200"/>
              <a:buFont typeface="Roboto Condensed Light"/>
              <a:buAutoNum type="alphaLcPeriod"/>
              <a:defRPr/>
            </a:lvl2pPr>
            <a:lvl3pPr lvl="2">
              <a:spcBef>
                <a:spcPts val="0"/>
              </a:spcBef>
              <a:spcAft>
                <a:spcPts val="0"/>
              </a:spcAft>
              <a:buClr>
                <a:srgbClr val="434343"/>
              </a:buClr>
              <a:buSzPts val="1200"/>
              <a:buFont typeface="Roboto Condensed Light"/>
              <a:buAutoNum type="romanLcPeriod"/>
              <a:defRPr/>
            </a:lvl3pPr>
            <a:lvl4pPr lvl="3">
              <a:spcBef>
                <a:spcPts val="0"/>
              </a:spcBef>
              <a:spcAft>
                <a:spcPts val="0"/>
              </a:spcAft>
              <a:buClr>
                <a:srgbClr val="434343"/>
              </a:buClr>
              <a:buSzPts val="1200"/>
              <a:buFont typeface="Roboto Condensed Light"/>
              <a:buAutoNum type="arabicPeriod"/>
              <a:defRPr/>
            </a:lvl4pPr>
            <a:lvl5pPr lvl="4">
              <a:spcBef>
                <a:spcPts val="0"/>
              </a:spcBef>
              <a:spcAft>
                <a:spcPts val="0"/>
              </a:spcAft>
              <a:buClr>
                <a:srgbClr val="434343"/>
              </a:buClr>
              <a:buSzPts val="1200"/>
              <a:buFont typeface="Roboto Condensed Light"/>
              <a:buAutoNum type="alphaLcPeriod"/>
              <a:defRPr/>
            </a:lvl5pPr>
            <a:lvl6pPr lvl="5">
              <a:spcBef>
                <a:spcPts val="0"/>
              </a:spcBef>
              <a:spcAft>
                <a:spcPts val="0"/>
              </a:spcAft>
              <a:buClr>
                <a:srgbClr val="434343"/>
              </a:buClr>
              <a:buSzPts val="1200"/>
              <a:buFont typeface="Roboto Condensed Light"/>
              <a:buAutoNum type="romanLcPeriod"/>
              <a:defRPr/>
            </a:lvl6pPr>
            <a:lvl7pPr lvl="6">
              <a:spcBef>
                <a:spcPts val="0"/>
              </a:spcBef>
              <a:spcAft>
                <a:spcPts val="0"/>
              </a:spcAft>
              <a:buClr>
                <a:srgbClr val="434343"/>
              </a:buClr>
              <a:buSzPts val="1200"/>
              <a:buFont typeface="Roboto Condensed Light"/>
              <a:buAutoNum type="arabicPeriod"/>
              <a:defRPr/>
            </a:lvl7pPr>
            <a:lvl8pPr lvl="7">
              <a:spcBef>
                <a:spcPts val="0"/>
              </a:spcBef>
              <a:spcAft>
                <a:spcPts val="0"/>
              </a:spcAft>
              <a:buClr>
                <a:srgbClr val="434343"/>
              </a:buClr>
              <a:buSzPts val="1200"/>
              <a:buFont typeface="Roboto Condensed Light"/>
              <a:buAutoNum type="alphaLcPeriod"/>
              <a:defRPr/>
            </a:lvl8pPr>
            <a:lvl9pPr lvl="8">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36865527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7"/>
        <p:cNvGrpSpPr/>
        <p:nvPr/>
      </p:nvGrpSpPr>
      <p:grpSpPr>
        <a:xfrm>
          <a:off x="0" y="0"/>
          <a:ext cx="0" cy="0"/>
          <a:chOff x="0" y="0"/>
          <a:chExt cx="0" cy="0"/>
        </a:xfrm>
      </p:grpSpPr>
      <p:grpSp>
        <p:nvGrpSpPr>
          <p:cNvPr id="248" name="Google Shape;248;p7"/>
          <p:cNvGrpSpPr/>
          <p:nvPr/>
        </p:nvGrpSpPr>
        <p:grpSpPr>
          <a:xfrm>
            <a:off x="-215" y="1410"/>
            <a:ext cx="12192429" cy="6855187"/>
            <a:chOff x="238550" y="877925"/>
            <a:chExt cx="7138425" cy="4013575"/>
          </a:xfrm>
        </p:grpSpPr>
        <p:sp>
          <p:nvSpPr>
            <p:cNvPr id="249" name="Google Shape;249;p7"/>
            <p:cNvSpPr/>
            <p:nvPr/>
          </p:nvSpPr>
          <p:spPr>
            <a:xfrm>
              <a:off x="4950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0" name="Google Shape;250;p7"/>
            <p:cNvSpPr/>
            <p:nvPr/>
          </p:nvSpPr>
          <p:spPr>
            <a:xfrm>
              <a:off x="7499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1" name="Google Shape;251;p7"/>
            <p:cNvSpPr/>
            <p:nvPr/>
          </p:nvSpPr>
          <p:spPr>
            <a:xfrm>
              <a:off x="10048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2" name="Google Shape;252;p7"/>
            <p:cNvSpPr/>
            <p:nvPr/>
          </p:nvSpPr>
          <p:spPr>
            <a:xfrm>
              <a:off x="12598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3" name="Google Shape;253;p7"/>
            <p:cNvSpPr/>
            <p:nvPr/>
          </p:nvSpPr>
          <p:spPr>
            <a:xfrm>
              <a:off x="15147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4" name="Google Shape;254;p7"/>
            <p:cNvSpPr/>
            <p:nvPr/>
          </p:nvSpPr>
          <p:spPr>
            <a:xfrm>
              <a:off x="17696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5" name="Google Shape;255;p7"/>
            <p:cNvSpPr/>
            <p:nvPr/>
          </p:nvSpPr>
          <p:spPr>
            <a:xfrm>
              <a:off x="20243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6" name="Google Shape;256;p7"/>
            <p:cNvSpPr/>
            <p:nvPr/>
          </p:nvSpPr>
          <p:spPr>
            <a:xfrm>
              <a:off x="22792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7" name="Google Shape;257;p7"/>
            <p:cNvSpPr/>
            <p:nvPr/>
          </p:nvSpPr>
          <p:spPr>
            <a:xfrm>
              <a:off x="25341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8" name="Google Shape;258;p7"/>
            <p:cNvSpPr/>
            <p:nvPr/>
          </p:nvSpPr>
          <p:spPr>
            <a:xfrm>
              <a:off x="27890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59" name="Google Shape;259;p7"/>
            <p:cNvSpPr/>
            <p:nvPr/>
          </p:nvSpPr>
          <p:spPr>
            <a:xfrm>
              <a:off x="30440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0" name="Google Shape;260;p7"/>
            <p:cNvSpPr/>
            <p:nvPr/>
          </p:nvSpPr>
          <p:spPr>
            <a:xfrm>
              <a:off x="32989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1" name="Google Shape;261;p7"/>
            <p:cNvSpPr/>
            <p:nvPr/>
          </p:nvSpPr>
          <p:spPr>
            <a:xfrm>
              <a:off x="35538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2" name="Google Shape;262;p7"/>
            <p:cNvSpPr/>
            <p:nvPr/>
          </p:nvSpPr>
          <p:spPr>
            <a:xfrm>
              <a:off x="38085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3" name="Google Shape;263;p7"/>
            <p:cNvSpPr/>
            <p:nvPr/>
          </p:nvSpPr>
          <p:spPr>
            <a:xfrm>
              <a:off x="40634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4" name="Google Shape;264;p7"/>
            <p:cNvSpPr/>
            <p:nvPr/>
          </p:nvSpPr>
          <p:spPr>
            <a:xfrm>
              <a:off x="43183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5" name="Google Shape;265;p7"/>
            <p:cNvSpPr/>
            <p:nvPr/>
          </p:nvSpPr>
          <p:spPr>
            <a:xfrm>
              <a:off x="45733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6" name="Google Shape;266;p7"/>
            <p:cNvSpPr/>
            <p:nvPr/>
          </p:nvSpPr>
          <p:spPr>
            <a:xfrm>
              <a:off x="48282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7" name="Google Shape;267;p7"/>
            <p:cNvSpPr/>
            <p:nvPr/>
          </p:nvSpPr>
          <p:spPr>
            <a:xfrm>
              <a:off x="50831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8" name="Google Shape;268;p7"/>
            <p:cNvSpPr/>
            <p:nvPr/>
          </p:nvSpPr>
          <p:spPr>
            <a:xfrm>
              <a:off x="53380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69" name="Google Shape;269;p7"/>
            <p:cNvSpPr/>
            <p:nvPr/>
          </p:nvSpPr>
          <p:spPr>
            <a:xfrm>
              <a:off x="55927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0" name="Google Shape;270;p7"/>
            <p:cNvSpPr/>
            <p:nvPr/>
          </p:nvSpPr>
          <p:spPr>
            <a:xfrm>
              <a:off x="58476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1" name="Google Shape;271;p7"/>
            <p:cNvSpPr/>
            <p:nvPr/>
          </p:nvSpPr>
          <p:spPr>
            <a:xfrm>
              <a:off x="61025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2" name="Google Shape;272;p7"/>
            <p:cNvSpPr/>
            <p:nvPr/>
          </p:nvSpPr>
          <p:spPr>
            <a:xfrm>
              <a:off x="63575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3" name="Google Shape;273;p7"/>
            <p:cNvSpPr/>
            <p:nvPr/>
          </p:nvSpPr>
          <p:spPr>
            <a:xfrm>
              <a:off x="66124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4" name="Google Shape;274;p7"/>
            <p:cNvSpPr/>
            <p:nvPr/>
          </p:nvSpPr>
          <p:spPr>
            <a:xfrm>
              <a:off x="68673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5" name="Google Shape;275;p7"/>
            <p:cNvSpPr/>
            <p:nvPr/>
          </p:nvSpPr>
          <p:spPr>
            <a:xfrm>
              <a:off x="71222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6" name="Google Shape;276;p7"/>
            <p:cNvSpPr/>
            <p:nvPr/>
          </p:nvSpPr>
          <p:spPr>
            <a:xfrm>
              <a:off x="238550" y="46548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7" name="Google Shape;277;p7"/>
            <p:cNvSpPr/>
            <p:nvPr/>
          </p:nvSpPr>
          <p:spPr>
            <a:xfrm>
              <a:off x="238550" y="43999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8" name="Google Shape;278;p7"/>
            <p:cNvSpPr/>
            <p:nvPr/>
          </p:nvSpPr>
          <p:spPr>
            <a:xfrm>
              <a:off x="238550" y="41450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79" name="Google Shape;279;p7"/>
            <p:cNvSpPr/>
            <p:nvPr/>
          </p:nvSpPr>
          <p:spPr>
            <a:xfrm>
              <a:off x="238550" y="39001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0" name="Google Shape;280;p7"/>
            <p:cNvSpPr/>
            <p:nvPr/>
          </p:nvSpPr>
          <p:spPr>
            <a:xfrm>
              <a:off x="238550" y="36454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1" name="Google Shape;281;p7"/>
            <p:cNvSpPr/>
            <p:nvPr/>
          </p:nvSpPr>
          <p:spPr>
            <a:xfrm>
              <a:off x="238550" y="33905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2" name="Google Shape;282;p7"/>
            <p:cNvSpPr/>
            <p:nvPr/>
          </p:nvSpPr>
          <p:spPr>
            <a:xfrm>
              <a:off x="238550" y="31456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3" name="Google Shape;283;p7"/>
            <p:cNvSpPr/>
            <p:nvPr/>
          </p:nvSpPr>
          <p:spPr>
            <a:xfrm>
              <a:off x="238550" y="28907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4" name="Google Shape;284;p7"/>
            <p:cNvSpPr/>
            <p:nvPr/>
          </p:nvSpPr>
          <p:spPr>
            <a:xfrm>
              <a:off x="238550" y="2635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5" name="Google Shape;285;p7"/>
            <p:cNvSpPr/>
            <p:nvPr/>
          </p:nvSpPr>
          <p:spPr>
            <a:xfrm>
              <a:off x="238550" y="23911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6" name="Google Shape;286;p7"/>
            <p:cNvSpPr/>
            <p:nvPr/>
          </p:nvSpPr>
          <p:spPr>
            <a:xfrm>
              <a:off x="238550" y="21362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7" name="Google Shape;287;p7"/>
            <p:cNvSpPr/>
            <p:nvPr/>
          </p:nvSpPr>
          <p:spPr>
            <a:xfrm>
              <a:off x="238550" y="18813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8" name="Google Shape;288;p7"/>
            <p:cNvSpPr/>
            <p:nvPr/>
          </p:nvSpPr>
          <p:spPr>
            <a:xfrm>
              <a:off x="238550" y="16366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89" name="Google Shape;289;p7"/>
            <p:cNvSpPr/>
            <p:nvPr/>
          </p:nvSpPr>
          <p:spPr>
            <a:xfrm>
              <a:off x="238550" y="13817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290" name="Google Shape;290;p7"/>
            <p:cNvSpPr/>
            <p:nvPr/>
          </p:nvSpPr>
          <p:spPr>
            <a:xfrm>
              <a:off x="238550" y="1126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pic>
        <p:nvPicPr>
          <p:cNvPr id="291" name="Google Shape;291;p7"/>
          <p:cNvPicPr preferRelativeResize="0"/>
          <p:nvPr/>
        </p:nvPicPr>
        <p:blipFill>
          <a:blip r:embed="rId2">
            <a:alphaModFix amt="92000"/>
          </a:blip>
          <a:stretch>
            <a:fillRect/>
          </a:stretch>
        </p:blipFill>
        <p:spPr>
          <a:xfrm>
            <a:off x="-60300" y="-28733"/>
            <a:ext cx="12312603" cy="6915468"/>
          </a:xfrm>
          <a:prstGeom prst="rect">
            <a:avLst/>
          </a:prstGeom>
          <a:noFill/>
          <a:ln>
            <a:noFill/>
          </a:ln>
        </p:spPr>
      </p:pic>
      <p:sp>
        <p:nvSpPr>
          <p:cNvPr id="292" name="Google Shape;292;p7"/>
          <p:cNvSpPr txBox="1">
            <a:spLocks noGrp="1"/>
          </p:cNvSpPr>
          <p:nvPr>
            <p:ph type="title"/>
          </p:nvPr>
        </p:nvSpPr>
        <p:spPr>
          <a:xfrm>
            <a:off x="1238267" y="2160800"/>
            <a:ext cx="5279200" cy="2204400"/>
          </a:xfrm>
          <a:prstGeom prst="rect">
            <a:avLst/>
          </a:prstGeom>
        </p:spPr>
        <p:txBody>
          <a:bodyPr spcFirstLastPara="1" wrap="square" lIns="121897" tIns="121897" rIns="121897" bIns="121897" anchor="t" anchorCtr="0">
            <a:noAutofit/>
          </a:bodyPr>
          <a:lstStyle>
            <a:lvl1pPr lvl="0">
              <a:spcBef>
                <a:spcPts val="0"/>
              </a:spcBef>
              <a:spcAft>
                <a:spcPts val="0"/>
              </a:spcAft>
              <a:buSzPts val="3300"/>
              <a:buNone/>
              <a:defRPr sz="39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293" name="Google Shape;293;p7"/>
          <p:cNvSpPr txBox="1">
            <a:spLocks noGrp="1"/>
          </p:cNvSpPr>
          <p:nvPr>
            <p:ph type="body" idx="1"/>
          </p:nvPr>
        </p:nvSpPr>
        <p:spPr>
          <a:xfrm>
            <a:off x="6787833" y="1960433"/>
            <a:ext cx="4584800" cy="3174000"/>
          </a:xfrm>
          <a:prstGeom prst="rect">
            <a:avLst/>
          </a:prstGeom>
        </p:spPr>
        <p:txBody>
          <a:bodyPr spcFirstLastPara="1" wrap="square" lIns="121897" tIns="121897" rIns="121897" bIns="121897" anchor="t" anchorCtr="0">
            <a:noAutofit/>
          </a:bodyPr>
          <a:lstStyle>
            <a:lvl1pPr marL="609585" lvl="0" indent="-372524">
              <a:spcBef>
                <a:spcPts val="0"/>
              </a:spcBef>
              <a:spcAft>
                <a:spcPts val="0"/>
              </a:spcAft>
              <a:buSzPts val="800"/>
              <a:buFont typeface="Open Sans"/>
              <a:buChar char="●"/>
              <a:defRPr/>
            </a:lvl1pPr>
            <a:lvl2pPr marL="1219170" lvl="1" indent="-372524">
              <a:spcBef>
                <a:spcPts val="0"/>
              </a:spcBef>
              <a:spcAft>
                <a:spcPts val="0"/>
              </a:spcAft>
              <a:buClr>
                <a:srgbClr val="999999"/>
              </a:buClr>
              <a:buSzPts val="800"/>
              <a:buFont typeface="Open Sans"/>
              <a:buChar char="○"/>
              <a:defRPr/>
            </a:lvl2pPr>
            <a:lvl3pPr marL="1828754" lvl="2" indent="-372524">
              <a:spcBef>
                <a:spcPts val="0"/>
              </a:spcBef>
              <a:spcAft>
                <a:spcPts val="0"/>
              </a:spcAft>
              <a:buClr>
                <a:srgbClr val="999999"/>
              </a:buClr>
              <a:buSzPts val="800"/>
              <a:buFont typeface="Open Sans"/>
              <a:buChar char="■"/>
              <a:defRPr/>
            </a:lvl3pPr>
            <a:lvl4pPr marL="2438339" lvl="3" indent="-372524">
              <a:spcBef>
                <a:spcPts val="0"/>
              </a:spcBef>
              <a:spcAft>
                <a:spcPts val="0"/>
              </a:spcAft>
              <a:buClr>
                <a:srgbClr val="999999"/>
              </a:buClr>
              <a:buSzPts val="800"/>
              <a:buFont typeface="Open Sans"/>
              <a:buChar char="●"/>
              <a:defRPr/>
            </a:lvl4pPr>
            <a:lvl5pPr marL="3047924" lvl="4" indent="-406390">
              <a:spcBef>
                <a:spcPts val="0"/>
              </a:spcBef>
              <a:spcAft>
                <a:spcPts val="0"/>
              </a:spcAft>
              <a:buClr>
                <a:srgbClr val="999999"/>
              </a:buClr>
              <a:buSzPts val="1200"/>
              <a:buFont typeface="Open Sans"/>
              <a:buChar char="○"/>
              <a:defRPr/>
            </a:lvl5pPr>
            <a:lvl6pPr marL="3657509" lvl="5" indent="-406390">
              <a:spcBef>
                <a:spcPts val="0"/>
              </a:spcBef>
              <a:spcAft>
                <a:spcPts val="0"/>
              </a:spcAft>
              <a:buClr>
                <a:srgbClr val="999999"/>
              </a:buClr>
              <a:buSzPts val="1200"/>
              <a:buFont typeface="Open Sans"/>
              <a:buChar char="■"/>
              <a:defRPr/>
            </a:lvl6pPr>
            <a:lvl7pPr marL="4267093" lvl="6" indent="-364058">
              <a:spcBef>
                <a:spcPts val="0"/>
              </a:spcBef>
              <a:spcAft>
                <a:spcPts val="0"/>
              </a:spcAft>
              <a:buClr>
                <a:srgbClr val="999999"/>
              </a:buClr>
              <a:buSzPts val="700"/>
              <a:buFont typeface="Open Sans"/>
              <a:buChar char="●"/>
              <a:defRPr/>
            </a:lvl7pPr>
            <a:lvl8pPr marL="4876678" lvl="7" indent="-364058">
              <a:spcBef>
                <a:spcPts val="0"/>
              </a:spcBef>
              <a:spcAft>
                <a:spcPts val="0"/>
              </a:spcAft>
              <a:buClr>
                <a:srgbClr val="999999"/>
              </a:buClr>
              <a:buSzPts val="700"/>
              <a:buFont typeface="Open Sans"/>
              <a:buChar char="○"/>
              <a:defRPr/>
            </a:lvl8pPr>
            <a:lvl9pPr marL="5486263" lvl="8" indent="-355591">
              <a:spcBef>
                <a:spcPts val="0"/>
              </a:spcBef>
              <a:spcAft>
                <a:spcPts val="0"/>
              </a:spcAft>
              <a:buClr>
                <a:srgbClr val="999999"/>
              </a:buClr>
              <a:buSzPts val="600"/>
              <a:buFont typeface="Open Sans"/>
              <a:buChar char="■"/>
              <a:defRPr/>
            </a:lvl9pPr>
          </a:lstStyle>
          <a:p>
            <a:endParaRPr/>
          </a:p>
        </p:txBody>
      </p:sp>
    </p:spTree>
    <p:extLst>
      <p:ext uri="{BB962C8B-B14F-4D97-AF65-F5344CB8AC3E}">
        <p14:creationId xmlns:p14="http://schemas.microsoft.com/office/powerpoint/2010/main" val="41246906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47"/>
        <p:cNvGrpSpPr/>
        <p:nvPr/>
      </p:nvGrpSpPr>
      <p:grpSpPr>
        <a:xfrm>
          <a:off x="0" y="0"/>
          <a:ext cx="0" cy="0"/>
          <a:chOff x="0" y="0"/>
          <a:chExt cx="0" cy="0"/>
        </a:xfrm>
      </p:grpSpPr>
      <p:grpSp>
        <p:nvGrpSpPr>
          <p:cNvPr id="248" name="Google Shape;248;p7"/>
          <p:cNvGrpSpPr/>
          <p:nvPr/>
        </p:nvGrpSpPr>
        <p:grpSpPr>
          <a:xfrm>
            <a:off x="-215" y="1410"/>
            <a:ext cx="12192429" cy="6855187"/>
            <a:chOff x="238550" y="877925"/>
            <a:chExt cx="7138425" cy="4013575"/>
          </a:xfrm>
        </p:grpSpPr>
        <p:sp>
          <p:nvSpPr>
            <p:cNvPr id="249" name="Google Shape;249;p7"/>
            <p:cNvSpPr/>
            <p:nvPr/>
          </p:nvSpPr>
          <p:spPr>
            <a:xfrm>
              <a:off x="4950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50" name="Google Shape;250;p7"/>
            <p:cNvSpPr/>
            <p:nvPr/>
          </p:nvSpPr>
          <p:spPr>
            <a:xfrm>
              <a:off x="7499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51" name="Google Shape;251;p7"/>
            <p:cNvSpPr/>
            <p:nvPr/>
          </p:nvSpPr>
          <p:spPr>
            <a:xfrm>
              <a:off x="10048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52" name="Google Shape;252;p7"/>
            <p:cNvSpPr/>
            <p:nvPr/>
          </p:nvSpPr>
          <p:spPr>
            <a:xfrm>
              <a:off x="12598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53" name="Google Shape;253;p7"/>
            <p:cNvSpPr/>
            <p:nvPr/>
          </p:nvSpPr>
          <p:spPr>
            <a:xfrm>
              <a:off x="15147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54" name="Google Shape;254;p7"/>
            <p:cNvSpPr/>
            <p:nvPr/>
          </p:nvSpPr>
          <p:spPr>
            <a:xfrm>
              <a:off x="17696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55" name="Google Shape;255;p7"/>
            <p:cNvSpPr/>
            <p:nvPr/>
          </p:nvSpPr>
          <p:spPr>
            <a:xfrm>
              <a:off x="20243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56" name="Google Shape;256;p7"/>
            <p:cNvSpPr/>
            <p:nvPr/>
          </p:nvSpPr>
          <p:spPr>
            <a:xfrm>
              <a:off x="22792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57" name="Google Shape;257;p7"/>
            <p:cNvSpPr/>
            <p:nvPr/>
          </p:nvSpPr>
          <p:spPr>
            <a:xfrm>
              <a:off x="25341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58" name="Google Shape;258;p7"/>
            <p:cNvSpPr/>
            <p:nvPr/>
          </p:nvSpPr>
          <p:spPr>
            <a:xfrm>
              <a:off x="27890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59" name="Google Shape;259;p7"/>
            <p:cNvSpPr/>
            <p:nvPr/>
          </p:nvSpPr>
          <p:spPr>
            <a:xfrm>
              <a:off x="30440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60" name="Google Shape;260;p7"/>
            <p:cNvSpPr/>
            <p:nvPr/>
          </p:nvSpPr>
          <p:spPr>
            <a:xfrm>
              <a:off x="32989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61" name="Google Shape;261;p7"/>
            <p:cNvSpPr/>
            <p:nvPr/>
          </p:nvSpPr>
          <p:spPr>
            <a:xfrm>
              <a:off x="35538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62" name="Google Shape;262;p7"/>
            <p:cNvSpPr/>
            <p:nvPr/>
          </p:nvSpPr>
          <p:spPr>
            <a:xfrm>
              <a:off x="38085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63" name="Google Shape;263;p7"/>
            <p:cNvSpPr/>
            <p:nvPr/>
          </p:nvSpPr>
          <p:spPr>
            <a:xfrm>
              <a:off x="40634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64" name="Google Shape;264;p7"/>
            <p:cNvSpPr/>
            <p:nvPr/>
          </p:nvSpPr>
          <p:spPr>
            <a:xfrm>
              <a:off x="43183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65" name="Google Shape;265;p7"/>
            <p:cNvSpPr/>
            <p:nvPr/>
          </p:nvSpPr>
          <p:spPr>
            <a:xfrm>
              <a:off x="45733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66" name="Google Shape;266;p7"/>
            <p:cNvSpPr/>
            <p:nvPr/>
          </p:nvSpPr>
          <p:spPr>
            <a:xfrm>
              <a:off x="48282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67" name="Google Shape;267;p7"/>
            <p:cNvSpPr/>
            <p:nvPr/>
          </p:nvSpPr>
          <p:spPr>
            <a:xfrm>
              <a:off x="50831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68" name="Google Shape;268;p7"/>
            <p:cNvSpPr/>
            <p:nvPr/>
          </p:nvSpPr>
          <p:spPr>
            <a:xfrm>
              <a:off x="53380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69" name="Google Shape;269;p7"/>
            <p:cNvSpPr/>
            <p:nvPr/>
          </p:nvSpPr>
          <p:spPr>
            <a:xfrm>
              <a:off x="55927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70" name="Google Shape;270;p7"/>
            <p:cNvSpPr/>
            <p:nvPr/>
          </p:nvSpPr>
          <p:spPr>
            <a:xfrm>
              <a:off x="58476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71" name="Google Shape;271;p7"/>
            <p:cNvSpPr/>
            <p:nvPr/>
          </p:nvSpPr>
          <p:spPr>
            <a:xfrm>
              <a:off x="61025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72" name="Google Shape;272;p7"/>
            <p:cNvSpPr/>
            <p:nvPr/>
          </p:nvSpPr>
          <p:spPr>
            <a:xfrm>
              <a:off x="63575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73" name="Google Shape;273;p7"/>
            <p:cNvSpPr/>
            <p:nvPr/>
          </p:nvSpPr>
          <p:spPr>
            <a:xfrm>
              <a:off x="66124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74" name="Google Shape;274;p7"/>
            <p:cNvSpPr/>
            <p:nvPr/>
          </p:nvSpPr>
          <p:spPr>
            <a:xfrm>
              <a:off x="68673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75" name="Google Shape;275;p7"/>
            <p:cNvSpPr/>
            <p:nvPr/>
          </p:nvSpPr>
          <p:spPr>
            <a:xfrm>
              <a:off x="71222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76" name="Google Shape;276;p7"/>
            <p:cNvSpPr/>
            <p:nvPr/>
          </p:nvSpPr>
          <p:spPr>
            <a:xfrm>
              <a:off x="238550" y="46548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77" name="Google Shape;277;p7"/>
            <p:cNvSpPr/>
            <p:nvPr/>
          </p:nvSpPr>
          <p:spPr>
            <a:xfrm>
              <a:off x="238550" y="43999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78" name="Google Shape;278;p7"/>
            <p:cNvSpPr/>
            <p:nvPr/>
          </p:nvSpPr>
          <p:spPr>
            <a:xfrm>
              <a:off x="238550" y="41450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79" name="Google Shape;279;p7"/>
            <p:cNvSpPr/>
            <p:nvPr/>
          </p:nvSpPr>
          <p:spPr>
            <a:xfrm>
              <a:off x="238550" y="39001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80" name="Google Shape;280;p7"/>
            <p:cNvSpPr/>
            <p:nvPr/>
          </p:nvSpPr>
          <p:spPr>
            <a:xfrm>
              <a:off x="238550" y="36454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81" name="Google Shape;281;p7"/>
            <p:cNvSpPr/>
            <p:nvPr/>
          </p:nvSpPr>
          <p:spPr>
            <a:xfrm>
              <a:off x="238550" y="33905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82" name="Google Shape;282;p7"/>
            <p:cNvSpPr/>
            <p:nvPr/>
          </p:nvSpPr>
          <p:spPr>
            <a:xfrm>
              <a:off x="238550" y="31456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83" name="Google Shape;283;p7"/>
            <p:cNvSpPr/>
            <p:nvPr/>
          </p:nvSpPr>
          <p:spPr>
            <a:xfrm>
              <a:off x="238550" y="28907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84" name="Google Shape;284;p7"/>
            <p:cNvSpPr/>
            <p:nvPr/>
          </p:nvSpPr>
          <p:spPr>
            <a:xfrm>
              <a:off x="238550" y="2635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85" name="Google Shape;285;p7"/>
            <p:cNvSpPr/>
            <p:nvPr/>
          </p:nvSpPr>
          <p:spPr>
            <a:xfrm>
              <a:off x="238550" y="23911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86" name="Google Shape;286;p7"/>
            <p:cNvSpPr/>
            <p:nvPr/>
          </p:nvSpPr>
          <p:spPr>
            <a:xfrm>
              <a:off x="238550" y="21362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87" name="Google Shape;287;p7"/>
            <p:cNvSpPr/>
            <p:nvPr/>
          </p:nvSpPr>
          <p:spPr>
            <a:xfrm>
              <a:off x="238550" y="18813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88" name="Google Shape;288;p7"/>
            <p:cNvSpPr/>
            <p:nvPr/>
          </p:nvSpPr>
          <p:spPr>
            <a:xfrm>
              <a:off x="238550" y="16366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89" name="Google Shape;289;p7"/>
            <p:cNvSpPr/>
            <p:nvPr/>
          </p:nvSpPr>
          <p:spPr>
            <a:xfrm>
              <a:off x="238550" y="13817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290" name="Google Shape;290;p7"/>
            <p:cNvSpPr/>
            <p:nvPr/>
          </p:nvSpPr>
          <p:spPr>
            <a:xfrm>
              <a:off x="238550" y="1126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grpSp>
      <p:pic>
        <p:nvPicPr>
          <p:cNvPr id="291" name="Google Shape;291;p7"/>
          <p:cNvPicPr preferRelativeResize="0"/>
          <p:nvPr/>
        </p:nvPicPr>
        <p:blipFill>
          <a:blip r:embed="rId2">
            <a:alphaModFix amt="92000"/>
          </a:blip>
          <a:stretch>
            <a:fillRect/>
          </a:stretch>
        </p:blipFill>
        <p:spPr>
          <a:xfrm>
            <a:off x="-60300" y="-28733"/>
            <a:ext cx="12312603" cy="6915468"/>
          </a:xfrm>
          <a:prstGeom prst="rect">
            <a:avLst/>
          </a:prstGeom>
          <a:noFill/>
          <a:ln>
            <a:noFill/>
          </a:ln>
        </p:spPr>
      </p:pic>
      <p:sp>
        <p:nvSpPr>
          <p:cNvPr id="292" name="Google Shape;292;p7"/>
          <p:cNvSpPr txBox="1">
            <a:spLocks noGrp="1"/>
          </p:cNvSpPr>
          <p:nvPr>
            <p:ph type="title"/>
          </p:nvPr>
        </p:nvSpPr>
        <p:spPr>
          <a:xfrm>
            <a:off x="1238267" y="2160800"/>
            <a:ext cx="5279200" cy="2204400"/>
          </a:xfrm>
          <a:prstGeom prst="rect">
            <a:avLst/>
          </a:prstGeom>
        </p:spPr>
        <p:txBody>
          <a:bodyPr spcFirstLastPara="1" wrap="square" lIns="91416" tIns="91416" rIns="91416" bIns="91416" anchor="t" anchorCtr="0">
            <a:noAutofit/>
          </a:bodyPr>
          <a:lstStyle>
            <a:lvl1pPr lvl="0">
              <a:spcBef>
                <a:spcPts val="0"/>
              </a:spcBef>
              <a:spcAft>
                <a:spcPts val="0"/>
              </a:spcAft>
              <a:buSzPts val="3300"/>
              <a:buNone/>
              <a:defRPr sz="29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93" name="Google Shape;293;p7"/>
          <p:cNvSpPr txBox="1">
            <a:spLocks noGrp="1"/>
          </p:cNvSpPr>
          <p:nvPr>
            <p:ph type="body" idx="1"/>
          </p:nvPr>
        </p:nvSpPr>
        <p:spPr>
          <a:xfrm>
            <a:off x="6787833" y="1960433"/>
            <a:ext cx="4584800" cy="3174000"/>
          </a:xfrm>
          <a:prstGeom prst="rect">
            <a:avLst/>
          </a:prstGeom>
        </p:spPr>
        <p:txBody>
          <a:bodyPr spcFirstLastPara="1" wrap="square" lIns="91416" tIns="91416" rIns="91416" bIns="91416" anchor="t" anchorCtr="0">
            <a:noAutofit/>
          </a:bodyPr>
          <a:lstStyle>
            <a:lvl1pPr marL="457155" lvl="0" indent="-279373">
              <a:spcBef>
                <a:spcPts val="0"/>
              </a:spcBef>
              <a:spcAft>
                <a:spcPts val="0"/>
              </a:spcAft>
              <a:buSzPts val="800"/>
              <a:buFont typeface="Open Sans"/>
              <a:buChar char="●"/>
              <a:defRPr/>
            </a:lvl1pPr>
            <a:lvl2pPr marL="914309" lvl="1" indent="-279373">
              <a:spcBef>
                <a:spcPts val="0"/>
              </a:spcBef>
              <a:spcAft>
                <a:spcPts val="0"/>
              </a:spcAft>
              <a:buClr>
                <a:srgbClr val="999999"/>
              </a:buClr>
              <a:buSzPts val="800"/>
              <a:buFont typeface="Open Sans"/>
              <a:buChar char="○"/>
              <a:defRPr/>
            </a:lvl2pPr>
            <a:lvl3pPr marL="1371464" lvl="2" indent="-279373">
              <a:spcBef>
                <a:spcPts val="0"/>
              </a:spcBef>
              <a:spcAft>
                <a:spcPts val="0"/>
              </a:spcAft>
              <a:buClr>
                <a:srgbClr val="999999"/>
              </a:buClr>
              <a:buSzPts val="800"/>
              <a:buFont typeface="Open Sans"/>
              <a:buChar char="■"/>
              <a:defRPr/>
            </a:lvl3pPr>
            <a:lvl4pPr marL="1828618" lvl="3" indent="-279373">
              <a:spcBef>
                <a:spcPts val="0"/>
              </a:spcBef>
              <a:spcAft>
                <a:spcPts val="0"/>
              </a:spcAft>
              <a:buClr>
                <a:srgbClr val="999999"/>
              </a:buClr>
              <a:buSzPts val="800"/>
              <a:buFont typeface="Open Sans"/>
              <a:buChar char="●"/>
              <a:defRPr/>
            </a:lvl4pPr>
            <a:lvl5pPr marL="2285774" lvl="4" indent="-304768">
              <a:spcBef>
                <a:spcPts val="0"/>
              </a:spcBef>
              <a:spcAft>
                <a:spcPts val="0"/>
              </a:spcAft>
              <a:buClr>
                <a:srgbClr val="999999"/>
              </a:buClr>
              <a:buSzPts val="1200"/>
              <a:buFont typeface="Open Sans"/>
              <a:buChar char="○"/>
              <a:defRPr/>
            </a:lvl5pPr>
            <a:lvl6pPr marL="2742926" lvl="5" indent="-304768">
              <a:spcBef>
                <a:spcPts val="0"/>
              </a:spcBef>
              <a:spcAft>
                <a:spcPts val="0"/>
              </a:spcAft>
              <a:buClr>
                <a:srgbClr val="999999"/>
              </a:buClr>
              <a:buSzPts val="1200"/>
              <a:buFont typeface="Open Sans"/>
              <a:buChar char="■"/>
              <a:defRPr/>
            </a:lvl6pPr>
            <a:lvl7pPr marL="3200080" lvl="6" indent="-273024">
              <a:spcBef>
                <a:spcPts val="0"/>
              </a:spcBef>
              <a:spcAft>
                <a:spcPts val="0"/>
              </a:spcAft>
              <a:buClr>
                <a:srgbClr val="999999"/>
              </a:buClr>
              <a:buSzPts val="700"/>
              <a:buFont typeface="Open Sans"/>
              <a:buChar char="●"/>
              <a:defRPr/>
            </a:lvl7pPr>
            <a:lvl8pPr marL="3657235" lvl="7" indent="-273024">
              <a:spcBef>
                <a:spcPts val="0"/>
              </a:spcBef>
              <a:spcAft>
                <a:spcPts val="0"/>
              </a:spcAft>
              <a:buClr>
                <a:srgbClr val="999999"/>
              </a:buClr>
              <a:buSzPts val="700"/>
              <a:buFont typeface="Open Sans"/>
              <a:buChar char="○"/>
              <a:defRPr/>
            </a:lvl8pPr>
            <a:lvl9pPr marL="4114389" lvl="8" indent="-266673">
              <a:spcBef>
                <a:spcPts val="0"/>
              </a:spcBef>
              <a:spcAft>
                <a:spcPts val="0"/>
              </a:spcAft>
              <a:buClr>
                <a:srgbClr val="999999"/>
              </a:buClr>
              <a:buSzPts val="600"/>
              <a:buFont typeface="Open Sans"/>
              <a:buChar char="■"/>
              <a:defRPr/>
            </a:lvl9pPr>
          </a:lstStyle>
          <a:p>
            <a:endParaRPr/>
          </a:p>
        </p:txBody>
      </p:sp>
    </p:spTree>
    <p:extLst>
      <p:ext uri="{BB962C8B-B14F-4D97-AF65-F5344CB8AC3E}">
        <p14:creationId xmlns:p14="http://schemas.microsoft.com/office/powerpoint/2010/main" val="30020548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40"/>
        <p:cNvGrpSpPr/>
        <p:nvPr/>
      </p:nvGrpSpPr>
      <p:grpSpPr>
        <a:xfrm>
          <a:off x="0" y="0"/>
          <a:ext cx="0" cy="0"/>
          <a:chOff x="0" y="0"/>
          <a:chExt cx="0" cy="0"/>
        </a:xfrm>
      </p:grpSpPr>
      <p:grpSp>
        <p:nvGrpSpPr>
          <p:cNvPr id="341" name="Google Shape;341;p9"/>
          <p:cNvGrpSpPr/>
          <p:nvPr/>
        </p:nvGrpSpPr>
        <p:grpSpPr>
          <a:xfrm>
            <a:off x="-215" y="1410"/>
            <a:ext cx="12192429" cy="6855187"/>
            <a:chOff x="238550" y="877925"/>
            <a:chExt cx="7138425" cy="4013575"/>
          </a:xfrm>
        </p:grpSpPr>
        <p:sp>
          <p:nvSpPr>
            <p:cNvPr id="342" name="Google Shape;342;p9"/>
            <p:cNvSpPr/>
            <p:nvPr/>
          </p:nvSpPr>
          <p:spPr>
            <a:xfrm>
              <a:off x="4950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43" name="Google Shape;343;p9"/>
            <p:cNvSpPr/>
            <p:nvPr/>
          </p:nvSpPr>
          <p:spPr>
            <a:xfrm>
              <a:off x="7499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44" name="Google Shape;344;p9"/>
            <p:cNvSpPr/>
            <p:nvPr/>
          </p:nvSpPr>
          <p:spPr>
            <a:xfrm>
              <a:off x="10048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45" name="Google Shape;345;p9"/>
            <p:cNvSpPr/>
            <p:nvPr/>
          </p:nvSpPr>
          <p:spPr>
            <a:xfrm>
              <a:off x="12598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46" name="Google Shape;346;p9"/>
            <p:cNvSpPr/>
            <p:nvPr/>
          </p:nvSpPr>
          <p:spPr>
            <a:xfrm>
              <a:off x="15147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47" name="Google Shape;347;p9"/>
            <p:cNvSpPr/>
            <p:nvPr/>
          </p:nvSpPr>
          <p:spPr>
            <a:xfrm>
              <a:off x="17696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48" name="Google Shape;348;p9"/>
            <p:cNvSpPr/>
            <p:nvPr/>
          </p:nvSpPr>
          <p:spPr>
            <a:xfrm>
              <a:off x="20243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49" name="Google Shape;349;p9"/>
            <p:cNvSpPr/>
            <p:nvPr/>
          </p:nvSpPr>
          <p:spPr>
            <a:xfrm>
              <a:off x="22792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50" name="Google Shape;350;p9"/>
            <p:cNvSpPr/>
            <p:nvPr/>
          </p:nvSpPr>
          <p:spPr>
            <a:xfrm>
              <a:off x="25341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51" name="Google Shape;351;p9"/>
            <p:cNvSpPr/>
            <p:nvPr/>
          </p:nvSpPr>
          <p:spPr>
            <a:xfrm>
              <a:off x="27890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52" name="Google Shape;352;p9"/>
            <p:cNvSpPr/>
            <p:nvPr/>
          </p:nvSpPr>
          <p:spPr>
            <a:xfrm>
              <a:off x="30440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53" name="Google Shape;353;p9"/>
            <p:cNvSpPr/>
            <p:nvPr/>
          </p:nvSpPr>
          <p:spPr>
            <a:xfrm>
              <a:off x="32989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54" name="Google Shape;354;p9"/>
            <p:cNvSpPr/>
            <p:nvPr/>
          </p:nvSpPr>
          <p:spPr>
            <a:xfrm>
              <a:off x="35538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55" name="Google Shape;355;p9"/>
            <p:cNvSpPr/>
            <p:nvPr/>
          </p:nvSpPr>
          <p:spPr>
            <a:xfrm>
              <a:off x="38085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56" name="Google Shape;356;p9"/>
            <p:cNvSpPr/>
            <p:nvPr/>
          </p:nvSpPr>
          <p:spPr>
            <a:xfrm>
              <a:off x="40634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57" name="Google Shape;357;p9"/>
            <p:cNvSpPr/>
            <p:nvPr/>
          </p:nvSpPr>
          <p:spPr>
            <a:xfrm>
              <a:off x="43183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58" name="Google Shape;358;p9"/>
            <p:cNvSpPr/>
            <p:nvPr/>
          </p:nvSpPr>
          <p:spPr>
            <a:xfrm>
              <a:off x="45733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59" name="Google Shape;359;p9"/>
            <p:cNvSpPr/>
            <p:nvPr/>
          </p:nvSpPr>
          <p:spPr>
            <a:xfrm>
              <a:off x="48282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60" name="Google Shape;360;p9"/>
            <p:cNvSpPr/>
            <p:nvPr/>
          </p:nvSpPr>
          <p:spPr>
            <a:xfrm>
              <a:off x="50831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61" name="Google Shape;361;p9"/>
            <p:cNvSpPr/>
            <p:nvPr/>
          </p:nvSpPr>
          <p:spPr>
            <a:xfrm>
              <a:off x="53380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62" name="Google Shape;362;p9"/>
            <p:cNvSpPr/>
            <p:nvPr/>
          </p:nvSpPr>
          <p:spPr>
            <a:xfrm>
              <a:off x="55927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63" name="Google Shape;363;p9"/>
            <p:cNvSpPr/>
            <p:nvPr/>
          </p:nvSpPr>
          <p:spPr>
            <a:xfrm>
              <a:off x="58476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64" name="Google Shape;364;p9"/>
            <p:cNvSpPr/>
            <p:nvPr/>
          </p:nvSpPr>
          <p:spPr>
            <a:xfrm>
              <a:off x="61025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65" name="Google Shape;365;p9"/>
            <p:cNvSpPr/>
            <p:nvPr/>
          </p:nvSpPr>
          <p:spPr>
            <a:xfrm>
              <a:off x="63575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66" name="Google Shape;366;p9"/>
            <p:cNvSpPr/>
            <p:nvPr/>
          </p:nvSpPr>
          <p:spPr>
            <a:xfrm>
              <a:off x="66124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67" name="Google Shape;367;p9"/>
            <p:cNvSpPr/>
            <p:nvPr/>
          </p:nvSpPr>
          <p:spPr>
            <a:xfrm>
              <a:off x="68673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68" name="Google Shape;368;p9"/>
            <p:cNvSpPr/>
            <p:nvPr/>
          </p:nvSpPr>
          <p:spPr>
            <a:xfrm>
              <a:off x="71222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69" name="Google Shape;369;p9"/>
            <p:cNvSpPr/>
            <p:nvPr/>
          </p:nvSpPr>
          <p:spPr>
            <a:xfrm>
              <a:off x="238550" y="46548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0" name="Google Shape;370;p9"/>
            <p:cNvSpPr/>
            <p:nvPr/>
          </p:nvSpPr>
          <p:spPr>
            <a:xfrm>
              <a:off x="238550" y="43999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1" name="Google Shape;371;p9"/>
            <p:cNvSpPr/>
            <p:nvPr/>
          </p:nvSpPr>
          <p:spPr>
            <a:xfrm>
              <a:off x="238550" y="41450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2" name="Google Shape;372;p9"/>
            <p:cNvSpPr/>
            <p:nvPr/>
          </p:nvSpPr>
          <p:spPr>
            <a:xfrm>
              <a:off x="238550" y="39001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3" name="Google Shape;373;p9"/>
            <p:cNvSpPr/>
            <p:nvPr/>
          </p:nvSpPr>
          <p:spPr>
            <a:xfrm>
              <a:off x="238550" y="36454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4" name="Google Shape;374;p9"/>
            <p:cNvSpPr/>
            <p:nvPr/>
          </p:nvSpPr>
          <p:spPr>
            <a:xfrm>
              <a:off x="238550" y="33905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5" name="Google Shape;375;p9"/>
            <p:cNvSpPr/>
            <p:nvPr/>
          </p:nvSpPr>
          <p:spPr>
            <a:xfrm>
              <a:off x="238550" y="31456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6" name="Google Shape;376;p9"/>
            <p:cNvSpPr/>
            <p:nvPr/>
          </p:nvSpPr>
          <p:spPr>
            <a:xfrm>
              <a:off x="238550" y="28907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7" name="Google Shape;377;p9"/>
            <p:cNvSpPr/>
            <p:nvPr/>
          </p:nvSpPr>
          <p:spPr>
            <a:xfrm>
              <a:off x="238550" y="2635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8" name="Google Shape;378;p9"/>
            <p:cNvSpPr/>
            <p:nvPr/>
          </p:nvSpPr>
          <p:spPr>
            <a:xfrm>
              <a:off x="238550" y="23911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79" name="Google Shape;379;p9"/>
            <p:cNvSpPr/>
            <p:nvPr/>
          </p:nvSpPr>
          <p:spPr>
            <a:xfrm>
              <a:off x="238550" y="21362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80" name="Google Shape;380;p9"/>
            <p:cNvSpPr/>
            <p:nvPr/>
          </p:nvSpPr>
          <p:spPr>
            <a:xfrm>
              <a:off x="238550" y="18813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81" name="Google Shape;381;p9"/>
            <p:cNvSpPr/>
            <p:nvPr/>
          </p:nvSpPr>
          <p:spPr>
            <a:xfrm>
              <a:off x="238550" y="16366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82" name="Google Shape;382;p9"/>
            <p:cNvSpPr/>
            <p:nvPr/>
          </p:nvSpPr>
          <p:spPr>
            <a:xfrm>
              <a:off x="238550" y="13817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83" name="Google Shape;383;p9"/>
            <p:cNvSpPr/>
            <p:nvPr/>
          </p:nvSpPr>
          <p:spPr>
            <a:xfrm>
              <a:off x="238550" y="1126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pic>
        <p:nvPicPr>
          <p:cNvPr id="384" name="Google Shape;384;p9"/>
          <p:cNvPicPr preferRelativeResize="0"/>
          <p:nvPr/>
        </p:nvPicPr>
        <p:blipFill>
          <a:blip r:embed="rId2">
            <a:alphaModFix amt="93000"/>
          </a:blip>
          <a:stretch>
            <a:fillRect/>
          </a:stretch>
        </p:blipFill>
        <p:spPr>
          <a:xfrm>
            <a:off x="-43864" y="-55233"/>
            <a:ext cx="12279735" cy="6968465"/>
          </a:xfrm>
          <a:prstGeom prst="rect">
            <a:avLst/>
          </a:prstGeom>
          <a:noFill/>
          <a:ln>
            <a:noFill/>
          </a:ln>
        </p:spPr>
      </p:pic>
      <p:sp>
        <p:nvSpPr>
          <p:cNvPr id="385" name="Google Shape;385;p9"/>
          <p:cNvSpPr txBox="1">
            <a:spLocks noGrp="1"/>
          </p:cNvSpPr>
          <p:nvPr>
            <p:ph type="ctrTitle"/>
          </p:nvPr>
        </p:nvSpPr>
        <p:spPr>
          <a:xfrm>
            <a:off x="2611400" y="1658041"/>
            <a:ext cx="6969200" cy="14692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3300"/>
              <a:buNone/>
              <a:defRPr sz="6000"/>
            </a:lvl1pPr>
            <a:lvl2pPr lvl="1" rtl="0">
              <a:spcBef>
                <a:spcPts val="0"/>
              </a:spcBef>
              <a:spcAft>
                <a:spcPts val="0"/>
              </a:spcAft>
              <a:buClr>
                <a:srgbClr val="000000"/>
              </a:buClr>
              <a:buSzPts val="1600"/>
              <a:buNone/>
              <a:defRPr sz="2100">
                <a:solidFill>
                  <a:srgbClr val="000000"/>
                </a:solidFill>
              </a:defRPr>
            </a:lvl2pPr>
            <a:lvl3pPr lvl="2" rtl="0">
              <a:spcBef>
                <a:spcPts val="0"/>
              </a:spcBef>
              <a:spcAft>
                <a:spcPts val="0"/>
              </a:spcAft>
              <a:buClr>
                <a:srgbClr val="000000"/>
              </a:buClr>
              <a:buSzPts val="1600"/>
              <a:buNone/>
              <a:defRPr sz="2100">
                <a:solidFill>
                  <a:srgbClr val="000000"/>
                </a:solidFill>
              </a:defRPr>
            </a:lvl3pPr>
            <a:lvl4pPr lvl="3" rtl="0">
              <a:spcBef>
                <a:spcPts val="0"/>
              </a:spcBef>
              <a:spcAft>
                <a:spcPts val="0"/>
              </a:spcAft>
              <a:buClr>
                <a:srgbClr val="000000"/>
              </a:buClr>
              <a:buSzPts val="1600"/>
              <a:buNone/>
              <a:defRPr sz="2100">
                <a:solidFill>
                  <a:srgbClr val="000000"/>
                </a:solidFill>
              </a:defRPr>
            </a:lvl4pPr>
            <a:lvl5pPr lvl="4" rtl="0">
              <a:spcBef>
                <a:spcPts val="0"/>
              </a:spcBef>
              <a:spcAft>
                <a:spcPts val="0"/>
              </a:spcAft>
              <a:buClr>
                <a:srgbClr val="000000"/>
              </a:buClr>
              <a:buSzPts val="1600"/>
              <a:buNone/>
              <a:defRPr sz="2100">
                <a:solidFill>
                  <a:srgbClr val="000000"/>
                </a:solidFill>
              </a:defRPr>
            </a:lvl5pPr>
            <a:lvl6pPr lvl="5" rtl="0">
              <a:spcBef>
                <a:spcPts val="0"/>
              </a:spcBef>
              <a:spcAft>
                <a:spcPts val="0"/>
              </a:spcAft>
              <a:buClr>
                <a:srgbClr val="000000"/>
              </a:buClr>
              <a:buSzPts val="1600"/>
              <a:buNone/>
              <a:defRPr sz="2100">
                <a:solidFill>
                  <a:srgbClr val="000000"/>
                </a:solidFill>
              </a:defRPr>
            </a:lvl6pPr>
            <a:lvl7pPr lvl="6" rtl="0">
              <a:spcBef>
                <a:spcPts val="0"/>
              </a:spcBef>
              <a:spcAft>
                <a:spcPts val="0"/>
              </a:spcAft>
              <a:buClr>
                <a:srgbClr val="000000"/>
              </a:buClr>
              <a:buSzPts val="1600"/>
              <a:buNone/>
              <a:defRPr sz="2100">
                <a:solidFill>
                  <a:srgbClr val="000000"/>
                </a:solidFill>
              </a:defRPr>
            </a:lvl7pPr>
            <a:lvl8pPr lvl="7" rtl="0">
              <a:spcBef>
                <a:spcPts val="0"/>
              </a:spcBef>
              <a:spcAft>
                <a:spcPts val="0"/>
              </a:spcAft>
              <a:buClr>
                <a:srgbClr val="000000"/>
              </a:buClr>
              <a:buSzPts val="1600"/>
              <a:buNone/>
              <a:defRPr sz="2100">
                <a:solidFill>
                  <a:srgbClr val="000000"/>
                </a:solidFill>
              </a:defRPr>
            </a:lvl8pPr>
            <a:lvl9pPr lvl="8" rtl="0">
              <a:spcBef>
                <a:spcPts val="0"/>
              </a:spcBef>
              <a:spcAft>
                <a:spcPts val="0"/>
              </a:spcAft>
              <a:buClr>
                <a:srgbClr val="000000"/>
              </a:buClr>
              <a:buSzPts val="1600"/>
              <a:buNone/>
              <a:defRPr sz="2100">
                <a:solidFill>
                  <a:srgbClr val="000000"/>
                </a:solidFill>
              </a:defRPr>
            </a:lvl9pPr>
          </a:lstStyle>
          <a:p>
            <a:endParaRPr/>
          </a:p>
        </p:txBody>
      </p:sp>
      <p:sp>
        <p:nvSpPr>
          <p:cNvPr id="386" name="Google Shape;386;p9"/>
          <p:cNvSpPr txBox="1">
            <a:spLocks noGrp="1"/>
          </p:cNvSpPr>
          <p:nvPr>
            <p:ph type="subTitle" idx="1"/>
          </p:nvPr>
        </p:nvSpPr>
        <p:spPr>
          <a:xfrm>
            <a:off x="4291600" y="3571297"/>
            <a:ext cx="3633200" cy="1469200"/>
          </a:xfrm>
          <a:prstGeom prst="rect">
            <a:avLst/>
          </a:prstGeom>
        </p:spPr>
        <p:txBody>
          <a:bodyPr spcFirstLastPara="1" wrap="square" lIns="121897" tIns="121897" rIns="121897" bIns="121897" anchor="t" anchorCtr="0">
            <a:noAutofit/>
          </a:bodyPr>
          <a:lstStyle>
            <a:lvl1pPr lvl="0" algn="ctr"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9998596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7"/>
        <p:cNvGrpSpPr/>
        <p:nvPr/>
      </p:nvGrpSpPr>
      <p:grpSpPr>
        <a:xfrm>
          <a:off x="0" y="0"/>
          <a:ext cx="0" cy="0"/>
          <a:chOff x="0" y="0"/>
          <a:chExt cx="0" cy="0"/>
        </a:xfrm>
      </p:grpSpPr>
      <p:pic>
        <p:nvPicPr>
          <p:cNvPr id="388" name="Google Shape;388;p10"/>
          <p:cNvPicPr preferRelativeResize="0"/>
          <p:nvPr/>
        </p:nvPicPr>
        <p:blipFill>
          <a:blip r:embed="rId2">
            <a:alphaModFix amt="31000"/>
          </a:blip>
          <a:stretch>
            <a:fillRect/>
          </a:stretch>
        </p:blipFill>
        <p:spPr>
          <a:xfrm>
            <a:off x="-43864" y="-55233"/>
            <a:ext cx="12279735" cy="6968465"/>
          </a:xfrm>
          <a:prstGeom prst="rect">
            <a:avLst/>
          </a:prstGeom>
          <a:noFill/>
          <a:ln>
            <a:noFill/>
          </a:ln>
        </p:spPr>
      </p:pic>
      <p:sp>
        <p:nvSpPr>
          <p:cNvPr id="389" name="Google Shape;389;p10"/>
          <p:cNvSpPr txBox="1">
            <a:spLocks noGrp="1"/>
          </p:cNvSpPr>
          <p:nvPr>
            <p:ph type="title"/>
          </p:nvPr>
        </p:nvSpPr>
        <p:spPr>
          <a:xfrm>
            <a:off x="950967" y="1364967"/>
            <a:ext cx="4036800" cy="1569600"/>
          </a:xfrm>
          <a:prstGeom prst="rect">
            <a:avLst/>
          </a:prstGeom>
        </p:spPr>
        <p:txBody>
          <a:bodyPr spcFirstLastPara="1" wrap="square" lIns="121897" tIns="121897" rIns="121897" bIns="121897" anchor="t" anchorCtr="0">
            <a:noAutofit/>
          </a:bodyPr>
          <a:lstStyle>
            <a:lvl1pPr lvl="0">
              <a:spcBef>
                <a:spcPts val="0"/>
              </a:spcBef>
              <a:spcAft>
                <a:spcPts val="0"/>
              </a:spcAft>
              <a:buSzPts val="3300"/>
              <a:buNone/>
              <a:defRPr sz="3100"/>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Tree>
    <p:extLst>
      <p:ext uri="{BB962C8B-B14F-4D97-AF65-F5344CB8AC3E}">
        <p14:creationId xmlns:p14="http://schemas.microsoft.com/office/powerpoint/2010/main" val="212392278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0"/>
        <p:cNvGrpSpPr/>
        <p:nvPr/>
      </p:nvGrpSpPr>
      <p:grpSpPr>
        <a:xfrm>
          <a:off x="0" y="0"/>
          <a:ext cx="0" cy="0"/>
          <a:chOff x="0" y="0"/>
          <a:chExt cx="0" cy="0"/>
        </a:xfrm>
      </p:grpSpPr>
      <p:grpSp>
        <p:nvGrpSpPr>
          <p:cNvPr id="391" name="Google Shape;391;p11"/>
          <p:cNvGrpSpPr/>
          <p:nvPr/>
        </p:nvGrpSpPr>
        <p:grpSpPr>
          <a:xfrm>
            <a:off x="16" y="97"/>
            <a:ext cx="12192429" cy="6855187"/>
            <a:chOff x="238550" y="877925"/>
            <a:chExt cx="7138425" cy="4013575"/>
          </a:xfrm>
        </p:grpSpPr>
        <p:sp>
          <p:nvSpPr>
            <p:cNvPr id="392" name="Google Shape;392;p11"/>
            <p:cNvSpPr/>
            <p:nvPr/>
          </p:nvSpPr>
          <p:spPr>
            <a:xfrm>
              <a:off x="4950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3" name="Google Shape;393;p11"/>
            <p:cNvSpPr/>
            <p:nvPr/>
          </p:nvSpPr>
          <p:spPr>
            <a:xfrm>
              <a:off x="7499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4" name="Google Shape;394;p11"/>
            <p:cNvSpPr/>
            <p:nvPr/>
          </p:nvSpPr>
          <p:spPr>
            <a:xfrm>
              <a:off x="10048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5" name="Google Shape;395;p11"/>
            <p:cNvSpPr/>
            <p:nvPr/>
          </p:nvSpPr>
          <p:spPr>
            <a:xfrm>
              <a:off x="12598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6" name="Google Shape;396;p11"/>
            <p:cNvSpPr/>
            <p:nvPr/>
          </p:nvSpPr>
          <p:spPr>
            <a:xfrm>
              <a:off x="15147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7" name="Google Shape;397;p11"/>
            <p:cNvSpPr/>
            <p:nvPr/>
          </p:nvSpPr>
          <p:spPr>
            <a:xfrm>
              <a:off x="17696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8" name="Google Shape;398;p11"/>
            <p:cNvSpPr/>
            <p:nvPr/>
          </p:nvSpPr>
          <p:spPr>
            <a:xfrm>
              <a:off x="20243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399" name="Google Shape;399;p11"/>
            <p:cNvSpPr/>
            <p:nvPr/>
          </p:nvSpPr>
          <p:spPr>
            <a:xfrm>
              <a:off x="22792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0" name="Google Shape;400;p11"/>
            <p:cNvSpPr/>
            <p:nvPr/>
          </p:nvSpPr>
          <p:spPr>
            <a:xfrm>
              <a:off x="25341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1" name="Google Shape;401;p11"/>
            <p:cNvSpPr/>
            <p:nvPr/>
          </p:nvSpPr>
          <p:spPr>
            <a:xfrm>
              <a:off x="27890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2" name="Google Shape;402;p11"/>
            <p:cNvSpPr/>
            <p:nvPr/>
          </p:nvSpPr>
          <p:spPr>
            <a:xfrm>
              <a:off x="30440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3" name="Google Shape;403;p11"/>
            <p:cNvSpPr/>
            <p:nvPr/>
          </p:nvSpPr>
          <p:spPr>
            <a:xfrm>
              <a:off x="32989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4" name="Google Shape;404;p11"/>
            <p:cNvSpPr/>
            <p:nvPr/>
          </p:nvSpPr>
          <p:spPr>
            <a:xfrm>
              <a:off x="35538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5" name="Google Shape;405;p11"/>
            <p:cNvSpPr/>
            <p:nvPr/>
          </p:nvSpPr>
          <p:spPr>
            <a:xfrm>
              <a:off x="38085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6" name="Google Shape;406;p11"/>
            <p:cNvSpPr/>
            <p:nvPr/>
          </p:nvSpPr>
          <p:spPr>
            <a:xfrm>
              <a:off x="40634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7" name="Google Shape;407;p11"/>
            <p:cNvSpPr/>
            <p:nvPr/>
          </p:nvSpPr>
          <p:spPr>
            <a:xfrm>
              <a:off x="43183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8" name="Google Shape;408;p11"/>
            <p:cNvSpPr/>
            <p:nvPr/>
          </p:nvSpPr>
          <p:spPr>
            <a:xfrm>
              <a:off x="45733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09" name="Google Shape;409;p11"/>
            <p:cNvSpPr/>
            <p:nvPr/>
          </p:nvSpPr>
          <p:spPr>
            <a:xfrm>
              <a:off x="48282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0" name="Google Shape;410;p11"/>
            <p:cNvSpPr/>
            <p:nvPr/>
          </p:nvSpPr>
          <p:spPr>
            <a:xfrm>
              <a:off x="50831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1" name="Google Shape;411;p11"/>
            <p:cNvSpPr/>
            <p:nvPr/>
          </p:nvSpPr>
          <p:spPr>
            <a:xfrm>
              <a:off x="53380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2" name="Google Shape;412;p11"/>
            <p:cNvSpPr/>
            <p:nvPr/>
          </p:nvSpPr>
          <p:spPr>
            <a:xfrm>
              <a:off x="55927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3" name="Google Shape;413;p11"/>
            <p:cNvSpPr/>
            <p:nvPr/>
          </p:nvSpPr>
          <p:spPr>
            <a:xfrm>
              <a:off x="58476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4" name="Google Shape;414;p11"/>
            <p:cNvSpPr/>
            <p:nvPr/>
          </p:nvSpPr>
          <p:spPr>
            <a:xfrm>
              <a:off x="61025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5" name="Google Shape;415;p11"/>
            <p:cNvSpPr/>
            <p:nvPr/>
          </p:nvSpPr>
          <p:spPr>
            <a:xfrm>
              <a:off x="63575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6" name="Google Shape;416;p11"/>
            <p:cNvSpPr/>
            <p:nvPr/>
          </p:nvSpPr>
          <p:spPr>
            <a:xfrm>
              <a:off x="66124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7" name="Google Shape;417;p11"/>
            <p:cNvSpPr/>
            <p:nvPr/>
          </p:nvSpPr>
          <p:spPr>
            <a:xfrm>
              <a:off x="68673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8" name="Google Shape;418;p11"/>
            <p:cNvSpPr/>
            <p:nvPr/>
          </p:nvSpPr>
          <p:spPr>
            <a:xfrm>
              <a:off x="71222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19" name="Google Shape;419;p11"/>
            <p:cNvSpPr/>
            <p:nvPr/>
          </p:nvSpPr>
          <p:spPr>
            <a:xfrm>
              <a:off x="238550" y="46548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0" name="Google Shape;420;p11"/>
            <p:cNvSpPr/>
            <p:nvPr/>
          </p:nvSpPr>
          <p:spPr>
            <a:xfrm>
              <a:off x="238550" y="43999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1" name="Google Shape;421;p11"/>
            <p:cNvSpPr/>
            <p:nvPr/>
          </p:nvSpPr>
          <p:spPr>
            <a:xfrm>
              <a:off x="238550" y="41450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2" name="Google Shape;422;p11"/>
            <p:cNvSpPr/>
            <p:nvPr/>
          </p:nvSpPr>
          <p:spPr>
            <a:xfrm>
              <a:off x="238550" y="39001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3" name="Google Shape;423;p11"/>
            <p:cNvSpPr/>
            <p:nvPr/>
          </p:nvSpPr>
          <p:spPr>
            <a:xfrm>
              <a:off x="238550" y="36454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4" name="Google Shape;424;p11"/>
            <p:cNvSpPr/>
            <p:nvPr/>
          </p:nvSpPr>
          <p:spPr>
            <a:xfrm>
              <a:off x="238550" y="33905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5" name="Google Shape;425;p11"/>
            <p:cNvSpPr/>
            <p:nvPr/>
          </p:nvSpPr>
          <p:spPr>
            <a:xfrm>
              <a:off x="238550" y="31456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6" name="Google Shape;426;p11"/>
            <p:cNvSpPr/>
            <p:nvPr/>
          </p:nvSpPr>
          <p:spPr>
            <a:xfrm>
              <a:off x="238550" y="28907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7" name="Google Shape;427;p11"/>
            <p:cNvSpPr/>
            <p:nvPr/>
          </p:nvSpPr>
          <p:spPr>
            <a:xfrm>
              <a:off x="238550" y="2635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8" name="Google Shape;428;p11"/>
            <p:cNvSpPr/>
            <p:nvPr/>
          </p:nvSpPr>
          <p:spPr>
            <a:xfrm>
              <a:off x="238550" y="23911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29" name="Google Shape;429;p11"/>
            <p:cNvSpPr/>
            <p:nvPr/>
          </p:nvSpPr>
          <p:spPr>
            <a:xfrm>
              <a:off x="238550" y="21362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0" name="Google Shape;430;p11"/>
            <p:cNvSpPr/>
            <p:nvPr/>
          </p:nvSpPr>
          <p:spPr>
            <a:xfrm>
              <a:off x="238550" y="18813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1" name="Google Shape;431;p11"/>
            <p:cNvSpPr/>
            <p:nvPr/>
          </p:nvSpPr>
          <p:spPr>
            <a:xfrm>
              <a:off x="238550" y="16366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2" name="Google Shape;432;p11"/>
            <p:cNvSpPr/>
            <p:nvPr/>
          </p:nvSpPr>
          <p:spPr>
            <a:xfrm>
              <a:off x="238550" y="13817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33" name="Google Shape;433;p11"/>
            <p:cNvSpPr/>
            <p:nvPr/>
          </p:nvSpPr>
          <p:spPr>
            <a:xfrm>
              <a:off x="238550" y="1126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pic>
        <p:nvPicPr>
          <p:cNvPr id="434" name="Google Shape;434;p11"/>
          <p:cNvPicPr preferRelativeResize="0"/>
          <p:nvPr/>
        </p:nvPicPr>
        <p:blipFill>
          <a:blip r:embed="rId2">
            <a:alphaModFix amt="92000"/>
          </a:blip>
          <a:stretch>
            <a:fillRect/>
          </a:stretch>
        </p:blipFill>
        <p:spPr>
          <a:xfrm>
            <a:off x="-2" y="-7155"/>
            <a:ext cx="12192003" cy="6304465"/>
          </a:xfrm>
          <a:prstGeom prst="rect">
            <a:avLst/>
          </a:prstGeom>
          <a:noFill/>
          <a:ln>
            <a:noFill/>
          </a:ln>
          <a:effectLst>
            <a:outerShdw blurRad="228600" dist="19050" dir="5400000" algn="bl" rotWithShape="0">
              <a:srgbClr val="000000">
                <a:alpha val="50000"/>
              </a:srgbClr>
            </a:outerShdw>
          </a:effectLst>
        </p:spPr>
      </p:pic>
      <p:sp>
        <p:nvSpPr>
          <p:cNvPr id="435" name="Google Shape;435;p11"/>
          <p:cNvSpPr txBox="1">
            <a:spLocks noGrp="1"/>
          </p:cNvSpPr>
          <p:nvPr>
            <p:ph type="title" hasCustomPrompt="1"/>
          </p:nvPr>
        </p:nvSpPr>
        <p:spPr>
          <a:xfrm>
            <a:off x="2562200" y="1170033"/>
            <a:ext cx="7067600" cy="2192400"/>
          </a:xfrm>
          <a:prstGeom prst="rect">
            <a:avLst/>
          </a:prstGeom>
        </p:spPr>
        <p:txBody>
          <a:bodyPr spcFirstLastPara="1" wrap="square" lIns="121897" tIns="121897" rIns="121897" bIns="121897" anchor="t"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36" name="Google Shape;436;p11"/>
          <p:cNvSpPr txBox="1">
            <a:spLocks noGrp="1"/>
          </p:cNvSpPr>
          <p:nvPr>
            <p:ph type="subTitle" idx="1"/>
          </p:nvPr>
        </p:nvSpPr>
        <p:spPr>
          <a:xfrm>
            <a:off x="2785400" y="3954867"/>
            <a:ext cx="6621200" cy="1019200"/>
          </a:xfrm>
          <a:prstGeom prst="rect">
            <a:avLst/>
          </a:prstGeom>
        </p:spPr>
        <p:txBody>
          <a:bodyPr spcFirstLastPara="1" wrap="square" lIns="121897" tIns="121897" rIns="121897" bIns="121897" anchor="t" anchorCtr="0">
            <a:noAutofit/>
          </a:bodyPr>
          <a:lstStyle>
            <a:lvl1pPr lvl="0" algn="ctr">
              <a:spcBef>
                <a:spcPts val="0"/>
              </a:spcBef>
              <a:spcAft>
                <a:spcPts val="0"/>
              </a:spcAft>
              <a:buSzPts val="1400"/>
              <a:buNone/>
              <a:defRPr sz="21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22445781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437"/>
        <p:cNvGrpSpPr/>
        <p:nvPr/>
      </p:nvGrpSpPr>
      <p:grpSpPr>
        <a:xfrm>
          <a:off x="0" y="0"/>
          <a:ext cx="0" cy="0"/>
          <a:chOff x="0" y="0"/>
          <a:chExt cx="0" cy="0"/>
        </a:xfrm>
      </p:grpSpPr>
    </p:spTree>
    <p:extLst>
      <p:ext uri="{BB962C8B-B14F-4D97-AF65-F5344CB8AC3E}">
        <p14:creationId xmlns:p14="http://schemas.microsoft.com/office/powerpoint/2010/main" val="34277965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38"/>
        <p:cNvGrpSpPr/>
        <p:nvPr/>
      </p:nvGrpSpPr>
      <p:grpSpPr>
        <a:xfrm>
          <a:off x="0" y="0"/>
          <a:ext cx="0" cy="0"/>
          <a:chOff x="0" y="0"/>
          <a:chExt cx="0" cy="0"/>
        </a:xfrm>
      </p:grpSpPr>
      <p:grpSp>
        <p:nvGrpSpPr>
          <p:cNvPr id="439" name="Google Shape;439;p13"/>
          <p:cNvGrpSpPr/>
          <p:nvPr/>
        </p:nvGrpSpPr>
        <p:grpSpPr>
          <a:xfrm>
            <a:off x="-207" y="1410"/>
            <a:ext cx="12192429" cy="6855187"/>
            <a:chOff x="238550" y="877925"/>
            <a:chExt cx="7138425" cy="4013575"/>
          </a:xfrm>
        </p:grpSpPr>
        <p:sp>
          <p:nvSpPr>
            <p:cNvPr id="440" name="Google Shape;440;p13"/>
            <p:cNvSpPr/>
            <p:nvPr/>
          </p:nvSpPr>
          <p:spPr>
            <a:xfrm>
              <a:off x="4950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1" name="Google Shape;441;p13"/>
            <p:cNvSpPr/>
            <p:nvPr/>
          </p:nvSpPr>
          <p:spPr>
            <a:xfrm>
              <a:off x="7499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2" name="Google Shape;442;p13"/>
            <p:cNvSpPr/>
            <p:nvPr/>
          </p:nvSpPr>
          <p:spPr>
            <a:xfrm>
              <a:off x="10048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3" name="Google Shape;443;p13"/>
            <p:cNvSpPr/>
            <p:nvPr/>
          </p:nvSpPr>
          <p:spPr>
            <a:xfrm>
              <a:off x="12598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4" name="Google Shape;444;p13"/>
            <p:cNvSpPr/>
            <p:nvPr/>
          </p:nvSpPr>
          <p:spPr>
            <a:xfrm>
              <a:off x="15147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5" name="Google Shape;445;p13"/>
            <p:cNvSpPr/>
            <p:nvPr/>
          </p:nvSpPr>
          <p:spPr>
            <a:xfrm>
              <a:off x="17696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6" name="Google Shape;446;p13"/>
            <p:cNvSpPr/>
            <p:nvPr/>
          </p:nvSpPr>
          <p:spPr>
            <a:xfrm>
              <a:off x="20243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7" name="Google Shape;447;p13"/>
            <p:cNvSpPr/>
            <p:nvPr/>
          </p:nvSpPr>
          <p:spPr>
            <a:xfrm>
              <a:off x="22792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8" name="Google Shape;448;p13"/>
            <p:cNvSpPr/>
            <p:nvPr/>
          </p:nvSpPr>
          <p:spPr>
            <a:xfrm>
              <a:off x="25341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49" name="Google Shape;449;p13"/>
            <p:cNvSpPr/>
            <p:nvPr/>
          </p:nvSpPr>
          <p:spPr>
            <a:xfrm>
              <a:off x="27890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0" name="Google Shape;450;p13"/>
            <p:cNvSpPr/>
            <p:nvPr/>
          </p:nvSpPr>
          <p:spPr>
            <a:xfrm>
              <a:off x="30440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1" name="Google Shape;451;p13"/>
            <p:cNvSpPr/>
            <p:nvPr/>
          </p:nvSpPr>
          <p:spPr>
            <a:xfrm>
              <a:off x="32989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2" name="Google Shape;452;p13"/>
            <p:cNvSpPr/>
            <p:nvPr/>
          </p:nvSpPr>
          <p:spPr>
            <a:xfrm>
              <a:off x="35538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3" name="Google Shape;453;p13"/>
            <p:cNvSpPr/>
            <p:nvPr/>
          </p:nvSpPr>
          <p:spPr>
            <a:xfrm>
              <a:off x="38085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4" name="Google Shape;454;p13"/>
            <p:cNvSpPr/>
            <p:nvPr/>
          </p:nvSpPr>
          <p:spPr>
            <a:xfrm>
              <a:off x="40634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5" name="Google Shape;455;p13"/>
            <p:cNvSpPr/>
            <p:nvPr/>
          </p:nvSpPr>
          <p:spPr>
            <a:xfrm>
              <a:off x="43183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6" name="Google Shape;456;p13"/>
            <p:cNvSpPr/>
            <p:nvPr/>
          </p:nvSpPr>
          <p:spPr>
            <a:xfrm>
              <a:off x="45733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7" name="Google Shape;457;p13"/>
            <p:cNvSpPr/>
            <p:nvPr/>
          </p:nvSpPr>
          <p:spPr>
            <a:xfrm>
              <a:off x="48282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8" name="Google Shape;458;p13"/>
            <p:cNvSpPr/>
            <p:nvPr/>
          </p:nvSpPr>
          <p:spPr>
            <a:xfrm>
              <a:off x="50831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59" name="Google Shape;459;p13"/>
            <p:cNvSpPr/>
            <p:nvPr/>
          </p:nvSpPr>
          <p:spPr>
            <a:xfrm>
              <a:off x="53380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0" name="Google Shape;460;p13"/>
            <p:cNvSpPr/>
            <p:nvPr/>
          </p:nvSpPr>
          <p:spPr>
            <a:xfrm>
              <a:off x="55927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1" name="Google Shape;461;p13"/>
            <p:cNvSpPr/>
            <p:nvPr/>
          </p:nvSpPr>
          <p:spPr>
            <a:xfrm>
              <a:off x="58476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2" name="Google Shape;462;p13"/>
            <p:cNvSpPr/>
            <p:nvPr/>
          </p:nvSpPr>
          <p:spPr>
            <a:xfrm>
              <a:off x="61025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3" name="Google Shape;463;p13"/>
            <p:cNvSpPr/>
            <p:nvPr/>
          </p:nvSpPr>
          <p:spPr>
            <a:xfrm>
              <a:off x="63575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4" name="Google Shape;464;p13"/>
            <p:cNvSpPr/>
            <p:nvPr/>
          </p:nvSpPr>
          <p:spPr>
            <a:xfrm>
              <a:off x="66124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5" name="Google Shape;465;p13"/>
            <p:cNvSpPr/>
            <p:nvPr/>
          </p:nvSpPr>
          <p:spPr>
            <a:xfrm>
              <a:off x="68673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6" name="Google Shape;466;p13"/>
            <p:cNvSpPr/>
            <p:nvPr/>
          </p:nvSpPr>
          <p:spPr>
            <a:xfrm>
              <a:off x="71222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7" name="Google Shape;467;p13"/>
            <p:cNvSpPr/>
            <p:nvPr/>
          </p:nvSpPr>
          <p:spPr>
            <a:xfrm>
              <a:off x="238550" y="46548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8" name="Google Shape;468;p13"/>
            <p:cNvSpPr/>
            <p:nvPr/>
          </p:nvSpPr>
          <p:spPr>
            <a:xfrm>
              <a:off x="238550" y="43999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69" name="Google Shape;469;p13"/>
            <p:cNvSpPr/>
            <p:nvPr/>
          </p:nvSpPr>
          <p:spPr>
            <a:xfrm>
              <a:off x="238550" y="41450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0" name="Google Shape;470;p13"/>
            <p:cNvSpPr/>
            <p:nvPr/>
          </p:nvSpPr>
          <p:spPr>
            <a:xfrm>
              <a:off x="238550" y="39001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1" name="Google Shape;471;p13"/>
            <p:cNvSpPr/>
            <p:nvPr/>
          </p:nvSpPr>
          <p:spPr>
            <a:xfrm>
              <a:off x="238550" y="36454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2" name="Google Shape;472;p13"/>
            <p:cNvSpPr/>
            <p:nvPr/>
          </p:nvSpPr>
          <p:spPr>
            <a:xfrm>
              <a:off x="238550" y="33905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3" name="Google Shape;473;p13"/>
            <p:cNvSpPr/>
            <p:nvPr/>
          </p:nvSpPr>
          <p:spPr>
            <a:xfrm>
              <a:off x="238550" y="31456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4" name="Google Shape;474;p13"/>
            <p:cNvSpPr/>
            <p:nvPr/>
          </p:nvSpPr>
          <p:spPr>
            <a:xfrm>
              <a:off x="238550" y="28907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5" name="Google Shape;475;p13"/>
            <p:cNvSpPr/>
            <p:nvPr/>
          </p:nvSpPr>
          <p:spPr>
            <a:xfrm>
              <a:off x="238550" y="2635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6" name="Google Shape;476;p13"/>
            <p:cNvSpPr/>
            <p:nvPr/>
          </p:nvSpPr>
          <p:spPr>
            <a:xfrm>
              <a:off x="238550" y="23911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7" name="Google Shape;477;p13"/>
            <p:cNvSpPr/>
            <p:nvPr/>
          </p:nvSpPr>
          <p:spPr>
            <a:xfrm>
              <a:off x="238550" y="21362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8" name="Google Shape;478;p13"/>
            <p:cNvSpPr/>
            <p:nvPr/>
          </p:nvSpPr>
          <p:spPr>
            <a:xfrm>
              <a:off x="238550" y="18813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79" name="Google Shape;479;p13"/>
            <p:cNvSpPr/>
            <p:nvPr/>
          </p:nvSpPr>
          <p:spPr>
            <a:xfrm>
              <a:off x="238550" y="16366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0" name="Google Shape;480;p13"/>
            <p:cNvSpPr/>
            <p:nvPr/>
          </p:nvSpPr>
          <p:spPr>
            <a:xfrm>
              <a:off x="238550" y="13817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81" name="Google Shape;481;p13"/>
            <p:cNvSpPr/>
            <p:nvPr/>
          </p:nvSpPr>
          <p:spPr>
            <a:xfrm>
              <a:off x="238550" y="1126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pic>
        <p:nvPicPr>
          <p:cNvPr id="482" name="Google Shape;482;p13"/>
          <p:cNvPicPr preferRelativeResize="0"/>
          <p:nvPr/>
        </p:nvPicPr>
        <p:blipFill>
          <a:blip r:embed="rId2">
            <a:alphaModFix amt="91000"/>
          </a:blip>
          <a:stretch>
            <a:fillRect/>
          </a:stretch>
        </p:blipFill>
        <p:spPr>
          <a:xfrm>
            <a:off x="-234" y="-2167"/>
            <a:ext cx="12192003" cy="6906933"/>
          </a:xfrm>
          <a:prstGeom prst="rect">
            <a:avLst/>
          </a:prstGeom>
          <a:noFill/>
          <a:ln>
            <a:noFill/>
          </a:ln>
        </p:spPr>
      </p:pic>
      <p:sp>
        <p:nvSpPr>
          <p:cNvPr id="483" name="Google Shape;483;p13"/>
          <p:cNvSpPr txBox="1">
            <a:spLocks noGrp="1"/>
          </p:cNvSpPr>
          <p:nvPr>
            <p:ph type="ctrTitle"/>
          </p:nvPr>
        </p:nvSpPr>
        <p:spPr>
          <a:xfrm>
            <a:off x="2286167" y="2214427"/>
            <a:ext cx="2543600" cy="770400"/>
          </a:xfrm>
          <a:prstGeom prst="rect">
            <a:avLst/>
          </a:prstGeom>
          <a:noFill/>
        </p:spPr>
        <p:txBody>
          <a:bodyPr spcFirstLastPara="1" wrap="square" lIns="121897" tIns="121897" rIns="121897" bIns="121897" anchor="t" anchorCtr="0">
            <a:noAutofit/>
          </a:bodyPr>
          <a:lstStyle>
            <a:lvl1pPr lvl="0" rtl="0">
              <a:spcBef>
                <a:spcPts val="0"/>
              </a:spcBef>
              <a:spcAft>
                <a:spcPts val="0"/>
              </a:spcAft>
              <a:buSzPts val="1200"/>
              <a:buNone/>
              <a:defRPr sz="3200" i="1">
                <a:solidFill>
                  <a:srgbClr val="563D29"/>
                </a:solidFill>
              </a:defRPr>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484" name="Google Shape;484;p13"/>
          <p:cNvSpPr txBox="1">
            <a:spLocks noGrp="1"/>
          </p:cNvSpPr>
          <p:nvPr>
            <p:ph type="subTitle" idx="1"/>
          </p:nvPr>
        </p:nvSpPr>
        <p:spPr>
          <a:xfrm>
            <a:off x="2286167" y="2929467"/>
            <a:ext cx="2543600" cy="1246400"/>
          </a:xfrm>
          <a:prstGeom prst="rect">
            <a:avLst/>
          </a:prstGeom>
          <a:noFill/>
        </p:spPr>
        <p:txBody>
          <a:bodyPr spcFirstLastPara="1" wrap="square" lIns="121897" tIns="121897" rIns="121897" bIns="121897" anchor="t" anchorCtr="0">
            <a:noAutofit/>
          </a:bodyPr>
          <a:lstStyle>
            <a:lvl1pPr lvl="0" rtl="0">
              <a:lnSpc>
                <a:spcPct val="100000"/>
              </a:lnSpc>
              <a:spcBef>
                <a:spcPts val="0"/>
              </a:spcBef>
              <a:spcAft>
                <a:spcPts val="0"/>
              </a:spcAft>
              <a:buSzPts val="1000"/>
              <a:buNone/>
              <a:defRPr sz="1900"/>
            </a:lvl1pPr>
            <a:lvl2pPr lvl="1" rtl="0">
              <a:lnSpc>
                <a:spcPct val="100000"/>
              </a:lnSpc>
              <a:spcBef>
                <a:spcPts val="0"/>
              </a:spcBef>
              <a:spcAft>
                <a:spcPts val="0"/>
              </a:spcAft>
              <a:buSzPts val="1000"/>
              <a:buNone/>
              <a:defRPr sz="1300"/>
            </a:lvl2pPr>
            <a:lvl3pPr lvl="2" rtl="0">
              <a:lnSpc>
                <a:spcPct val="100000"/>
              </a:lnSpc>
              <a:spcBef>
                <a:spcPts val="0"/>
              </a:spcBef>
              <a:spcAft>
                <a:spcPts val="0"/>
              </a:spcAft>
              <a:buSzPts val="1000"/>
              <a:buNone/>
              <a:defRPr sz="1300"/>
            </a:lvl3pPr>
            <a:lvl4pPr lvl="3" rtl="0">
              <a:lnSpc>
                <a:spcPct val="100000"/>
              </a:lnSpc>
              <a:spcBef>
                <a:spcPts val="0"/>
              </a:spcBef>
              <a:spcAft>
                <a:spcPts val="0"/>
              </a:spcAft>
              <a:buSzPts val="1000"/>
              <a:buNone/>
              <a:defRPr sz="1300"/>
            </a:lvl4pPr>
            <a:lvl5pPr lvl="4" rtl="0">
              <a:lnSpc>
                <a:spcPct val="100000"/>
              </a:lnSpc>
              <a:spcBef>
                <a:spcPts val="0"/>
              </a:spcBef>
              <a:spcAft>
                <a:spcPts val="0"/>
              </a:spcAft>
              <a:buSzPts val="1000"/>
              <a:buNone/>
              <a:defRPr sz="1300"/>
            </a:lvl5pPr>
            <a:lvl6pPr lvl="5" rtl="0">
              <a:lnSpc>
                <a:spcPct val="100000"/>
              </a:lnSpc>
              <a:spcBef>
                <a:spcPts val="0"/>
              </a:spcBef>
              <a:spcAft>
                <a:spcPts val="0"/>
              </a:spcAft>
              <a:buSzPts val="1000"/>
              <a:buNone/>
              <a:defRPr sz="1300"/>
            </a:lvl6pPr>
            <a:lvl7pPr lvl="6" rtl="0">
              <a:lnSpc>
                <a:spcPct val="100000"/>
              </a:lnSpc>
              <a:spcBef>
                <a:spcPts val="0"/>
              </a:spcBef>
              <a:spcAft>
                <a:spcPts val="0"/>
              </a:spcAft>
              <a:buSzPts val="1000"/>
              <a:buNone/>
              <a:defRPr sz="1300"/>
            </a:lvl7pPr>
            <a:lvl8pPr lvl="7" rtl="0">
              <a:lnSpc>
                <a:spcPct val="100000"/>
              </a:lnSpc>
              <a:spcBef>
                <a:spcPts val="0"/>
              </a:spcBef>
              <a:spcAft>
                <a:spcPts val="0"/>
              </a:spcAft>
              <a:buSzPts val="1000"/>
              <a:buNone/>
              <a:defRPr sz="1300"/>
            </a:lvl8pPr>
            <a:lvl9pPr lvl="8" rtl="0">
              <a:lnSpc>
                <a:spcPct val="100000"/>
              </a:lnSpc>
              <a:spcBef>
                <a:spcPts val="0"/>
              </a:spcBef>
              <a:spcAft>
                <a:spcPts val="0"/>
              </a:spcAft>
              <a:buSzPts val="1000"/>
              <a:buNone/>
              <a:defRPr sz="1300"/>
            </a:lvl9pPr>
          </a:lstStyle>
          <a:p>
            <a:endParaRPr/>
          </a:p>
        </p:txBody>
      </p:sp>
      <p:sp>
        <p:nvSpPr>
          <p:cNvPr id="485" name="Google Shape;485;p13"/>
          <p:cNvSpPr txBox="1">
            <a:spLocks noGrp="1"/>
          </p:cNvSpPr>
          <p:nvPr>
            <p:ph type="title" idx="2" hasCustomPrompt="1"/>
          </p:nvPr>
        </p:nvSpPr>
        <p:spPr>
          <a:xfrm>
            <a:off x="1249767" y="2010833"/>
            <a:ext cx="1341200" cy="1016800"/>
          </a:xfrm>
          <a:prstGeom prst="rect">
            <a:avLst/>
          </a:prstGeom>
          <a:noFill/>
        </p:spPr>
        <p:txBody>
          <a:bodyPr spcFirstLastPara="1" wrap="square" lIns="121897" tIns="121897" rIns="121897" bIns="121897" anchor="t" anchorCtr="0">
            <a:noAutofit/>
          </a:bodyPr>
          <a:lstStyle>
            <a:lvl1pPr lvl="0" algn="ctr" rtl="0">
              <a:spcBef>
                <a:spcPts val="0"/>
              </a:spcBef>
              <a:spcAft>
                <a:spcPts val="0"/>
              </a:spcAft>
              <a:buSzPts val="4800"/>
              <a:buNone/>
              <a:defRPr sz="6100">
                <a:solidFill>
                  <a:srgbClr val="563D29"/>
                </a:solidFill>
              </a:defRPr>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486" name="Google Shape;486;p13"/>
          <p:cNvSpPr txBox="1">
            <a:spLocks noGrp="1"/>
          </p:cNvSpPr>
          <p:nvPr>
            <p:ph type="ctrTitle" idx="3"/>
          </p:nvPr>
        </p:nvSpPr>
        <p:spPr>
          <a:xfrm>
            <a:off x="6621071" y="2193876"/>
            <a:ext cx="2543600" cy="770400"/>
          </a:xfrm>
          <a:prstGeom prst="rect">
            <a:avLst/>
          </a:prstGeom>
          <a:noFill/>
        </p:spPr>
        <p:txBody>
          <a:bodyPr spcFirstLastPara="1" wrap="square" lIns="121897" tIns="121897" rIns="121897" bIns="121897" anchor="t" anchorCtr="0">
            <a:noAutofit/>
          </a:bodyPr>
          <a:lstStyle>
            <a:lvl1pPr lvl="0" algn="ctr" rtl="0">
              <a:spcBef>
                <a:spcPts val="0"/>
              </a:spcBef>
              <a:spcAft>
                <a:spcPts val="0"/>
              </a:spcAft>
              <a:buSzPts val="1200"/>
              <a:buNone/>
              <a:defRPr sz="3200" i="1">
                <a:solidFill>
                  <a:srgbClr val="563D29"/>
                </a:solidFill>
              </a:defRPr>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487" name="Google Shape;487;p13"/>
          <p:cNvSpPr txBox="1">
            <a:spLocks noGrp="1"/>
          </p:cNvSpPr>
          <p:nvPr>
            <p:ph type="subTitle" idx="4"/>
          </p:nvPr>
        </p:nvSpPr>
        <p:spPr>
          <a:xfrm>
            <a:off x="6621069" y="2908917"/>
            <a:ext cx="2543600" cy="1246400"/>
          </a:xfrm>
          <a:prstGeom prst="rect">
            <a:avLst/>
          </a:prstGeom>
          <a:noFill/>
        </p:spPr>
        <p:txBody>
          <a:bodyPr spcFirstLastPara="1" wrap="square" lIns="121897" tIns="121897" rIns="121897" bIns="121897" anchor="t" anchorCtr="0">
            <a:noAutofit/>
          </a:bodyPr>
          <a:lstStyle>
            <a:lvl1pPr lvl="0" rtl="0">
              <a:lnSpc>
                <a:spcPct val="100000"/>
              </a:lnSpc>
              <a:spcBef>
                <a:spcPts val="0"/>
              </a:spcBef>
              <a:spcAft>
                <a:spcPts val="0"/>
              </a:spcAft>
              <a:buSzPts val="1000"/>
              <a:buNone/>
              <a:defRPr sz="1900"/>
            </a:lvl1pPr>
            <a:lvl2pPr lvl="1" rtl="0">
              <a:lnSpc>
                <a:spcPct val="100000"/>
              </a:lnSpc>
              <a:spcBef>
                <a:spcPts val="0"/>
              </a:spcBef>
              <a:spcAft>
                <a:spcPts val="0"/>
              </a:spcAft>
              <a:buSzPts val="1000"/>
              <a:buNone/>
              <a:defRPr sz="1300"/>
            </a:lvl2pPr>
            <a:lvl3pPr lvl="2" rtl="0">
              <a:lnSpc>
                <a:spcPct val="100000"/>
              </a:lnSpc>
              <a:spcBef>
                <a:spcPts val="0"/>
              </a:spcBef>
              <a:spcAft>
                <a:spcPts val="0"/>
              </a:spcAft>
              <a:buSzPts val="1000"/>
              <a:buNone/>
              <a:defRPr sz="1300"/>
            </a:lvl3pPr>
            <a:lvl4pPr lvl="3" rtl="0">
              <a:lnSpc>
                <a:spcPct val="100000"/>
              </a:lnSpc>
              <a:spcBef>
                <a:spcPts val="0"/>
              </a:spcBef>
              <a:spcAft>
                <a:spcPts val="0"/>
              </a:spcAft>
              <a:buSzPts val="1000"/>
              <a:buNone/>
              <a:defRPr sz="1300"/>
            </a:lvl4pPr>
            <a:lvl5pPr lvl="4" rtl="0">
              <a:lnSpc>
                <a:spcPct val="100000"/>
              </a:lnSpc>
              <a:spcBef>
                <a:spcPts val="0"/>
              </a:spcBef>
              <a:spcAft>
                <a:spcPts val="0"/>
              </a:spcAft>
              <a:buSzPts val="1000"/>
              <a:buNone/>
              <a:defRPr sz="1300"/>
            </a:lvl5pPr>
            <a:lvl6pPr lvl="5" rtl="0">
              <a:lnSpc>
                <a:spcPct val="100000"/>
              </a:lnSpc>
              <a:spcBef>
                <a:spcPts val="0"/>
              </a:spcBef>
              <a:spcAft>
                <a:spcPts val="0"/>
              </a:spcAft>
              <a:buSzPts val="1000"/>
              <a:buNone/>
              <a:defRPr sz="1300"/>
            </a:lvl6pPr>
            <a:lvl7pPr lvl="6" rtl="0">
              <a:lnSpc>
                <a:spcPct val="100000"/>
              </a:lnSpc>
              <a:spcBef>
                <a:spcPts val="0"/>
              </a:spcBef>
              <a:spcAft>
                <a:spcPts val="0"/>
              </a:spcAft>
              <a:buSzPts val="1000"/>
              <a:buNone/>
              <a:defRPr sz="1300"/>
            </a:lvl7pPr>
            <a:lvl8pPr lvl="7" rtl="0">
              <a:lnSpc>
                <a:spcPct val="100000"/>
              </a:lnSpc>
              <a:spcBef>
                <a:spcPts val="0"/>
              </a:spcBef>
              <a:spcAft>
                <a:spcPts val="0"/>
              </a:spcAft>
              <a:buSzPts val="1000"/>
              <a:buNone/>
              <a:defRPr sz="1300"/>
            </a:lvl8pPr>
            <a:lvl9pPr lvl="8" rtl="0">
              <a:lnSpc>
                <a:spcPct val="100000"/>
              </a:lnSpc>
              <a:spcBef>
                <a:spcPts val="0"/>
              </a:spcBef>
              <a:spcAft>
                <a:spcPts val="0"/>
              </a:spcAft>
              <a:buSzPts val="1000"/>
              <a:buNone/>
              <a:defRPr sz="1300"/>
            </a:lvl9pPr>
          </a:lstStyle>
          <a:p>
            <a:endParaRPr/>
          </a:p>
        </p:txBody>
      </p:sp>
      <p:sp>
        <p:nvSpPr>
          <p:cNvPr id="488" name="Google Shape;488;p13"/>
          <p:cNvSpPr txBox="1">
            <a:spLocks noGrp="1"/>
          </p:cNvSpPr>
          <p:nvPr>
            <p:ph type="title" idx="5" hasCustomPrompt="1"/>
          </p:nvPr>
        </p:nvSpPr>
        <p:spPr>
          <a:xfrm>
            <a:off x="5584679" y="1991500"/>
            <a:ext cx="1341200" cy="1014400"/>
          </a:xfrm>
          <a:prstGeom prst="rect">
            <a:avLst/>
          </a:prstGeom>
          <a:noFill/>
        </p:spPr>
        <p:txBody>
          <a:bodyPr spcFirstLastPara="1" wrap="square" lIns="121897" tIns="121897" rIns="121897" bIns="121897" anchor="t" anchorCtr="0">
            <a:noAutofit/>
          </a:bodyPr>
          <a:lstStyle>
            <a:lvl1pPr lvl="0" rtl="0">
              <a:spcBef>
                <a:spcPts val="0"/>
              </a:spcBef>
              <a:spcAft>
                <a:spcPts val="0"/>
              </a:spcAft>
              <a:buSzPts val="4800"/>
              <a:buNone/>
              <a:defRPr sz="6100">
                <a:solidFill>
                  <a:srgbClr val="563D29"/>
                </a:solidFill>
              </a:defRPr>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489" name="Google Shape;489;p13"/>
          <p:cNvSpPr txBox="1">
            <a:spLocks noGrp="1"/>
          </p:cNvSpPr>
          <p:nvPr>
            <p:ph type="ctrTitle" idx="6"/>
          </p:nvPr>
        </p:nvSpPr>
        <p:spPr>
          <a:xfrm>
            <a:off x="2286175" y="4129135"/>
            <a:ext cx="2543600" cy="770400"/>
          </a:xfrm>
          <a:prstGeom prst="rect">
            <a:avLst/>
          </a:prstGeom>
          <a:noFill/>
        </p:spPr>
        <p:txBody>
          <a:bodyPr spcFirstLastPara="1" wrap="square" lIns="121897" tIns="121897" rIns="121897" bIns="121897" anchor="t" anchorCtr="0">
            <a:noAutofit/>
          </a:bodyPr>
          <a:lstStyle>
            <a:lvl1pPr lvl="0" rtl="0">
              <a:spcBef>
                <a:spcPts val="0"/>
              </a:spcBef>
              <a:spcAft>
                <a:spcPts val="0"/>
              </a:spcAft>
              <a:buSzPts val="1200"/>
              <a:buNone/>
              <a:defRPr sz="3200" i="1">
                <a:solidFill>
                  <a:srgbClr val="563D29"/>
                </a:solidFill>
              </a:defRPr>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490" name="Google Shape;490;p13"/>
          <p:cNvSpPr txBox="1">
            <a:spLocks noGrp="1"/>
          </p:cNvSpPr>
          <p:nvPr>
            <p:ph type="subTitle" idx="7"/>
          </p:nvPr>
        </p:nvSpPr>
        <p:spPr>
          <a:xfrm>
            <a:off x="2286171" y="4838467"/>
            <a:ext cx="2543600" cy="1242400"/>
          </a:xfrm>
          <a:prstGeom prst="rect">
            <a:avLst/>
          </a:prstGeom>
          <a:noFill/>
        </p:spPr>
        <p:txBody>
          <a:bodyPr spcFirstLastPara="1" wrap="square" lIns="121897" tIns="121897" rIns="121897" bIns="121897" anchor="t" anchorCtr="0">
            <a:noAutofit/>
          </a:bodyPr>
          <a:lstStyle>
            <a:lvl1pPr lvl="0" rtl="0">
              <a:lnSpc>
                <a:spcPct val="100000"/>
              </a:lnSpc>
              <a:spcBef>
                <a:spcPts val="0"/>
              </a:spcBef>
              <a:spcAft>
                <a:spcPts val="0"/>
              </a:spcAft>
              <a:buSzPts val="1000"/>
              <a:buNone/>
              <a:defRPr sz="1900"/>
            </a:lvl1pPr>
            <a:lvl2pPr lvl="1" rtl="0">
              <a:lnSpc>
                <a:spcPct val="100000"/>
              </a:lnSpc>
              <a:spcBef>
                <a:spcPts val="0"/>
              </a:spcBef>
              <a:spcAft>
                <a:spcPts val="0"/>
              </a:spcAft>
              <a:buSzPts val="1000"/>
              <a:buNone/>
              <a:defRPr sz="1300"/>
            </a:lvl2pPr>
            <a:lvl3pPr lvl="2" rtl="0">
              <a:lnSpc>
                <a:spcPct val="100000"/>
              </a:lnSpc>
              <a:spcBef>
                <a:spcPts val="0"/>
              </a:spcBef>
              <a:spcAft>
                <a:spcPts val="0"/>
              </a:spcAft>
              <a:buSzPts val="1000"/>
              <a:buNone/>
              <a:defRPr sz="1300"/>
            </a:lvl3pPr>
            <a:lvl4pPr lvl="3" rtl="0">
              <a:lnSpc>
                <a:spcPct val="100000"/>
              </a:lnSpc>
              <a:spcBef>
                <a:spcPts val="0"/>
              </a:spcBef>
              <a:spcAft>
                <a:spcPts val="0"/>
              </a:spcAft>
              <a:buSzPts val="1000"/>
              <a:buNone/>
              <a:defRPr sz="1300"/>
            </a:lvl4pPr>
            <a:lvl5pPr lvl="4" rtl="0">
              <a:lnSpc>
                <a:spcPct val="100000"/>
              </a:lnSpc>
              <a:spcBef>
                <a:spcPts val="0"/>
              </a:spcBef>
              <a:spcAft>
                <a:spcPts val="0"/>
              </a:spcAft>
              <a:buSzPts val="1000"/>
              <a:buNone/>
              <a:defRPr sz="1300"/>
            </a:lvl5pPr>
            <a:lvl6pPr lvl="5" rtl="0">
              <a:lnSpc>
                <a:spcPct val="100000"/>
              </a:lnSpc>
              <a:spcBef>
                <a:spcPts val="0"/>
              </a:spcBef>
              <a:spcAft>
                <a:spcPts val="0"/>
              </a:spcAft>
              <a:buSzPts val="1000"/>
              <a:buNone/>
              <a:defRPr sz="1300"/>
            </a:lvl6pPr>
            <a:lvl7pPr lvl="6" rtl="0">
              <a:lnSpc>
                <a:spcPct val="100000"/>
              </a:lnSpc>
              <a:spcBef>
                <a:spcPts val="0"/>
              </a:spcBef>
              <a:spcAft>
                <a:spcPts val="0"/>
              </a:spcAft>
              <a:buSzPts val="1000"/>
              <a:buNone/>
              <a:defRPr sz="1300"/>
            </a:lvl7pPr>
            <a:lvl8pPr lvl="7" rtl="0">
              <a:lnSpc>
                <a:spcPct val="100000"/>
              </a:lnSpc>
              <a:spcBef>
                <a:spcPts val="0"/>
              </a:spcBef>
              <a:spcAft>
                <a:spcPts val="0"/>
              </a:spcAft>
              <a:buSzPts val="1000"/>
              <a:buNone/>
              <a:defRPr sz="1300"/>
            </a:lvl8pPr>
            <a:lvl9pPr lvl="8" rtl="0">
              <a:lnSpc>
                <a:spcPct val="100000"/>
              </a:lnSpc>
              <a:spcBef>
                <a:spcPts val="0"/>
              </a:spcBef>
              <a:spcAft>
                <a:spcPts val="0"/>
              </a:spcAft>
              <a:buSzPts val="1000"/>
              <a:buNone/>
              <a:defRPr sz="1300"/>
            </a:lvl9pPr>
          </a:lstStyle>
          <a:p>
            <a:endParaRPr/>
          </a:p>
        </p:txBody>
      </p:sp>
      <p:sp>
        <p:nvSpPr>
          <p:cNvPr id="491" name="Google Shape;491;p13"/>
          <p:cNvSpPr txBox="1">
            <a:spLocks noGrp="1"/>
          </p:cNvSpPr>
          <p:nvPr>
            <p:ph type="title" idx="8" hasCustomPrompt="1"/>
          </p:nvPr>
        </p:nvSpPr>
        <p:spPr>
          <a:xfrm>
            <a:off x="1249773" y="3926733"/>
            <a:ext cx="1341200" cy="1014400"/>
          </a:xfrm>
          <a:prstGeom prst="rect">
            <a:avLst/>
          </a:prstGeom>
          <a:noFill/>
        </p:spPr>
        <p:txBody>
          <a:bodyPr spcFirstLastPara="1" wrap="square" lIns="121897" tIns="121897" rIns="121897" bIns="121897" anchor="t" anchorCtr="0">
            <a:noAutofit/>
          </a:bodyPr>
          <a:lstStyle>
            <a:lvl1pPr lvl="0" algn="ctr" rtl="0">
              <a:spcBef>
                <a:spcPts val="0"/>
              </a:spcBef>
              <a:spcAft>
                <a:spcPts val="0"/>
              </a:spcAft>
              <a:buSzPts val="4800"/>
              <a:buNone/>
              <a:defRPr sz="6100">
                <a:solidFill>
                  <a:srgbClr val="563D29"/>
                </a:solidFill>
              </a:defRPr>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492" name="Google Shape;492;p13"/>
          <p:cNvSpPr txBox="1">
            <a:spLocks noGrp="1"/>
          </p:cNvSpPr>
          <p:nvPr>
            <p:ph type="ctrTitle" idx="9"/>
          </p:nvPr>
        </p:nvSpPr>
        <p:spPr>
          <a:xfrm>
            <a:off x="6621079" y="4126252"/>
            <a:ext cx="2543600" cy="770400"/>
          </a:xfrm>
          <a:prstGeom prst="rect">
            <a:avLst/>
          </a:prstGeom>
          <a:noFill/>
        </p:spPr>
        <p:txBody>
          <a:bodyPr spcFirstLastPara="1" wrap="square" lIns="121897" tIns="121897" rIns="121897" bIns="121897" anchor="t" anchorCtr="0">
            <a:noAutofit/>
          </a:bodyPr>
          <a:lstStyle>
            <a:lvl1pPr lvl="0" algn="ctr" rtl="0">
              <a:spcBef>
                <a:spcPts val="0"/>
              </a:spcBef>
              <a:spcAft>
                <a:spcPts val="0"/>
              </a:spcAft>
              <a:buSzPts val="1200"/>
              <a:buNone/>
              <a:defRPr sz="3200" i="1">
                <a:solidFill>
                  <a:srgbClr val="563D29"/>
                </a:solidFill>
              </a:defRPr>
            </a:lvl1pPr>
            <a:lvl2pPr lvl="1" rtl="0">
              <a:spcBef>
                <a:spcPts val="0"/>
              </a:spcBef>
              <a:spcAft>
                <a:spcPts val="0"/>
              </a:spcAft>
              <a:buSzPts val="1200"/>
              <a:buNone/>
              <a:defRPr sz="1600"/>
            </a:lvl2pPr>
            <a:lvl3pPr lvl="2" rtl="0">
              <a:spcBef>
                <a:spcPts val="0"/>
              </a:spcBef>
              <a:spcAft>
                <a:spcPts val="0"/>
              </a:spcAft>
              <a:buSzPts val="1200"/>
              <a:buNone/>
              <a:defRPr sz="1600"/>
            </a:lvl3pPr>
            <a:lvl4pPr lvl="3" rtl="0">
              <a:spcBef>
                <a:spcPts val="0"/>
              </a:spcBef>
              <a:spcAft>
                <a:spcPts val="0"/>
              </a:spcAft>
              <a:buSzPts val="1200"/>
              <a:buNone/>
              <a:defRPr sz="1600"/>
            </a:lvl4pPr>
            <a:lvl5pPr lvl="4" rtl="0">
              <a:spcBef>
                <a:spcPts val="0"/>
              </a:spcBef>
              <a:spcAft>
                <a:spcPts val="0"/>
              </a:spcAft>
              <a:buSzPts val="1200"/>
              <a:buNone/>
              <a:defRPr sz="1600"/>
            </a:lvl5pPr>
            <a:lvl6pPr lvl="5" rtl="0">
              <a:spcBef>
                <a:spcPts val="0"/>
              </a:spcBef>
              <a:spcAft>
                <a:spcPts val="0"/>
              </a:spcAft>
              <a:buSzPts val="1200"/>
              <a:buNone/>
              <a:defRPr sz="1600"/>
            </a:lvl6pPr>
            <a:lvl7pPr lvl="6" rtl="0">
              <a:spcBef>
                <a:spcPts val="0"/>
              </a:spcBef>
              <a:spcAft>
                <a:spcPts val="0"/>
              </a:spcAft>
              <a:buSzPts val="1200"/>
              <a:buNone/>
              <a:defRPr sz="1600"/>
            </a:lvl7pPr>
            <a:lvl8pPr lvl="7" rtl="0">
              <a:spcBef>
                <a:spcPts val="0"/>
              </a:spcBef>
              <a:spcAft>
                <a:spcPts val="0"/>
              </a:spcAft>
              <a:buSzPts val="1200"/>
              <a:buNone/>
              <a:defRPr sz="1600"/>
            </a:lvl8pPr>
            <a:lvl9pPr lvl="8" rtl="0">
              <a:spcBef>
                <a:spcPts val="0"/>
              </a:spcBef>
              <a:spcAft>
                <a:spcPts val="0"/>
              </a:spcAft>
              <a:buSzPts val="1200"/>
              <a:buNone/>
              <a:defRPr sz="1600"/>
            </a:lvl9pPr>
          </a:lstStyle>
          <a:p>
            <a:endParaRPr/>
          </a:p>
        </p:txBody>
      </p:sp>
      <p:sp>
        <p:nvSpPr>
          <p:cNvPr id="493" name="Google Shape;493;p13"/>
          <p:cNvSpPr txBox="1">
            <a:spLocks noGrp="1"/>
          </p:cNvSpPr>
          <p:nvPr>
            <p:ph type="subTitle" idx="13"/>
          </p:nvPr>
        </p:nvSpPr>
        <p:spPr>
          <a:xfrm>
            <a:off x="6621073" y="4841349"/>
            <a:ext cx="2543600" cy="1242400"/>
          </a:xfrm>
          <a:prstGeom prst="rect">
            <a:avLst/>
          </a:prstGeom>
          <a:noFill/>
        </p:spPr>
        <p:txBody>
          <a:bodyPr spcFirstLastPara="1" wrap="square" lIns="121897" tIns="121897" rIns="121897" bIns="121897" anchor="t" anchorCtr="0">
            <a:noAutofit/>
          </a:bodyPr>
          <a:lstStyle>
            <a:lvl1pPr lvl="0" rtl="0">
              <a:lnSpc>
                <a:spcPct val="100000"/>
              </a:lnSpc>
              <a:spcBef>
                <a:spcPts val="0"/>
              </a:spcBef>
              <a:spcAft>
                <a:spcPts val="0"/>
              </a:spcAft>
              <a:buSzPts val="1000"/>
              <a:buNone/>
              <a:defRPr sz="1900"/>
            </a:lvl1pPr>
            <a:lvl2pPr lvl="1" rtl="0">
              <a:lnSpc>
                <a:spcPct val="100000"/>
              </a:lnSpc>
              <a:spcBef>
                <a:spcPts val="0"/>
              </a:spcBef>
              <a:spcAft>
                <a:spcPts val="0"/>
              </a:spcAft>
              <a:buSzPts val="1000"/>
              <a:buNone/>
              <a:defRPr sz="1300"/>
            </a:lvl2pPr>
            <a:lvl3pPr lvl="2" rtl="0">
              <a:lnSpc>
                <a:spcPct val="100000"/>
              </a:lnSpc>
              <a:spcBef>
                <a:spcPts val="0"/>
              </a:spcBef>
              <a:spcAft>
                <a:spcPts val="0"/>
              </a:spcAft>
              <a:buSzPts val="1000"/>
              <a:buNone/>
              <a:defRPr sz="1300"/>
            </a:lvl3pPr>
            <a:lvl4pPr lvl="3" rtl="0">
              <a:lnSpc>
                <a:spcPct val="100000"/>
              </a:lnSpc>
              <a:spcBef>
                <a:spcPts val="0"/>
              </a:spcBef>
              <a:spcAft>
                <a:spcPts val="0"/>
              </a:spcAft>
              <a:buSzPts val="1000"/>
              <a:buNone/>
              <a:defRPr sz="1300"/>
            </a:lvl4pPr>
            <a:lvl5pPr lvl="4" rtl="0">
              <a:lnSpc>
                <a:spcPct val="100000"/>
              </a:lnSpc>
              <a:spcBef>
                <a:spcPts val="0"/>
              </a:spcBef>
              <a:spcAft>
                <a:spcPts val="0"/>
              </a:spcAft>
              <a:buSzPts val="1000"/>
              <a:buNone/>
              <a:defRPr sz="1300"/>
            </a:lvl5pPr>
            <a:lvl6pPr lvl="5" rtl="0">
              <a:lnSpc>
                <a:spcPct val="100000"/>
              </a:lnSpc>
              <a:spcBef>
                <a:spcPts val="0"/>
              </a:spcBef>
              <a:spcAft>
                <a:spcPts val="0"/>
              </a:spcAft>
              <a:buSzPts val="1000"/>
              <a:buNone/>
              <a:defRPr sz="1300"/>
            </a:lvl6pPr>
            <a:lvl7pPr lvl="6" rtl="0">
              <a:lnSpc>
                <a:spcPct val="100000"/>
              </a:lnSpc>
              <a:spcBef>
                <a:spcPts val="0"/>
              </a:spcBef>
              <a:spcAft>
                <a:spcPts val="0"/>
              </a:spcAft>
              <a:buSzPts val="1000"/>
              <a:buNone/>
              <a:defRPr sz="1300"/>
            </a:lvl7pPr>
            <a:lvl8pPr lvl="7" rtl="0">
              <a:lnSpc>
                <a:spcPct val="100000"/>
              </a:lnSpc>
              <a:spcBef>
                <a:spcPts val="0"/>
              </a:spcBef>
              <a:spcAft>
                <a:spcPts val="0"/>
              </a:spcAft>
              <a:buSzPts val="1000"/>
              <a:buNone/>
              <a:defRPr sz="1300"/>
            </a:lvl8pPr>
            <a:lvl9pPr lvl="8" rtl="0">
              <a:lnSpc>
                <a:spcPct val="100000"/>
              </a:lnSpc>
              <a:spcBef>
                <a:spcPts val="0"/>
              </a:spcBef>
              <a:spcAft>
                <a:spcPts val="0"/>
              </a:spcAft>
              <a:buSzPts val="1000"/>
              <a:buNone/>
              <a:defRPr sz="1300"/>
            </a:lvl9pPr>
          </a:lstStyle>
          <a:p>
            <a:endParaRPr/>
          </a:p>
        </p:txBody>
      </p:sp>
      <p:sp>
        <p:nvSpPr>
          <p:cNvPr id="494" name="Google Shape;494;p13"/>
          <p:cNvSpPr txBox="1">
            <a:spLocks noGrp="1"/>
          </p:cNvSpPr>
          <p:nvPr>
            <p:ph type="title" idx="14" hasCustomPrompt="1"/>
          </p:nvPr>
        </p:nvSpPr>
        <p:spPr>
          <a:xfrm>
            <a:off x="5584685" y="3923867"/>
            <a:ext cx="1341200" cy="1014400"/>
          </a:xfrm>
          <a:prstGeom prst="rect">
            <a:avLst/>
          </a:prstGeom>
          <a:noFill/>
        </p:spPr>
        <p:txBody>
          <a:bodyPr spcFirstLastPara="1" wrap="square" lIns="121897" tIns="121897" rIns="121897" bIns="121897" anchor="t" anchorCtr="0">
            <a:noAutofit/>
          </a:bodyPr>
          <a:lstStyle>
            <a:lvl1pPr lvl="0" rtl="0">
              <a:spcBef>
                <a:spcPts val="0"/>
              </a:spcBef>
              <a:spcAft>
                <a:spcPts val="0"/>
              </a:spcAft>
              <a:buSzPts val="4800"/>
              <a:buNone/>
              <a:defRPr sz="6100">
                <a:solidFill>
                  <a:srgbClr val="563D29"/>
                </a:solidFill>
              </a:defRPr>
            </a:lvl1pPr>
            <a:lvl2pPr lvl="1"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6400">
                <a:latin typeface="Fira Sans Extra Condensed Medium"/>
                <a:ea typeface="Fira Sans Extra Condensed Medium"/>
                <a:cs typeface="Fira Sans Extra Condensed Medium"/>
                <a:sym typeface="Fira Sans Extra Condensed Medium"/>
              </a:defRPr>
            </a:lvl9pPr>
          </a:lstStyle>
          <a:p>
            <a:r>
              <a:t>xx%</a:t>
            </a:r>
          </a:p>
        </p:txBody>
      </p:sp>
      <p:sp>
        <p:nvSpPr>
          <p:cNvPr id="495" name="Google Shape;495;p13"/>
          <p:cNvSpPr txBox="1">
            <a:spLocks noGrp="1"/>
          </p:cNvSpPr>
          <p:nvPr>
            <p:ph type="ctrTitle" idx="15"/>
          </p:nvPr>
        </p:nvSpPr>
        <p:spPr>
          <a:xfrm>
            <a:off x="950967" y="745912"/>
            <a:ext cx="10290000" cy="1016800"/>
          </a:xfrm>
          <a:prstGeom prst="rect">
            <a:avLst/>
          </a:prstGeom>
          <a:noFill/>
        </p:spPr>
        <p:txBody>
          <a:bodyPr spcFirstLastPara="1" wrap="square" lIns="121897" tIns="121897" rIns="121897" bIns="121897" anchor="t" anchorCtr="0">
            <a:noAutofit/>
          </a:bodyPr>
          <a:lstStyle>
            <a:lvl1pPr lvl="0" algn="ctr" rtl="0">
              <a:spcBef>
                <a:spcPts val="0"/>
              </a:spcBef>
              <a:spcAft>
                <a:spcPts val="0"/>
              </a:spcAft>
              <a:buSzPts val="3600"/>
              <a:buNone/>
              <a:defRPr sz="4400" i="1"/>
            </a:lvl1pPr>
            <a:lvl2pPr lvl="1" algn="ctr" rtl="0">
              <a:spcBef>
                <a:spcPts val="0"/>
              </a:spcBef>
              <a:spcAft>
                <a:spcPts val="0"/>
              </a:spcAft>
              <a:buSzPts val="1800"/>
              <a:buNone/>
              <a:defRPr sz="2400"/>
            </a:lvl2pPr>
            <a:lvl3pPr lvl="2" algn="ctr" rtl="0">
              <a:spcBef>
                <a:spcPts val="0"/>
              </a:spcBef>
              <a:spcAft>
                <a:spcPts val="0"/>
              </a:spcAft>
              <a:buSzPts val="1800"/>
              <a:buNone/>
              <a:defRPr sz="2400"/>
            </a:lvl3pPr>
            <a:lvl4pPr lvl="3" algn="ctr" rtl="0">
              <a:spcBef>
                <a:spcPts val="0"/>
              </a:spcBef>
              <a:spcAft>
                <a:spcPts val="0"/>
              </a:spcAft>
              <a:buSzPts val="1800"/>
              <a:buNone/>
              <a:defRPr sz="2400"/>
            </a:lvl4pPr>
            <a:lvl5pPr lvl="4" algn="ctr" rtl="0">
              <a:spcBef>
                <a:spcPts val="0"/>
              </a:spcBef>
              <a:spcAft>
                <a:spcPts val="0"/>
              </a:spcAft>
              <a:buSzPts val="1800"/>
              <a:buNone/>
              <a:defRPr sz="2400"/>
            </a:lvl5pPr>
            <a:lvl6pPr lvl="5" algn="ctr" rtl="0">
              <a:spcBef>
                <a:spcPts val="0"/>
              </a:spcBef>
              <a:spcAft>
                <a:spcPts val="0"/>
              </a:spcAft>
              <a:buSzPts val="1800"/>
              <a:buNone/>
              <a:defRPr sz="2400"/>
            </a:lvl6pPr>
            <a:lvl7pPr lvl="6" algn="ctr" rtl="0">
              <a:spcBef>
                <a:spcPts val="0"/>
              </a:spcBef>
              <a:spcAft>
                <a:spcPts val="0"/>
              </a:spcAft>
              <a:buSzPts val="1800"/>
              <a:buNone/>
              <a:defRPr sz="2400"/>
            </a:lvl7pPr>
            <a:lvl8pPr lvl="7" algn="ctr" rtl="0">
              <a:spcBef>
                <a:spcPts val="0"/>
              </a:spcBef>
              <a:spcAft>
                <a:spcPts val="0"/>
              </a:spcAft>
              <a:buSzPts val="1800"/>
              <a:buNone/>
              <a:defRPr sz="2400"/>
            </a:lvl8pPr>
            <a:lvl9pPr lvl="8" algn="ctr" rtl="0">
              <a:spcBef>
                <a:spcPts val="0"/>
              </a:spcBef>
              <a:spcAft>
                <a:spcPts val="0"/>
              </a:spcAft>
              <a:buSzPts val="1800"/>
              <a:buNone/>
              <a:defRPr sz="2400"/>
            </a:lvl9pPr>
          </a:lstStyle>
          <a:p>
            <a:endParaRPr/>
          </a:p>
        </p:txBody>
      </p:sp>
    </p:spTree>
    <p:extLst>
      <p:ext uri="{BB962C8B-B14F-4D97-AF65-F5344CB8AC3E}">
        <p14:creationId xmlns:p14="http://schemas.microsoft.com/office/powerpoint/2010/main" val="23815274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96"/>
        <p:cNvGrpSpPr/>
        <p:nvPr/>
      </p:nvGrpSpPr>
      <p:grpSpPr>
        <a:xfrm>
          <a:off x="0" y="0"/>
          <a:ext cx="0" cy="0"/>
          <a:chOff x="0" y="0"/>
          <a:chExt cx="0" cy="0"/>
        </a:xfrm>
      </p:grpSpPr>
      <p:grpSp>
        <p:nvGrpSpPr>
          <p:cNvPr id="497" name="Google Shape;497;p14"/>
          <p:cNvGrpSpPr/>
          <p:nvPr/>
        </p:nvGrpSpPr>
        <p:grpSpPr>
          <a:xfrm>
            <a:off x="-215" y="1410"/>
            <a:ext cx="12192429" cy="6855187"/>
            <a:chOff x="238550" y="877925"/>
            <a:chExt cx="7138425" cy="4013575"/>
          </a:xfrm>
        </p:grpSpPr>
        <p:sp>
          <p:nvSpPr>
            <p:cNvPr id="498" name="Google Shape;498;p14"/>
            <p:cNvSpPr/>
            <p:nvPr/>
          </p:nvSpPr>
          <p:spPr>
            <a:xfrm>
              <a:off x="4950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499" name="Google Shape;499;p14"/>
            <p:cNvSpPr/>
            <p:nvPr/>
          </p:nvSpPr>
          <p:spPr>
            <a:xfrm>
              <a:off x="7499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0" name="Google Shape;500;p14"/>
            <p:cNvSpPr/>
            <p:nvPr/>
          </p:nvSpPr>
          <p:spPr>
            <a:xfrm>
              <a:off x="10048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1" name="Google Shape;501;p14"/>
            <p:cNvSpPr/>
            <p:nvPr/>
          </p:nvSpPr>
          <p:spPr>
            <a:xfrm>
              <a:off x="12598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2" name="Google Shape;502;p14"/>
            <p:cNvSpPr/>
            <p:nvPr/>
          </p:nvSpPr>
          <p:spPr>
            <a:xfrm>
              <a:off x="15147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3" name="Google Shape;503;p14"/>
            <p:cNvSpPr/>
            <p:nvPr/>
          </p:nvSpPr>
          <p:spPr>
            <a:xfrm>
              <a:off x="17696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4" name="Google Shape;504;p14"/>
            <p:cNvSpPr/>
            <p:nvPr/>
          </p:nvSpPr>
          <p:spPr>
            <a:xfrm>
              <a:off x="20243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5" name="Google Shape;505;p14"/>
            <p:cNvSpPr/>
            <p:nvPr/>
          </p:nvSpPr>
          <p:spPr>
            <a:xfrm>
              <a:off x="22792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6" name="Google Shape;506;p14"/>
            <p:cNvSpPr/>
            <p:nvPr/>
          </p:nvSpPr>
          <p:spPr>
            <a:xfrm>
              <a:off x="25341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7" name="Google Shape;507;p14"/>
            <p:cNvSpPr/>
            <p:nvPr/>
          </p:nvSpPr>
          <p:spPr>
            <a:xfrm>
              <a:off x="27890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8" name="Google Shape;508;p14"/>
            <p:cNvSpPr/>
            <p:nvPr/>
          </p:nvSpPr>
          <p:spPr>
            <a:xfrm>
              <a:off x="30440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09" name="Google Shape;509;p14"/>
            <p:cNvSpPr/>
            <p:nvPr/>
          </p:nvSpPr>
          <p:spPr>
            <a:xfrm>
              <a:off x="32989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0" name="Google Shape;510;p14"/>
            <p:cNvSpPr/>
            <p:nvPr/>
          </p:nvSpPr>
          <p:spPr>
            <a:xfrm>
              <a:off x="35538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1" name="Google Shape;511;p14"/>
            <p:cNvSpPr/>
            <p:nvPr/>
          </p:nvSpPr>
          <p:spPr>
            <a:xfrm>
              <a:off x="38085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2" name="Google Shape;512;p14"/>
            <p:cNvSpPr/>
            <p:nvPr/>
          </p:nvSpPr>
          <p:spPr>
            <a:xfrm>
              <a:off x="40634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3" name="Google Shape;513;p14"/>
            <p:cNvSpPr/>
            <p:nvPr/>
          </p:nvSpPr>
          <p:spPr>
            <a:xfrm>
              <a:off x="43183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4" name="Google Shape;514;p14"/>
            <p:cNvSpPr/>
            <p:nvPr/>
          </p:nvSpPr>
          <p:spPr>
            <a:xfrm>
              <a:off x="45733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5" name="Google Shape;515;p14"/>
            <p:cNvSpPr/>
            <p:nvPr/>
          </p:nvSpPr>
          <p:spPr>
            <a:xfrm>
              <a:off x="48282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6" name="Google Shape;516;p14"/>
            <p:cNvSpPr/>
            <p:nvPr/>
          </p:nvSpPr>
          <p:spPr>
            <a:xfrm>
              <a:off x="50831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7" name="Google Shape;517;p14"/>
            <p:cNvSpPr/>
            <p:nvPr/>
          </p:nvSpPr>
          <p:spPr>
            <a:xfrm>
              <a:off x="53380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8" name="Google Shape;518;p14"/>
            <p:cNvSpPr/>
            <p:nvPr/>
          </p:nvSpPr>
          <p:spPr>
            <a:xfrm>
              <a:off x="55927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19" name="Google Shape;519;p14"/>
            <p:cNvSpPr/>
            <p:nvPr/>
          </p:nvSpPr>
          <p:spPr>
            <a:xfrm>
              <a:off x="58476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0" name="Google Shape;520;p14"/>
            <p:cNvSpPr/>
            <p:nvPr/>
          </p:nvSpPr>
          <p:spPr>
            <a:xfrm>
              <a:off x="61025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1" name="Google Shape;521;p14"/>
            <p:cNvSpPr/>
            <p:nvPr/>
          </p:nvSpPr>
          <p:spPr>
            <a:xfrm>
              <a:off x="63575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2" name="Google Shape;522;p14"/>
            <p:cNvSpPr/>
            <p:nvPr/>
          </p:nvSpPr>
          <p:spPr>
            <a:xfrm>
              <a:off x="66124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3" name="Google Shape;523;p14"/>
            <p:cNvSpPr/>
            <p:nvPr/>
          </p:nvSpPr>
          <p:spPr>
            <a:xfrm>
              <a:off x="68673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4" name="Google Shape;524;p14"/>
            <p:cNvSpPr/>
            <p:nvPr/>
          </p:nvSpPr>
          <p:spPr>
            <a:xfrm>
              <a:off x="71222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5" name="Google Shape;525;p14"/>
            <p:cNvSpPr/>
            <p:nvPr/>
          </p:nvSpPr>
          <p:spPr>
            <a:xfrm>
              <a:off x="238550" y="46548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6" name="Google Shape;526;p14"/>
            <p:cNvSpPr/>
            <p:nvPr/>
          </p:nvSpPr>
          <p:spPr>
            <a:xfrm>
              <a:off x="238550" y="43999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7" name="Google Shape;527;p14"/>
            <p:cNvSpPr/>
            <p:nvPr/>
          </p:nvSpPr>
          <p:spPr>
            <a:xfrm>
              <a:off x="238550" y="41450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8" name="Google Shape;528;p14"/>
            <p:cNvSpPr/>
            <p:nvPr/>
          </p:nvSpPr>
          <p:spPr>
            <a:xfrm>
              <a:off x="238550" y="39001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29" name="Google Shape;529;p14"/>
            <p:cNvSpPr/>
            <p:nvPr/>
          </p:nvSpPr>
          <p:spPr>
            <a:xfrm>
              <a:off x="238550" y="36454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0" name="Google Shape;530;p14"/>
            <p:cNvSpPr/>
            <p:nvPr/>
          </p:nvSpPr>
          <p:spPr>
            <a:xfrm>
              <a:off x="238550" y="33905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1" name="Google Shape;531;p14"/>
            <p:cNvSpPr/>
            <p:nvPr/>
          </p:nvSpPr>
          <p:spPr>
            <a:xfrm>
              <a:off x="238550" y="31456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2" name="Google Shape;532;p14"/>
            <p:cNvSpPr/>
            <p:nvPr/>
          </p:nvSpPr>
          <p:spPr>
            <a:xfrm>
              <a:off x="238550" y="28907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3" name="Google Shape;533;p14"/>
            <p:cNvSpPr/>
            <p:nvPr/>
          </p:nvSpPr>
          <p:spPr>
            <a:xfrm>
              <a:off x="238550" y="2635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4" name="Google Shape;534;p14"/>
            <p:cNvSpPr/>
            <p:nvPr/>
          </p:nvSpPr>
          <p:spPr>
            <a:xfrm>
              <a:off x="238550" y="23911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5" name="Google Shape;535;p14"/>
            <p:cNvSpPr/>
            <p:nvPr/>
          </p:nvSpPr>
          <p:spPr>
            <a:xfrm>
              <a:off x="238550" y="21362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6" name="Google Shape;536;p14"/>
            <p:cNvSpPr/>
            <p:nvPr/>
          </p:nvSpPr>
          <p:spPr>
            <a:xfrm>
              <a:off x="238550" y="18813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7" name="Google Shape;537;p14"/>
            <p:cNvSpPr/>
            <p:nvPr/>
          </p:nvSpPr>
          <p:spPr>
            <a:xfrm>
              <a:off x="238550" y="16366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8" name="Google Shape;538;p14"/>
            <p:cNvSpPr/>
            <p:nvPr/>
          </p:nvSpPr>
          <p:spPr>
            <a:xfrm>
              <a:off x="238550" y="13817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39" name="Google Shape;539;p14"/>
            <p:cNvSpPr/>
            <p:nvPr/>
          </p:nvSpPr>
          <p:spPr>
            <a:xfrm>
              <a:off x="238550" y="1126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pic>
        <p:nvPicPr>
          <p:cNvPr id="540" name="Google Shape;540;p14"/>
          <p:cNvPicPr preferRelativeResize="0"/>
          <p:nvPr/>
        </p:nvPicPr>
        <p:blipFill>
          <a:blip r:embed="rId2">
            <a:alphaModFix amt="93000"/>
          </a:blip>
          <a:stretch>
            <a:fillRect/>
          </a:stretch>
        </p:blipFill>
        <p:spPr>
          <a:xfrm>
            <a:off x="-52300" y="-24233"/>
            <a:ext cx="12296603" cy="6906468"/>
          </a:xfrm>
          <a:prstGeom prst="rect">
            <a:avLst/>
          </a:prstGeom>
          <a:noFill/>
          <a:ln>
            <a:noFill/>
          </a:ln>
        </p:spPr>
      </p:pic>
      <p:sp>
        <p:nvSpPr>
          <p:cNvPr id="541" name="Google Shape;541;p14"/>
          <p:cNvSpPr txBox="1">
            <a:spLocks noGrp="1"/>
          </p:cNvSpPr>
          <p:nvPr>
            <p:ph type="title"/>
          </p:nvPr>
        </p:nvSpPr>
        <p:spPr>
          <a:xfrm>
            <a:off x="3889200" y="5126185"/>
            <a:ext cx="4413600" cy="642000"/>
          </a:xfrm>
          <a:prstGeom prst="rect">
            <a:avLst/>
          </a:prstGeom>
        </p:spPr>
        <p:txBody>
          <a:bodyPr spcFirstLastPara="1" wrap="square" lIns="121897" tIns="121897" rIns="121897" bIns="121897" anchor="b" anchorCtr="0">
            <a:noAutofit/>
          </a:bodyPr>
          <a:lstStyle>
            <a:lvl1pPr lvl="0" algn="ctr" rtl="0">
              <a:spcBef>
                <a:spcPts val="0"/>
              </a:spcBef>
              <a:spcAft>
                <a:spcPts val="0"/>
              </a:spcAft>
              <a:buSzPts val="1400"/>
              <a:buNone/>
              <a:defRPr sz="28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542" name="Google Shape;542;p14"/>
          <p:cNvSpPr txBox="1">
            <a:spLocks noGrp="1"/>
          </p:cNvSpPr>
          <p:nvPr>
            <p:ph type="subTitle" idx="1"/>
          </p:nvPr>
        </p:nvSpPr>
        <p:spPr>
          <a:xfrm>
            <a:off x="3327000" y="1966877"/>
            <a:ext cx="5538000" cy="2342000"/>
          </a:xfrm>
          <a:prstGeom prst="rect">
            <a:avLst/>
          </a:prstGeom>
        </p:spPr>
        <p:txBody>
          <a:bodyPr spcFirstLastPara="1" wrap="square" lIns="121897" tIns="121897" rIns="121897" bIns="121897" anchor="t" anchorCtr="0">
            <a:noAutofit/>
          </a:bodyPr>
          <a:lstStyle>
            <a:lvl1pPr lvl="0" algn="ctr" rtl="0">
              <a:lnSpc>
                <a:spcPct val="100000"/>
              </a:lnSpc>
              <a:spcBef>
                <a:spcPts val="0"/>
              </a:spcBef>
              <a:spcAft>
                <a:spcPts val="0"/>
              </a:spcAft>
              <a:buSzPts val="2400"/>
              <a:buNone/>
              <a:defRPr sz="32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43" name="Google Shape;543;p14"/>
          <p:cNvSpPr/>
          <p:nvPr/>
        </p:nvSpPr>
        <p:spPr>
          <a:xfrm>
            <a:off x="-98900" y="3603206"/>
            <a:ext cx="2133" cy="2133"/>
          </a:xfrm>
          <a:custGeom>
            <a:avLst/>
            <a:gdLst/>
            <a:ahLst/>
            <a:cxnLst/>
            <a:rect l="l" t="t" r="r" b="b"/>
            <a:pathLst>
              <a:path w="64" h="64" extrusionOk="0">
                <a:moveTo>
                  <a:pt x="63" y="0"/>
                </a:moveTo>
                <a:cubicBezTo>
                  <a:pt x="21" y="21"/>
                  <a:pt x="0" y="21"/>
                  <a:pt x="0" y="63"/>
                </a:cubicBezTo>
                <a:cubicBezTo>
                  <a:pt x="42" y="63"/>
                  <a:pt x="63" y="21"/>
                  <a:pt x="63" y="0"/>
                </a:cubicBezTo>
                <a:close/>
              </a:path>
            </a:pathLst>
          </a:custGeom>
          <a:solidFill>
            <a:srgbClr val="D7EAEA"/>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
        <p:nvSpPr>
          <p:cNvPr id="544" name="Google Shape;544;p14"/>
          <p:cNvSpPr/>
          <p:nvPr/>
        </p:nvSpPr>
        <p:spPr>
          <a:xfrm>
            <a:off x="-96797" y="3603203"/>
            <a:ext cx="33" cy="33"/>
          </a:xfrm>
          <a:custGeom>
            <a:avLst/>
            <a:gdLst/>
            <a:ahLst/>
            <a:cxnLst/>
            <a:rect l="l" t="t" r="r" b="b"/>
            <a:pathLst>
              <a:path w="1" h="1" extrusionOk="0">
                <a:moveTo>
                  <a:pt x="0" y="0"/>
                </a:moveTo>
                <a:lnTo>
                  <a:pt x="0" y="0"/>
                </a:lnTo>
                <a:close/>
              </a:path>
            </a:pathLst>
          </a:custGeom>
          <a:solidFill>
            <a:srgbClr val="D7EAEA"/>
          </a:solidFill>
          <a:ln>
            <a:noFill/>
          </a:ln>
        </p:spPr>
        <p:txBody>
          <a:bodyPr spcFirstLastPara="1" wrap="square" lIns="121897" tIns="121897" rIns="121897" bIns="121897" anchor="ctr" anchorCtr="0">
            <a:noAutofit/>
          </a:bodyPr>
          <a:lstStyle/>
          <a:p>
            <a:pPr>
              <a:buClr>
                <a:srgbClr val="000000"/>
              </a:buClr>
              <a:buFont typeface="Arial"/>
              <a:buNone/>
            </a:pPr>
            <a:endParaRPr sz="1900" kern="0">
              <a:solidFill>
                <a:srgbClr val="000000"/>
              </a:solidFill>
              <a:cs typeface="Arial"/>
              <a:sym typeface="Arial"/>
            </a:endParaRPr>
          </a:p>
        </p:txBody>
      </p:sp>
    </p:spTree>
    <p:extLst>
      <p:ext uri="{BB962C8B-B14F-4D97-AF65-F5344CB8AC3E}">
        <p14:creationId xmlns:p14="http://schemas.microsoft.com/office/powerpoint/2010/main" val="7994141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591"/>
        <p:cNvGrpSpPr/>
        <p:nvPr/>
      </p:nvGrpSpPr>
      <p:grpSpPr>
        <a:xfrm>
          <a:off x="0" y="0"/>
          <a:ext cx="0" cy="0"/>
          <a:chOff x="0" y="0"/>
          <a:chExt cx="0" cy="0"/>
        </a:xfrm>
      </p:grpSpPr>
      <p:grpSp>
        <p:nvGrpSpPr>
          <p:cNvPr id="592" name="Google Shape;592;p16"/>
          <p:cNvGrpSpPr/>
          <p:nvPr/>
        </p:nvGrpSpPr>
        <p:grpSpPr>
          <a:xfrm>
            <a:off x="-215" y="1410"/>
            <a:ext cx="12192429" cy="6855187"/>
            <a:chOff x="238550" y="877925"/>
            <a:chExt cx="7138425" cy="4013575"/>
          </a:xfrm>
        </p:grpSpPr>
        <p:sp>
          <p:nvSpPr>
            <p:cNvPr id="593" name="Google Shape;593;p16"/>
            <p:cNvSpPr/>
            <p:nvPr/>
          </p:nvSpPr>
          <p:spPr>
            <a:xfrm>
              <a:off x="4950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4" name="Google Shape;594;p16"/>
            <p:cNvSpPr/>
            <p:nvPr/>
          </p:nvSpPr>
          <p:spPr>
            <a:xfrm>
              <a:off x="7499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5" name="Google Shape;595;p16"/>
            <p:cNvSpPr/>
            <p:nvPr/>
          </p:nvSpPr>
          <p:spPr>
            <a:xfrm>
              <a:off x="10048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6" name="Google Shape;596;p16"/>
            <p:cNvSpPr/>
            <p:nvPr/>
          </p:nvSpPr>
          <p:spPr>
            <a:xfrm>
              <a:off x="12598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7" name="Google Shape;597;p16"/>
            <p:cNvSpPr/>
            <p:nvPr/>
          </p:nvSpPr>
          <p:spPr>
            <a:xfrm>
              <a:off x="15147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8" name="Google Shape;598;p16"/>
            <p:cNvSpPr/>
            <p:nvPr/>
          </p:nvSpPr>
          <p:spPr>
            <a:xfrm>
              <a:off x="17696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599" name="Google Shape;599;p16"/>
            <p:cNvSpPr/>
            <p:nvPr/>
          </p:nvSpPr>
          <p:spPr>
            <a:xfrm>
              <a:off x="20243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0" name="Google Shape;600;p16"/>
            <p:cNvSpPr/>
            <p:nvPr/>
          </p:nvSpPr>
          <p:spPr>
            <a:xfrm>
              <a:off x="22792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1" name="Google Shape;601;p16"/>
            <p:cNvSpPr/>
            <p:nvPr/>
          </p:nvSpPr>
          <p:spPr>
            <a:xfrm>
              <a:off x="25341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2" name="Google Shape;602;p16"/>
            <p:cNvSpPr/>
            <p:nvPr/>
          </p:nvSpPr>
          <p:spPr>
            <a:xfrm>
              <a:off x="27890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3" name="Google Shape;603;p16"/>
            <p:cNvSpPr/>
            <p:nvPr/>
          </p:nvSpPr>
          <p:spPr>
            <a:xfrm>
              <a:off x="30440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4" name="Google Shape;604;p16"/>
            <p:cNvSpPr/>
            <p:nvPr/>
          </p:nvSpPr>
          <p:spPr>
            <a:xfrm>
              <a:off x="32989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5" name="Google Shape;605;p16"/>
            <p:cNvSpPr/>
            <p:nvPr/>
          </p:nvSpPr>
          <p:spPr>
            <a:xfrm>
              <a:off x="35538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6" name="Google Shape;606;p16"/>
            <p:cNvSpPr/>
            <p:nvPr/>
          </p:nvSpPr>
          <p:spPr>
            <a:xfrm>
              <a:off x="38085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7" name="Google Shape;607;p16"/>
            <p:cNvSpPr/>
            <p:nvPr/>
          </p:nvSpPr>
          <p:spPr>
            <a:xfrm>
              <a:off x="40634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8" name="Google Shape;608;p16"/>
            <p:cNvSpPr/>
            <p:nvPr/>
          </p:nvSpPr>
          <p:spPr>
            <a:xfrm>
              <a:off x="43183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09" name="Google Shape;609;p16"/>
            <p:cNvSpPr/>
            <p:nvPr/>
          </p:nvSpPr>
          <p:spPr>
            <a:xfrm>
              <a:off x="45733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10" name="Google Shape;610;p16"/>
            <p:cNvSpPr/>
            <p:nvPr/>
          </p:nvSpPr>
          <p:spPr>
            <a:xfrm>
              <a:off x="48282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11" name="Google Shape;611;p16"/>
            <p:cNvSpPr/>
            <p:nvPr/>
          </p:nvSpPr>
          <p:spPr>
            <a:xfrm>
              <a:off x="50831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12" name="Google Shape;612;p16"/>
            <p:cNvSpPr/>
            <p:nvPr/>
          </p:nvSpPr>
          <p:spPr>
            <a:xfrm>
              <a:off x="53380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13" name="Google Shape;613;p16"/>
            <p:cNvSpPr/>
            <p:nvPr/>
          </p:nvSpPr>
          <p:spPr>
            <a:xfrm>
              <a:off x="55927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14" name="Google Shape;614;p16"/>
            <p:cNvSpPr/>
            <p:nvPr/>
          </p:nvSpPr>
          <p:spPr>
            <a:xfrm>
              <a:off x="58476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15" name="Google Shape;615;p16"/>
            <p:cNvSpPr/>
            <p:nvPr/>
          </p:nvSpPr>
          <p:spPr>
            <a:xfrm>
              <a:off x="61025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16" name="Google Shape;616;p16"/>
            <p:cNvSpPr/>
            <p:nvPr/>
          </p:nvSpPr>
          <p:spPr>
            <a:xfrm>
              <a:off x="63575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17" name="Google Shape;617;p16"/>
            <p:cNvSpPr/>
            <p:nvPr/>
          </p:nvSpPr>
          <p:spPr>
            <a:xfrm>
              <a:off x="66124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18" name="Google Shape;618;p16"/>
            <p:cNvSpPr/>
            <p:nvPr/>
          </p:nvSpPr>
          <p:spPr>
            <a:xfrm>
              <a:off x="68673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19" name="Google Shape;619;p16"/>
            <p:cNvSpPr/>
            <p:nvPr/>
          </p:nvSpPr>
          <p:spPr>
            <a:xfrm>
              <a:off x="71222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20" name="Google Shape;620;p16"/>
            <p:cNvSpPr/>
            <p:nvPr/>
          </p:nvSpPr>
          <p:spPr>
            <a:xfrm>
              <a:off x="238550" y="46548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21" name="Google Shape;621;p16"/>
            <p:cNvSpPr/>
            <p:nvPr/>
          </p:nvSpPr>
          <p:spPr>
            <a:xfrm>
              <a:off x="238550" y="43999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22" name="Google Shape;622;p16"/>
            <p:cNvSpPr/>
            <p:nvPr/>
          </p:nvSpPr>
          <p:spPr>
            <a:xfrm>
              <a:off x="238550" y="41450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23" name="Google Shape;623;p16"/>
            <p:cNvSpPr/>
            <p:nvPr/>
          </p:nvSpPr>
          <p:spPr>
            <a:xfrm>
              <a:off x="238550" y="39001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24" name="Google Shape;624;p16"/>
            <p:cNvSpPr/>
            <p:nvPr/>
          </p:nvSpPr>
          <p:spPr>
            <a:xfrm>
              <a:off x="238550" y="36454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25" name="Google Shape;625;p16"/>
            <p:cNvSpPr/>
            <p:nvPr/>
          </p:nvSpPr>
          <p:spPr>
            <a:xfrm>
              <a:off x="238550" y="33905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26" name="Google Shape;626;p16"/>
            <p:cNvSpPr/>
            <p:nvPr/>
          </p:nvSpPr>
          <p:spPr>
            <a:xfrm>
              <a:off x="238550" y="31456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27" name="Google Shape;627;p16"/>
            <p:cNvSpPr/>
            <p:nvPr/>
          </p:nvSpPr>
          <p:spPr>
            <a:xfrm>
              <a:off x="238550" y="28907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28" name="Google Shape;628;p16"/>
            <p:cNvSpPr/>
            <p:nvPr/>
          </p:nvSpPr>
          <p:spPr>
            <a:xfrm>
              <a:off x="238550" y="2635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29" name="Google Shape;629;p16"/>
            <p:cNvSpPr/>
            <p:nvPr/>
          </p:nvSpPr>
          <p:spPr>
            <a:xfrm>
              <a:off x="238550" y="23911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30" name="Google Shape;630;p16"/>
            <p:cNvSpPr/>
            <p:nvPr/>
          </p:nvSpPr>
          <p:spPr>
            <a:xfrm>
              <a:off x="238550" y="21362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31" name="Google Shape;631;p16"/>
            <p:cNvSpPr/>
            <p:nvPr/>
          </p:nvSpPr>
          <p:spPr>
            <a:xfrm>
              <a:off x="238550" y="18813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32" name="Google Shape;632;p16"/>
            <p:cNvSpPr/>
            <p:nvPr/>
          </p:nvSpPr>
          <p:spPr>
            <a:xfrm>
              <a:off x="238550" y="16366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33" name="Google Shape;633;p16"/>
            <p:cNvSpPr/>
            <p:nvPr/>
          </p:nvSpPr>
          <p:spPr>
            <a:xfrm>
              <a:off x="238550" y="13817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634" name="Google Shape;634;p16"/>
            <p:cNvSpPr/>
            <p:nvPr/>
          </p:nvSpPr>
          <p:spPr>
            <a:xfrm>
              <a:off x="238550" y="1126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pic>
        <p:nvPicPr>
          <p:cNvPr id="635" name="Google Shape;635;p16"/>
          <p:cNvPicPr preferRelativeResize="0"/>
          <p:nvPr/>
        </p:nvPicPr>
        <p:blipFill>
          <a:blip r:embed="rId2">
            <a:alphaModFix amt="93000"/>
          </a:blip>
          <a:stretch>
            <a:fillRect/>
          </a:stretch>
        </p:blipFill>
        <p:spPr>
          <a:xfrm>
            <a:off x="-55800" y="-26200"/>
            <a:ext cx="12303603" cy="6910399"/>
          </a:xfrm>
          <a:prstGeom prst="rect">
            <a:avLst/>
          </a:prstGeom>
          <a:noFill/>
          <a:ln>
            <a:noFill/>
          </a:ln>
        </p:spPr>
      </p:pic>
      <p:sp>
        <p:nvSpPr>
          <p:cNvPr id="636" name="Google Shape;636;p16"/>
          <p:cNvSpPr txBox="1">
            <a:spLocks noGrp="1"/>
          </p:cNvSpPr>
          <p:nvPr>
            <p:ph type="ctrTitle"/>
          </p:nvPr>
        </p:nvSpPr>
        <p:spPr>
          <a:xfrm>
            <a:off x="950967" y="622679"/>
            <a:ext cx="10290000" cy="1062000"/>
          </a:xfrm>
          <a:prstGeom prst="rect">
            <a:avLst/>
          </a:prstGeom>
          <a:noFill/>
        </p:spPr>
        <p:txBody>
          <a:bodyPr spcFirstLastPara="1" wrap="square" lIns="121897" tIns="121897" rIns="121897" bIns="121897" anchor="t" anchorCtr="0">
            <a:noAutofit/>
          </a:bodyPr>
          <a:lstStyle>
            <a:lvl1pPr lvl="0" algn="ctr" rtl="0">
              <a:spcBef>
                <a:spcPts val="0"/>
              </a:spcBef>
              <a:spcAft>
                <a:spcPts val="0"/>
              </a:spcAft>
              <a:buSzPts val="3300"/>
              <a:buNone/>
              <a:defRPr/>
            </a:lvl1pPr>
            <a:lvl2pPr lvl="1" algn="r" rtl="0">
              <a:spcBef>
                <a:spcPts val="0"/>
              </a:spcBef>
              <a:spcAft>
                <a:spcPts val="0"/>
              </a:spcAft>
              <a:buClr>
                <a:srgbClr val="434343"/>
              </a:buClr>
              <a:buSzPts val="1800"/>
              <a:buNone/>
              <a:defRPr sz="2400">
                <a:solidFill>
                  <a:srgbClr val="434343"/>
                </a:solidFill>
              </a:defRPr>
            </a:lvl2pPr>
            <a:lvl3pPr lvl="2" algn="r" rtl="0">
              <a:spcBef>
                <a:spcPts val="0"/>
              </a:spcBef>
              <a:spcAft>
                <a:spcPts val="0"/>
              </a:spcAft>
              <a:buClr>
                <a:srgbClr val="434343"/>
              </a:buClr>
              <a:buSzPts val="1800"/>
              <a:buNone/>
              <a:defRPr sz="2400">
                <a:solidFill>
                  <a:srgbClr val="434343"/>
                </a:solidFill>
              </a:defRPr>
            </a:lvl3pPr>
            <a:lvl4pPr lvl="3" algn="r" rtl="0">
              <a:spcBef>
                <a:spcPts val="0"/>
              </a:spcBef>
              <a:spcAft>
                <a:spcPts val="0"/>
              </a:spcAft>
              <a:buClr>
                <a:srgbClr val="434343"/>
              </a:buClr>
              <a:buSzPts val="1800"/>
              <a:buNone/>
              <a:defRPr sz="2400">
                <a:solidFill>
                  <a:srgbClr val="434343"/>
                </a:solidFill>
              </a:defRPr>
            </a:lvl4pPr>
            <a:lvl5pPr lvl="4" algn="r" rtl="0">
              <a:spcBef>
                <a:spcPts val="0"/>
              </a:spcBef>
              <a:spcAft>
                <a:spcPts val="0"/>
              </a:spcAft>
              <a:buClr>
                <a:srgbClr val="434343"/>
              </a:buClr>
              <a:buSzPts val="1800"/>
              <a:buNone/>
              <a:defRPr sz="2400">
                <a:solidFill>
                  <a:srgbClr val="434343"/>
                </a:solidFill>
              </a:defRPr>
            </a:lvl5pPr>
            <a:lvl6pPr lvl="5" algn="r" rtl="0">
              <a:spcBef>
                <a:spcPts val="0"/>
              </a:spcBef>
              <a:spcAft>
                <a:spcPts val="0"/>
              </a:spcAft>
              <a:buClr>
                <a:srgbClr val="434343"/>
              </a:buClr>
              <a:buSzPts val="1800"/>
              <a:buNone/>
              <a:defRPr sz="2400">
                <a:solidFill>
                  <a:srgbClr val="434343"/>
                </a:solidFill>
              </a:defRPr>
            </a:lvl6pPr>
            <a:lvl7pPr lvl="6" algn="r" rtl="0">
              <a:spcBef>
                <a:spcPts val="0"/>
              </a:spcBef>
              <a:spcAft>
                <a:spcPts val="0"/>
              </a:spcAft>
              <a:buClr>
                <a:srgbClr val="434343"/>
              </a:buClr>
              <a:buSzPts val="1800"/>
              <a:buNone/>
              <a:defRPr sz="2400">
                <a:solidFill>
                  <a:srgbClr val="434343"/>
                </a:solidFill>
              </a:defRPr>
            </a:lvl7pPr>
            <a:lvl8pPr lvl="7" algn="r" rtl="0">
              <a:spcBef>
                <a:spcPts val="0"/>
              </a:spcBef>
              <a:spcAft>
                <a:spcPts val="0"/>
              </a:spcAft>
              <a:buClr>
                <a:srgbClr val="434343"/>
              </a:buClr>
              <a:buSzPts val="1800"/>
              <a:buNone/>
              <a:defRPr sz="2400">
                <a:solidFill>
                  <a:srgbClr val="434343"/>
                </a:solidFill>
              </a:defRPr>
            </a:lvl8pPr>
            <a:lvl9pPr lvl="8" algn="r" rtl="0">
              <a:spcBef>
                <a:spcPts val="0"/>
              </a:spcBef>
              <a:spcAft>
                <a:spcPts val="0"/>
              </a:spcAft>
              <a:buClr>
                <a:srgbClr val="434343"/>
              </a:buClr>
              <a:buSzPts val="1800"/>
              <a:buNone/>
              <a:defRPr sz="2400">
                <a:solidFill>
                  <a:srgbClr val="434343"/>
                </a:solidFill>
              </a:defRPr>
            </a:lvl9pPr>
          </a:lstStyle>
          <a:p>
            <a:endParaRPr/>
          </a:p>
        </p:txBody>
      </p:sp>
    </p:spTree>
    <p:extLst>
      <p:ext uri="{BB962C8B-B14F-4D97-AF65-F5344CB8AC3E}">
        <p14:creationId xmlns:p14="http://schemas.microsoft.com/office/powerpoint/2010/main" val="4318741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730"/>
        <p:cNvGrpSpPr/>
        <p:nvPr/>
      </p:nvGrpSpPr>
      <p:grpSpPr>
        <a:xfrm>
          <a:off x="0" y="0"/>
          <a:ext cx="0" cy="0"/>
          <a:chOff x="0" y="0"/>
          <a:chExt cx="0" cy="0"/>
        </a:xfrm>
      </p:grpSpPr>
      <p:grpSp>
        <p:nvGrpSpPr>
          <p:cNvPr id="731" name="Google Shape;731;p19"/>
          <p:cNvGrpSpPr/>
          <p:nvPr/>
        </p:nvGrpSpPr>
        <p:grpSpPr>
          <a:xfrm>
            <a:off x="16" y="97"/>
            <a:ext cx="12192429" cy="6855187"/>
            <a:chOff x="238550" y="877925"/>
            <a:chExt cx="7138425" cy="4013575"/>
          </a:xfrm>
        </p:grpSpPr>
        <p:sp>
          <p:nvSpPr>
            <p:cNvPr id="732" name="Google Shape;732;p19"/>
            <p:cNvSpPr/>
            <p:nvPr/>
          </p:nvSpPr>
          <p:spPr>
            <a:xfrm>
              <a:off x="4950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3" name="Google Shape;733;p19"/>
            <p:cNvSpPr/>
            <p:nvPr/>
          </p:nvSpPr>
          <p:spPr>
            <a:xfrm>
              <a:off x="7499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4" name="Google Shape;734;p19"/>
            <p:cNvSpPr/>
            <p:nvPr/>
          </p:nvSpPr>
          <p:spPr>
            <a:xfrm>
              <a:off x="10048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5" name="Google Shape;735;p19"/>
            <p:cNvSpPr/>
            <p:nvPr/>
          </p:nvSpPr>
          <p:spPr>
            <a:xfrm>
              <a:off x="12598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6" name="Google Shape;736;p19"/>
            <p:cNvSpPr/>
            <p:nvPr/>
          </p:nvSpPr>
          <p:spPr>
            <a:xfrm>
              <a:off x="15147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7" name="Google Shape;737;p19"/>
            <p:cNvSpPr/>
            <p:nvPr/>
          </p:nvSpPr>
          <p:spPr>
            <a:xfrm>
              <a:off x="17696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8" name="Google Shape;738;p19"/>
            <p:cNvSpPr/>
            <p:nvPr/>
          </p:nvSpPr>
          <p:spPr>
            <a:xfrm>
              <a:off x="20243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39" name="Google Shape;739;p19"/>
            <p:cNvSpPr/>
            <p:nvPr/>
          </p:nvSpPr>
          <p:spPr>
            <a:xfrm>
              <a:off x="22792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0" name="Google Shape;740;p19"/>
            <p:cNvSpPr/>
            <p:nvPr/>
          </p:nvSpPr>
          <p:spPr>
            <a:xfrm>
              <a:off x="25341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1" name="Google Shape;741;p19"/>
            <p:cNvSpPr/>
            <p:nvPr/>
          </p:nvSpPr>
          <p:spPr>
            <a:xfrm>
              <a:off x="27890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2" name="Google Shape;742;p19"/>
            <p:cNvSpPr/>
            <p:nvPr/>
          </p:nvSpPr>
          <p:spPr>
            <a:xfrm>
              <a:off x="30440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3" name="Google Shape;743;p19"/>
            <p:cNvSpPr/>
            <p:nvPr/>
          </p:nvSpPr>
          <p:spPr>
            <a:xfrm>
              <a:off x="32989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4" name="Google Shape;744;p19"/>
            <p:cNvSpPr/>
            <p:nvPr/>
          </p:nvSpPr>
          <p:spPr>
            <a:xfrm>
              <a:off x="35538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5" name="Google Shape;745;p19"/>
            <p:cNvSpPr/>
            <p:nvPr/>
          </p:nvSpPr>
          <p:spPr>
            <a:xfrm>
              <a:off x="38085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6" name="Google Shape;746;p19"/>
            <p:cNvSpPr/>
            <p:nvPr/>
          </p:nvSpPr>
          <p:spPr>
            <a:xfrm>
              <a:off x="40634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7" name="Google Shape;747;p19"/>
            <p:cNvSpPr/>
            <p:nvPr/>
          </p:nvSpPr>
          <p:spPr>
            <a:xfrm>
              <a:off x="43183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8" name="Google Shape;748;p19"/>
            <p:cNvSpPr/>
            <p:nvPr/>
          </p:nvSpPr>
          <p:spPr>
            <a:xfrm>
              <a:off x="45733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49" name="Google Shape;749;p19"/>
            <p:cNvSpPr/>
            <p:nvPr/>
          </p:nvSpPr>
          <p:spPr>
            <a:xfrm>
              <a:off x="48282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0" name="Google Shape;750;p19"/>
            <p:cNvSpPr/>
            <p:nvPr/>
          </p:nvSpPr>
          <p:spPr>
            <a:xfrm>
              <a:off x="50831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1" name="Google Shape;751;p19"/>
            <p:cNvSpPr/>
            <p:nvPr/>
          </p:nvSpPr>
          <p:spPr>
            <a:xfrm>
              <a:off x="53380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2" name="Google Shape;752;p19"/>
            <p:cNvSpPr/>
            <p:nvPr/>
          </p:nvSpPr>
          <p:spPr>
            <a:xfrm>
              <a:off x="55927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3" name="Google Shape;753;p19"/>
            <p:cNvSpPr/>
            <p:nvPr/>
          </p:nvSpPr>
          <p:spPr>
            <a:xfrm>
              <a:off x="58476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4" name="Google Shape;754;p19"/>
            <p:cNvSpPr/>
            <p:nvPr/>
          </p:nvSpPr>
          <p:spPr>
            <a:xfrm>
              <a:off x="61025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5" name="Google Shape;755;p19"/>
            <p:cNvSpPr/>
            <p:nvPr/>
          </p:nvSpPr>
          <p:spPr>
            <a:xfrm>
              <a:off x="63575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6" name="Google Shape;756;p19"/>
            <p:cNvSpPr/>
            <p:nvPr/>
          </p:nvSpPr>
          <p:spPr>
            <a:xfrm>
              <a:off x="66124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7" name="Google Shape;757;p19"/>
            <p:cNvSpPr/>
            <p:nvPr/>
          </p:nvSpPr>
          <p:spPr>
            <a:xfrm>
              <a:off x="68673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8" name="Google Shape;758;p19"/>
            <p:cNvSpPr/>
            <p:nvPr/>
          </p:nvSpPr>
          <p:spPr>
            <a:xfrm>
              <a:off x="71222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59" name="Google Shape;759;p19"/>
            <p:cNvSpPr/>
            <p:nvPr/>
          </p:nvSpPr>
          <p:spPr>
            <a:xfrm>
              <a:off x="238550" y="46548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0" name="Google Shape;760;p19"/>
            <p:cNvSpPr/>
            <p:nvPr/>
          </p:nvSpPr>
          <p:spPr>
            <a:xfrm>
              <a:off x="238550" y="43999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1" name="Google Shape;761;p19"/>
            <p:cNvSpPr/>
            <p:nvPr/>
          </p:nvSpPr>
          <p:spPr>
            <a:xfrm>
              <a:off x="238550" y="41450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2" name="Google Shape;762;p19"/>
            <p:cNvSpPr/>
            <p:nvPr/>
          </p:nvSpPr>
          <p:spPr>
            <a:xfrm>
              <a:off x="238550" y="39001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3" name="Google Shape;763;p19"/>
            <p:cNvSpPr/>
            <p:nvPr/>
          </p:nvSpPr>
          <p:spPr>
            <a:xfrm>
              <a:off x="238550" y="36454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4" name="Google Shape;764;p19"/>
            <p:cNvSpPr/>
            <p:nvPr/>
          </p:nvSpPr>
          <p:spPr>
            <a:xfrm>
              <a:off x="238550" y="33905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5" name="Google Shape;765;p19"/>
            <p:cNvSpPr/>
            <p:nvPr/>
          </p:nvSpPr>
          <p:spPr>
            <a:xfrm>
              <a:off x="238550" y="31456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6" name="Google Shape;766;p19"/>
            <p:cNvSpPr/>
            <p:nvPr/>
          </p:nvSpPr>
          <p:spPr>
            <a:xfrm>
              <a:off x="238550" y="28907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7" name="Google Shape;767;p19"/>
            <p:cNvSpPr/>
            <p:nvPr/>
          </p:nvSpPr>
          <p:spPr>
            <a:xfrm>
              <a:off x="238550" y="2635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8" name="Google Shape;768;p19"/>
            <p:cNvSpPr/>
            <p:nvPr/>
          </p:nvSpPr>
          <p:spPr>
            <a:xfrm>
              <a:off x="238550" y="23911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69" name="Google Shape;769;p19"/>
            <p:cNvSpPr/>
            <p:nvPr/>
          </p:nvSpPr>
          <p:spPr>
            <a:xfrm>
              <a:off x="238550" y="21362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0" name="Google Shape;770;p19"/>
            <p:cNvSpPr/>
            <p:nvPr/>
          </p:nvSpPr>
          <p:spPr>
            <a:xfrm>
              <a:off x="238550" y="18813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1" name="Google Shape;771;p19"/>
            <p:cNvSpPr/>
            <p:nvPr/>
          </p:nvSpPr>
          <p:spPr>
            <a:xfrm>
              <a:off x="238550" y="16366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2" name="Google Shape;772;p19"/>
            <p:cNvSpPr/>
            <p:nvPr/>
          </p:nvSpPr>
          <p:spPr>
            <a:xfrm>
              <a:off x="238550" y="13817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773" name="Google Shape;773;p19"/>
            <p:cNvSpPr/>
            <p:nvPr/>
          </p:nvSpPr>
          <p:spPr>
            <a:xfrm>
              <a:off x="238550" y="1126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pic>
        <p:nvPicPr>
          <p:cNvPr id="774" name="Google Shape;774;p19"/>
          <p:cNvPicPr preferRelativeResize="0"/>
          <p:nvPr/>
        </p:nvPicPr>
        <p:blipFill>
          <a:blip r:embed="rId2">
            <a:alphaModFix amt="91000"/>
          </a:blip>
          <a:stretch>
            <a:fillRect/>
          </a:stretch>
        </p:blipFill>
        <p:spPr>
          <a:xfrm>
            <a:off x="-76267" y="-37833"/>
            <a:ext cx="12344968" cy="6933665"/>
          </a:xfrm>
          <a:prstGeom prst="rect">
            <a:avLst/>
          </a:prstGeom>
          <a:noFill/>
          <a:ln>
            <a:noFill/>
          </a:ln>
        </p:spPr>
      </p:pic>
      <p:sp>
        <p:nvSpPr>
          <p:cNvPr id="775" name="Google Shape;775;p19"/>
          <p:cNvSpPr txBox="1">
            <a:spLocks noGrp="1"/>
          </p:cNvSpPr>
          <p:nvPr>
            <p:ph type="ctrTitle"/>
          </p:nvPr>
        </p:nvSpPr>
        <p:spPr>
          <a:xfrm>
            <a:off x="950967" y="625929"/>
            <a:ext cx="9674400" cy="1255600"/>
          </a:xfrm>
          <a:prstGeom prst="rect">
            <a:avLst/>
          </a:prstGeom>
        </p:spPr>
        <p:txBody>
          <a:bodyPr spcFirstLastPara="1" wrap="square" lIns="121897" tIns="121897" rIns="121897" bIns="121897" anchor="t" anchorCtr="0">
            <a:noAutofit/>
          </a:bodyPr>
          <a:lstStyle>
            <a:lvl1pPr lvl="0" rtl="0">
              <a:spcBef>
                <a:spcPts val="0"/>
              </a:spcBef>
              <a:spcAft>
                <a:spcPts val="0"/>
              </a:spcAft>
              <a:buSzPts val="3300"/>
              <a:buNone/>
              <a:defRPr/>
            </a:lvl1pPr>
            <a:lvl2pPr lvl="1" rtl="0">
              <a:spcBef>
                <a:spcPts val="0"/>
              </a:spcBef>
              <a:spcAft>
                <a:spcPts val="0"/>
              </a:spcAft>
              <a:buClr>
                <a:srgbClr val="000000"/>
              </a:buClr>
              <a:buSzPts val="1600"/>
              <a:buNone/>
              <a:defRPr sz="2100">
                <a:solidFill>
                  <a:srgbClr val="000000"/>
                </a:solidFill>
              </a:defRPr>
            </a:lvl2pPr>
            <a:lvl3pPr lvl="2" rtl="0">
              <a:spcBef>
                <a:spcPts val="0"/>
              </a:spcBef>
              <a:spcAft>
                <a:spcPts val="0"/>
              </a:spcAft>
              <a:buClr>
                <a:srgbClr val="000000"/>
              </a:buClr>
              <a:buSzPts val="1600"/>
              <a:buNone/>
              <a:defRPr sz="2100">
                <a:solidFill>
                  <a:srgbClr val="000000"/>
                </a:solidFill>
              </a:defRPr>
            </a:lvl3pPr>
            <a:lvl4pPr lvl="3" rtl="0">
              <a:spcBef>
                <a:spcPts val="0"/>
              </a:spcBef>
              <a:spcAft>
                <a:spcPts val="0"/>
              </a:spcAft>
              <a:buClr>
                <a:srgbClr val="000000"/>
              </a:buClr>
              <a:buSzPts val="1600"/>
              <a:buNone/>
              <a:defRPr sz="2100">
                <a:solidFill>
                  <a:srgbClr val="000000"/>
                </a:solidFill>
              </a:defRPr>
            </a:lvl4pPr>
            <a:lvl5pPr lvl="4" rtl="0">
              <a:spcBef>
                <a:spcPts val="0"/>
              </a:spcBef>
              <a:spcAft>
                <a:spcPts val="0"/>
              </a:spcAft>
              <a:buClr>
                <a:srgbClr val="000000"/>
              </a:buClr>
              <a:buSzPts val="1600"/>
              <a:buNone/>
              <a:defRPr sz="2100">
                <a:solidFill>
                  <a:srgbClr val="000000"/>
                </a:solidFill>
              </a:defRPr>
            </a:lvl5pPr>
            <a:lvl6pPr lvl="5" rtl="0">
              <a:spcBef>
                <a:spcPts val="0"/>
              </a:spcBef>
              <a:spcAft>
                <a:spcPts val="0"/>
              </a:spcAft>
              <a:buClr>
                <a:srgbClr val="000000"/>
              </a:buClr>
              <a:buSzPts val="1600"/>
              <a:buNone/>
              <a:defRPr sz="2100">
                <a:solidFill>
                  <a:srgbClr val="000000"/>
                </a:solidFill>
              </a:defRPr>
            </a:lvl6pPr>
            <a:lvl7pPr lvl="6" rtl="0">
              <a:spcBef>
                <a:spcPts val="0"/>
              </a:spcBef>
              <a:spcAft>
                <a:spcPts val="0"/>
              </a:spcAft>
              <a:buClr>
                <a:srgbClr val="000000"/>
              </a:buClr>
              <a:buSzPts val="1600"/>
              <a:buNone/>
              <a:defRPr sz="2100">
                <a:solidFill>
                  <a:srgbClr val="000000"/>
                </a:solidFill>
              </a:defRPr>
            </a:lvl7pPr>
            <a:lvl8pPr lvl="7" rtl="0">
              <a:spcBef>
                <a:spcPts val="0"/>
              </a:spcBef>
              <a:spcAft>
                <a:spcPts val="0"/>
              </a:spcAft>
              <a:buClr>
                <a:srgbClr val="000000"/>
              </a:buClr>
              <a:buSzPts val="1600"/>
              <a:buNone/>
              <a:defRPr sz="2100">
                <a:solidFill>
                  <a:srgbClr val="000000"/>
                </a:solidFill>
              </a:defRPr>
            </a:lvl8pPr>
            <a:lvl9pPr lvl="8" rtl="0">
              <a:spcBef>
                <a:spcPts val="0"/>
              </a:spcBef>
              <a:spcAft>
                <a:spcPts val="0"/>
              </a:spcAft>
              <a:buClr>
                <a:srgbClr val="000000"/>
              </a:buClr>
              <a:buSzPts val="1600"/>
              <a:buNone/>
              <a:defRPr sz="2100">
                <a:solidFill>
                  <a:srgbClr val="000000"/>
                </a:solidFill>
              </a:defRPr>
            </a:lvl9pPr>
          </a:lstStyle>
          <a:p>
            <a:endParaRPr/>
          </a:p>
        </p:txBody>
      </p:sp>
      <p:sp>
        <p:nvSpPr>
          <p:cNvPr id="776" name="Google Shape;776;p19"/>
          <p:cNvSpPr txBox="1">
            <a:spLocks noGrp="1"/>
          </p:cNvSpPr>
          <p:nvPr>
            <p:ph type="subTitle" idx="1"/>
          </p:nvPr>
        </p:nvSpPr>
        <p:spPr>
          <a:xfrm>
            <a:off x="1437065" y="3431367"/>
            <a:ext cx="3306000" cy="2150000"/>
          </a:xfrm>
          <a:prstGeom prst="rect">
            <a:avLst/>
          </a:prstGeom>
        </p:spPr>
        <p:txBody>
          <a:bodyPr spcFirstLastPara="1" wrap="square" lIns="121897" tIns="121897" rIns="121897" bIns="121897" anchor="t" anchorCtr="0">
            <a:noAutofit/>
          </a:bodyPr>
          <a:lstStyle>
            <a:lvl1pPr lvl="0" rtl="0">
              <a:spcBef>
                <a:spcPts val="0"/>
              </a:spcBef>
              <a:spcAft>
                <a:spcPts val="0"/>
              </a:spcAft>
              <a:buSzPts val="1400"/>
              <a:buNone/>
              <a:defRPr sz="21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38503337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ackground ">
  <p:cSld name="Background ">
    <p:spTree>
      <p:nvGrpSpPr>
        <p:cNvPr id="1" name="Shape 1405"/>
        <p:cNvGrpSpPr/>
        <p:nvPr/>
      </p:nvGrpSpPr>
      <p:grpSpPr>
        <a:xfrm>
          <a:off x="0" y="0"/>
          <a:ext cx="0" cy="0"/>
          <a:chOff x="0" y="0"/>
          <a:chExt cx="0" cy="0"/>
        </a:xfrm>
      </p:grpSpPr>
      <p:grpSp>
        <p:nvGrpSpPr>
          <p:cNvPr id="1406" name="Google Shape;1406;p32"/>
          <p:cNvGrpSpPr/>
          <p:nvPr/>
        </p:nvGrpSpPr>
        <p:grpSpPr>
          <a:xfrm>
            <a:off x="16" y="97"/>
            <a:ext cx="12192429" cy="6855187"/>
            <a:chOff x="238550" y="877925"/>
            <a:chExt cx="7138425" cy="4013575"/>
          </a:xfrm>
        </p:grpSpPr>
        <p:sp>
          <p:nvSpPr>
            <p:cNvPr id="1407" name="Google Shape;1407;p32"/>
            <p:cNvSpPr/>
            <p:nvPr/>
          </p:nvSpPr>
          <p:spPr>
            <a:xfrm>
              <a:off x="4950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08" name="Google Shape;1408;p32"/>
            <p:cNvSpPr/>
            <p:nvPr/>
          </p:nvSpPr>
          <p:spPr>
            <a:xfrm>
              <a:off x="7499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09" name="Google Shape;1409;p32"/>
            <p:cNvSpPr/>
            <p:nvPr/>
          </p:nvSpPr>
          <p:spPr>
            <a:xfrm>
              <a:off x="10048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10" name="Google Shape;1410;p32"/>
            <p:cNvSpPr/>
            <p:nvPr/>
          </p:nvSpPr>
          <p:spPr>
            <a:xfrm>
              <a:off x="12598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11" name="Google Shape;1411;p32"/>
            <p:cNvSpPr/>
            <p:nvPr/>
          </p:nvSpPr>
          <p:spPr>
            <a:xfrm>
              <a:off x="15147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12" name="Google Shape;1412;p32"/>
            <p:cNvSpPr/>
            <p:nvPr/>
          </p:nvSpPr>
          <p:spPr>
            <a:xfrm>
              <a:off x="17696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13" name="Google Shape;1413;p32"/>
            <p:cNvSpPr/>
            <p:nvPr/>
          </p:nvSpPr>
          <p:spPr>
            <a:xfrm>
              <a:off x="20243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14" name="Google Shape;1414;p32"/>
            <p:cNvSpPr/>
            <p:nvPr/>
          </p:nvSpPr>
          <p:spPr>
            <a:xfrm>
              <a:off x="22792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15" name="Google Shape;1415;p32"/>
            <p:cNvSpPr/>
            <p:nvPr/>
          </p:nvSpPr>
          <p:spPr>
            <a:xfrm>
              <a:off x="25341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16" name="Google Shape;1416;p32"/>
            <p:cNvSpPr/>
            <p:nvPr/>
          </p:nvSpPr>
          <p:spPr>
            <a:xfrm>
              <a:off x="27890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17" name="Google Shape;1417;p32"/>
            <p:cNvSpPr/>
            <p:nvPr/>
          </p:nvSpPr>
          <p:spPr>
            <a:xfrm>
              <a:off x="30440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18" name="Google Shape;1418;p32"/>
            <p:cNvSpPr/>
            <p:nvPr/>
          </p:nvSpPr>
          <p:spPr>
            <a:xfrm>
              <a:off x="32989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19" name="Google Shape;1419;p32"/>
            <p:cNvSpPr/>
            <p:nvPr/>
          </p:nvSpPr>
          <p:spPr>
            <a:xfrm>
              <a:off x="35538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20" name="Google Shape;1420;p32"/>
            <p:cNvSpPr/>
            <p:nvPr/>
          </p:nvSpPr>
          <p:spPr>
            <a:xfrm>
              <a:off x="38085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21" name="Google Shape;1421;p32"/>
            <p:cNvSpPr/>
            <p:nvPr/>
          </p:nvSpPr>
          <p:spPr>
            <a:xfrm>
              <a:off x="40634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22" name="Google Shape;1422;p32"/>
            <p:cNvSpPr/>
            <p:nvPr/>
          </p:nvSpPr>
          <p:spPr>
            <a:xfrm>
              <a:off x="43183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23" name="Google Shape;1423;p32"/>
            <p:cNvSpPr/>
            <p:nvPr/>
          </p:nvSpPr>
          <p:spPr>
            <a:xfrm>
              <a:off x="45733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24" name="Google Shape;1424;p32"/>
            <p:cNvSpPr/>
            <p:nvPr/>
          </p:nvSpPr>
          <p:spPr>
            <a:xfrm>
              <a:off x="48282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25" name="Google Shape;1425;p32"/>
            <p:cNvSpPr/>
            <p:nvPr/>
          </p:nvSpPr>
          <p:spPr>
            <a:xfrm>
              <a:off x="50831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26" name="Google Shape;1426;p32"/>
            <p:cNvSpPr/>
            <p:nvPr/>
          </p:nvSpPr>
          <p:spPr>
            <a:xfrm>
              <a:off x="53380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27" name="Google Shape;1427;p32"/>
            <p:cNvSpPr/>
            <p:nvPr/>
          </p:nvSpPr>
          <p:spPr>
            <a:xfrm>
              <a:off x="55927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28" name="Google Shape;1428;p32"/>
            <p:cNvSpPr/>
            <p:nvPr/>
          </p:nvSpPr>
          <p:spPr>
            <a:xfrm>
              <a:off x="58476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29" name="Google Shape;1429;p32"/>
            <p:cNvSpPr/>
            <p:nvPr/>
          </p:nvSpPr>
          <p:spPr>
            <a:xfrm>
              <a:off x="61025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30" name="Google Shape;1430;p32"/>
            <p:cNvSpPr/>
            <p:nvPr/>
          </p:nvSpPr>
          <p:spPr>
            <a:xfrm>
              <a:off x="63575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31" name="Google Shape;1431;p32"/>
            <p:cNvSpPr/>
            <p:nvPr/>
          </p:nvSpPr>
          <p:spPr>
            <a:xfrm>
              <a:off x="66124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32" name="Google Shape;1432;p32"/>
            <p:cNvSpPr/>
            <p:nvPr/>
          </p:nvSpPr>
          <p:spPr>
            <a:xfrm>
              <a:off x="68673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33" name="Google Shape;1433;p32"/>
            <p:cNvSpPr/>
            <p:nvPr/>
          </p:nvSpPr>
          <p:spPr>
            <a:xfrm>
              <a:off x="71222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34" name="Google Shape;1434;p32"/>
            <p:cNvSpPr/>
            <p:nvPr/>
          </p:nvSpPr>
          <p:spPr>
            <a:xfrm>
              <a:off x="238550" y="46548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35" name="Google Shape;1435;p32"/>
            <p:cNvSpPr/>
            <p:nvPr/>
          </p:nvSpPr>
          <p:spPr>
            <a:xfrm>
              <a:off x="238550" y="43999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36" name="Google Shape;1436;p32"/>
            <p:cNvSpPr/>
            <p:nvPr/>
          </p:nvSpPr>
          <p:spPr>
            <a:xfrm>
              <a:off x="238550" y="41450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37" name="Google Shape;1437;p32"/>
            <p:cNvSpPr/>
            <p:nvPr/>
          </p:nvSpPr>
          <p:spPr>
            <a:xfrm>
              <a:off x="238550" y="39001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38" name="Google Shape;1438;p32"/>
            <p:cNvSpPr/>
            <p:nvPr/>
          </p:nvSpPr>
          <p:spPr>
            <a:xfrm>
              <a:off x="238550" y="36454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39" name="Google Shape;1439;p32"/>
            <p:cNvSpPr/>
            <p:nvPr/>
          </p:nvSpPr>
          <p:spPr>
            <a:xfrm>
              <a:off x="238550" y="33905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40" name="Google Shape;1440;p32"/>
            <p:cNvSpPr/>
            <p:nvPr/>
          </p:nvSpPr>
          <p:spPr>
            <a:xfrm>
              <a:off x="238550" y="31456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41" name="Google Shape;1441;p32"/>
            <p:cNvSpPr/>
            <p:nvPr/>
          </p:nvSpPr>
          <p:spPr>
            <a:xfrm>
              <a:off x="238550" y="28907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42" name="Google Shape;1442;p32"/>
            <p:cNvSpPr/>
            <p:nvPr/>
          </p:nvSpPr>
          <p:spPr>
            <a:xfrm>
              <a:off x="238550" y="2635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43" name="Google Shape;1443;p32"/>
            <p:cNvSpPr/>
            <p:nvPr/>
          </p:nvSpPr>
          <p:spPr>
            <a:xfrm>
              <a:off x="238550" y="23911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44" name="Google Shape;1444;p32"/>
            <p:cNvSpPr/>
            <p:nvPr/>
          </p:nvSpPr>
          <p:spPr>
            <a:xfrm>
              <a:off x="238550" y="21362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45" name="Google Shape;1445;p32"/>
            <p:cNvSpPr/>
            <p:nvPr/>
          </p:nvSpPr>
          <p:spPr>
            <a:xfrm>
              <a:off x="238550" y="18813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46" name="Google Shape;1446;p32"/>
            <p:cNvSpPr/>
            <p:nvPr/>
          </p:nvSpPr>
          <p:spPr>
            <a:xfrm>
              <a:off x="238550" y="16366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47" name="Google Shape;1447;p32"/>
            <p:cNvSpPr/>
            <p:nvPr/>
          </p:nvSpPr>
          <p:spPr>
            <a:xfrm>
              <a:off x="238550" y="13817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48" name="Google Shape;1448;p32"/>
            <p:cNvSpPr/>
            <p:nvPr/>
          </p:nvSpPr>
          <p:spPr>
            <a:xfrm>
              <a:off x="238550" y="1126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pic>
        <p:nvPicPr>
          <p:cNvPr id="1449" name="Google Shape;1449;p32"/>
          <p:cNvPicPr preferRelativeResize="0"/>
          <p:nvPr/>
        </p:nvPicPr>
        <p:blipFill>
          <a:blip r:embed="rId2">
            <a:alphaModFix amt="91000"/>
          </a:blip>
          <a:stretch>
            <a:fillRect/>
          </a:stretch>
        </p:blipFill>
        <p:spPr>
          <a:xfrm>
            <a:off x="-66167" y="-32034"/>
            <a:ext cx="12324331" cy="6922067"/>
          </a:xfrm>
          <a:prstGeom prst="rect">
            <a:avLst/>
          </a:prstGeom>
          <a:noFill/>
          <a:ln>
            <a:noFill/>
          </a:ln>
        </p:spPr>
      </p:pic>
    </p:spTree>
    <p:extLst>
      <p:ext uri="{BB962C8B-B14F-4D97-AF65-F5344CB8AC3E}">
        <p14:creationId xmlns:p14="http://schemas.microsoft.com/office/powerpoint/2010/main" val="35508561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450"/>
        <p:cNvGrpSpPr/>
        <p:nvPr/>
      </p:nvGrpSpPr>
      <p:grpSpPr>
        <a:xfrm>
          <a:off x="0" y="0"/>
          <a:ext cx="0" cy="0"/>
          <a:chOff x="0" y="0"/>
          <a:chExt cx="0" cy="0"/>
        </a:xfrm>
      </p:grpSpPr>
      <p:grpSp>
        <p:nvGrpSpPr>
          <p:cNvPr id="1451" name="Google Shape;1451;p33"/>
          <p:cNvGrpSpPr/>
          <p:nvPr/>
        </p:nvGrpSpPr>
        <p:grpSpPr>
          <a:xfrm>
            <a:off x="16" y="97"/>
            <a:ext cx="12192429" cy="6855187"/>
            <a:chOff x="238550" y="877925"/>
            <a:chExt cx="7138425" cy="4013575"/>
          </a:xfrm>
        </p:grpSpPr>
        <p:sp>
          <p:nvSpPr>
            <p:cNvPr id="1452" name="Google Shape;1452;p33"/>
            <p:cNvSpPr/>
            <p:nvPr/>
          </p:nvSpPr>
          <p:spPr>
            <a:xfrm>
              <a:off x="4950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53" name="Google Shape;1453;p33"/>
            <p:cNvSpPr/>
            <p:nvPr/>
          </p:nvSpPr>
          <p:spPr>
            <a:xfrm>
              <a:off x="7499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54" name="Google Shape;1454;p33"/>
            <p:cNvSpPr/>
            <p:nvPr/>
          </p:nvSpPr>
          <p:spPr>
            <a:xfrm>
              <a:off x="10048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55" name="Google Shape;1455;p33"/>
            <p:cNvSpPr/>
            <p:nvPr/>
          </p:nvSpPr>
          <p:spPr>
            <a:xfrm>
              <a:off x="12598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56" name="Google Shape;1456;p33"/>
            <p:cNvSpPr/>
            <p:nvPr/>
          </p:nvSpPr>
          <p:spPr>
            <a:xfrm>
              <a:off x="15147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57" name="Google Shape;1457;p33"/>
            <p:cNvSpPr/>
            <p:nvPr/>
          </p:nvSpPr>
          <p:spPr>
            <a:xfrm>
              <a:off x="17696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58" name="Google Shape;1458;p33"/>
            <p:cNvSpPr/>
            <p:nvPr/>
          </p:nvSpPr>
          <p:spPr>
            <a:xfrm>
              <a:off x="20243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59" name="Google Shape;1459;p33"/>
            <p:cNvSpPr/>
            <p:nvPr/>
          </p:nvSpPr>
          <p:spPr>
            <a:xfrm>
              <a:off x="22792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60" name="Google Shape;1460;p33"/>
            <p:cNvSpPr/>
            <p:nvPr/>
          </p:nvSpPr>
          <p:spPr>
            <a:xfrm>
              <a:off x="25341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61" name="Google Shape;1461;p33"/>
            <p:cNvSpPr/>
            <p:nvPr/>
          </p:nvSpPr>
          <p:spPr>
            <a:xfrm>
              <a:off x="27890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62" name="Google Shape;1462;p33"/>
            <p:cNvSpPr/>
            <p:nvPr/>
          </p:nvSpPr>
          <p:spPr>
            <a:xfrm>
              <a:off x="30440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63" name="Google Shape;1463;p33"/>
            <p:cNvSpPr/>
            <p:nvPr/>
          </p:nvSpPr>
          <p:spPr>
            <a:xfrm>
              <a:off x="32989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64" name="Google Shape;1464;p33"/>
            <p:cNvSpPr/>
            <p:nvPr/>
          </p:nvSpPr>
          <p:spPr>
            <a:xfrm>
              <a:off x="35538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65" name="Google Shape;1465;p33"/>
            <p:cNvSpPr/>
            <p:nvPr/>
          </p:nvSpPr>
          <p:spPr>
            <a:xfrm>
              <a:off x="38085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66" name="Google Shape;1466;p33"/>
            <p:cNvSpPr/>
            <p:nvPr/>
          </p:nvSpPr>
          <p:spPr>
            <a:xfrm>
              <a:off x="40634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67" name="Google Shape;1467;p33"/>
            <p:cNvSpPr/>
            <p:nvPr/>
          </p:nvSpPr>
          <p:spPr>
            <a:xfrm>
              <a:off x="43183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68" name="Google Shape;1468;p33"/>
            <p:cNvSpPr/>
            <p:nvPr/>
          </p:nvSpPr>
          <p:spPr>
            <a:xfrm>
              <a:off x="45733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69" name="Google Shape;1469;p33"/>
            <p:cNvSpPr/>
            <p:nvPr/>
          </p:nvSpPr>
          <p:spPr>
            <a:xfrm>
              <a:off x="48282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70" name="Google Shape;1470;p33"/>
            <p:cNvSpPr/>
            <p:nvPr/>
          </p:nvSpPr>
          <p:spPr>
            <a:xfrm>
              <a:off x="50831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71" name="Google Shape;1471;p33"/>
            <p:cNvSpPr/>
            <p:nvPr/>
          </p:nvSpPr>
          <p:spPr>
            <a:xfrm>
              <a:off x="53380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72" name="Google Shape;1472;p33"/>
            <p:cNvSpPr/>
            <p:nvPr/>
          </p:nvSpPr>
          <p:spPr>
            <a:xfrm>
              <a:off x="55927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73" name="Google Shape;1473;p33"/>
            <p:cNvSpPr/>
            <p:nvPr/>
          </p:nvSpPr>
          <p:spPr>
            <a:xfrm>
              <a:off x="58476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74" name="Google Shape;1474;p33"/>
            <p:cNvSpPr/>
            <p:nvPr/>
          </p:nvSpPr>
          <p:spPr>
            <a:xfrm>
              <a:off x="61025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75" name="Google Shape;1475;p33"/>
            <p:cNvSpPr/>
            <p:nvPr/>
          </p:nvSpPr>
          <p:spPr>
            <a:xfrm>
              <a:off x="63575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76" name="Google Shape;1476;p33"/>
            <p:cNvSpPr/>
            <p:nvPr/>
          </p:nvSpPr>
          <p:spPr>
            <a:xfrm>
              <a:off x="66124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77" name="Google Shape;1477;p33"/>
            <p:cNvSpPr/>
            <p:nvPr/>
          </p:nvSpPr>
          <p:spPr>
            <a:xfrm>
              <a:off x="68673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78" name="Google Shape;1478;p33"/>
            <p:cNvSpPr/>
            <p:nvPr/>
          </p:nvSpPr>
          <p:spPr>
            <a:xfrm>
              <a:off x="71222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79" name="Google Shape;1479;p33"/>
            <p:cNvSpPr/>
            <p:nvPr/>
          </p:nvSpPr>
          <p:spPr>
            <a:xfrm>
              <a:off x="238550" y="46548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80" name="Google Shape;1480;p33"/>
            <p:cNvSpPr/>
            <p:nvPr/>
          </p:nvSpPr>
          <p:spPr>
            <a:xfrm>
              <a:off x="238550" y="43999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81" name="Google Shape;1481;p33"/>
            <p:cNvSpPr/>
            <p:nvPr/>
          </p:nvSpPr>
          <p:spPr>
            <a:xfrm>
              <a:off x="238550" y="41450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82" name="Google Shape;1482;p33"/>
            <p:cNvSpPr/>
            <p:nvPr/>
          </p:nvSpPr>
          <p:spPr>
            <a:xfrm>
              <a:off x="238550" y="39001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83" name="Google Shape;1483;p33"/>
            <p:cNvSpPr/>
            <p:nvPr/>
          </p:nvSpPr>
          <p:spPr>
            <a:xfrm>
              <a:off x="238550" y="36454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84" name="Google Shape;1484;p33"/>
            <p:cNvSpPr/>
            <p:nvPr/>
          </p:nvSpPr>
          <p:spPr>
            <a:xfrm>
              <a:off x="238550" y="33905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85" name="Google Shape;1485;p33"/>
            <p:cNvSpPr/>
            <p:nvPr/>
          </p:nvSpPr>
          <p:spPr>
            <a:xfrm>
              <a:off x="238550" y="31456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86" name="Google Shape;1486;p33"/>
            <p:cNvSpPr/>
            <p:nvPr/>
          </p:nvSpPr>
          <p:spPr>
            <a:xfrm>
              <a:off x="238550" y="28907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87" name="Google Shape;1487;p33"/>
            <p:cNvSpPr/>
            <p:nvPr/>
          </p:nvSpPr>
          <p:spPr>
            <a:xfrm>
              <a:off x="238550" y="2635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88" name="Google Shape;1488;p33"/>
            <p:cNvSpPr/>
            <p:nvPr/>
          </p:nvSpPr>
          <p:spPr>
            <a:xfrm>
              <a:off x="238550" y="23911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89" name="Google Shape;1489;p33"/>
            <p:cNvSpPr/>
            <p:nvPr/>
          </p:nvSpPr>
          <p:spPr>
            <a:xfrm>
              <a:off x="238550" y="21362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90" name="Google Shape;1490;p33"/>
            <p:cNvSpPr/>
            <p:nvPr/>
          </p:nvSpPr>
          <p:spPr>
            <a:xfrm>
              <a:off x="238550" y="18813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91" name="Google Shape;1491;p33"/>
            <p:cNvSpPr/>
            <p:nvPr/>
          </p:nvSpPr>
          <p:spPr>
            <a:xfrm>
              <a:off x="238550" y="16366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92" name="Google Shape;1492;p33"/>
            <p:cNvSpPr/>
            <p:nvPr/>
          </p:nvSpPr>
          <p:spPr>
            <a:xfrm>
              <a:off x="238550" y="13817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sp>
          <p:nvSpPr>
            <p:cNvPr id="1493" name="Google Shape;1493;p33"/>
            <p:cNvSpPr/>
            <p:nvPr/>
          </p:nvSpPr>
          <p:spPr>
            <a:xfrm>
              <a:off x="238550" y="1126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a:buClr>
                  <a:srgbClr val="000000"/>
                </a:buClr>
                <a:buFont typeface="Arial"/>
                <a:buNone/>
              </a:pPr>
              <a:endParaRPr sz="1900" kern="0">
                <a:solidFill>
                  <a:srgbClr val="000000"/>
                </a:solidFill>
                <a:cs typeface="Arial"/>
                <a:sym typeface="Arial"/>
              </a:endParaRPr>
            </a:p>
          </p:txBody>
        </p:sp>
      </p:grpSp>
      <p:pic>
        <p:nvPicPr>
          <p:cNvPr id="1494" name="Google Shape;1494;p33"/>
          <p:cNvPicPr preferRelativeResize="0"/>
          <p:nvPr/>
        </p:nvPicPr>
        <p:blipFill>
          <a:blip r:embed="rId2">
            <a:alphaModFix amt="92000"/>
          </a:blip>
          <a:stretch>
            <a:fillRect/>
          </a:stretch>
        </p:blipFill>
        <p:spPr>
          <a:xfrm>
            <a:off x="214" y="56"/>
            <a:ext cx="12192003" cy="6304465"/>
          </a:xfrm>
          <a:prstGeom prst="rect">
            <a:avLst/>
          </a:prstGeom>
          <a:noFill/>
          <a:ln>
            <a:noFill/>
          </a:ln>
          <a:effectLst>
            <a:outerShdw blurRad="228600" dist="19050" dir="5400000" algn="bl" rotWithShape="0">
              <a:srgbClr val="000000">
                <a:alpha val="50000"/>
              </a:srgbClr>
            </a:outerShdw>
          </a:effectLst>
        </p:spPr>
      </p:pic>
    </p:spTree>
    <p:extLst>
      <p:ext uri="{BB962C8B-B14F-4D97-AF65-F5344CB8AC3E}">
        <p14:creationId xmlns:p14="http://schemas.microsoft.com/office/powerpoint/2010/main" val="3583476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40"/>
        <p:cNvGrpSpPr/>
        <p:nvPr/>
      </p:nvGrpSpPr>
      <p:grpSpPr>
        <a:xfrm>
          <a:off x="0" y="0"/>
          <a:ext cx="0" cy="0"/>
          <a:chOff x="0" y="0"/>
          <a:chExt cx="0" cy="0"/>
        </a:xfrm>
      </p:grpSpPr>
      <p:grpSp>
        <p:nvGrpSpPr>
          <p:cNvPr id="341" name="Google Shape;341;p9"/>
          <p:cNvGrpSpPr/>
          <p:nvPr/>
        </p:nvGrpSpPr>
        <p:grpSpPr>
          <a:xfrm>
            <a:off x="-215" y="1410"/>
            <a:ext cx="12192429" cy="6855187"/>
            <a:chOff x="238550" y="877925"/>
            <a:chExt cx="7138425" cy="4013575"/>
          </a:xfrm>
        </p:grpSpPr>
        <p:sp>
          <p:nvSpPr>
            <p:cNvPr id="342" name="Google Shape;342;p9"/>
            <p:cNvSpPr/>
            <p:nvPr/>
          </p:nvSpPr>
          <p:spPr>
            <a:xfrm>
              <a:off x="4950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43" name="Google Shape;343;p9"/>
            <p:cNvSpPr/>
            <p:nvPr/>
          </p:nvSpPr>
          <p:spPr>
            <a:xfrm>
              <a:off x="7499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44" name="Google Shape;344;p9"/>
            <p:cNvSpPr/>
            <p:nvPr/>
          </p:nvSpPr>
          <p:spPr>
            <a:xfrm>
              <a:off x="10048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45" name="Google Shape;345;p9"/>
            <p:cNvSpPr/>
            <p:nvPr/>
          </p:nvSpPr>
          <p:spPr>
            <a:xfrm>
              <a:off x="12598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46" name="Google Shape;346;p9"/>
            <p:cNvSpPr/>
            <p:nvPr/>
          </p:nvSpPr>
          <p:spPr>
            <a:xfrm>
              <a:off x="15147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47" name="Google Shape;347;p9"/>
            <p:cNvSpPr/>
            <p:nvPr/>
          </p:nvSpPr>
          <p:spPr>
            <a:xfrm>
              <a:off x="17696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48" name="Google Shape;348;p9"/>
            <p:cNvSpPr/>
            <p:nvPr/>
          </p:nvSpPr>
          <p:spPr>
            <a:xfrm>
              <a:off x="20243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49" name="Google Shape;349;p9"/>
            <p:cNvSpPr/>
            <p:nvPr/>
          </p:nvSpPr>
          <p:spPr>
            <a:xfrm>
              <a:off x="22792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50" name="Google Shape;350;p9"/>
            <p:cNvSpPr/>
            <p:nvPr/>
          </p:nvSpPr>
          <p:spPr>
            <a:xfrm>
              <a:off x="25341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51" name="Google Shape;351;p9"/>
            <p:cNvSpPr/>
            <p:nvPr/>
          </p:nvSpPr>
          <p:spPr>
            <a:xfrm>
              <a:off x="27890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52" name="Google Shape;352;p9"/>
            <p:cNvSpPr/>
            <p:nvPr/>
          </p:nvSpPr>
          <p:spPr>
            <a:xfrm>
              <a:off x="30440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53" name="Google Shape;353;p9"/>
            <p:cNvSpPr/>
            <p:nvPr/>
          </p:nvSpPr>
          <p:spPr>
            <a:xfrm>
              <a:off x="32989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54" name="Google Shape;354;p9"/>
            <p:cNvSpPr/>
            <p:nvPr/>
          </p:nvSpPr>
          <p:spPr>
            <a:xfrm>
              <a:off x="35538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55" name="Google Shape;355;p9"/>
            <p:cNvSpPr/>
            <p:nvPr/>
          </p:nvSpPr>
          <p:spPr>
            <a:xfrm>
              <a:off x="38085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56" name="Google Shape;356;p9"/>
            <p:cNvSpPr/>
            <p:nvPr/>
          </p:nvSpPr>
          <p:spPr>
            <a:xfrm>
              <a:off x="40634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57" name="Google Shape;357;p9"/>
            <p:cNvSpPr/>
            <p:nvPr/>
          </p:nvSpPr>
          <p:spPr>
            <a:xfrm>
              <a:off x="43183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58" name="Google Shape;358;p9"/>
            <p:cNvSpPr/>
            <p:nvPr/>
          </p:nvSpPr>
          <p:spPr>
            <a:xfrm>
              <a:off x="45733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59" name="Google Shape;359;p9"/>
            <p:cNvSpPr/>
            <p:nvPr/>
          </p:nvSpPr>
          <p:spPr>
            <a:xfrm>
              <a:off x="48282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60" name="Google Shape;360;p9"/>
            <p:cNvSpPr/>
            <p:nvPr/>
          </p:nvSpPr>
          <p:spPr>
            <a:xfrm>
              <a:off x="50831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61" name="Google Shape;361;p9"/>
            <p:cNvSpPr/>
            <p:nvPr/>
          </p:nvSpPr>
          <p:spPr>
            <a:xfrm>
              <a:off x="53380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62" name="Google Shape;362;p9"/>
            <p:cNvSpPr/>
            <p:nvPr/>
          </p:nvSpPr>
          <p:spPr>
            <a:xfrm>
              <a:off x="55927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63" name="Google Shape;363;p9"/>
            <p:cNvSpPr/>
            <p:nvPr/>
          </p:nvSpPr>
          <p:spPr>
            <a:xfrm>
              <a:off x="58476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64" name="Google Shape;364;p9"/>
            <p:cNvSpPr/>
            <p:nvPr/>
          </p:nvSpPr>
          <p:spPr>
            <a:xfrm>
              <a:off x="61025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65" name="Google Shape;365;p9"/>
            <p:cNvSpPr/>
            <p:nvPr/>
          </p:nvSpPr>
          <p:spPr>
            <a:xfrm>
              <a:off x="63575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66" name="Google Shape;366;p9"/>
            <p:cNvSpPr/>
            <p:nvPr/>
          </p:nvSpPr>
          <p:spPr>
            <a:xfrm>
              <a:off x="66124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67" name="Google Shape;367;p9"/>
            <p:cNvSpPr/>
            <p:nvPr/>
          </p:nvSpPr>
          <p:spPr>
            <a:xfrm>
              <a:off x="68673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68" name="Google Shape;368;p9"/>
            <p:cNvSpPr/>
            <p:nvPr/>
          </p:nvSpPr>
          <p:spPr>
            <a:xfrm>
              <a:off x="71222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69" name="Google Shape;369;p9"/>
            <p:cNvSpPr/>
            <p:nvPr/>
          </p:nvSpPr>
          <p:spPr>
            <a:xfrm>
              <a:off x="238550" y="46548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70" name="Google Shape;370;p9"/>
            <p:cNvSpPr/>
            <p:nvPr/>
          </p:nvSpPr>
          <p:spPr>
            <a:xfrm>
              <a:off x="238550" y="43999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71" name="Google Shape;371;p9"/>
            <p:cNvSpPr/>
            <p:nvPr/>
          </p:nvSpPr>
          <p:spPr>
            <a:xfrm>
              <a:off x="238550" y="41450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72" name="Google Shape;372;p9"/>
            <p:cNvSpPr/>
            <p:nvPr/>
          </p:nvSpPr>
          <p:spPr>
            <a:xfrm>
              <a:off x="238550" y="39001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73" name="Google Shape;373;p9"/>
            <p:cNvSpPr/>
            <p:nvPr/>
          </p:nvSpPr>
          <p:spPr>
            <a:xfrm>
              <a:off x="238550" y="36454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74" name="Google Shape;374;p9"/>
            <p:cNvSpPr/>
            <p:nvPr/>
          </p:nvSpPr>
          <p:spPr>
            <a:xfrm>
              <a:off x="238550" y="33905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75" name="Google Shape;375;p9"/>
            <p:cNvSpPr/>
            <p:nvPr/>
          </p:nvSpPr>
          <p:spPr>
            <a:xfrm>
              <a:off x="238550" y="31456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76" name="Google Shape;376;p9"/>
            <p:cNvSpPr/>
            <p:nvPr/>
          </p:nvSpPr>
          <p:spPr>
            <a:xfrm>
              <a:off x="238550" y="28907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77" name="Google Shape;377;p9"/>
            <p:cNvSpPr/>
            <p:nvPr/>
          </p:nvSpPr>
          <p:spPr>
            <a:xfrm>
              <a:off x="238550" y="2635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78" name="Google Shape;378;p9"/>
            <p:cNvSpPr/>
            <p:nvPr/>
          </p:nvSpPr>
          <p:spPr>
            <a:xfrm>
              <a:off x="238550" y="23911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79" name="Google Shape;379;p9"/>
            <p:cNvSpPr/>
            <p:nvPr/>
          </p:nvSpPr>
          <p:spPr>
            <a:xfrm>
              <a:off x="238550" y="21362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80" name="Google Shape;380;p9"/>
            <p:cNvSpPr/>
            <p:nvPr/>
          </p:nvSpPr>
          <p:spPr>
            <a:xfrm>
              <a:off x="238550" y="18813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81" name="Google Shape;381;p9"/>
            <p:cNvSpPr/>
            <p:nvPr/>
          </p:nvSpPr>
          <p:spPr>
            <a:xfrm>
              <a:off x="238550" y="16366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82" name="Google Shape;382;p9"/>
            <p:cNvSpPr/>
            <p:nvPr/>
          </p:nvSpPr>
          <p:spPr>
            <a:xfrm>
              <a:off x="238550" y="13817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83" name="Google Shape;383;p9"/>
            <p:cNvSpPr/>
            <p:nvPr/>
          </p:nvSpPr>
          <p:spPr>
            <a:xfrm>
              <a:off x="238550" y="1126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grpSp>
      <p:pic>
        <p:nvPicPr>
          <p:cNvPr id="384" name="Google Shape;384;p9"/>
          <p:cNvPicPr preferRelativeResize="0"/>
          <p:nvPr/>
        </p:nvPicPr>
        <p:blipFill>
          <a:blip r:embed="rId2">
            <a:alphaModFix amt="93000"/>
          </a:blip>
          <a:stretch>
            <a:fillRect/>
          </a:stretch>
        </p:blipFill>
        <p:spPr>
          <a:xfrm>
            <a:off x="-43864" y="-55233"/>
            <a:ext cx="12279735" cy="6968465"/>
          </a:xfrm>
          <a:prstGeom prst="rect">
            <a:avLst/>
          </a:prstGeom>
          <a:noFill/>
          <a:ln>
            <a:noFill/>
          </a:ln>
        </p:spPr>
      </p:pic>
      <p:sp>
        <p:nvSpPr>
          <p:cNvPr id="385" name="Google Shape;385;p9"/>
          <p:cNvSpPr txBox="1">
            <a:spLocks noGrp="1"/>
          </p:cNvSpPr>
          <p:nvPr>
            <p:ph type="ctrTitle"/>
          </p:nvPr>
        </p:nvSpPr>
        <p:spPr>
          <a:xfrm>
            <a:off x="2611400" y="1658041"/>
            <a:ext cx="6969200" cy="1469200"/>
          </a:xfrm>
          <a:prstGeom prst="rect">
            <a:avLst/>
          </a:prstGeom>
        </p:spPr>
        <p:txBody>
          <a:bodyPr spcFirstLastPara="1" wrap="square" lIns="91416" tIns="91416" rIns="91416" bIns="91416" anchor="t" anchorCtr="0">
            <a:noAutofit/>
          </a:bodyPr>
          <a:lstStyle>
            <a:lvl1pPr lvl="0" algn="ctr" rtl="0">
              <a:spcBef>
                <a:spcPts val="0"/>
              </a:spcBef>
              <a:spcAft>
                <a:spcPts val="0"/>
              </a:spcAft>
              <a:buSzPts val="3300"/>
              <a:buNone/>
              <a:defRPr sz="4500"/>
            </a:lvl1pPr>
            <a:lvl2pPr lvl="1" rtl="0">
              <a:spcBef>
                <a:spcPts val="0"/>
              </a:spcBef>
              <a:spcAft>
                <a:spcPts val="0"/>
              </a:spcAft>
              <a:buClr>
                <a:srgbClr val="000000"/>
              </a:buClr>
              <a:buSzPts val="1600"/>
              <a:buNone/>
              <a:defRPr sz="1600">
                <a:solidFill>
                  <a:srgbClr val="000000"/>
                </a:solidFill>
              </a:defRPr>
            </a:lvl2pPr>
            <a:lvl3pPr lvl="2" rtl="0">
              <a:spcBef>
                <a:spcPts val="0"/>
              </a:spcBef>
              <a:spcAft>
                <a:spcPts val="0"/>
              </a:spcAft>
              <a:buClr>
                <a:srgbClr val="000000"/>
              </a:buClr>
              <a:buSzPts val="1600"/>
              <a:buNone/>
              <a:defRPr sz="1600">
                <a:solidFill>
                  <a:srgbClr val="000000"/>
                </a:solidFill>
              </a:defRPr>
            </a:lvl3pPr>
            <a:lvl4pPr lvl="3" rtl="0">
              <a:spcBef>
                <a:spcPts val="0"/>
              </a:spcBef>
              <a:spcAft>
                <a:spcPts val="0"/>
              </a:spcAft>
              <a:buClr>
                <a:srgbClr val="000000"/>
              </a:buClr>
              <a:buSzPts val="1600"/>
              <a:buNone/>
              <a:defRPr sz="1600">
                <a:solidFill>
                  <a:srgbClr val="000000"/>
                </a:solidFill>
              </a:defRPr>
            </a:lvl4pPr>
            <a:lvl5pPr lvl="4" rtl="0">
              <a:spcBef>
                <a:spcPts val="0"/>
              </a:spcBef>
              <a:spcAft>
                <a:spcPts val="0"/>
              </a:spcAft>
              <a:buClr>
                <a:srgbClr val="000000"/>
              </a:buClr>
              <a:buSzPts val="1600"/>
              <a:buNone/>
              <a:defRPr sz="1600">
                <a:solidFill>
                  <a:srgbClr val="000000"/>
                </a:solidFill>
              </a:defRPr>
            </a:lvl5pPr>
            <a:lvl6pPr lvl="5" rtl="0">
              <a:spcBef>
                <a:spcPts val="0"/>
              </a:spcBef>
              <a:spcAft>
                <a:spcPts val="0"/>
              </a:spcAft>
              <a:buClr>
                <a:srgbClr val="000000"/>
              </a:buClr>
              <a:buSzPts val="1600"/>
              <a:buNone/>
              <a:defRPr sz="1600">
                <a:solidFill>
                  <a:srgbClr val="000000"/>
                </a:solidFill>
              </a:defRPr>
            </a:lvl6pPr>
            <a:lvl7pPr lvl="6" rtl="0">
              <a:spcBef>
                <a:spcPts val="0"/>
              </a:spcBef>
              <a:spcAft>
                <a:spcPts val="0"/>
              </a:spcAft>
              <a:buClr>
                <a:srgbClr val="000000"/>
              </a:buClr>
              <a:buSzPts val="1600"/>
              <a:buNone/>
              <a:defRPr sz="1600">
                <a:solidFill>
                  <a:srgbClr val="000000"/>
                </a:solidFill>
              </a:defRPr>
            </a:lvl7pPr>
            <a:lvl8pPr lvl="7" rtl="0">
              <a:spcBef>
                <a:spcPts val="0"/>
              </a:spcBef>
              <a:spcAft>
                <a:spcPts val="0"/>
              </a:spcAft>
              <a:buClr>
                <a:srgbClr val="000000"/>
              </a:buClr>
              <a:buSzPts val="1600"/>
              <a:buNone/>
              <a:defRPr sz="1600">
                <a:solidFill>
                  <a:srgbClr val="000000"/>
                </a:solidFill>
              </a:defRPr>
            </a:lvl8pPr>
            <a:lvl9pPr lvl="8" rtl="0">
              <a:spcBef>
                <a:spcPts val="0"/>
              </a:spcBef>
              <a:spcAft>
                <a:spcPts val="0"/>
              </a:spcAft>
              <a:buClr>
                <a:srgbClr val="000000"/>
              </a:buClr>
              <a:buSzPts val="1600"/>
              <a:buNone/>
              <a:defRPr sz="1600">
                <a:solidFill>
                  <a:srgbClr val="000000"/>
                </a:solidFill>
              </a:defRPr>
            </a:lvl9pPr>
          </a:lstStyle>
          <a:p>
            <a:endParaRPr/>
          </a:p>
        </p:txBody>
      </p:sp>
      <p:sp>
        <p:nvSpPr>
          <p:cNvPr id="386" name="Google Shape;386;p9"/>
          <p:cNvSpPr txBox="1">
            <a:spLocks noGrp="1"/>
          </p:cNvSpPr>
          <p:nvPr>
            <p:ph type="subTitle" idx="1"/>
          </p:nvPr>
        </p:nvSpPr>
        <p:spPr>
          <a:xfrm>
            <a:off x="4291600" y="3571297"/>
            <a:ext cx="3633200" cy="1469200"/>
          </a:xfrm>
          <a:prstGeom prst="rect">
            <a:avLst/>
          </a:prstGeom>
        </p:spPr>
        <p:txBody>
          <a:bodyPr spcFirstLastPara="1" wrap="square" lIns="91416" tIns="91416" rIns="91416" bIns="91416" anchor="t" anchorCtr="0">
            <a:noAutofit/>
          </a:bodyPr>
          <a:lstStyle>
            <a:lvl1pPr lvl="0" algn="ctr" rtl="0">
              <a:spcBef>
                <a:spcPts val="0"/>
              </a:spcBef>
              <a:spcAft>
                <a:spcPts val="0"/>
              </a:spcAft>
              <a:buSzPts val="1400"/>
              <a:buNone/>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8597793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ABB22-F1D2-40D1-969D-48ECD76D14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FEA54FB8-55AE-491C-AAF6-20EA02EC0287}"/>
              </a:ext>
            </a:extLst>
          </p:cNvPr>
          <p:cNvSpPr>
            <a:spLocks noGrp="1"/>
          </p:cNvSpPr>
          <p:nvPr>
            <p:ph type="subTitle" idx="1"/>
          </p:nvPr>
        </p:nvSpPr>
        <p:spPr>
          <a:xfrm>
            <a:off x="1524000" y="3602038"/>
            <a:ext cx="9144000" cy="1655762"/>
          </a:xfrm>
        </p:spPr>
        <p:txBody>
          <a:bodyPr/>
          <a:lstStyle>
            <a:lvl1pPr marL="0" indent="0" algn="ctr">
              <a:buNone/>
              <a:defRPr sz="2400"/>
            </a:lvl1pPr>
            <a:lvl2pPr marL="457188" indent="0" algn="ctr">
              <a:buNone/>
              <a:defRPr sz="2000"/>
            </a:lvl2pPr>
            <a:lvl3pPr marL="914379" indent="0" algn="ctr">
              <a:buNone/>
              <a:defRPr sz="1800"/>
            </a:lvl3pPr>
            <a:lvl4pPr marL="1371567" indent="0" algn="ctr">
              <a:buNone/>
              <a:defRPr sz="1600"/>
            </a:lvl4pPr>
            <a:lvl5pPr marL="1828756" indent="0" algn="ctr">
              <a:buNone/>
              <a:defRPr sz="1600"/>
            </a:lvl5pPr>
            <a:lvl6pPr marL="2285946" indent="0" algn="ctr">
              <a:buNone/>
              <a:defRPr sz="1600"/>
            </a:lvl6pPr>
            <a:lvl7pPr marL="2743134" indent="0" algn="ctr">
              <a:buNone/>
              <a:defRPr sz="1600"/>
            </a:lvl7pPr>
            <a:lvl8pPr marL="3200322" indent="0" algn="ctr">
              <a:buNone/>
              <a:defRPr sz="1600"/>
            </a:lvl8pPr>
            <a:lvl9pPr marL="3657513"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C7E6D4A-D08E-4C8D-B777-ABF2BE1A88C6}"/>
              </a:ext>
            </a:extLst>
          </p:cNvPr>
          <p:cNvSpPr>
            <a:spLocks noGrp="1"/>
          </p:cNvSpPr>
          <p:nvPr>
            <p:ph type="dt" sz="half" idx="10"/>
          </p:nvPr>
        </p:nvSpPr>
        <p:spPr/>
        <p:txBody>
          <a:bodyPr/>
          <a:lstStyle/>
          <a:p>
            <a:fld id="{26183E6B-09F2-43B9-8DDE-5A24B40B5A45}" type="datetimeFigureOut">
              <a:rPr lang="vi-VN" smtClean="0">
                <a:solidFill>
                  <a:prstClr val="black">
                    <a:tint val="75000"/>
                  </a:prstClr>
                </a:solidFill>
              </a:rPr>
              <a:pPr/>
              <a:t>29/07/2024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760FD4B6-97C4-4B77-B9E6-78382B83C9BF}"/>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51C3300-2A69-4543-83CB-0529005C61AB}"/>
              </a:ext>
            </a:extLst>
          </p:cNvPr>
          <p:cNvSpPr>
            <a:spLocks noGrp="1"/>
          </p:cNvSpPr>
          <p:nvPr>
            <p:ph type="sldNum" sz="quarter" idx="12"/>
          </p:nvPr>
        </p:nvSpPr>
        <p:spPr/>
        <p:txBody>
          <a:bodyPr/>
          <a:lstStyle/>
          <a:p>
            <a:fld id="{7A366E10-940B-4BC7-AA57-B73B63B59CF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7488924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2ECB1-507F-4453-A29F-2EFF8065FE6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010D0F8-16DE-48B6-947A-E5958E0F35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472AB9D-E742-4BF6-8648-FC2957873FE4}"/>
              </a:ext>
            </a:extLst>
          </p:cNvPr>
          <p:cNvSpPr>
            <a:spLocks noGrp="1"/>
          </p:cNvSpPr>
          <p:nvPr>
            <p:ph type="dt" sz="half" idx="10"/>
          </p:nvPr>
        </p:nvSpPr>
        <p:spPr/>
        <p:txBody>
          <a:bodyPr/>
          <a:lstStyle/>
          <a:p>
            <a:fld id="{26183E6B-09F2-43B9-8DDE-5A24B40B5A45}" type="datetimeFigureOut">
              <a:rPr lang="vi-VN" smtClean="0">
                <a:solidFill>
                  <a:prstClr val="black">
                    <a:tint val="75000"/>
                  </a:prstClr>
                </a:solidFill>
              </a:rPr>
              <a:pPr/>
              <a:t>29/07/2024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5505C481-B468-4580-9DD0-7ADD8B2249E9}"/>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FF40B386-22A0-43C8-BD21-7F3556133459}"/>
              </a:ext>
            </a:extLst>
          </p:cNvPr>
          <p:cNvSpPr>
            <a:spLocks noGrp="1"/>
          </p:cNvSpPr>
          <p:nvPr>
            <p:ph type="sldNum" sz="quarter" idx="12"/>
          </p:nvPr>
        </p:nvSpPr>
        <p:spPr/>
        <p:txBody>
          <a:bodyPr/>
          <a:lstStyle/>
          <a:p>
            <a:fld id="{7A366E10-940B-4BC7-AA57-B73B63B59CF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2814014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C6E6C-7821-430C-84D3-0E47CFF98A5B}"/>
              </a:ext>
            </a:extLst>
          </p:cNvPr>
          <p:cNvSpPr>
            <a:spLocks noGrp="1"/>
          </p:cNvSpPr>
          <p:nvPr>
            <p:ph type="title"/>
          </p:nvPr>
        </p:nvSpPr>
        <p:spPr>
          <a:xfrm>
            <a:off x="831851" y="1709777"/>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73924B7-5816-4B63-A7DE-164D7064A6A2}"/>
              </a:ext>
            </a:extLst>
          </p:cNvPr>
          <p:cNvSpPr>
            <a:spLocks noGrp="1"/>
          </p:cNvSpPr>
          <p:nvPr>
            <p:ph type="body" idx="1"/>
          </p:nvPr>
        </p:nvSpPr>
        <p:spPr>
          <a:xfrm>
            <a:off x="831851" y="4589502"/>
            <a:ext cx="10515600" cy="1500187"/>
          </a:xfrm>
        </p:spPr>
        <p:txBody>
          <a:bodyPr/>
          <a:lstStyle>
            <a:lvl1pPr marL="0" indent="0">
              <a:buNone/>
              <a:defRPr sz="2400">
                <a:solidFill>
                  <a:schemeClr val="tx1">
                    <a:tint val="75000"/>
                  </a:schemeClr>
                </a:solidFill>
              </a:defRPr>
            </a:lvl1pPr>
            <a:lvl2pPr marL="457188" indent="0">
              <a:buNone/>
              <a:defRPr sz="2000">
                <a:solidFill>
                  <a:schemeClr val="tx1">
                    <a:tint val="75000"/>
                  </a:schemeClr>
                </a:solidFill>
              </a:defRPr>
            </a:lvl2pPr>
            <a:lvl3pPr marL="914379" indent="0">
              <a:buNone/>
              <a:defRPr sz="1800">
                <a:solidFill>
                  <a:schemeClr val="tx1">
                    <a:tint val="75000"/>
                  </a:schemeClr>
                </a:solidFill>
              </a:defRPr>
            </a:lvl3pPr>
            <a:lvl4pPr marL="1371567" indent="0">
              <a:buNone/>
              <a:defRPr sz="1600">
                <a:solidFill>
                  <a:schemeClr val="tx1">
                    <a:tint val="75000"/>
                  </a:schemeClr>
                </a:solidFill>
              </a:defRPr>
            </a:lvl4pPr>
            <a:lvl5pPr marL="1828756" indent="0">
              <a:buNone/>
              <a:defRPr sz="1600">
                <a:solidFill>
                  <a:schemeClr val="tx1">
                    <a:tint val="75000"/>
                  </a:schemeClr>
                </a:solidFill>
              </a:defRPr>
            </a:lvl5pPr>
            <a:lvl6pPr marL="2285946" indent="0">
              <a:buNone/>
              <a:defRPr sz="1600">
                <a:solidFill>
                  <a:schemeClr val="tx1">
                    <a:tint val="75000"/>
                  </a:schemeClr>
                </a:solidFill>
              </a:defRPr>
            </a:lvl6pPr>
            <a:lvl7pPr marL="2743134" indent="0">
              <a:buNone/>
              <a:defRPr sz="1600">
                <a:solidFill>
                  <a:schemeClr val="tx1">
                    <a:tint val="75000"/>
                  </a:schemeClr>
                </a:solidFill>
              </a:defRPr>
            </a:lvl7pPr>
            <a:lvl8pPr marL="3200322" indent="0">
              <a:buNone/>
              <a:defRPr sz="1600">
                <a:solidFill>
                  <a:schemeClr val="tx1">
                    <a:tint val="75000"/>
                  </a:schemeClr>
                </a:solidFill>
              </a:defRPr>
            </a:lvl8pPr>
            <a:lvl9pPr marL="365751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8F0027-E6EA-49B5-92E1-B632CDFFFCE8}"/>
              </a:ext>
            </a:extLst>
          </p:cNvPr>
          <p:cNvSpPr>
            <a:spLocks noGrp="1"/>
          </p:cNvSpPr>
          <p:nvPr>
            <p:ph type="dt" sz="half" idx="10"/>
          </p:nvPr>
        </p:nvSpPr>
        <p:spPr/>
        <p:txBody>
          <a:bodyPr/>
          <a:lstStyle/>
          <a:p>
            <a:fld id="{26183E6B-09F2-43B9-8DDE-5A24B40B5A45}" type="datetimeFigureOut">
              <a:rPr lang="vi-VN" smtClean="0">
                <a:solidFill>
                  <a:prstClr val="black">
                    <a:tint val="75000"/>
                  </a:prstClr>
                </a:solidFill>
              </a:rPr>
              <a:pPr/>
              <a:t>29/07/2024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7C59C7CC-5183-4489-B963-22C7E9542573}"/>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2E532765-7583-4730-A8E3-93E031E23DD1}"/>
              </a:ext>
            </a:extLst>
          </p:cNvPr>
          <p:cNvSpPr>
            <a:spLocks noGrp="1"/>
          </p:cNvSpPr>
          <p:nvPr>
            <p:ph type="sldNum" sz="quarter" idx="12"/>
          </p:nvPr>
        </p:nvSpPr>
        <p:spPr/>
        <p:txBody>
          <a:bodyPr/>
          <a:lstStyle/>
          <a:p>
            <a:fld id="{7A366E10-940B-4BC7-AA57-B73B63B59CF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78665228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54FCE-5065-4991-AE03-A984C42059C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A3CC45F-8599-4406-A78A-FC80F48825E3}"/>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A924A60B-C698-44BC-9A5B-897C195A068E}"/>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340558D-A54E-47BD-8424-8E98AA5C56E7}"/>
              </a:ext>
            </a:extLst>
          </p:cNvPr>
          <p:cNvSpPr>
            <a:spLocks noGrp="1"/>
          </p:cNvSpPr>
          <p:nvPr>
            <p:ph type="dt" sz="half" idx="10"/>
          </p:nvPr>
        </p:nvSpPr>
        <p:spPr/>
        <p:txBody>
          <a:bodyPr/>
          <a:lstStyle/>
          <a:p>
            <a:fld id="{26183E6B-09F2-43B9-8DDE-5A24B40B5A45}" type="datetimeFigureOut">
              <a:rPr lang="vi-VN" smtClean="0">
                <a:solidFill>
                  <a:prstClr val="black">
                    <a:tint val="75000"/>
                  </a:prstClr>
                </a:solidFill>
              </a:rPr>
              <a:pPr/>
              <a:t>29/07/2024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694D180A-CD80-4A17-9ED2-CB20DAE9C65C}"/>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64E71D7C-30F7-48DE-9945-70174B899F50}"/>
              </a:ext>
            </a:extLst>
          </p:cNvPr>
          <p:cNvSpPr>
            <a:spLocks noGrp="1"/>
          </p:cNvSpPr>
          <p:nvPr>
            <p:ph type="sldNum" sz="quarter" idx="12"/>
          </p:nvPr>
        </p:nvSpPr>
        <p:spPr/>
        <p:txBody>
          <a:bodyPr/>
          <a:lstStyle/>
          <a:p>
            <a:fld id="{7A366E10-940B-4BC7-AA57-B73B63B59CF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6949392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CB0B2-70EF-44DD-AA11-6E5875A9F7D4}"/>
              </a:ext>
            </a:extLst>
          </p:cNvPr>
          <p:cNvSpPr>
            <a:spLocks noGrp="1"/>
          </p:cNvSpPr>
          <p:nvPr>
            <p:ph type="title"/>
          </p:nvPr>
        </p:nvSpPr>
        <p:spPr>
          <a:xfrm>
            <a:off x="839788" y="365129"/>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1CB89E3-49D3-4A4C-9ABE-31EAF81138A8}"/>
              </a:ext>
            </a:extLst>
          </p:cNvPr>
          <p:cNvSpPr>
            <a:spLocks noGrp="1"/>
          </p:cNvSpPr>
          <p:nvPr>
            <p:ph type="body" idx="1"/>
          </p:nvPr>
        </p:nvSpPr>
        <p:spPr>
          <a:xfrm>
            <a:off x="839789" y="1681163"/>
            <a:ext cx="5157787" cy="823912"/>
          </a:xfrm>
        </p:spPr>
        <p:txBody>
          <a:bodyPr anchor="b"/>
          <a:lstStyle>
            <a:lvl1pPr marL="0" indent="0">
              <a:buNone/>
              <a:defRPr sz="2400" b="1"/>
            </a:lvl1pPr>
            <a:lvl2pPr marL="457188" indent="0">
              <a:buNone/>
              <a:defRPr sz="2000" b="1"/>
            </a:lvl2pPr>
            <a:lvl3pPr marL="914379" indent="0">
              <a:buNone/>
              <a:defRPr sz="1800" b="1"/>
            </a:lvl3pPr>
            <a:lvl4pPr marL="1371567" indent="0">
              <a:buNone/>
              <a:defRPr sz="1600" b="1"/>
            </a:lvl4pPr>
            <a:lvl5pPr marL="1828756" indent="0">
              <a:buNone/>
              <a:defRPr sz="1600" b="1"/>
            </a:lvl5pPr>
            <a:lvl6pPr marL="2285946" indent="0">
              <a:buNone/>
              <a:defRPr sz="1600" b="1"/>
            </a:lvl6pPr>
            <a:lvl7pPr marL="2743134" indent="0">
              <a:buNone/>
              <a:defRPr sz="1600" b="1"/>
            </a:lvl7pPr>
            <a:lvl8pPr marL="3200322" indent="0">
              <a:buNone/>
              <a:defRPr sz="1600" b="1"/>
            </a:lvl8pPr>
            <a:lvl9pPr marL="365751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1D6FF0-610C-451C-B095-BD36CFAF453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49DC37C7-3DB9-4E67-8965-AD641F96F3EE}"/>
              </a:ext>
            </a:extLst>
          </p:cNvPr>
          <p:cNvSpPr>
            <a:spLocks noGrp="1"/>
          </p:cNvSpPr>
          <p:nvPr>
            <p:ph type="body" sz="quarter" idx="3"/>
          </p:nvPr>
        </p:nvSpPr>
        <p:spPr>
          <a:xfrm>
            <a:off x="6172207" y="1681163"/>
            <a:ext cx="5183188" cy="823912"/>
          </a:xfrm>
        </p:spPr>
        <p:txBody>
          <a:bodyPr anchor="b"/>
          <a:lstStyle>
            <a:lvl1pPr marL="0" indent="0">
              <a:buNone/>
              <a:defRPr sz="2400" b="1"/>
            </a:lvl1pPr>
            <a:lvl2pPr marL="457188" indent="0">
              <a:buNone/>
              <a:defRPr sz="2000" b="1"/>
            </a:lvl2pPr>
            <a:lvl3pPr marL="914379" indent="0">
              <a:buNone/>
              <a:defRPr sz="1800" b="1"/>
            </a:lvl3pPr>
            <a:lvl4pPr marL="1371567" indent="0">
              <a:buNone/>
              <a:defRPr sz="1600" b="1"/>
            </a:lvl4pPr>
            <a:lvl5pPr marL="1828756" indent="0">
              <a:buNone/>
              <a:defRPr sz="1600" b="1"/>
            </a:lvl5pPr>
            <a:lvl6pPr marL="2285946" indent="0">
              <a:buNone/>
              <a:defRPr sz="1600" b="1"/>
            </a:lvl6pPr>
            <a:lvl7pPr marL="2743134" indent="0">
              <a:buNone/>
              <a:defRPr sz="1600" b="1"/>
            </a:lvl7pPr>
            <a:lvl8pPr marL="3200322" indent="0">
              <a:buNone/>
              <a:defRPr sz="1600" b="1"/>
            </a:lvl8pPr>
            <a:lvl9pPr marL="365751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701682-0E7F-4AE5-92E8-743B6A049D8F}"/>
              </a:ext>
            </a:extLst>
          </p:cNvPr>
          <p:cNvSpPr>
            <a:spLocks noGrp="1"/>
          </p:cNvSpPr>
          <p:nvPr>
            <p:ph sz="quarter" idx="4"/>
          </p:nvPr>
        </p:nvSpPr>
        <p:spPr>
          <a:xfrm>
            <a:off x="6172207"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5DB848EB-D689-43D5-A093-9FCCC415E5AF}"/>
              </a:ext>
            </a:extLst>
          </p:cNvPr>
          <p:cNvSpPr>
            <a:spLocks noGrp="1"/>
          </p:cNvSpPr>
          <p:nvPr>
            <p:ph type="dt" sz="half" idx="10"/>
          </p:nvPr>
        </p:nvSpPr>
        <p:spPr/>
        <p:txBody>
          <a:bodyPr/>
          <a:lstStyle/>
          <a:p>
            <a:fld id="{26183E6B-09F2-43B9-8DDE-5A24B40B5A45}" type="datetimeFigureOut">
              <a:rPr lang="vi-VN" smtClean="0">
                <a:solidFill>
                  <a:prstClr val="black">
                    <a:tint val="75000"/>
                  </a:prstClr>
                </a:solidFill>
              </a:rPr>
              <a:pPr/>
              <a:t>29/07/2024</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id="{173DE419-E5DC-4CD5-88D2-FC5A74359C3D}"/>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id="{A09A009D-3313-414C-9922-0CF75921D7CF}"/>
              </a:ext>
            </a:extLst>
          </p:cNvPr>
          <p:cNvSpPr>
            <a:spLocks noGrp="1"/>
          </p:cNvSpPr>
          <p:nvPr>
            <p:ph type="sldNum" sz="quarter" idx="12"/>
          </p:nvPr>
        </p:nvSpPr>
        <p:spPr/>
        <p:txBody>
          <a:bodyPr/>
          <a:lstStyle/>
          <a:p>
            <a:fld id="{7A366E10-940B-4BC7-AA57-B73B63B59CF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6811427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1E85B-6AA0-44CD-899C-1921B800B46E}"/>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6180CAF-238A-40A7-AFDC-91C7C62BA343}"/>
              </a:ext>
            </a:extLst>
          </p:cNvPr>
          <p:cNvSpPr>
            <a:spLocks noGrp="1"/>
          </p:cNvSpPr>
          <p:nvPr>
            <p:ph type="dt" sz="half" idx="10"/>
          </p:nvPr>
        </p:nvSpPr>
        <p:spPr/>
        <p:txBody>
          <a:bodyPr/>
          <a:lstStyle/>
          <a:p>
            <a:fld id="{26183E6B-09F2-43B9-8DDE-5A24B40B5A45}" type="datetimeFigureOut">
              <a:rPr lang="vi-VN" smtClean="0">
                <a:solidFill>
                  <a:prstClr val="black">
                    <a:tint val="75000"/>
                  </a:prstClr>
                </a:solidFill>
              </a:rPr>
              <a:pPr/>
              <a:t>29/07/2024</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id="{CEDC5756-C36D-4B5D-A415-F1377A08C517}"/>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id="{2E8002D3-CF81-4D32-8C07-21DE230B5F02}"/>
              </a:ext>
            </a:extLst>
          </p:cNvPr>
          <p:cNvSpPr>
            <a:spLocks noGrp="1"/>
          </p:cNvSpPr>
          <p:nvPr>
            <p:ph type="sldNum" sz="quarter" idx="12"/>
          </p:nvPr>
        </p:nvSpPr>
        <p:spPr/>
        <p:txBody>
          <a:bodyPr/>
          <a:lstStyle/>
          <a:p>
            <a:fld id="{7A366E10-940B-4BC7-AA57-B73B63B59CF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3832028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5A5443-F995-430C-8410-91C741198ED7}"/>
              </a:ext>
            </a:extLst>
          </p:cNvPr>
          <p:cNvSpPr>
            <a:spLocks noGrp="1"/>
          </p:cNvSpPr>
          <p:nvPr>
            <p:ph type="dt" sz="half" idx="10"/>
          </p:nvPr>
        </p:nvSpPr>
        <p:spPr/>
        <p:txBody>
          <a:bodyPr/>
          <a:lstStyle/>
          <a:p>
            <a:fld id="{26183E6B-09F2-43B9-8DDE-5A24B40B5A45}" type="datetimeFigureOut">
              <a:rPr lang="vi-VN" smtClean="0">
                <a:solidFill>
                  <a:prstClr val="black">
                    <a:tint val="75000"/>
                  </a:prstClr>
                </a:solidFill>
              </a:rPr>
              <a:pPr/>
              <a:t>29/07/2024</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id="{738498EC-84AA-4EF1-93D9-F68EC7BF4D6B}"/>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id="{BDA44C26-DB0A-43B3-9FD1-E4A0D9906730}"/>
              </a:ext>
            </a:extLst>
          </p:cNvPr>
          <p:cNvSpPr>
            <a:spLocks noGrp="1"/>
          </p:cNvSpPr>
          <p:nvPr>
            <p:ph type="sldNum" sz="quarter" idx="12"/>
          </p:nvPr>
        </p:nvSpPr>
        <p:spPr/>
        <p:txBody>
          <a:bodyPr/>
          <a:lstStyle/>
          <a:p>
            <a:fld id="{7A366E10-940B-4BC7-AA57-B73B63B59CF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7600895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78065-530D-4D1C-B29A-1D02784281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34B1FD2C-3182-4331-88C9-71B7A6824AC4}"/>
              </a:ext>
            </a:extLst>
          </p:cNvPr>
          <p:cNvSpPr>
            <a:spLocks noGrp="1"/>
          </p:cNvSpPr>
          <p:nvPr>
            <p:ph idx="1"/>
          </p:nvPr>
        </p:nvSpPr>
        <p:spPr>
          <a:xfrm>
            <a:off x="5183188" y="98746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FF3A6E2-E684-4998-BEE3-2C3B37F175EC}"/>
              </a:ext>
            </a:extLst>
          </p:cNvPr>
          <p:cNvSpPr>
            <a:spLocks noGrp="1"/>
          </p:cNvSpPr>
          <p:nvPr>
            <p:ph type="body" sz="half" idx="2"/>
          </p:nvPr>
        </p:nvSpPr>
        <p:spPr>
          <a:xfrm>
            <a:off x="839788" y="2057400"/>
            <a:ext cx="3932237" cy="3811588"/>
          </a:xfrm>
        </p:spPr>
        <p:txBody>
          <a:bodyPr/>
          <a:lstStyle>
            <a:lvl1pPr marL="0" indent="0">
              <a:buNone/>
              <a:defRPr sz="1600"/>
            </a:lvl1pPr>
            <a:lvl2pPr marL="457188" indent="0">
              <a:buNone/>
              <a:defRPr sz="1400"/>
            </a:lvl2pPr>
            <a:lvl3pPr marL="914379" indent="0">
              <a:buNone/>
              <a:defRPr sz="1200"/>
            </a:lvl3pPr>
            <a:lvl4pPr marL="1371567" indent="0">
              <a:buNone/>
              <a:defRPr sz="1000"/>
            </a:lvl4pPr>
            <a:lvl5pPr marL="1828756" indent="0">
              <a:buNone/>
              <a:defRPr sz="1000"/>
            </a:lvl5pPr>
            <a:lvl6pPr marL="2285946" indent="0">
              <a:buNone/>
              <a:defRPr sz="1000"/>
            </a:lvl6pPr>
            <a:lvl7pPr marL="2743134" indent="0">
              <a:buNone/>
              <a:defRPr sz="1000"/>
            </a:lvl7pPr>
            <a:lvl8pPr marL="3200322" indent="0">
              <a:buNone/>
              <a:defRPr sz="1000"/>
            </a:lvl8pPr>
            <a:lvl9pPr marL="365751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0C3EE8-832D-41C8-B001-9BE241CC7E6E}"/>
              </a:ext>
            </a:extLst>
          </p:cNvPr>
          <p:cNvSpPr>
            <a:spLocks noGrp="1"/>
          </p:cNvSpPr>
          <p:nvPr>
            <p:ph type="dt" sz="half" idx="10"/>
          </p:nvPr>
        </p:nvSpPr>
        <p:spPr/>
        <p:txBody>
          <a:bodyPr/>
          <a:lstStyle/>
          <a:p>
            <a:fld id="{26183E6B-09F2-43B9-8DDE-5A24B40B5A45}" type="datetimeFigureOut">
              <a:rPr lang="vi-VN" smtClean="0">
                <a:solidFill>
                  <a:prstClr val="black">
                    <a:tint val="75000"/>
                  </a:prstClr>
                </a:solidFill>
              </a:rPr>
              <a:pPr/>
              <a:t>29/07/2024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24EC6A3D-1D96-4135-9354-CB1315AC0A6D}"/>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94D630EB-DDE7-458F-A202-E951872A4E23}"/>
              </a:ext>
            </a:extLst>
          </p:cNvPr>
          <p:cNvSpPr>
            <a:spLocks noGrp="1"/>
          </p:cNvSpPr>
          <p:nvPr>
            <p:ph type="sldNum" sz="quarter" idx="12"/>
          </p:nvPr>
        </p:nvSpPr>
        <p:spPr/>
        <p:txBody>
          <a:bodyPr/>
          <a:lstStyle/>
          <a:p>
            <a:fld id="{7A366E10-940B-4BC7-AA57-B73B63B59CF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197516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39410-42C1-40E5-A2CC-2638871E77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D4F402B8-D62D-4922-B3B7-7AA0402F874D}"/>
              </a:ext>
            </a:extLst>
          </p:cNvPr>
          <p:cNvSpPr>
            <a:spLocks noGrp="1"/>
          </p:cNvSpPr>
          <p:nvPr>
            <p:ph type="pic" idx="1"/>
          </p:nvPr>
        </p:nvSpPr>
        <p:spPr>
          <a:xfrm>
            <a:off x="5183188" y="987464"/>
            <a:ext cx="6172200" cy="4873625"/>
          </a:xfrm>
        </p:spPr>
        <p:txBody>
          <a:bodyPr/>
          <a:lstStyle>
            <a:lvl1pPr marL="0" indent="0">
              <a:buNone/>
              <a:defRPr sz="3200"/>
            </a:lvl1pPr>
            <a:lvl2pPr marL="457188" indent="0">
              <a:buNone/>
              <a:defRPr sz="2800"/>
            </a:lvl2pPr>
            <a:lvl3pPr marL="914379" indent="0">
              <a:buNone/>
              <a:defRPr sz="2400"/>
            </a:lvl3pPr>
            <a:lvl4pPr marL="1371567" indent="0">
              <a:buNone/>
              <a:defRPr sz="2000"/>
            </a:lvl4pPr>
            <a:lvl5pPr marL="1828756" indent="0">
              <a:buNone/>
              <a:defRPr sz="2000"/>
            </a:lvl5pPr>
            <a:lvl6pPr marL="2285946" indent="0">
              <a:buNone/>
              <a:defRPr sz="2000"/>
            </a:lvl6pPr>
            <a:lvl7pPr marL="2743134" indent="0">
              <a:buNone/>
              <a:defRPr sz="2000"/>
            </a:lvl7pPr>
            <a:lvl8pPr marL="3200322" indent="0">
              <a:buNone/>
              <a:defRPr sz="2000"/>
            </a:lvl8pPr>
            <a:lvl9pPr marL="3657513" indent="0">
              <a:buNone/>
              <a:defRPr sz="2000"/>
            </a:lvl9pPr>
          </a:lstStyle>
          <a:p>
            <a:endParaRPr lang="vi-VN"/>
          </a:p>
        </p:txBody>
      </p:sp>
      <p:sp>
        <p:nvSpPr>
          <p:cNvPr id="4" name="Text Placeholder 3">
            <a:extLst>
              <a:ext uri="{FF2B5EF4-FFF2-40B4-BE49-F238E27FC236}">
                <a16:creationId xmlns:a16="http://schemas.microsoft.com/office/drawing/2014/main" id="{FBD535A0-19E8-4C4F-8F58-43116FACCEAE}"/>
              </a:ext>
            </a:extLst>
          </p:cNvPr>
          <p:cNvSpPr>
            <a:spLocks noGrp="1"/>
          </p:cNvSpPr>
          <p:nvPr>
            <p:ph type="body" sz="half" idx="2"/>
          </p:nvPr>
        </p:nvSpPr>
        <p:spPr>
          <a:xfrm>
            <a:off x="839788" y="2057400"/>
            <a:ext cx="3932237" cy="3811588"/>
          </a:xfrm>
        </p:spPr>
        <p:txBody>
          <a:bodyPr/>
          <a:lstStyle>
            <a:lvl1pPr marL="0" indent="0">
              <a:buNone/>
              <a:defRPr sz="1600"/>
            </a:lvl1pPr>
            <a:lvl2pPr marL="457188" indent="0">
              <a:buNone/>
              <a:defRPr sz="1400"/>
            </a:lvl2pPr>
            <a:lvl3pPr marL="914379" indent="0">
              <a:buNone/>
              <a:defRPr sz="1200"/>
            </a:lvl3pPr>
            <a:lvl4pPr marL="1371567" indent="0">
              <a:buNone/>
              <a:defRPr sz="1000"/>
            </a:lvl4pPr>
            <a:lvl5pPr marL="1828756" indent="0">
              <a:buNone/>
              <a:defRPr sz="1000"/>
            </a:lvl5pPr>
            <a:lvl6pPr marL="2285946" indent="0">
              <a:buNone/>
              <a:defRPr sz="1000"/>
            </a:lvl6pPr>
            <a:lvl7pPr marL="2743134" indent="0">
              <a:buNone/>
              <a:defRPr sz="1000"/>
            </a:lvl7pPr>
            <a:lvl8pPr marL="3200322" indent="0">
              <a:buNone/>
              <a:defRPr sz="1000"/>
            </a:lvl8pPr>
            <a:lvl9pPr marL="365751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EC33E4-6C47-428B-84A6-8279DADA4466}"/>
              </a:ext>
            </a:extLst>
          </p:cNvPr>
          <p:cNvSpPr>
            <a:spLocks noGrp="1"/>
          </p:cNvSpPr>
          <p:nvPr>
            <p:ph type="dt" sz="half" idx="10"/>
          </p:nvPr>
        </p:nvSpPr>
        <p:spPr/>
        <p:txBody>
          <a:bodyPr/>
          <a:lstStyle/>
          <a:p>
            <a:fld id="{26183E6B-09F2-43B9-8DDE-5A24B40B5A45}" type="datetimeFigureOut">
              <a:rPr lang="vi-VN" smtClean="0">
                <a:solidFill>
                  <a:prstClr val="black">
                    <a:tint val="75000"/>
                  </a:prstClr>
                </a:solidFill>
              </a:rPr>
              <a:pPr/>
              <a:t>29/07/2024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B0A11E47-5B1C-471E-8B76-ED97F2E10BF0}"/>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0F9A6CE9-7B59-4C21-9141-AFE07346EBE8}"/>
              </a:ext>
            </a:extLst>
          </p:cNvPr>
          <p:cNvSpPr>
            <a:spLocks noGrp="1"/>
          </p:cNvSpPr>
          <p:nvPr>
            <p:ph type="sldNum" sz="quarter" idx="12"/>
          </p:nvPr>
        </p:nvSpPr>
        <p:spPr/>
        <p:txBody>
          <a:bodyPr/>
          <a:lstStyle/>
          <a:p>
            <a:fld id="{7A366E10-940B-4BC7-AA57-B73B63B59CF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5006619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E207E-69D6-4299-91A8-564D5D86B10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FE65913-BB93-4335-AB57-B91DDFF8A0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CA3F76-DAD2-4F1D-BE73-04139904FB4F}"/>
              </a:ext>
            </a:extLst>
          </p:cNvPr>
          <p:cNvSpPr>
            <a:spLocks noGrp="1"/>
          </p:cNvSpPr>
          <p:nvPr>
            <p:ph type="dt" sz="half" idx="10"/>
          </p:nvPr>
        </p:nvSpPr>
        <p:spPr/>
        <p:txBody>
          <a:bodyPr/>
          <a:lstStyle/>
          <a:p>
            <a:fld id="{26183E6B-09F2-43B9-8DDE-5A24B40B5A45}" type="datetimeFigureOut">
              <a:rPr lang="vi-VN" smtClean="0">
                <a:solidFill>
                  <a:prstClr val="black">
                    <a:tint val="75000"/>
                  </a:prstClr>
                </a:solidFill>
              </a:rPr>
              <a:pPr/>
              <a:t>29/07/2024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0067C8F7-7296-4AAF-9EFD-0ADE7E09A759}"/>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2C00A5E0-36E5-410D-A8D9-F45AC9F84904}"/>
              </a:ext>
            </a:extLst>
          </p:cNvPr>
          <p:cNvSpPr>
            <a:spLocks noGrp="1"/>
          </p:cNvSpPr>
          <p:nvPr>
            <p:ph type="sldNum" sz="quarter" idx="12"/>
          </p:nvPr>
        </p:nvSpPr>
        <p:spPr/>
        <p:txBody>
          <a:bodyPr/>
          <a:lstStyle/>
          <a:p>
            <a:fld id="{7A366E10-940B-4BC7-AA57-B73B63B59CF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29514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87"/>
        <p:cNvGrpSpPr/>
        <p:nvPr/>
      </p:nvGrpSpPr>
      <p:grpSpPr>
        <a:xfrm>
          <a:off x="0" y="0"/>
          <a:ext cx="0" cy="0"/>
          <a:chOff x="0" y="0"/>
          <a:chExt cx="0" cy="0"/>
        </a:xfrm>
      </p:grpSpPr>
      <p:pic>
        <p:nvPicPr>
          <p:cNvPr id="388" name="Google Shape;388;p10"/>
          <p:cNvPicPr preferRelativeResize="0"/>
          <p:nvPr/>
        </p:nvPicPr>
        <p:blipFill>
          <a:blip r:embed="rId2">
            <a:alphaModFix amt="31000"/>
          </a:blip>
          <a:stretch>
            <a:fillRect/>
          </a:stretch>
        </p:blipFill>
        <p:spPr>
          <a:xfrm>
            <a:off x="-43864" y="-55233"/>
            <a:ext cx="12279735" cy="6968465"/>
          </a:xfrm>
          <a:prstGeom prst="rect">
            <a:avLst/>
          </a:prstGeom>
          <a:noFill/>
          <a:ln>
            <a:noFill/>
          </a:ln>
        </p:spPr>
      </p:pic>
      <p:sp>
        <p:nvSpPr>
          <p:cNvPr id="389" name="Google Shape;389;p10"/>
          <p:cNvSpPr txBox="1">
            <a:spLocks noGrp="1"/>
          </p:cNvSpPr>
          <p:nvPr>
            <p:ph type="title"/>
          </p:nvPr>
        </p:nvSpPr>
        <p:spPr>
          <a:xfrm>
            <a:off x="950967" y="1364967"/>
            <a:ext cx="4036800" cy="1569600"/>
          </a:xfrm>
          <a:prstGeom prst="rect">
            <a:avLst/>
          </a:prstGeom>
        </p:spPr>
        <p:txBody>
          <a:bodyPr spcFirstLastPara="1" wrap="square" lIns="91416" tIns="91416" rIns="91416" bIns="91416" anchor="t" anchorCtr="0">
            <a:noAutofit/>
          </a:bodyPr>
          <a:lstStyle>
            <a:lvl1pPr lvl="0">
              <a:spcBef>
                <a:spcPts val="0"/>
              </a:spcBef>
              <a:spcAft>
                <a:spcPts val="0"/>
              </a:spcAft>
              <a:buSzPts val="3300"/>
              <a:buNone/>
              <a:defRPr sz="2300"/>
            </a:lvl1pPr>
            <a:lvl2pPr lvl="1">
              <a:spcBef>
                <a:spcPts val="0"/>
              </a:spcBef>
              <a:spcAft>
                <a:spcPts val="0"/>
              </a:spcAft>
              <a:buSzPts val="3300"/>
              <a:buNone/>
              <a:defRPr/>
            </a:lvl2pPr>
            <a:lvl3pPr lvl="2">
              <a:spcBef>
                <a:spcPts val="0"/>
              </a:spcBef>
              <a:spcAft>
                <a:spcPts val="0"/>
              </a:spcAft>
              <a:buSzPts val="3300"/>
              <a:buNone/>
              <a:defRPr/>
            </a:lvl3pPr>
            <a:lvl4pPr lvl="3">
              <a:spcBef>
                <a:spcPts val="0"/>
              </a:spcBef>
              <a:spcAft>
                <a:spcPts val="0"/>
              </a:spcAft>
              <a:buSzPts val="3300"/>
              <a:buNone/>
              <a:defRPr/>
            </a:lvl4pPr>
            <a:lvl5pPr lvl="4">
              <a:spcBef>
                <a:spcPts val="0"/>
              </a:spcBef>
              <a:spcAft>
                <a:spcPts val="0"/>
              </a:spcAft>
              <a:buSzPts val="3300"/>
              <a:buNone/>
              <a:defRPr/>
            </a:lvl5pPr>
            <a:lvl6pPr lvl="5">
              <a:spcBef>
                <a:spcPts val="0"/>
              </a:spcBef>
              <a:spcAft>
                <a:spcPts val="0"/>
              </a:spcAft>
              <a:buSzPts val="3300"/>
              <a:buNone/>
              <a:defRPr/>
            </a:lvl6pPr>
            <a:lvl7pPr lvl="6">
              <a:spcBef>
                <a:spcPts val="0"/>
              </a:spcBef>
              <a:spcAft>
                <a:spcPts val="0"/>
              </a:spcAft>
              <a:buSzPts val="3300"/>
              <a:buNone/>
              <a:defRPr/>
            </a:lvl7pPr>
            <a:lvl8pPr lvl="7">
              <a:spcBef>
                <a:spcPts val="0"/>
              </a:spcBef>
              <a:spcAft>
                <a:spcPts val="0"/>
              </a:spcAft>
              <a:buSzPts val="3300"/>
              <a:buNone/>
              <a:defRPr/>
            </a:lvl8pPr>
            <a:lvl9pPr lvl="8">
              <a:spcBef>
                <a:spcPts val="0"/>
              </a:spcBef>
              <a:spcAft>
                <a:spcPts val="0"/>
              </a:spcAft>
              <a:buSzPts val="3300"/>
              <a:buNone/>
              <a:defRPr/>
            </a:lvl9pPr>
          </a:lstStyle>
          <a:p>
            <a:endParaRPr/>
          </a:p>
        </p:txBody>
      </p:sp>
    </p:spTree>
    <p:extLst>
      <p:ext uri="{BB962C8B-B14F-4D97-AF65-F5344CB8AC3E}">
        <p14:creationId xmlns:p14="http://schemas.microsoft.com/office/powerpoint/2010/main" val="163307794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ACFB20-7350-4B36-AFE6-C701E7FDC306}"/>
              </a:ext>
            </a:extLst>
          </p:cNvPr>
          <p:cNvSpPr>
            <a:spLocks noGrp="1"/>
          </p:cNvSpPr>
          <p:nvPr>
            <p:ph type="title" orient="vert"/>
          </p:nvPr>
        </p:nvSpPr>
        <p:spPr>
          <a:xfrm>
            <a:off x="8724902" y="365126"/>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D226045-7956-412E-9695-036E7844479D}"/>
              </a:ext>
            </a:extLst>
          </p:cNvPr>
          <p:cNvSpPr>
            <a:spLocks noGrp="1"/>
          </p:cNvSpPr>
          <p:nvPr>
            <p:ph type="body" orient="vert" idx="1"/>
          </p:nvPr>
        </p:nvSpPr>
        <p:spPr>
          <a:xfrm>
            <a:off x="838207"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32E1F06-E3CA-4B4C-A721-370C0102EC59}"/>
              </a:ext>
            </a:extLst>
          </p:cNvPr>
          <p:cNvSpPr>
            <a:spLocks noGrp="1"/>
          </p:cNvSpPr>
          <p:nvPr>
            <p:ph type="dt" sz="half" idx="10"/>
          </p:nvPr>
        </p:nvSpPr>
        <p:spPr/>
        <p:txBody>
          <a:bodyPr/>
          <a:lstStyle/>
          <a:p>
            <a:fld id="{26183E6B-09F2-43B9-8DDE-5A24B40B5A45}" type="datetimeFigureOut">
              <a:rPr lang="vi-VN" smtClean="0">
                <a:solidFill>
                  <a:prstClr val="black">
                    <a:tint val="75000"/>
                  </a:prstClr>
                </a:solidFill>
              </a:rPr>
              <a:pPr/>
              <a:t>29/07/2024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F2CB1B54-668F-4E69-A23A-D7733B677AA0}"/>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1DAB4337-8AF1-40C3-9067-5E78884C5AFB}"/>
              </a:ext>
            </a:extLst>
          </p:cNvPr>
          <p:cNvSpPr>
            <a:spLocks noGrp="1"/>
          </p:cNvSpPr>
          <p:nvPr>
            <p:ph type="sldNum" sz="quarter" idx="12"/>
          </p:nvPr>
        </p:nvSpPr>
        <p:spPr/>
        <p:txBody>
          <a:bodyPr/>
          <a:lstStyle/>
          <a:p>
            <a:fld id="{7A366E10-940B-4BC7-AA57-B73B63B59CF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58898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256032" indent="0" algn="ctr">
              <a:buNone/>
              <a:defRPr>
                <a:solidFill>
                  <a:schemeClr val="tx1">
                    <a:tint val="75000"/>
                  </a:schemeClr>
                </a:solidFill>
              </a:defRPr>
            </a:lvl2pPr>
            <a:lvl3pPr marL="512064" indent="0" algn="ctr">
              <a:buNone/>
              <a:defRPr>
                <a:solidFill>
                  <a:schemeClr val="tx1">
                    <a:tint val="75000"/>
                  </a:schemeClr>
                </a:solidFill>
              </a:defRPr>
            </a:lvl3pPr>
            <a:lvl4pPr marL="768096" indent="0" algn="ctr">
              <a:buNone/>
              <a:defRPr>
                <a:solidFill>
                  <a:schemeClr val="tx1">
                    <a:tint val="75000"/>
                  </a:schemeClr>
                </a:solidFill>
              </a:defRPr>
            </a:lvl4pPr>
            <a:lvl5pPr marL="1024128" indent="0" algn="ctr">
              <a:buNone/>
              <a:defRPr>
                <a:solidFill>
                  <a:schemeClr val="tx1">
                    <a:tint val="75000"/>
                  </a:schemeClr>
                </a:solidFill>
              </a:defRPr>
            </a:lvl5pPr>
            <a:lvl6pPr marL="1280160" indent="0" algn="ctr">
              <a:buNone/>
              <a:defRPr>
                <a:solidFill>
                  <a:schemeClr val="tx1">
                    <a:tint val="75000"/>
                  </a:schemeClr>
                </a:solidFill>
              </a:defRPr>
            </a:lvl6pPr>
            <a:lvl7pPr marL="1536192" indent="0" algn="ctr">
              <a:buNone/>
              <a:defRPr>
                <a:solidFill>
                  <a:schemeClr val="tx1">
                    <a:tint val="75000"/>
                  </a:schemeClr>
                </a:solidFill>
              </a:defRPr>
            </a:lvl7pPr>
            <a:lvl8pPr marL="1792224" indent="0" algn="ctr">
              <a:buNone/>
              <a:defRPr>
                <a:solidFill>
                  <a:schemeClr val="tx1">
                    <a:tint val="75000"/>
                  </a:schemeClr>
                </a:solidFill>
              </a:defRPr>
            </a:lvl8pPr>
            <a:lvl9pPr marL="204825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332404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940506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34"/>
            <a:ext cx="5181600" cy="908050"/>
          </a:xfrm>
        </p:spPr>
        <p:txBody>
          <a:bodyPr anchor="t"/>
          <a:lstStyle>
            <a:lvl1pPr algn="l">
              <a:defRPr sz="2200" b="1" cap="all"/>
            </a:lvl1pPr>
          </a:lstStyle>
          <a:p>
            <a:r>
              <a:rPr lang="en-US"/>
              <a:t>Click to edit Master title style</a:t>
            </a:r>
          </a:p>
        </p:txBody>
      </p:sp>
      <p:sp>
        <p:nvSpPr>
          <p:cNvPr id="3" name="Text Placeholder 2"/>
          <p:cNvSpPr>
            <a:spLocks noGrp="1"/>
          </p:cNvSpPr>
          <p:nvPr>
            <p:ph type="body" idx="1"/>
          </p:nvPr>
        </p:nvSpPr>
        <p:spPr>
          <a:xfrm>
            <a:off x="481543" y="1937824"/>
            <a:ext cx="5181600" cy="1000125"/>
          </a:xfrm>
        </p:spPr>
        <p:txBody>
          <a:bodyPr anchor="b"/>
          <a:lstStyle>
            <a:lvl1pPr marL="0" indent="0">
              <a:buNone/>
              <a:defRPr sz="1100">
                <a:solidFill>
                  <a:schemeClr val="tx1">
                    <a:tint val="75000"/>
                  </a:schemeClr>
                </a:solidFill>
              </a:defRPr>
            </a:lvl1pPr>
            <a:lvl2pPr marL="256032" indent="0">
              <a:buNone/>
              <a:defRPr sz="1000">
                <a:solidFill>
                  <a:schemeClr val="tx1">
                    <a:tint val="75000"/>
                  </a:schemeClr>
                </a:solidFill>
              </a:defRPr>
            </a:lvl2pPr>
            <a:lvl3pPr marL="512064" indent="0">
              <a:buNone/>
              <a:defRPr sz="900">
                <a:solidFill>
                  <a:schemeClr val="tx1">
                    <a:tint val="75000"/>
                  </a:schemeClr>
                </a:solidFill>
              </a:defRPr>
            </a:lvl3pPr>
            <a:lvl4pPr marL="768096" indent="0">
              <a:buNone/>
              <a:defRPr sz="800">
                <a:solidFill>
                  <a:schemeClr val="tx1">
                    <a:tint val="75000"/>
                  </a:schemeClr>
                </a:solidFill>
              </a:defRPr>
            </a:lvl4pPr>
            <a:lvl5pPr marL="1024128" indent="0">
              <a:buNone/>
              <a:defRPr sz="800">
                <a:solidFill>
                  <a:schemeClr val="tx1">
                    <a:tint val="75000"/>
                  </a:schemeClr>
                </a:solidFill>
              </a:defRPr>
            </a:lvl5pPr>
            <a:lvl6pPr marL="1280160" indent="0">
              <a:buNone/>
              <a:defRPr sz="800">
                <a:solidFill>
                  <a:schemeClr val="tx1">
                    <a:tint val="75000"/>
                  </a:schemeClr>
                </a:solidFill>
              </a:defRPr>
            </a:lvl6pPr>
            <a:lvl7pPr marL="1536192" indent="0">
              <a:buNone/>
              <a:defRPr sz="800">
                <a:solidFill>
                  <a:schemeClr val="tx1">
                    <a:tint val="75000"/>
                  </a:schemeClr>
                </a:solidFill>
              </a:defRPr>
            </a:lvl7pPr>
            <a:lvl8pPr marL="1792224" indent="0">
              <a:buNone/>
              <a:defRPr sz="800">
                <a:solidFill>
                  <a:schemeClr val="tx1">
                    <a:tint val="75000"/>
                  </a:schemeClr>
                </a:solidFill>
              </a:defRPr>
            </a:lvl8pPr>
            <a:lvl9pPr marL="2048256" indent="0">
              <a:buNone/>
              <a:defRPr sz="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20594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15"/>
            <a:ext cx="2692400" cy="3017309"/>
          </a:xfrm>
        </p:spPr>
        <p:txBody>
          <a:bodyPr/>
          <a:lstStyle>
            <a:lvl1pPr>
              <a:defRPr sz="1600"/>
            </a:lvl1pPr>
            <a:lvl2pPr>
              <a:defRPr sz="1300"/>
            </a:lvl2pPr>
            <a:lvl3pPr>
              <a:defRPr sz="11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15"/>
            <a:ext cx="2692400" cy="3017309"/>
          </a:xfrm>
        </p:spPr>
        <p:txBody>
          <a:bodyPr/>
          <a:lstStyle>
            <a:lvl1pPr>
              <a:defRPr sz="1600"/>
            </a:lvl1pPr>
            <a:lvl2pPr>
              <a:defRPr sz="1300"/>
            </a:lvl2pPr>
            <a:lvl3pPr>
              <a:defRPr sz="11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52072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300" b="1"/>
            </a:lvl1pPr>
            <a:lvl2pPr marL="256032" indent="0">
              <a:buNone/>
              <a:defRPr sz="1100" b="1"/>
            </a:lvl2pPr>
            <a:lvl3pPr marL="512064" indent="0">
              <a:buNone/>
              <a:defRPr sz="1000" b="1"/>
            </a:lvl3pPr>
            <a:lvl4pPr marL="768096" indent="0">
              <a:buNone/>
              <a:defRPr sz="900" b="1"/>
            </a:lvl4pPr>
            <a:lvl5pPr marL="1024128" indent="0">
              <a:buNone/>
              <a:defRPr sz="900" b="1"/>
            </a:lvl5pPr>
            <a:lvl6pPr marL="1280160" indent="0">
              <a:buNone/>
              <a:defRPr sz="900" b="1"/>
            </a:lvl6pPr>
            <a:lvl7pPr marL="1536192" indent="0">
              <a:buNone/>
              <a:defRPr sz="900" b="1"/>
            </a:lvl7pPr>
            <a:lvl8pPr marL="1792224" indent="0">
              <a:buNone/>
              <a:defRPr sz="900" b="1"/>
            </a:lvl8pPr>
            <a:lvl9pPr marL="2048256" indent="0">
              <a:buNone/>
              <a:defRPr sz="900" b="1"/>
            </a:lvl9pPr>
          </a:lstStyle>
          <a:p>
            <a:pPr lvl="0"/>
            <a:r>
              <a:rPr lang="en-US"/>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300"/>
            </a:lvl1pPr>
            <a:lvl2pPr>
              <a:defRPr sz="11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300" b="1"/>
            </a:lvl1pPr>
            <a:lvl2pPr marL="256032" indent="0">
              <a:buNone/>
              <a:defRPr sz="1100" b="1"/>
            </a:lvl2pPr>
            <a:lvl3pPr marL="512064" indent="0">
              <a:buNone/>
              <a:defRPr sz="1000" b="1"/>
            </a:lvl3pPr>
            <a:lvl4pPr marL="768096" indent="0">
              <a:buNone/>
              <a:defRPr sz="900" b="1"/>
            </a:lvl4pPr>
            <a:lvl5pPr marL="1024128" indent="0">
              <a:buNone/>
              <a:defRPr sz="900" b="1"/>
            </a:lvl5pPr>
            <a:lvl6pPr marL="1280160" indent="0">
              <a:buNone/>
              <a:defRPr sz="900" b="1"/>
            </a:lvl6pPr>
            <a:lvl7pPr marL="1536192" indent="0">
              <a:buNone/>
              <a:defRPr sz="900" b="1"/>
            </a:lvl7pPr>
            <a:lvl8pPr marL="1792224" indent="0">
              <a:buNone/>
              <a:defRPr sz="900" b="1"/>
            </a:lvl8pPr>
            <a:lvl9pPr marL="2048256" indent="0">
              <a:buNone/>
              <a:defRPr sz="900"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300"/>
            </a:lvl1pPr>
            <a:lvl2pPr>
              <a:defRPr sz="11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7/29/2024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17800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7/29/2024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87464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7/29/2024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3761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10" y="182033"/>
            <a:ext cx="2005543" cy="774700"/>
          </a:xfrm>
        </p:spPr>
        <p:txBody>
          <a:bodyPr anchor="b"/>
          <a:lstStyle>
            <a:lvl1pPr algn="l">
              <a:defRPr sz="1100" b="1"/>
            </a:lvl1pPr>
          </a:lstStyle>
          <a:p>
            <a:r>
              <a:rPr lang="en-US"/>
              <a:t>Click to edit Master title style</a:t>
            </a:r>
          </a:p>
        </p:txBody>
      </p:sp>
      <p:sp>
        <p:nvSpPr>
          <p:cNvPr id="3" name="Content Placeholder 2"/>
          <p:cNvSpPr>
            <a:spLocks noGrp="1"/>
          </p:cNvSpPr>
          <p:nvPr>
            <p:ph idx="1"/>
          </p:nvPr>
        </p:nvSpPr>
        <p:spPr>
          <a:xfrm>
            <a:off x="2383377" y="182049"/>
            <a:ext cx="3407833" cy="3902075"/>
          </a:xfrm>
        </p:spPr>
        <p:txBody>
          <a:bodyPr/>
          <a:lstStyle>
            <a:lvl1pPr>
              <a:defRPr sz="1800"/>
            </a:lvl1pPr>
            <a:lvl2pPr>
              <a:defRPr sz="16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10" y="956749"/>
            <a:ext cx="2005543" cy="3127375"/>
          </a:xfrm>
        </p:spPr>
        <p:txBody>
          <a:bodyPr/>
          <a:lstStyle>
            <a:lvl1pPr marL="0" indent="0">
              <a:buNone/>
              <a:defRPr sz="800"/>
            </a:lvl1pPr>
            <a:lvl2pPr marL="256032" indent="0">
              <a:buNone/>
              <a:defRPr sz="700"/>
            </a:lvl2pPr>
            <a:lvl3pPr marL="512064" indent="0">
              <a:buNone/>
              <a:defRPr sz="600"/>
            </a:lvl3pPr>
            <a:lvl4pPr marL="768096" indent="0">
              <a:buNone/>
              <a:defRPr sz="500"/>
            </a:lvl4pPr>
            <a:lvl5pPr marL="1024128" indent="0">
              <a:buNone/>
              <a:defRPr sz="500"/>
            </a:lvl5pPr>
            <a:lvl6pPr marL="1280160" indent="0">
              <a:buNone/>
              <a:defRPr sz="500"/>
            </a:lvl6pPr>
            <a:lvl7pPr marL="1536192" indent="0">
              <a:buNone/>
              <a:defRPr sz="500"/>
            </a:lvl7pPr>
            <a:lvl8pPr marL="1792224" indent="0">
              <a:buNone/>
              <a:defRPr sz="500"/>
            </a:lvl8pPr>
            <a:lvl9pPr marL="2048256"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99937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15"/>
            <a:ext cx="3657600" cy="377825"/>
          </a:xfrm>
        </p:spPr>
        <p:txBody>
          <a:bodyPr anchor="b"/>
          <a:lstStyle>
            <a:lvl1pPr algn="l">
              <a:defRPr sz="1100"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1800"/>
            </a:lvl1pPr>
            <a:lvl2pPr marL="256032" indent="0">
              <a:buNone/>
              <a:defRPr sz="1600"/>
            </a:lvl2pPr>
            <a:lvl3pPr marL="512064" indent="0">
              <a:buNone/>
              <a:defRPr sz="1300"/>
            </a:lvl3pPr>
            <a:lvl4pPr marL="768096" indent="0">
              <a:buNone/>
              <a:defRPr sz="1100"/>
            </a:lvl4pPr>
            <a:lvl5pPr marL="1024128" indent="0">
              <a:buNone/>
              <a:defRPr sz="1100"/>
            </a:lvl5pPr>
            <a:lvl6pPr marL="1280160" indent="0">
              <a:buNone/>
              <a:defRPr sz="1100"/>
            </a:lvl6pPr>
            <a:lvl7pPr marL="1536192" indent="0">
              <a:buNone/>
              <a:defRPr sz="1100"/>
            </a:lvl7pPr>
            <a:lvl8pPr marL="1792224" indent="0">
              <a:buNone/>
              <a:defRPr sz="1100"/>
            </a:lvl8pPr>
            <a:lvl9pPr marL="2048256" indent="0">
              <a:buNone/>
              <a:defRPr sz="1100"/>
            </a:lvl9pPr>
          </a:lstStyle>
          <a:p>
            <a:endParaRPr lang="en-US"/>
          </a:p>
        </p:txBody>
      </p:sp>
      <p:sp>
        <p:nvSpPr>
          <p:cNvPr id="4" name="Text Placeholder 3"/>
          <p:cNvSpPr>
            <a:spLocks noGrp="1"/>
          </p:cNvSpPr>
          <p:nvPr>
            <p:ph type="body" sz="half" idx="2"/>
          </p:nvPr>
        </p:nvSpPr>
        <p:spPr>
          <a:xfrm>
            <a:off x="1194859" y="3578232"/>
            <a:ext cx="3657600" cy="536575"/>
          </a:xfrm>
        </p:spPr>
        <p:txBody>
          <a:bodyPr/>
          <a:lstStyle>
            <a:lvl1pPr marL="0" indent="0">
              <a:buNone/>
              <a:defRPr sz="800"/>
            </a:lvl1pPr>
            <a:lvl2pPr marL="256032" indent="0">
              <a:buNone/>
              <a:defRPr sz="700"/>
            </a:lvl2pPr>
            <a:lvl3pPr marL="512064" indent="0">
              <a:buNone/>
              <a:defRPr sz="600"/>
            </a:lvl3pPr>
            <a:lvl4pPr marL="768096" indent="0">
              <a:buNone/>
              <a:defRPr sz="500"/>
            </a:lvl4pPr>
            <a:lvl5pPr marL="1024128" indent="0">
              <a:buNone/>
              <a:defRPr sz="500"/>
            </a:lvl5pPr>
            <a:lvl6pPr marL="1280160" indent="0">
              <a:buNone/>
              <a:defRPr sz="500"/>
            </a:lvl6pPr>
            <a:lvl7pPr marL="1536192" indent="0">
              <a:buNone/>
              <a:defRPr sz="500"/>
            </a:lvl7pPr>
            <a:lvl8pPr marL="1792224" indent="0">
              <a:buNone/>
              <a:defRPr sz="500"/>
            </a:lvl8pPr>
            <a:lvl9pPr marL="2048256" indent="0">
              <a:buNone/>
              <a:defRPr sz="5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81292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0"/>
        <p:cNvGrpSpPr/>
        <p:nvPr/>
      </p:nvGrpSpPr>
      <p:grpSpPr>
        <a:xfrm>
          <a:off x="0" y="0"/>
          <a:ext cx="0" cy="0"/>
          <a:chOff x="0" y="0"/>
          <a:chExt cx="0" cy="0"/>
        </a:xfrm>
      </p:grpSpPr>
      <p:grpSp>
        <p:nvGrpSpPr>
          <p:cNvPr id="391" name="Google Shape;391;p11"/>
          <p:cNvGrpSpPr/>
          <p:nvPr/>
        </p:nvGrpSpPr>
        <p:grpSpPr>
          <a:xfrm>
            <a:off x="16" y="101"/>
            <a:ext cx="12192429" cy="6855187"/>
            <a:chOff x="238550" y="877925"/>
            <a:chExt cx="7138425" cy="4013575"/>
          </a:xfrm>
        </p:grpSpPr>
        <p:sp>
          <p:nvSpPr>
            <p:cNvPr id="392" name="Google Shape;392;p11"/>
            <p:cNvSpPr/>
            <p:nvPr/>
          </p:nvSpPr>
          <p:spPr>
            <a:xfrm>
              <a:off x="4950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93" name="Google Shape;393;p11"/>
            <p:cNvSpPr/>
            <p:nvPr/>
          </p:nvSpPr>
          <p:spPr>
            <a:xfrm>
              <a:off x="7499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94" name="Google Shape;394;p11"/>
            <p:cNvSpPr/>
            <p:nvPr/>
          </p:nvSpPr>
          <p:spPr>
            <a:xfrm>
              <a:off x="10048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95" name="Google Shape;395;p11"/>
            <p:cNvSpPr/>
            <p:nvPr/>
          </p:nvSpPr>
          <p:spPr>
            <a:xfrm>
              <a:off x="12598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96" name="Google Shape;396;p11"/>
            <p:cNvSpPr/>
            <p:nvPr/>
          </p:nvSpPr>
          <p:spPr>
            <a:xfrm>
              <a:off x="15147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97" name="Google Shape;397;p11"/>
            <p:cNvSpPr/>
            <p:nvPr/>
          </p:nvSpPr>
          <p:spPr>
            <a:xfrm>
              <a:off x="17696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98" name="Google Shape;398;p11"/>
            <p:cNvSpPr/>
            <p:nvPr/>
          </p:nvSpPr>
          <p:spPr>
            <a:xfrm>
              <a:off x="20243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399" name="Google Shape;399;p11"/>
            <p:cNvSpPr/>
            <p:nvPr/>
          </p:nvSpPr>
          <p:spPr>
            <a:xfrm>
              <a:off x="22792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00" name="Google Shape;400;p11"/>
            <p:cNvSpPr/>
            <p:nvPr/>
          </p:nvSpPr>
          <p:spPr>
            <a:xfrm>
              <a:off x="25341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01" name="Google Shape;401;p11"/>
            <p:cNvSpPr/>
            <p:nvPr/>
          </p:nvSpPr>
          <p:spPr>
            <a:xfrm>
              <a:off x="27890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02" name="Google Shape;402;p11"/>
            <p:cNvSpPr/>
            <p:nvPr/>
          </p:nvSpPr>
          <p:spPr>
            <a:xfrm>
              <a:off x="30440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03" name="Google Shape;403;p11"/>
            <p:cNvSpPr/>
            <p:nvPr/>
          </p:nvSpPr>
          <p:spPr>
            <a:xfrm>
              <a:off x="32989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04" name="Google Shape;404;p11"/>
            <p:cNvSpPr/>
            <p:nvPr/>
          </p:nvSpPr>
          <p:spPr>
            <a:xfrm>
              <a:off x="35538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05" name="Google Shape;405;p11"/>
            <p:cNvSpPr/>
            <p:nvPr/>
          </p:nvSpPr>
          <p:spPr>
            <a:xfrm>
              <a:off x="38085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06" name="Google Shape;406;p11"/>
            <p:cNvSpPr/>
            <p:nvPr/>
          </p:nvSpPr>
          <p:spPr>
            <a:xfrm>
              <a:off x="40634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07" name="Google Shape;407;p11"/>
            <p:cNvSpPr/>
            <p:nvPr/>
          </p:nvSpPr>
          <p:spPr>
            <a:xfrm>
              <a:off x="43183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08" name="Google Shape;408;p11"/>
            <p:cNvSpPr/>
            <p:nvPr/>
          </p:nvSpPr>
          <p:spPr>
            <a:xfrm>
              <a:off x="45733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09" name="Google Shape;409;p11"/>
            <p:cNvSpPr/>
            <p:nvPr/>
          </p:nvSpPr>
          <p:spPr>
            <a:xfrm>
              <a:off x="48282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10" name="Google Shape;410;p11"/>
            <p:cNvSpPr/>
            <p:nvPr/>
          </p:nvSpPr>
          <p:spPr>
            <a:xfrm>
              <a:off x="50831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11" name="Google Shape;411;p11"/>
            <p:cNvSpPr/>
            <p:nvPr/>
          </p:nvSpPr>
          <p:spPr>
            <a:xfrm>
              <a:off x="53380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12" name="Google Shape;412;p11"/>
            <p:cNvSpPr/>
            <p:nvPr/>
          </p:nvSpPr>
          <p:spPr>
            <a:xfrm>
              <a:off x="55927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13" name="Google Shape;413;p11"/>
            <p:cNvSpPr/>
            <p:nvPr/>
          </p:nvSpPr>
          <p:spPr>
            <a:xfrm>
              <a:off x="58476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14" name="Google Shape;414;p11"/>
            <p:cNvSpPr/>
            <p:nvPr/>
          </p:nvSpPr>
          <p:spPr>
            <a:xfrm>
              <a:off x="61025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15" name="Google Shape;415;p11"/>
            <p:cNvSpPr/>
            <p:nvPr/>
          </p:nvSpPr>
          <p:spPr>
            <a:xfrm>
              <a:off x="63575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16" name="Google Shape;416;p11"/>
            <p:cNvSpPr/>
            <p:nvPr/>
          </p:nvSpPr>
          <p:spPr>
            <a:xfrm>
              <a:off x="66124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17" name="Google Shape;417;p11"/>
            <p:cNvSpPr/>
            <p:nvPr/>
          </p:nvSpPr>
          <p:spPr>
            <a:xfrm>
              <a:off x="68673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18" name="Google Shape;418;p11"/>
            <p:cNvSpPr/>
            <p:nvPr/>
          </p:nvSpPr>
          <p:spPr>
            <a:xfrm>
              <a:off x="71222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19" name="Google Shape;419;p11"/>
            <p:cNvSpPr/>
            <p:nvPr/>
          </p:nvSpPr>
          <p:spPr>
            <a:xfrm>
              <a:off x="238550" y="46548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20" name="Google Shape;420;p11"/>
            <p:cNvSpPr/>
            <p:nvPr/>
          </p:nvSpPr>
          <p:spPr>
            <a:xfrm>
              <a:off x="238550" y="43999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21" name="Google Shape;421;p11"/>
            <p:cNvSpPr/>
            <p:nvPr/>
          </p:nvSpPr>
          <p:spPr>
            <a:xfrm>
              <a:off x="238550" y="41450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22" name="Google Shape;422;p11"/>
            <p:cNvSpPr/>
            <p:nvPr/>
          </p:nvSpPr>
          <p:spPr>
            <a:xfrm>
              <a:off x="238550" y="39001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23" name="Google Shape;423;p11"/>
            <p:cNvSpPr/>
            <p:nvPr/>
          </p:nvSpPr>
          <p:spPr>
            <a:xfrm>
              <a:off x="238550" y="36454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24" name="Google Shape;424;p11"/>
            <p:cNvSpPr/>
            <p:nvPr/>
          </p:nvSpPr>
          <p:spPr>
            <a:xfrm>
              <a:off x="238550" y="33905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25" name="Google Shape;425;p11"/>
            <p:cNvSpPr/>
            <p:nvPr/>
          </p:nvSpPr>
          <p:spPr>
            <a:xfrm>
              <a:off x="238550" y="31456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26" name="Google Shape;426;p11"/>
            <p:cNvSpPr/>
            <p:nvPr/>
          </p:nvSpPr>
          <p:spPr>
            <a:xfrm>
              <a:off x="238550" y="28907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27" name="Google Shape;427;p11"/>
            <p:cNvSpPr/>
            <p:nvPr/>
          </p:nvSpPr>
          <p:spPr>
            <a:xfrm>
              <a:off x="238550" y="2635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28" name="Google Shape;428;p11"/>
            <p:cNvSpPr/>
            <p:nvPr/>
          </p:nvSpPr>
          <p:spPr>
            <a:xfrm>
              <a:off x="238550" y="23911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29" name="Google Shape;429;p11"/>
            <p:cNvSpPr/>
            <p:nvPr/>
          </p:nvSpPr>
          <p:spPr>
            <a:xfrm>
              <a:off x="238550" y="21362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30" name="Google Shape;430;p11"/>
            <p:cNvSpPr/>
            <p:nvPr/>
          </p:nvSpPr>
          <p:spPr>
            <a:xfrm>
              <a:off x="238550" y="18813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31" name="Google Shape;431;p11"/>
            <p:cNvSpPr/>
            <p:nvPr/>
          </p:nvSpPr>
          <p:spPr>
            <a:xfrm>
              <a:off x="238550" y="16366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32" name="Google Shape;432;p11"/>
            <p:cNvSpPr/>
            <p:nvPr/>
          </p:nvSpPr>
          <p:spPr>
            <a:xfrm>
              <a:off x="238550" y="13817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33" name="Google Shape;433;p11"/>
            <p:cNvSpPr/>
            <p:nvPr/>
          </p:nvSpPr>
          <p:spPr>
            <a:xfrm>
              <a:off x="238550" y="1126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grpSp>
      <p:pic>
        <p:nvPicPr>
          <p:cNvPr id="434" name="Google Shape;434;p11"/>
          <p:cNvPicPr preferRelativeResize="0"/>
          <p:nvPr/>
        </p:nvPicPr>
        <p:blipFill>
          <a:blip r:embed="rId2">
            <a:alphaModFix amt="92000"/>
          </a:blip>
          <a:stretch>
            <a:fillRect/>
          </a:stretch>
        </p:blipFill>
        <p:spPr>
          <a:xfrm>
            <a:off x="-2" y="-7153"/>
            <a:ext cx="12192003" cy="6304465"/>
          </a:xfrm>
          <a:prstGeom prst="rect">
            <a:avLst/>
          </a:prstGeom>
          <a:noFill/>
          <a:ln>
            <a:noFill/>
          </a:ln>
          <a:effectLst>
            <a:outerShdw blurRad="228600" dist="19050" dir="5400000" algn="bl" rotWithShape="0">
              <a:srgbClr val="000000">
                <a:alpha val="50000"/>
              </a:srgbClr>
            </a:outerShdw>
          </a:effectLst>
        </p:spPr>
      </p:pic>
      <p:sp>
        <p:nvSpPr>
          <p:cNvPr id="435" name="Google Shape;435;p11"/>
          <p:cNvSpPr txBox="1">
            <a:spLocks noGrp="1"/>
          </p:cNvSpPr>
          <p:nvPr>
            <p:ph type="title" hasCustomPrompt="1"/>
          </p:nvPr>
        </p:nvSpPr>
        <p:spPr>
          <a:xfrm>
            <a:off x="2562200" y="1170033"/>
            <a:ext cx="7067600" cy="2192400"/>
          </a:xfrm>
          <a:prstGeom prst="rect">
            <a:avLst/>
          </a:prstGeom>
        </p:spPr>
        <p:txBody>
          <a:bodyPr spcFirstLastPara="1" wrap="square" lIns="91416" tIns="91416" rIns="91416" bIns="91416" anchor="t"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36" name="Google Shape;436;p11"/>
          <p:cNvSpPr txBox="1">
            <a:spLocks noGrp="1"/>
          </p:cNvSpPr>
          <p:nvPr>
            <p:ph type="subTitle" idx="1"/>
          </p:nvPr>
        </p:nvSpPr>
        <p:spPr>
          <a:xfrm>
            <a:off x="2785400" y="3954867"/>
            <a:ext cx="6621200" cy="1019200"/>
          </a:xfrm>
          <a:prstGeom prst="rect">
            <a:avLst/>
          </a:prstGeom>
        </p:spPr>
        <p:txBody>
          <a:bodyPr spcFirstLastPara="1" wrap="square" lIns="91416" tIns="91416" rIns="91416" bIns="91416" anchor="t" anchorCtr="0">
            <a:noAutofit/>
          </a:bodyPr>
          <a:lstStyle>
            <a:lvl1pPr lvl="0" algn="ctr">
              <a:spcBef>
                <a:spcPts val="0"/>
              </a:spcBef>
              <a:spcAft>
                <a:spcPts val="0"/>
              </a:spcAft>
              <a:buSzPts val="1400"/>
              <a:buNone/>
              <a:defRPr sz="16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62918166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610284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107"/>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107"/>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05516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ABB22-F1D2-40D1-969D-48ECD76D14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FEA54FB8-55AE-491C-AAF6-20EA02EC028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C7E6D4A-D08E-4C8D-B777-ABF2BE1A88C6}"/>
              </a:ext>
            </a:extLst>
          </p:cNvPr>
          <p:cNvSpPr>
            <a:spLocks noGrp="1"/>
          </p:cNvSpPr>
          <p:nvPr>
            <p:ph type="dt" sz="half" idx="10"/>
          </p:nvPr>
        </p:nvSpPr>
        <p:spPr/>
        <p:txBody>
          <a:bodyPr/>
          <a:lstStyle/>
          <a:p>
            <a:fld id="{26183E6B-09F2-43B9-8DDE-5A24B40B5A45}" type="datetimeFigureOut">
              <a:rPr lang="vi-VN" smtClean="0">
                <a:solidFill>
                  <a:prstClr val="black">
                    <a:tint val="75000"/>
                  </a:prstClr>
                </a:solidFill>
              </a:rPr>
              <a:pPr/>
              <a:t>29/07/2024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760FD4B6-97C4-4B77-B9E6-78382B83C9BF}"/>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51C3300-2A69-4543-83CB-0529005C61AB}"/>
              </a:ext>
            </a:extLst>
          </p:cNvPr>
          <p:cNvSpPr>
            <a:spLocks noGrp="1"/>
          </p:cNvSpPr>
          <p:nvPr>
            <p:ph type="sldNum" sz="quarter" idx="12"/>
          </p:nvPr>
        </p:nvSpPr>
        <p:spPr/>
        <p:txBody>
          <a:bodyPr/>
          <a:lstStyle/>
          <a:p>
            <a:fld id="{7A366E10-940B-4BC7-AA57-B73B63B59CF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19608397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2ECB1-507F-4453-A29F-2EFF8065FE6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010D0F8-16DE-48B6-947A-E5958E0F35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472AB9D-E742-4BF6-8648-FC2957873FE4}"/>
              </a:ext>
            </a:extLst>
          </p:cNvPr>
          <p:cNvSpPr>
            <a:spLocks noGrp="1"/>
          </p:cNvSpPr>
          <p:nvPr>
            <p:ph type="dt" sz="half" idx="10"/>
          </p:nvPr>
        </p:nvSpPr>
        <p:spPr/>
        <p:txBody>
          <a:bodyPr/>
          <a:lstStyle/>
          <a:p>
            <a:fld id="{26183E6B-09F2-43B9-8DDE-5A24B40B5A45}" type="datetimeFigureOut">
              <a:rPr lang="vi-VN" smtClean="0">
                <a:solidFill>
                  <a:prstClr val="black">
                    <a:tint val="75000"/>
                  </a:prstClr>
                </a:solidFill>
              </a:rPr>
              <a:pPr/>
              <a:t>29/07/2024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5505C481-B468-4580-9DD0-7ADD8B2249E9}"/>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FF40B386-22A0-43C8-BD21-7F3556133459}"/>
              </a:ext>
            </a:extLst>
          </p:cNvPr>
          <p:cNvSpPr>
            <a:spLocks noGrp="1"/>
          </p:cNvSpPr>
          <p:nvPr>
            <p:ph type="sldNum" sz="quarter" idx="12"/>
          </p:nvPr>
        </p:nvSpPr>
        <p:spPr/>
        <p:txBody>
          <a:bodyPr/>
          <a:lstStyle/>
          <a:p>
            <a:fld id="{7A366E10-940B-4BC7-AA57-B73B63B59CF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8441730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C6E6C-7821-430C-84D3-0E47CFF98A5B}"/>
              </a:ext>
            </a:extLst>
          </p:cNvPr>
          <p:cNvSpPr>
            <a:spLocks noGrp="1"/>
          </p:cNvSpPr>
          <p:nvPr>
            <p:ph type="title"/>
          </p:nvPr>
        </p:nvSpPr>
        <p:spPr>
          <a:xfrm>
            <a:off x="831851" y="1709752"/>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73924B7-5816-4B63-A7DE-164D7064A6A2}"/>
              </a:ext>
            </a:extLst>
          </p:cNvPr>
          <p:cNvSpPr>
            <a:spLocks noGrp="1"/>
          </p:cNvSpPr>
          <p:nvPr>
            <p:ph type="body" idx="1"/>
          </p:nvPr>
        </p:nvSpPr>
        <p:spPr>
          <a:xfrm>
            <a:off x="831851" y="4589477"/>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8F0027-E6EA-49B5-92E1-B632CDFFFCE8}"/>
              </a:ext>
            </a:extLst>
          </p:cNvPr>
          <p:cNvSpPr>
            <a:spLocks noGrp="1"/>
          </p:cNvSpPr>
          <p:nvPr>
            <p:ph type="dt" sz="half" idx="10"/>
          </p:nvPr>
        </p:nvSpPr>
        <p:spPr/>
        <p:txBody>
          <a:bodyPr/>
          <a:lstStyle/>
          <a:p>
            <a:fld id="{26183E6B-09F2-43B9-8DDE-5A24B40B5A45}" type="datetimeFigureOut">
              <a:rPr lang="vi-VN" smtClean="0">
                <a:solidFill>
                  <a:prstClr val="black">
                    <a:tint val="75000"/>
                  </a:prstClr>
                </a:solidFill>
              </a:rPr>
              <a:pPr/>
              <a:t>29/07/2024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7C59C7CC-5183-4489-B963-22C7E9542573}"/>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2E532765-7583-4730-A8E3-93E031E23DD1}"/>
              </a:ext>
            </a:extLst>
          </p:cNvPr>
          <p:cNvSpPr>
            <a:spLocks noGrp="1"/>
          </p:cNvSpPr>
          <p:nvPr>
            <p:ph type="sldNum" sz="quarter" idx="12"/>
          </p:nvPr>
        </p:nvSpPr>
        <p:spPr/>
        <p:txBody>
          <a:bodyPr/>
          <a:lstStyle/>
          <a:p>
            <a:fld id="{7A366E10-940B-4BC7-AA57-B73B63B59CF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3863161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54FCE-5065-4991-AE03-A984C42059C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A3CC45F-8599-4406-A78A-FC80F48825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A924A60B-C698-44BC-9A5B-897C195A068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340558D-A54E-47BD-8424-8E98AA5C56E7}"/>
              </a:ext>
            </a:extLst>
          </p:cNvPr>
          <p:cNvSpPr>
            <a:spLocks noGrp="1"/>
          </p:cNvSpPr>
          <p:nvPr>
            <p:ph type="dt" sz="half" idx="10"/>
          </p:nvPr>
        </p:nvSpPr>
        <p:spPr/>
        <p:txBody>
          <a:bodyPr/>
          <a:lstStyle/>
          <a:p>
            <a:fld id="{26183E6B-09F2-43B9-8DDE-5A24B40B5A45}" type="datetimeFigureOut">
              <a:rPr lang="vi-VN" smtClean="0">
                <a:solidFill>
                  <a:prstClr val="black">
                    <a:tint val="75000"/>
                  </a:prstClr>
                </a:solidFill>
              </a:rPr>
              <a:pPr/>
              <a:t>29/07/2024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694D180A-CD80-4A17-9ED2-CB20DAE9C65C}"/>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64E71D7C-30F7-48DE-9945-70174B899F50}"/>
              </a:ext>
            </a:extLst>
          </p:cNvPr>
          <p:cNvSpPr>
            <a:spLocks noGrp="1"/>
          </p:cNvSpPr>
          <p:nvPr>
            <p:ph type="sldNum" sz="quarter" idx="12"/>
          </p:nvPr>
        </p:nvSpPr>
        <p:spPr/>
        <p:txBody>
          <a:bodyPr/>
          <a:lstStyle/>
          <a:p>
            <a:fld id="{7A366E10-940B-4BC7-AA57-B73B63B59CF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5413755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CB0B2-70EF-44DD-AA11-6E5875A9F7D4}"/>
              </a:ext>
            </a:extLst>
          </p:cNvPr>
          <p:cNvSpPr>
            <a:spLocks noGrp="1"/>
          </p:cNvSpPr>
          <p:nvPr>
            <p:ph type="title"/>
          </p:nvPr>
        </p:nvSpPr>
        <p:spPr>
          <a:xfrm>
            <a:off x="839788" y="365129"/>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1CB89E3-49D3-4A4C-9ABE-31EAF81138A8}"/>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1D6FF0-610C-451C-B095-BD36CFAF453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49DC37C7-3DB9-4E67-8965-AD641F96F3EE}"/>
              </a:ext>
            </a:extLst>
          </p:cNvPr>
          <p:cNvSpPr>
            <a:spLocks noGrp="1"/>
          </p:cNvSpPr>
          <p:nvPr>
            <p:ph type="body" sz="quarter" idx="3"/>
          </p:nvPr>
        </p:nvSpPr>
        <p:spPr>
          <a:xfrm>
            <a:off x="6172203"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701682-0E7F-4AE5-92E8-743B6A049D8F}"/>
              </a:ext>
            </a:extLst>
          </p:cNvPr>
          <p:cNvSpPr>
            <a:spLocks noGrp="1"/>
          </p:cNvSpPr>
          <p:nvPr>
            <p:ph sz="quarter" idx="4"/>
          </p:nvPr>
        </p:nvSpPr>
        <p:spPr>
          <a:xfrm>
            <a:off x="6172203"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5DB848EB-D689-43D5-A093-9FCCC415E5AF}"/>
              </a:ext>
            </a:extLst>
          </p:cNvPr>
          <p:cNvSpPr>
            <a:spLocks noGrp="1"/>
          </p:cNvSpPr>
          <p:nvPr>
            <p:ph type="dt" sz="half" idx="10"/>
          </p:nvPr>
        </p:nvSpPr>
        <p:spPr/>
        <p:txBody>
          <a:bodyPr/>
          <a:lstStyle/>
          <a:p>
            <a:fld id="{26183E6B-09F2-43B9-8DDE-5A24B40B5A45}" type="datetimeFigureOut">
              <a:rPr lang="vi-VN" smtClean="0">
                <a:solidFill>
                  <a:prstClr val="black">
                    <a:tint val="75000"/>
                  </a:prstClr>
                </a:solidFill>
              </a:rPr>
              <a:pPr/>
              <a:t>29/07/2024</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id="{173DE419-E5DC-4CD5-88D2-FC5A74359C3D}"/>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id="{A09A009D-3313-414C-9922-0CF75921D7CF}"/>
              </a:ext>
            </a:extLst>
          </p:cNvPr>
          <p:cNvSpPr>
            <a:spLocks noGrp="1"/>
          </p:cNvSpPr>
          <p:nvPr>
            <p:ph type="sldNum" sz="quarter" idx="12"/>
          </p:nvPr>
        </p:nvSpPr>
        <p:spPr/>
        <p:txBody>
          <a:bodyPr/>
          <a:lstStyle/>
          <a:p>
            <a:fld id="{7A366E10-940B-4BC7-AA57-B73B63B59CF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11879541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1E85B-6AA0-44CD-899C-1921B800B46E}"/>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6180CAF-238A-40A7-AFDC-91C7C62BA343}"/>
              </a:ext>
            </a:extLst>
          </p:cNvPr>
          <p:cNvSpPr>
            <a:spLocks noGrp="1"/>
          </p:cNvSpPr>
          <p:nvPr>
            <p:ph type="dt" sz="half" idx="10"/>
          </p:nvPr>
        </p:nvSpPr>
        <p:spPr/>
        <p:txBody>
          <a:bodyPr/>
          <a:lstStyle/>
          <a:p>
            <a:fld id="{26183E6B-09F2-43B9-8DDE-5A24B40B5A45}" type="datetimeFigureOut">
              <a:rPr lang="vi-VN" smtClean="0">
                <a:solidFill>
                  <a:prstClr val="black">
                    <a:tint val="75000"/>
                  </a:prstClr>
                </a:solidFill>
              </a:rPr>
              <a:pPr/>
              <a:t>29/07/2024</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id="{CEDC5756-C36D-4B5D-A415-F1377A08C517}"/>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id="{2E8002D3-CF81-4D32-8C07-21DE230B5F02}"/>
              </a:ext>
            </a:extLst>
          </p:cNvPr>
          <p:cNvSpPr>
            <a:spLocks noGrp="1"/>
          </p:cNvSpPr>
          <p:nvPr>
            <p:ph type="sldNum" sz="quarter" idx="12"/>
          </p:nvPr>
        </p:nvSpPr>
        <p:spPr/>
        <p:txBody>
          <a:bodyPr/>
          <a:lstStyle/>
          <a:p>
            <a:fld id="{7A366E10-940B-4BC7-AA57-B73B63B59CF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9768463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5A5443-F995-430C-8410-91C741198ED7}"/>
              </a:ext>
            </a:extLst>
          </p:cNvPr>
          <p:cNvSpPr>
            <a:spLocks noGrp="1"/>
          </p:cNvSpPr>
          <p:nvPr>
            <p:ph type="dt" sz="half" idx="10"/>
          </p:nvPr>
        </p:nvSpPr>
        <p:spPr/>
        <p:txBody>
          <a:bodyPr/>
          <a:lstStyle/>
          <a:p>
            <a:fld id="{26183E6B-09F2-43B9-8DDE-5A24B40B5A45}" type="datetimeFigureOut">
              <a:rPr lang="vi-VN" smtClean="0">
                <a:solidFill>
                  <a:prstClr val="black">
                    <a:tint val="75000"/>
                  </a:prstClr>
                </a:solidFill>
              </a:rPr>
              <a:pPr/>
              <a:t>29/07/2024</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id="{738498EC-84AA-4EF1-93D9-F68EC7BF4D6B}"/>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id="{BDA44C26-DB0A-43B3-9FD1-E4A0D9906730}"/>
              </a:ext>
            </a:extLst>
          </p:cNvPr>
          <p:cNvSpPr>
            <a:spLocks noGrp="1"/>
          </p:cNvSpPr>
          <p:nvPr>
            <p:ph type="sldNum" sz="quarter" idx="12"/>
          </p:nvPr>
        </p:nvSpPr>
        <p:spPr/>
        <p:txBody>
          <a:bodyPr/>
          <a:lstStyle/>
          <a:p>
            <a:fld id="{7A366E10-940B-4BC7-AA57-B73B63B59CF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0538857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78065-530D-4D1C-B29A-1D02784281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34B1FD2C-3182-4331-88C9-71B7A6824AC4}"/>
              </a:ext>
            </a:extLst>
          </p:cNvPr>
          <p:cNvSpPr>
            <a:spLocks noGrp="1"/>
          </p:cNvSpPr>
          <p:nvPr>
            <p:ph idx="1"/>
          </p:nvPr>
        </p:nvSpPr>
        <p:spPr>
          <a:xfrm>
            <a:off x="5183188" y="987439"/>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FF3A6E2-E684-4998-BEE3-2C3B37F175E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0C3EE8-832D-41C8-B001-9BE241CC7E6E}"/>
              </a:ext>
            </a:extLst>
          </p:cNvPr>
          <p:cNvSpPr>
            <a:spLocks noGrp="1"/>
          </p:cNvSpPr>
          <p:nvPr>
            <p:ph type="dt" sz="half" idx="10"/>
          </p:nvPr>
        </p:nvSpPr>
        <p:spPr/>
        <p:txBody>
          <a:bodyPr/>
          <a:lstStyle/>
          <a:p>
            <a:fld id="{26183E6B-09F2-43B9-8DDE-5A24B40B5A45}" type="datetimeFigureOut">
              <a:rPr lang="vi-VN" smtClean="0">
                <a:solidFill>
                  <a:prstClr val="black">
                    <a:tint val="75000"/>
                  </a:prstClr>
                </a:solidFill>
              </a:rPr>
              <a:pPr/>
              <a:t>29/07/2024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24EC6A3D-1D96-4135-9354-CB1315AC0A6D}"/>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94D630EB-DDE7-458F-A202-E951872A4E23}"/>
              </a:ext>
            </a:extLst>
          </p:cNvPr>
          <p:cNvSpPr>
            <a:spLocks noGrp="1"/>
          </p:cNvSpPr>
          <p:nvPr>
            <p:ph type="sldNum" sz="quarter" idx="12"/>
          </p:nvPr>
        </p:nvSpPr>
        <p:spPr/>
        <p:txBody>
          <a:bodyPr/>
          <a:lstStyle/>
          <a:p>
            <a:fld id="{7A366E10-940B-4BC7-AA57-B73B63B59CF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407659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5"/>
        </a:solidFill>
        <a:effectLst/>
      </p:bgPr>
    </p:bg>
    <p:spTree>
      <p:nvGrpSpPr>
        <p:cNvPr id="1" name="Shape 437"/>
        <p:cNvGrpSpPr/>
        <p:nvPr/>
      </p:nvGrpSpPr>
      <p:grpSpPr>
        <a:xfrm>
          <a:off x="0" y="0"/>
          <a:ext cx="0" cy="0"/>
          <a:chOff x="0" y="0"/>
          <a:chExt cx="0" cy="0"/>
        </a:xfrm>
      </p:grpSpPr>
    </p:spTree>
    <p:extLst>
      <p:ext uri="{BB962C8B-B14F-4D97-AF65-F5344CB8AC3E}">
        <p14:creationId xmlns:p14="http://schemas.microsoft.com/office/powerpoint/2010/main" val="21998669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39410-42C1-40E5-A2CC-2638871E77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D4F402B8-D62D-4922-B3B7-7AA0402F874D}"/>
              </a:ext>
            </a:extLst>
          </p:cNvPr>
          <p:cNvSpPr>
            <a:spLocks noGrp="1"/>
          </p:cNvSpPr>
          <p:nvPr>
            <p:ph type="pic" idx="1"/>
          </p:nvPr>
        </p:nvSpPr>
        <p:spPr>
          <a:xfrm>
            <a:off x="5183188" y="987439"/>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FBD535A0-19E8-4C4F-8F58-43116FACCE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EC33E4-6C47-428B-84A6-8279DADA4466}"/>
              </a:ext>
            </a:extLst>
          </p:cNvPr>
          <p:cNvSpPr>
            <a:spLocks noGrp="1"/>
          </p:cNvSpPr>
          <p:nvPr>
            <p:ph type="dt" sz="half" idx="10"/>
          </p:nvPr>
        </p:nvSpPr>
        <p:spPr/>
        <p:txBody>
          <a:bodyPr/>
          <a:lstStyle/>
          <a:p>
            <a:fld id="{26183E6B-09F2-43B9-8DDE-5A24B40B5A45}" type="datetimeFigureOut">
              <a:rPr lang="vi-VN" smtClean="0">
                <a:solidFill>
                  <a:prstClr val="black">
                    <a:tint val="75000"/>
                  </a:prstClr>
                </a:solidFill>
              </a:rPr>
              <a:pPr/>
              <a:t>29/07/2024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B0A11E47-5B1C-471E-8B76-ED97F2E10BF0}"/>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0F9A6CE9-7B59-4C21-9141-AFE07346EBE8}"/>
              </a:ext>
            </a:extLst>
          </p:cNvPr>
          <p:cNvSpPr>
            <a:spLocks noGrp="1"/>
          </p:cNvSpPr>
          <p:nvPr>
            <p:ph type="sldNum" sz="quarter" idx="12"/>
          </p:nvPr>
        </p:nvSpPr>
        <p:spPr/>
        <p:txBody>
          <a:bodyPr/>
          <a:lstStyle/>
          <a:p>
            <a:fld id="{7A366E10-940B-4BC7-AA57-B73B63B59CF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9585947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E207E-69D6-4299-91A8-564D5D86B10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FE65913-BB93-4335-AB57-B91DDFF8A0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CA3F76-DAD2-4F1D-BE73-04139904FB4F}"/>
              </a:ext>
            </a:extLst>
          </p:cNvPr>
          <p:cNvSpPr>
            <a:spLocks noGrp="1"/>
          </p:cNvSpPr>
          <p:nvPr>
            <p:ph type="dt" sz="half" idx="10"/>
          </p:nvPr>
        </p:nvSpPr>
        <p:spPr/>
        <p:txBody>
          <a:bodyPr/>
          <a:lstStyle/>
          <a:p>
            <a:fld id="{26183E6B-09F2-43B9-8DDE-5A24B40B5A45}" type="datetimeFigureOut">
              <a:rPr lang="vi-VN" smtClean="0">
                <a:solidFill>
                  <a:prstClr val="black">
                    <a:tint val="75000"/>
                  </a:prstClr>
                </a:solidFill>
              </a:rPr>
              <a:pPr/>
              <a:t>29/07/2024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0067C8F7-7296-4AAF-9EFD-0ADE7E09A759}"/>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2C00A5E0-36E5-410D-A8D9-F45AC9F84904}"/>
              </a:ext>
            </a:extLst>
          </p:cNvPr>
          <p:cNvSpPr>
            <a:spLocks noGrp="1"/>
          </p:cNvSpPr>
          <p:nvPr>
            <p:ph type="sldNum" sz="quarter" idx="12"/>
          </p:nvPr>
        </p:nvSpPr>
        <p:spPr/>
        <p:txBody>
          <a:bodyPr/>
          <a:lstStyle/>
          <a:p>
            <a:fld id="{7A366E10-940B-4BC7-AA57-B73B63B59CF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79920750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ACFB20-7350-4B36-AFE6-C701E7FDC306}"/>
              </a:ext>
            </a:extLst>
          </p:cNvPr>
          <p:cNvSpPr>
            <a:spLocks noGrp="1"/>
          </p:cNvSpPr>
          <p:nvPr>
            <p:ph type="title" orient="vert"/>
          </p:nvPr>
        </p:nvSpPr>
        <p:spPr>
          <a:xfrm>
            <a:off x="8724902"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D226045-7956-412E-9695-036E7844479D}"/>
              </a:ext>
            </a:extLst>
          </p:cNvPr>
          <p:cNvSpPr>
            <a:spLocks noGrp="1"/>
          </p:cNvSpPr>
          <p:nvPr>
            <p:ph type="body" orient="vert" idx="1"/>
          </p:nvPr>
        </p:nvSpPr>
        <p:spPr>
          <a:xfrm>
            <a:off x="838203"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32E1F06-E3CA-4B4C-A721-370C0102EC59}"/>
              </a:ext>
            </a:extLst>
          </p:cNvPr>
          <p:cNvSpPr>
            <a:spLocks noGrp="1"/>
          </p:cNvSpPr>
          <p:nvPr>
            <p:ph type="dt" sz="half" idx="10"/>
          </p:nvPr>
        </p:nvSpPr>
        <p:spPr/>
        <p:txBody>
          <a:bodyPr/>
          <a:lstStyle/>
          <a:p>
            <a:fld id="{26183E6B-09F2-43B9-8DDE-5A24B40B5A45}" type="datetimeFigureOut">
              <a:rPr lang="vi-VN" smtClean="0">
                <a:solidFill>
                  <a:prstClr val="black">
                    <a:tint val="75000"/>
                  </a:prstClr>
                </a:solidFill>
              </a:rPr>
              <a:pPr/>
              <a:t>29/07/2024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F2CB1B54-668F-4E69-A23A-D7733B677AA0}"/>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1DAB4337-8AF1-40C3-9067-5E78884C5AFB}"/>
              </a:ext>
            </a:extLst>
          </p:cNvPr>
          <p:cNvSpPr>
            <a:spLocks noGrp="1"/>
          </p:cNvSpPr>
          <p:nvPr>
            <p:ph type="sldNum" sz="quarter" idx="12"/>
          </p:nvPr>
        </p:nvSpPr>
        <p:spPr/>
        <p:txBody>
          <a:bodyPr/>
          <a:lstStyle/>
          <a:p>
            <a:fld id="{7A366E10-940B-4BC7-AA57-B73B63B59CF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6685965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ABB22-F1D2-40D1-969D-48ECD76D142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FEA54FB8-55AE-491C-AAF6-20EA02EC0287}"/>
              </a:ext>
            </a:extLst>
          </p:cNvPr>
          <p:cNvSpPr>
            <a:spLocks noGrp="1"/>
          </p:cNvSpPr>
          <p:nvPr>
            <p:ph type="subTitle" idx="1"/>
          </p:nvPr>
        </p:nvSpPr>
        <p:spPr>
          <a:xfrm>
            <a:off x="1524000" y="3602038"/>
            <a:ext cx="9144000" cy="1655762"/>
          </a:xfrm>
        </p:spPr>
        <p:txBody>
          <a:bodyPr/>
          <a:lstStyle>
            <a:lvl1pPr marL="0" indent="0" algn="ctr">
              <a:buNone/>
              <a:defRPr sz="2400"/>
            </a:lvl1pPr>
            <a:lvl2pPr marL="457188" indent="0" algn="ctr">
              <a:buNone/>
              <a:defRPr sz="2000"/>
            </a:lvl2pPr>
            <a:lvl3pPr marL="914379" indent="0" algn="ctr">
              <a:buNone/>
              <a:defRPr sz="1800"/>
            </a:lvl3pPr>
            <a:lvl4pPr marL="1371567" indent="0" algn="ctr">
              <a:buNone/>
              <a:defRPr sz="1600"/>
            </a:lvl4pPr>
            <a:lvl5pPr marL="1828756" indent="0" algn="ctr">
              <a:buNone/>
              <a:defRPr sz="1600"/>
            </a:lvl5pPr>
            <a:lvl6pPr marL="2285946" indent="0" algn="ctr">
              <a:buNone/>
              <a:defRPr sz="1600"/>
            </a:lvl6pPr>
            <a:lvl7pPr marL="2743134" indent="0" algn="ctr">
              <a:buNone/>
              <a:defRPr sz="1600"/>
            </a:lvl7pPr>
            <a:lvl8pPr marL="3200322" indent="0" algn="ctr">
              <a:buNone/>
              <a:defRPr sz="1600"/>
            </a:lvl8pPr>
            <a:lvl9pPr marL="3657513"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C7E6D4A-D08E-4C8D-B777-ABF2BE1A88C6}"/>
              </a:ext>
            </a:extLst>
          </p:cNvPr>
          <p:cNvSpPr>
            <a:spLocks noGrp="1"/>
          </p:cNvSpPr>
          <p:nvPr>
            <p:ph type="dt" sz="half" idx="10"/>
          </p:nvPr>
        </p:nvSpPr>
        <p:spPr/>
        <p:txBody>
          <a:bodyPr/>
          <a:lstStyle/>
          <a:p>
            <a:fld id="{26183E6B-09F2-43B9-8DDE-5A24B40B5A45}" type="datetimeFigureOut">
              <a:rPr lang="vi-VN" smtClean="0">
                <a:solidFill>
                  <a:prstClr val="black">
                    <a:tint val="75000"/>
                  </a:prstClr>
                </a:solidFill>
              </a:rPr>
              <a:pPr/>
              <a:t>29/07/2024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760FD4B6-97C4-4B77-B9E6-78382B83C9BF}"/>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651C3300-2A69-4543-83CB-0529005C61AB}"/>
              </a:ext>
            </a:extLst>
          </p:cNvPr>
          <p:cNvSpPr>
            <a:spLocks noGrp="1"/>
          </p:cNvSpPr>
          <p:nvPr>
            <p:ph type="sldNum" sz="quarter" idx="12"/>
          </p:nvPr>
        </p:nvSpPr>
        <p:spPr/>
        <p:txBody>
          <a:bodyPr/>
          <a:lstStyle/>
          <a:p>
            <a:fld id="{7A366E10-940B-4BC7-AA57-B73B63B59CF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49113872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2ECB1-507F-4453-A29F-2EFF8065FE6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2010D0F8-16DE-48B6-947A-E5958E0F35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472AB9D-E742-4BF6-8648-FC2957873FE4}"/>
              </a:ext>
            </a:extLst>
          </p:cNvPr>
          <p:cNvSpPr>
            <a:spLocks noGrp="1"/>
          </p:cNvSpPr>
          <p:nvPr>
            <p:ph type="dt" sz="half" idx="10"/>
          </p:nvPr>
        </p:nvSpPr>
        <p:spPr/>
        <p:txBody>
          <a:bodyPr/>
          <a:lstStyle/>
          <a:p>
            <a:fld id="{26183E6B-09F2-43B9-8DDE-5A24B40B5A45}" type="datetimeFigureOut">
              <a:rPr lang="vi-VN" smtClean="0">
                <a:solidFill>
                  <a:prstClr val="black">
                    <a:tint val="75000"/>
                  </a:prstClr>
                </a:solidFill>
              </a:rPr>
              <a:pPr/>
              <a:t>29/07/2024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5505C481-B468-4580-9DD0-7ADD8B2249E9}"/>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FF40B386-22A0-43C8-BD21-7F3556133459}"/>
              </a:ext>
            </a:extLst>
          </p:cNvPr>
          <p:cNvSpPr>
            <a:spLocks noGrp="1"/>
          </p:cNvSpPr>
          <p:nvPr>
            <p:ph type="sldNum" sz="quarter" idx="12"/>
          </p:nvPr>
        </p:nvSpPr>
        <p:spPr/>
        <p:txBody>
          <a:bodyPr/>
          <a:lstStyle/>
          <a:p>
            <a:fld id="{7A366E10-940B-4BC7-AA57-B73B63B59CF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74329235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6C6E6C-7821-430C-84D3-0E47CFF98A5B}"/>
              </a:ext>
            </a:extLst>
          </p:cNvPr>
          <p:cNvSpPr>
            <a:spLocks noGrp="1"/>
          </p:cNvSpPr>
          <p:nvPr>
            <p:ph type="title"/>
          </p:nvPr>
        </p:nvSpPr>
        <p:spPr>
          <a:xfrm>
            <a:off x="831851" y="1709743"/>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173924B7-5816-4B63-A7DE-164D7064A6A2}"/>
              </a:ext>
            </a:extLst>
          </p:cNvPr>
          <p:cNvSpPr>
            <a:spLocks noGrp="1"/>
          </p:cNvSpPr>
          <p:nvPr>
            <p:ph type="body" idx="1"/>
          </p:nvPr>
        </p:nvSpPr>
        <p:spPr>
          <a:xfrm>
            <a:off x="831851" y="4589468"/>
            <a:ext cx="10515600" cy="1500187"/>
          </a:xfrm>
        </p:spPr>
        <p:txBody>
          <a:bodyPr/>
          <a:lstStyle>
            <a:lvl1pPr marL="0" indent="0">
              <a:buNone/>
              <a:defRPr sz="2400">
                <a:solidFill>
                  <a:schemeClr val="tx1">
                    <a:tint val="75000"/>
                  </a:schemeClr>
                </a:solidFill>
              </a:defRPr>
            </a:lvl1pPr>
            <a:lvl2pPr marL="457188" indent="0">
              <a:buNone/>
              <a:defRPr sz="2000">
                <a:solidFill>
                  <a:schemeClr val="tx1">
                    <a:tint val="75000"/>
                  </a:schemeClr>
                </a:solidFill>
              </a:defRPr>
            </a:lvl2pPr>
            <a:lvl3pPr marL="914379" indent="0">
              <a:buNone/>
              <a:defRPr sz="1800">
                <a:solidFill>
                  <a:schemeClr val="tx1">
                    <a:tint val="75000"/>
                  </a:schemeClr>
                </a:solidFill>
              </a:defRPr>
            </a:lvl3pPr>
            <a:lvl4pPr marL="1371567" indent="0">
              <a:buNone/>
              <a:defRPr sz="1600">
                <a:solidFill>
                  <a:schemeClr val="tx1">
                    <a:tint val="75000"/>
                  </a:schemeClr>
                </a:solidFill>
              </a:defRPr>
            </a:lvl4pPr>
            <a:lvl5pPr marL="1828756" indent="0">
              <a:buNone/>
              <a:defRPr sz="1600">
                <a:solidFill>
                  <a:schemeClr val="tx1">
                    <a:tint val="75000"/>
                  </a:schemeClr>
                </a:solidFill>
              </a:defRPr>
            </a:lvl5pPr>
            <a:lvl6pPr marL="2285946" indent="0">
              <a:buNone/>
              <a:defRPr sz="1600">
                <a:solidFill>
                  <a:schemeClr val="tx1">
                    <a:tint val="75000"/>
                  </a:schemeClr>
                </a:solidFill>
              </a:defRPr>
            </a:lvl6pPr>
            <a:lvl7pPr marL="2743134" indent="0">
              <a:buNone/>
              <a:defRPr sz="1600">
                <a:solidFill>
                  <a:schemeClr val="tx1">
                    <a:tint val="75000"/>
                  </a:schemeClr>
                </a:solidFill>
              </a:defRPr>
            </a:lvl7pPr>
            <a:lvl8pPr marL="3200322" indent="0">
              <a:buNone/>
              <a:defRPr sz="1600">
                <a:solidFill>
                  <a:schemeClr val="tx1">
                    <a:tint val="75000"/>
                  </a:schemeClr>
                </a:solidFill>
              </a:defRPr>
            </a:lvl8pPr>
            <a:lvl9pPr marL="3657513"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8F0027-E6EA-49B5-92E1-B632CDFFFCE8}"/>
              </a:ext>
            </a:extLst>
          </p:cNvPr>
          <p:cNvSpPr>
            <a:spLocks noGrp="1"/>
          </p:cNvSpPr>
          <p:nvPr>
            <p:ph type="dt" sz="half" idx="10"/>
          </p:nvPr>
        </p:nvSpPr>
        <p:spPr/>
        <p:txBody>
          <a:bodyPr/>
          <a:lstStyle/>
          <a:p>
            <a:fld id="{26183E6B-09F2-43B9-8DDE-5A24B40B5A45}" type="datetimeFigureOut">
              <a:rPr lang="vi-VN" smtClean="0">
                <a:solidFill>
                  <a:prstClr val="black">
                    <a:tint val="75000"/>
                  </a:prstClr>
                </a:solidFill>
              </a:rPr>
              <a:pPr/>
              <a:t>29/07/2024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7C59C7CC-5183-4489-B963-22C7E9542573}"/>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2E532765-7583-4730-A8E3-93E031E23DD1}"/>
              </a:ext>
            </a:extLst>
          </p:cNvPr>
          <p:cNvSpPr>
            <a:spLocks noGrp="1"/>
          </p:cNvSpPr>
          <p:nvPr>
            <p:ph type="sldNum" sz="quarter" idx="12"/>
          </p:nvPr>
        </p:nvSpPr>
        <p:spPr/>
        <p:txBody>
          <a:bodyPr/>
          <a:lstStyle/>
          <a:p>
            <a:fld id="{7A366E10-940B-4BC7-AA57-B73B63B59CF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50826041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954FCE-5065-4991-AE03-A984C42059C7}"/>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A3CC45F-8599-4406-A78A-FC80F48825E3}"/>
              </a:ext>
            </a:extLst>
          </p:cNvPr>
          <p:cNvSpPr>
            <a:spLocks noGrp="1"/>
          </p:cNvSpPr>
          <p:nvPr>
            <p:ph sz="half" idx="1"/>
          </p:nvPr>
        </p:nvSpPr>
        <p:spPr>
          <a:xfrm>
            <a:off x="838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A924A60B-C698-44BC-9A5B-897C195A068E}"/>
              </a:ext>
            </a:extLst>
          </p:cNvPr>
          <p:cNvSpPr>
            <a:spLocks noGrp="1"/>
          </p:cNvSpPr>
          <p:nvPr>
            <p:ph sz="half" idx="2"/>
          </p:nvPr>
        </p:nvSpPr>
        <p:spPr>
          <a:xfrm>
            <a:off x="6172200" y="1825626"/>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D340558D-A54E-47BD-8424-8E98AA5C56E7}"/>
              </a:ext>
            </a:extLst>
          </p:cNvPr>
          <p:cNvSpPr>
            <a:spLocks noGrp="1"/>
          </p:cNvSpPr>
          <p:nvPr>
            <p:ph type="dt" sz="half" idx="10"/>
          </p:nvPr>
        </p:nvSpPr>
        <p:spPr/>
        <p:txBody>
          <a:bodyPr/>
          <a:lstStyle/>
          <a:p>
            <a:fld id="{26183E6B-09F2-43B9-8DDE-5A24B40B5A45}" type="datetimeFigureOut">
              <a:rPr lang="vi-VN" smtClean="0">
                <a:solidFill>
                  <a:prstClr val="black">
                    <a:tint val="75000"/>
                  </a:prstClr>
                </a:solidFill>
              </a:rPr>
              <a:pPr/>
              <a:t>29/07/2024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694D180A-CD80-4A17-9ED2-CB20DAE9C65C}"/>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64E71D7C-30F7-48DE-9945-70174B899F50}"/>
              </a:ext>
            </a:extLst>
          </p:cNvPr>
          <p:cNvSpPr>
            <a:spLocks noGrp="1"/>
          </p:cNvSpPr>
          <p:nvPr>
            <p:ph type="sldNum" sz="quarter" idx="12"/>
          </p:nvPr>
        </p:nvSpPr>
        <p:spPr/>
        <p:txBody>
          <a:bodyPr/>
          <a:lstStyle/>
          <a:p>
            <a:fld id="{7A366E10-940B-4BC7-AA57-B73B63B59CF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229279752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CB0B2-70EF-44DD-AA11-6E5875A9F7D4}"/>
              </a:ext>
            </a:extLst>
          </p:cNvPr>
          <p:cNvSpPr>
            <a:spLocks noGrp="1"/>
          </p:cNvSpPr>
          <p:nvPr>
            <p:ph type="title"/>
          </p:nvPr>
        </p:nvSpPr>
        <p:spPr>
          <a:xfrm>
            <a:off x="839788" y="365129"/>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A1CB89E3-49D3-4A4C-9ABE-31EAF81138A8}"/>
              </a:ext>
            </a:extLst>
          </p:cNvPr>
          <p:cNvSpPr>
            <a:spLocks noGrp="1"/>
          </p:cNvSpPr>
          <p:nvPr>
            <p:ph type="body" idx="1"/>
          </p:nvPr>
        </p:nvSpPr>
        <p:spPr>
          <a:xfrm>
            <a:off x="839789" y="1681163"/>
            <a:ext cx="5157787" cy="823912"/>
          </a:xfrm>
        </p:spPr>
        <p:txBody>
          <a:bodyPr anchor="b"/>
          <a:lstStyle>
            <a:lvl1pPr marL="0" indent="0">
              <a:buNone/>
              <a:defRPr sz="2400" b="1"/>
            </a:lvl1pPr>
            <a:lvl2pPr marL="457188" indent="0">
              <a:buNone/>
              <a:defRPr sz="2000" b="1"/>
            </a:lvl2pPr>
            <a:lvl3pPr marL="914379" indent="0">
              <a:buNone/>
              <a:defRPr sz="1800" b="1"/>
            </a:lvl3pPr>
            <a:lvl4pPr marL="1371567" indent="0">
              <a:buNone/>
              <a:defRPr sz="1600" b="1"/>
            </a:lvl4pPr>
            <a:lvl5pPr marL="1828756" indent="0">
              <a:buNone/>
              <a:defRPr sz="1600" b="1"/>
            </a:lvl5pPr>
            <a:lvl6pPr marL="2285946" indent="0">
              <a:buNone/>
              <a:defRPr sz="1600" b="1"/>
            </a:lvl6pPr>
            <a:lvl7pPr marL="2743134" indent="0">
              <a:buNone/>
              <a:defRPr sz="1600" b="1"/>
            </a:lvl7pPr>
            <a:lvl8pPr marL="3200322" indent="0">
              <a:buNone/>
              <a:defRPr sz="1600" b="1"/>
            </a:lvl8pPr>
            <a:lvl9pPr marL="3657513"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1D6FF0-610C-451C-B095-BD36CFAF4537}"/>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49DC37C7-3DB9-4E67-8965-AD641F96F3EE}"/>
              </a:ext>
            </a:extLst>
          </p:cNvPr>
          <p:cNvSpPr>
            <a:spLocks noGrp="1"/>
          </p:cNvSpPr>
          <p:nvPr>
            <p:ph type="body" sz="quarter" idx="3"/>
          </p:nvPr>
        </p:nvSpPr>
        <p:spPr>
          <a:xfrm>
            <a:off x="6172205" y="1681163"/>
            <a:ext cx="5183188" cy="823912"/>
          </a:xfrm>
        </p:spPr>
        <p:txBody>
          <a:bodyPr anchor="b"/>
          <a:lstStyle>
            <a:lvl1pPr marL="0" indent="0">
              <a:buNone/>
              <a:defRPr sz="2400" b="1"/>
            </a:lvl1pPr>
            <a:lvl2pPr marL="457188" indent="0">
              <a:buNone/>
              <a:defRPr sz="2000" b="1"/>
            </a:lvl2pPr>
            <a:lvl3pPr marL="914379" indent="0">
              <a:buNone/>
              <a:defRPr sz="1800" b="1"/>
            </a:lvl3pPr>
            <a:lvl4pPr marL="1371567" indent="0">
              <a:buNone/>
              <a:defRPr sz="1600" b="1"/>
            </a:lvl4pPr>
            <a:lvl5pPr marL="1828756" indent="0">
              <a:buNone/>
              <a:defRPr sz="1600" b="1"/>
            </a:lvl5pPr>
            <a:lvl6pPr marL="2285946" indent="0">
              <a:buNone/>
              <a:defRPr sz="1600" b="1"/>
            </a:lvl6pPr>
            <a:lvl7pPr marL="2743134" indent="0">
              <a:buNone/>
              <a:defRPr sz="1600" b="1"/>
            </a:lvl7pPr>
            <a:lvl8pPr marL="3200322" indent="0">
              <a:buNone/>
              <a:defRPr sz="1600" b="1"/>
            </a:lvl8pPr>
            <a:lvl9pPr marL="3657513"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701682-0E7F-4AE5-92E8-743B6A049D8F}"/>
              </a:ext>
            </a:extLst>
          </p:cNvPr>
          <p:cNvSpPr>
            <a:spLocks noGrp="1"/>
          </p:cNvSpPr>
          <p:nvPr>
            <p:ph sz="quarter" idx="4"/>
          </p:nvPr>
        </p:nvSpPr>
        <p:spPr>
          <a:xfrm>
            <a:off x="6172205"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5DB848EB-D689-43D5-A093-9FCCC415E5AF}"/>
              </a:ext>
            </a:extLst>
          </p:cNvPr>
          <p:cNvSpPr>
            <a:spLocks noGrp="1"/>
          </p:cNvSpPr>
          <p:nvPr>
            <p:ph type="dt" sz="half" idx="10"/>
          </p:nvPr>
        </p:nvSpPr>
        <p:spPr/>
        <p:txBody>
          <a:bodyPr/>
          <a:lstStyle/>
          <a:p>
            <a:fld id="{26183E6B-09F2-43B9-8DDE-5A24B40B5A45}" type="datetimeFigureOut">
              <a:rPr lang="vi-VN" smtClean="0">
                <a:solidFill>
                  <a:prstClr val="black">
                    <a:tint val="75000"/>
                  </a:prstClr>
                </a:solidFill>
              </a:rPr>
              <a:pPr/>
              <a:t>29/07/2024</a:t>
            </a:fld>
            <a:endParaRPr lang="vi-VN">
              <a:solidFill>
                <a:prstClr val="black">
                  <a:tint val="75000"/>
                </a:prstClr>
              </a:solidFill>
            </a:endParaRPr>
          </a:p>
        </p:txBody>
      </p:sp>
      <p:sp>
        <p:nvSpPr>
          <p:cNvPr id="8" name="Footer Placeholder 7">
            <a:extLst>
              <a:ext uri="{FF2B5EF4-FFF2-40B4-BE49-F238E27FC236}">
                <a16:creationId xmlns:a16="http://schemas.microsoft.com/office/drawing/2014/main" id="{173DE419-E5DC-4CD5-88D2-FC5A74359C3D}"/>
              </a:ext>
            </a:extLst>
          </p:cNvPr>
          <p:cNvSpPr>
            <a:spLocks noGrp="1"/>
          </p:cNvSpPr>
          <p:nvPr>
            <p:ph type="ftr" sz="quarter" idx="11"/>
          </p:nvPr>
        </p:nvSpPr>
        <p:spPr/>
        <p:txBody>
          <a:bodyPr/>
          <a:lstStyle/>
          <a:p>
            <a:endParaRPr lang="vi-VN">
              <a:solidFill>
                <a:prstClr val="black">
                  <a:tint val="75000"/>
                </a:prstClr>
              </a:solidFill>
            </a:endParaRPr>
          </a:p>
        </p:txBody>
      </p:sp>
      <p:sp>
        <p:nvSpPr>
          <p:cNvPr id="9" name="Slide Number Placeholder 8">
            <a:extLst>
              <a:ext uri="{FF2B5EF4-FFF2-40B4-BE49-F238E27FC236}">
                <a16:creationId xmlns:a16="http://schemas.microsoft.com/office/drawing/2014/main" id="{A09A009D-3313-414C-9922-0CF75921D7CF}"/>
              </a:ext>
            </a:extLst>
          </p:cNvPr>
          <p:cNvSpPr>
            <a:spLocks noGrp="1"/>
          </p:cNvSpPr>
          <p:nvPr>
            <p:ph type="sldNum" sz="quarter" idx="12"/>
          </p:nvPr>
        </p:nvSpPr>
        <p:spPr/>
        <p:txBody>
          <a:bodyPr/>
          <a:lstStyle/>
          <a:p>
            <a:fld id="{7A366E10-940B-4BC7-AA57-B73B63B59CF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00221784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B1E85B-6AA0-44CD-899C-1921B800B46E}"/>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B6180CAF-238A-40A7-AFDC-91C7C62BA343}"/>
              </a:ext>
            </a:extLst>
          </p:cNvPr>
          <p:cNvSpPr>
            <a:spLocks noGrp="1"/>
          </p:cNvSpPr>
          <p:nvPr>
            <p:ph type="dt" sz="half" idx="10"/>
          </p:nvPr>
        </p:nvSpPr>
        <p:spPr/>
        <p:txBody>
          <a:bodyPr/>
          <a:lstStyle/>
          <a:p>
            <a:fld id="{26183E6B-09F2-43B9-8DDE-5A24B40B5A45}" type="datetimeFigureOut">
              <a:rPr lang="vi-VN" smtClean="0">
                <a:solidFill>
                  <a:prstClr val="black">
                    <a:tint val="75000"/>
                  </a:prstClr>
                </a:solidFill>
              </a:rPr>
              <a:pPr/>
              <a:t>29/07/2024</a:t>
            </a:fld>
            <a:endParaRPr lang="vi-VN">
              <a:solidFill>
                <a:prstClr val="black">
                  <a:tint val="75000"/>
                </a:prstClr>
              </a:solidFill>
            </a:endParaRPr>
          </a:p>
        </p:txBody>
      </p:sp>
      <p:sp>
        <p:nvSpPr>
          <p:cNvPr id="4" name="Footer Placeholder 3">
            <a:extLst>
              <a:ext uri="{FF2B5EF4-FFF2-40B4-BE49-F238E27FC236}">
                <a16:creationId xmlns:a16="http://schemas.microsoft.com/office/drawing/2014/main" id="{CEDC5756-C36D-4B5D-A415-F1377A08C517}"/>
              </a:ext>
            </a:extLst>
          </p:cNvPr>
          <p:cNvSpPr>
            <a:spLocks noGrp="1"/>
          </p:cNvSpPr>
          <p:nvPr>
            <p:ph type="ftr" sz="quarter" idx="11"/>
          </p:nvPr>
        </p:nvSpPr>
        <p:spPr/>
        <p:txBody>
          <a:bodyPr/>
          <a:lstStyle/>
          <a:p>
            <a:endParaRPr lang="vi-VN">
              <a:solidFill>
                <a:prstClr val="black">
                  <a:tint val="75000"/>
                </a:prstClr>
              </a:solidFill>
            </a:endParaRPr>
          </a:p>
        </p:txBody>
      </p:sp>
      <p:sp>
        <p:nvSpPr>
          <p:cNvPr id="5" name="Slide Number Placeholder 4">
            <a:extLst>
              <a:ext uri="{FF2B5EF4-FFF2-40B4-BE49-F238E27FC236}">
                <a16:creationId xmlns:a16="http://schemas.microsoft.com/office/drawing/2014/main" id="{2E8002D3-CF81-4D32-8C07-21DE230B5F02}"/>
              </a:ext>
            </a:extLst>
          </p:cNvPr>
          <p:cNvSpPr>
            <a:spLocks noGrp="1"/>
          </p:cNvSpPr>
          <p:nvPr>
            <p:ph type="sldNum" sz="quarter" idx="12"/>
          </p:nvPr>
        </p:nvSpPr>
        <p:spPr/>
        <p:txBody>
          <a:bodyPr/>
          <a:lstStyle/>
          <a:p>
            <a:fld id="{7A366E10-940B-4BC7-AA57-B73B63B59CF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413206456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75A5443-F995-430C-8410-91C741198ED7}"/>
              </a:ext>
            </a:extLst>
          </p:cNvPr>
          <p:cNvSpPr>
            <a:spLocks noGrp="1"/>
          </p:cNvSpPr>
          <p:nvPr>
            <p:ph type="dt" sz="half" idx="10"/>
          </p:nvPr>
        </p:nvSpPr>
        <p:spPr/>
        <p:txBody>
          <a:bodyPr/>
          <a:lstStyle/>
          <a:p>
            <a:fld id="{26183E6B-09F2-43B9-8DDE-5A24B40B5A45}" type="datetimeFigureOut">
              <a:rPr lang="vi-VN" smtClean="0">
                <a:solidFill>
                  <a:prstClr val="black">
                    <a:tint val="75000"/>
                  </a:prstClr>
                </a:solidFill>
              </a:rPr>
              <a:pPr/>
              <a:t>29/07/2024</a:t>
            </a:fld>
            <a:endParaRPr lang="vi-VN">
              <a:solidFill>
                <a:prstClr val="black">
                  <a:tint val="75000"/>
                </a:prstClr>
              </a:solidFill>
            </a:endParaRPr>
          </a:p>
        </p:txBody>
      </p:sp>
      <p:sp>
        <p:nvSpPr>
          <p:cNvPr id="3" name="Footer Placeholder 2">
            <a:extLst>
              <a:ext uri="{FF2B5EF4-FFF2-40B4-BE49-F238E27FC236}">
                <a16:creationId xmlns:a16="http://schemas.microsoft.com/office/drawing/2014/main" id="{738498EC-84AA-4EF1-93D9-F68EC7BF4D6B}"/>
              </a:ext>
            </a:extLst>
          </p:cNvPr>
          <p:cNvSpPr>
            <a:spLocks noGrp="1"/>
          </p:cNvSpPr>
          <p:nvPr>
            <p:ph type="ftr" sz="quarter" idx="11"/>
          </p:nvPr>
        </p:nvSpPr>
        <p:spPr/>
        <p:txBody>
          <a:bodyPr/>
          <a:lstStyle/>
          <a:p>
            <a:endParaRPr lang="vi-VN">
              <a:solidFill>
                <a:prstClr val="black">
                  <a:tint val="75000"/>
                </a:prstClr>
              </a:solidFill>
            </a:endParaRPr>
          </a:p>
        </p:txBody>
      </p:sp>
      <p:sp>
        <p:nvSpPr>
          <p:cNvPr id="4" name="Slide Number Placeholder 3">
            <a:extLst>
              <a:ext uri="{FF2B5EF4-FFF2-40B4-BE49-F238E27FC236}">
                <a16:creationId xmlns:a16="http://schemas.microsoft.com/office/drawing/2014/main" id="{BDA44C26-DB0A-43B3-9FD1-E4A0D9906730}"/>
              </a:ext>
            </a:extLst>
          </p:cNvPr>
          <p:cNvSpPr>
            <a:spLocks noGrp="1"/>
          </p:cNvSpPr>
          <p:nvPr>
            <p:ph type="sldNum" sz="quarter" idx="12"/>
          </p:nvPr>
        </p:nvSpPr>
        <p:spPr/>
        <p:txBody>
          <a:bodyPr/>
          <a:lstStyle/>
          <a:p>
            <a:fld id="{7A366E10-940B-4BC7-AA57-B73B63B59CF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17201213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38"/>
        <p:cNvGrpSpPr/>
        <p:nvPr/>
      </p:nvGrpSpPr>
      <p:grpSpPr>
        <a:xfrm>
          <a:off x="0" y="0"/>
          <a:ext cx="0" cy="0"/>
          <a:chOff x="0" y="0"/>
          <a:chExt cx="0" cy="0"/>
        </a:xfrm>
      </p:grpSpPr>
      <p:grpSp>
        <p:nvGrpSpPr>
          <p:cNvPr id="439" name="Google Shape;439;p13"/>
          <p:cNvGrpSpPr/>
          <p:nvPr/>
        </p:nvGrpSpPr>
        <p:grpSpPr>
          <a:xfrm>
            <a:off x="-207" y="1410"/>
            <a:ext cx="12192429" cy="6855187"/>
            <a:chOff x="238550" y="877925"/>
            <a:chExt cx="7138425" cy="4013575"/>
          </a:xfrm>
        </p:grpSpPr>
        <p:sp>
          <p:nvSpPr>
            <p:cNvPr id="440" name="Google Shape;440;p13"/>
            <p:cNvSpPr/>
            <p:nvPr/>
          </p:nvSpPr>
          <p:spPr>
            <a:xfrm>
              <a:off x="4950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41" name="Google Shape;441;p13"/>
            <p:cNvSpPr/>
            <p:nvPr/>
          </p:nvSpPr>
          <p:spPr>
            <a:xfrm>
              <a:off x="7499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42" name="Google Shape;442;p13"/>
            <p:cNvSpPr/>
            <p:nvPr/>
          </p:nvSpPr>
          <p:spPr>
            <a:xfrm>
              <a:off x="10048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43" name="Google Shape;443;p13"/>
            <p:cNvSpPr/>
            <p:nvPr/>
          </p:nvSpPr>
          <p:spPr>
            <a:xfrm>
              <a:off x="12598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44" name="Google Shape;444;p13"/>
            <p:cNvSpPr/>
            <p:nvPr/>
          </p:nvSpPr>
          <p:spPr>
            <a:xfrm>
              <a:off x="15147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45" name="Google Shape;445;p13"/>
            <p:cNvSpPr/>
            <p:nvPr/>
          </p:nvSpPr>
          <p:spPr>
            <a:xfrm>
              <a:off x="17696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46" name="Google Shape;446;p13"/>
            <p:cNvSpPr/>
            <p:nvPr/>
          </p:nvSpPr>
          <p:spPr>
            <a:xfrm>
              <a:off x="20243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47" name="Google Shape;447;p13"/>
            <p:cNvSpPr/>
            <p:nvPr/>
          </p:nvSpPr>
          <p:spPr>
            <a:xfrm>
              <a:off x="22792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48" name="Google Shape;448;p13"/>
            <p:cNvSpPr/>
            <p:nvPr/>
          </p:nvSpPr>
          <p:spPr>
            <a:xfrm>
              <a:off x="25341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49" name="Google Shape;449;p13"/>
            <p:cNvSpPr/>
            <p:nvPr/>
          </p:nvSpPr>
          <p:spPr>
            <a:xfrm>
              <a:off x="27890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50" name="Google Shape;450;p13"/>
            <p:cNvSpPr/>
            <p:nvPr/>
          </p:nvSpPr>
          <p:spPr>
            <a:xfrm>
              <a:off x="30440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51" name="Google Shape;451;p13"/>
            <p:cNvSpPr/>
            <p:nvPr/>
          </p:nvSpPr>
          <p:spPr>
            <a:xfrm>
              <a:off x="32989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52" name="Google Shape;452;p13"/>
            <p:cNvSpPr/>
            <p:nvPr/>
          </p:nvSpPr>
          <p:spPr>
            <a:xfrm>
              <a:off x="35538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53" name="Google Shape;453;p13"/>
            <p:cNvSpPr/>
            <p:nvPr/>
          </p:nvSpPr>
          <p:spPr>
            <a:xfrm>
              <a:off x="38085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54" name="Google Shape;454;p13"/>
            <p:cNvSpPr/>
            <p:nvPr/>
          </p:nvSpPr>
          <p:spPr>
            <a:xfrm>
              <a:off x="40634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55" name="Google Shape;455;p13"/>
            <p:cNvSpPr/>
            <p:nvPr/>
          </p:nvSpPr>
          <p:spPr>
            <a:xfrm>
              <a:off x="43183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56" name="Google Shape;456;p13"/>
            <p:cNvSpPr/>
            <p:nvPr/>
          </p:nvSpPr>
          <p:spPr>
            <a:xfrm>
              <a:off x="45733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57" name="Google Shape;457;p13"/>
            <p:cNvSpPr/>
            <p:nvPr/>
          </p:nvSpPr>
          <p:spPr>
            <a:xfrm>
              <a:off x="48282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58" name="Google Shape;458;p13"/>
            <p:cNvSpPr/>
            <p:nvPr/>
          </p:nvSpPr>
          <p:spPr>
            <a:xfrm>
              <a:off x="50831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59" name="Google Shape;459;p13"/>
            <p:cNvSpPr/>
            <p:nvPr/>
          </p:nvSpPr>
          <p:spPr>
            <a:xfrm>
              <a:off x="53380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60" name="Google Shape;460;p13"/>
            <p:cNvSpPr/>
            <p:nvPr/>
          </p:nvSpPr>
          <p:spPr>
            <a:xfrm>
              <a:off x="55927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61" name="Google Shape;461;p13"/>
            <p:cNvSpPr/>
            <p:nvPr/>
          </p:nvSpPr>
          <p:spPr>
            <a:xfrm>
              <a:off x="58476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62" name="Google Shape;462;p13"/>
            <p:cNvSpPr/>
            <p:nvPr/>
          </p:nvSpPr>
          <p:spPr>
            <a:xfrm>
              <a:off x="61025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63" name="Google Shape;463;p13"/>
            <p:cNvSpPr/>
            <p:nvPr/>
          </p:nvSpPr>
          <p:spPr>
            <a:xfrm>
              <a:off x="63575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64" name="Google Shape;464;p13"/>
            <p:cNvSpPr/>
            <p:nvPr/>
          </p:nvSpPr>
          <p:spPr>
            <a:xfrm>
              <a:off x="66124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65" name="Google Shape;465;p13"/>
            <p:cNvSpPr/>
            <p:nvPr/>
          </p:nvSpPr>
          <p:spPr>
            <a:xfrm>
              <a:off x="68673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66" name="Google Shape;466;p13"/>
            <p:cNvSpPr/>
            <p:nvPr/>
          </p:nvSpPr>
          <p:spPr>
            <a:xfrm>
              <a:off x="71222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67" name="Google Shape;467;p13"/>
            <p:cNvSpPr/>
            <p:nvPr/>
          </p:nvSpPr>
          <p:spPr>
            <a:xfrm>
              <a:off x="238550" y="46548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68" name="Google Shape;468;p13"/>
            <p:cNvSpPr/>
            <p:nvPr/>
          </p:nvSpPr>
          <p:spPr>
            <a:xfrm>
              <a:off x="238550" y="43999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69" name="Google Shape;469;p13"/>
            <p:cNvSpPr/>
            <p:nvPr/>
          </p:nvSpPr>
          <p:spPr>
            <a:xfrm>
              <a:off x="238550" y="41450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70" name="Google Shape;470;p13"/>
            <p:cNvSpPr/>
            <p:nvPr/>
          </p:nvSpPr>
          <p:spPr>
            <a:xfrm>
              <a:off x="238550" y="39001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71" name="Google Shape;471;p13"/>
            <p:cNvSpPr/>
            <p:nvPr/>
          </p:nvSpPr>
          <p:spPr>
            <a:xfrm>
              <a:off x="238550" y="36454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72" name="Google Shape;472;p13"/>
            <p:cNvSpPr/>
            <p:nvPr/>
          </p:nvSpPr>
          <p:spPr>
            <a:xfrm>
              <a:off x="238550" y="33905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73" name="Google Shape;473;p13"/>
            <p:cNvSpPr/>
            <p:nvPr/>
          </p:nvSpPr>
          <p:spPr>
            <a:xfrm>
              <a:off x="238550" y="31456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74" name="Google Shape;474;p13"/>
            <p:cNvSpPr/>
            <p:nvPr/>
          </p:nvSpPr>
          <p:spPr>
            <a:xfrm>
              <a:off x="238550" y="28907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75" name="Google Shape;475;p13"/>
            <p:cNvSpPr/>
            <p:nvPr/>
          </p:nvSpPr>
          <p:spPr>
            <a:xfrm>
              <a:off x="238550" y="2635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76" name="Google Shape;476;p13"/>
            <p:cNvSpPr/>
            <p:nvPr/>
          </p:nvSpPr>
          <p:spPr>
            <a:xfrm>
              <a:off x="238550" y="23911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77" name="Google Shape;477;p13"/>
            <p:cNvSpPr/>
            <p:nvPr/>
          </p:nvSpPr>
          <p:spPr>
            <a:xfrm>
              <a:off x="238550" y="21362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78" name="Google Shape;478;p13"/>
            <p:cNvSpPr/>
            <p:nvPr/>
          </p:nvSpPr>
          <p:spPr>
            <a:xfrm>
              <a:off x="238550" y="18813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79" name="Google Shape;479;p13"/>
            <p:cNvSpPr/>
            <p:nvPr/>
          </p:nvSpPr>
          <p:spPr>
            <a:xfrm>
              <a:off x="238550" y="16366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80" name="Google Shape;480;p13"/>
            <p:cNvSpPr/>
            <p:nvPr/>
          </p:nvSpPr>
          <p:spPr>
            <a:xfrm>
              <a:off x="238550" y="13817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81" name="Google Shape;481;p13"/>
            <p:cNvSpPr/>
            <p:nvPr/>
          </p:nvSpPr>
          <p:spPr>
            <a:xfrm>
              <a:off x="238550" y="1126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grpSp>
      <p:pic>
        <p:nvPicPr>
          <p:cNvPr id="482" name="Google Shape;482;p13"/>
          <p:cNvPicPr preferRelativeResize="0"/>
          <p:nvPr/>
        </p:nvPicPr>
        <p:blipFill>
          <a:blip r:embed="rId2">
            <a:alphaModFix amt="91000"/>
          </a:blip>
          <a:stretch>
            <a:fillRect/>
          </a:stretch>
        </p:blipFill>
        <p:spPr>
          <a:xfrm>
            <a:off x="-234" y="-2167"/>
            <a:ext cx="12192003" cy="6906933"/>
          </a:xfrm>
          <a:prstGeom prst="rect">
            <a:avLst/>
          </a:prstGeom>
          <a:noFill/>
          <a:ln>
            <a:noFill/>
          </a:ln>
        </p:spPr>
      </p:pic>
      <p:sp>
        <p:nvSpPr>
          <p:cNvPr id="483" name="Google Shape;483;p13"/>
          <p:cNvSpPr txBox="1">
            <a:spLocks noGrp="1"/>
          </p:cNvSpPr>
          <p:nvPr>
            <p:ph type="ctrTitle"/>
          </p:nvPr>
        </p:nvSpPr>
        <p:spPr>
          <a:xfrm>
            <a:off x="2286167" y="2214427"/>
            <a:ext cx="2543600" cy="770400"/>
          </a:xfrm>
          <a:prstGeom prst="rect">
            <a:avLst/>
          </a:prstGeom>
          <a:noFill/>
        </p:spPr>
        <p:txBody>
          <a:bodyPr spcFirstLastPara="1" wrap="square" lIns="91416" tIns="91416" rIns="91416" bIns="91416" anchor="t" anchorCtr="0">
            <a:noAutofit/>
          </a:bodyPr>
          <a:lstStyle>
            <a:lvl1pPr lvl="0" rtl="0">
              <a:spcBef>
                <a:spcPts val="0"/>
              </a:spcBef>
              <a:spcAft>
                <a:spcPts val="0"/>
              </a:spcAft>
              <a:buSzPts val="1200"/>
              <a:buNone/>
              <a:defRPr sz="2400" i="1">
                <a:solidFill>
                  <a:srgbClr val="563D29"/>
                </a:solidFill>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484" name="Google Shape;484;p13"/>
          <p:cNvSpPr txBox="1">
            <a:spLocks noGrp="1"/>
          </p:cNvSpPr>
          <p:nvPr>
            <p:ph type="subTitle" idx="1"/>
          </p:nvPr>
        </p:nvSpPr>
        <p:spPr>
          <a:xfrm>
            <a:off x="2286167" y="2929467"/>
            <a:ext cx="2543600" cy="1246400"/>
          </a:xfrm>
          <a:prstGeom prst="rect">
            <a:avLst/>
          </a:prstGeom>
          <a:noFill/>
        </p:spPr>
        <p:txBody>
          <a:bodyPr spcFirstLastPara="1" wrap="square" lIns="91416" tIns="91416" rIns="91416" bIns="91416" anchor="t" anchorCtr="0">
            <a:noAutofit/>
          </a:bodyPr>
          <a:lstStyle>
            <a:lvl1pPr lvl="0" rtl="0">
              <a:lnSpc>
                <a:spcPct val="100000"/>
              </a:lnSpc>
              <a:spcBef>
                <a:spcPts val="0"/>
              </a:spcBef>
              <a:spcAft>
                <a:spcPts val="0"/>
              </a:spcAft>
              <a:buSzPts val="1000"/>
              <a:buNone/>
              <a:defRPr sz="1500"/>
            </a:lvl1pPr>
            <a:lvl2pPr lvl="1" rtl="0">
              <a:lnSpc>
                <a:spcPct val="100000"/>
              </a:lnSpc>
              <a:spcBef>
                <a:spcPts val="0"/>
              </a:spcBef>
              <a:spcAft>
                <a:spcPts val="0"/>
              </a:spcAft>
              <a:buSzPts val="1000"/>
              <a:buNone/>
              <a:defRPr sz="1100"/>
            </a:lvl2pPr>
            <a:lvl3pPr lvl="2" rtl="0">
              <a:lnSpc>
                <a:spcPct val="100000"/>
              </a:lnSpc>
              <a:spcBef>
                <a:spcPts val="0"/>
              </a:spcBef>
              <a:spcAft>
                <a:spcPts val="0"/>
              </a:spcAft>
              <a:buSzPts val="1000"/>
              <a:buNone/>
              <a:defRPr sz="1100"/>
            </a:lvl3pPr>
            <a:lvl4pPr lvl="3" rtl="0">
              <a:lnSpc>
                <a:spcPct val="100000"/>
              </a:lnSpc>
              <a:spcBef>
                <a:spcPts val="0"/>
              </a:spcBef>
              <a:spcAft>
                <a:spcPts val="0"/>
              </a:spcAft>
              <a:buSzPts val="1000"/>
              <a:buNone/>
              <a:defRPr sz="1100"/>
            </a:lvl4pPr>
            <a:lvl5pPr lvl="4" rtl="0">
              <a:lnSpc>
                <a:spcPct val="100000"/>
              </a:lnSpc>
              <a:spcBef>
                <a:spcPts val="0"/>
              </a:spcBef>
              <a:spcAft>
                <a:spcPts val="0"/>
              </a:spcAft>
              <a:buSzPts val="1000"/>
              <a:buNone/>
              <a:defRPr sz="1100"/>
            </a:lvl5pPr>
            <a:lvl6pPr lvl="5" rtl="0">
              <a:lnSpc>
                <a:spcPct val="100000"/>
              </a:lnSpc>
              <a:spcBef>
                <a:spcPts val="0"/>
              </a:spcBef>
              <a:spcAft>
                <a:spcPts val="0"/>
              </a:spcAft>
              <a:buSzPts val="1000"/>
              <a:buNone/>
              <a:defRPr sz="1100"/>
            </a:lvl6pPr>
            <a:lvl7pPr lvl="6" rtl="0">
              <a:lnSpc>
                <a:spcPct val="100000"/>
              </a:lnSpc>
              <a:spcBef>
                <a:spcPts val="0"/>
              </a:spcBef>
              <a:spcAft>
                <a:spcPts val="0"/>
              </a:spcAft>
              <a:buSzPts val="1000"/>
              <a:buNone/>
              <a:defRPr sz="1100"/>
            </a:lvl7pPr>
            <a:lvl8pPr lvl="7" rtl="0">
              <a:lnSpc>
                <a:spcPct val="100000"/>
              </a:lnSpc>
              <a:spcBef>
                <a:spcPts val="0"/>
              </a:spcBef>
              <a:spcAft>
                <a:spcPts val="0"/>
              </a:spcAft>
              <a:buSzPts val="1000"/>
              <a:buNone/>
              <a:defRPr sz="1100"/>
            </a:lvl8pPr>
            <a:lvl9pPr lvl="8" rtl="0">
              <a:lnSpc>
                <a:spcPct val="100000"/>
              </a:lnSpc>
              <a:spcBef>
                <a:spcPts val="0"/>
              </a:spcBef>
              <a:spcAft>
                <a:spcPts val="0"/>
              </a:spcAft>
              <a:buSzPts val="1000"/>
              <a:buNone/>
              <a:defRPr sz="1100"/>
            </a:lvl9pPr>
          </a:lstStyle>
          <a:p>
            <a:endParaRPr/>
          </a:p>
        </p:txBody>
      </p:sp>
      <p:sp>
        <p:nvSpPr>
          <p:cNvPr id="485" name="Google Shape;485;p13"/>
          <p:cNvSpPr txBox="1">
            <a:spLocks noGrp="1"/>
          </p:cNvSpPr>
          <p:nvPr>
            <p:ph type="title" idx="2" hasCustomPrompt="1"/>
          </p:nvPr>
        </p:nvSpPr>
        <p:spPr>
          <a:xfrm>
            <a:off x="1249767" y="2010833"/>
            <a:ext cx="1341200" cy="1016800"/>
          </a:xfrm>
          <a:prstGeom prst="rect">
            <a:avLst/>
          </a:prstGeom>
          <a:noFill/>
        </p:spPr>
        <p:txBody>
          <a:bodyPr spcFirstLastPara="1" wrap="square" lIns="91416" tIns="91416" rIns="91416" bIns="91416" anchor="t" anchorCtr="0">
            <a:noAutofit/>
          </a:bodyPr>
          <a:lstStyle>
            <a:lvl1pPr lvl="0" algn="ctr" rtl="0">
              <a:spcBef>
                <a:spcPts val="0"/>
              </a:spcBef>
              <a:spcAft>
                <a:spcPts val="0"/>
              </a:spcAft>
              <a:buSzPts val="4800"/>
              <a:buNone/>
              <a:defRPr sz="4700">
                <a:solidFill>
                  <a:srgbClr val="563D29"/>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486" name="Google Shape;486;p13"/>
          <p:cNvSpPr txBox="1">
            <a:spLocks noGrp="1"/>
          </p:cNvSpPr>
          <p:nvPr>
            <p:ph type="ctrTitle" idx="3"/>
          </p:nvPr>
        </p:nvSpPr>
        <p:spPr>
          <a:xfrm>
            <a:off x="6621071" y="2193876"/>
            <a:ext cx="2543600" cy="770400"/>
          </a:xfrm>
          <a:prstGeom prst="rect">
            <a:avLst/>
          </a:prstGeom>
          <a:noFill/>
        </p:spPr>
        <p:txBody>
          <a:bodyPr spcFirstLastPara="1" wrap="square" lIns="91416" tIns="91416" rIns="91416" bIns="91416" anchor="t" anchorCtr="0">
            <a:noAutofit/>
          </a:bodyPr>
          <a:lstStyle>
            <a:lvl1pPr lvl="0" algn="ctr" rtl="0">
              <a:spcBef>
                <a:spcPts val="0"/>
              </a:spcBef>
              <a:spcAft>
                <a:spcPts val="0"/>
              </a:spcAft>
              <a:buSzPts val="1200"/>
              <a:buNone/>
              <a:defRPr sz="2400" i="1">
                <a:solidFill>
                  <a:srgbClr val="563D29"/>
                </a:solidFill>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487" name="Google Shape;487;p13"/>
          <p:cNvSpPr txBox="1">
            <a:spLocks noGrp="1"/>
          </p:cNvSpPr>
          <p:nvPr>
            <p:ph type="subTitle" idx="4"/>
          </p:nvPr>
        </p:nvSpPr>
        <p:spPr>
          <a:xfrm>
            <a:off x="6621069" y="2908917"/>
            <a:ext cx="2543600" cy="1246400"/>
          </a:xfrm>
          <a:prstGeom prst="rect">
            <a:avLst/>
          </a:prstGeom>
          <a:noFill/>
        </p:spPr>
        <p:txBody>
          <a:bodyPr spcFirstLastPara="1" wrap="square" lIns="91416" tIns="91416" rIns="91416" bIns="91416" anchor="t" anchorCtr="0">
            <a:noAutofit/>
          </a:bodyPr>
          <a:lstStyle>
            <a:lvl1pPr lvl="0" rtl="0">
              <a:lnSpc>
                <a:spcPct val="100000"/>
              </a:lnSpc>
              <a:spcBef>
                <a:spcPts val="0"/>
              </a:spcBef>
              <a:spcAft>
                <a:spcPts val="0"/>
              </a:spcAft>
              <a:buSzPts val="1000"/>
              <a:buNone/>
              <a:defRPr sz="1500"/>
            </a:lvl1pPr>
            <a:lvl2pPr lvl="1" rtl="0">
              <a:lnSpc>
                <a:spcPct val="100000"/>
              </a:lnSpc>
              <a:spcBef>
                <a:spcPts val="0"/>
              </a:spcBef>
              <a:spcAft>
                <a:spcPts val="0"/>
              </a:spcAft>
              <a:buSzPts val="1000"/>
              <a:buNone/>
              <a:defRPr sz="1100"/>
            </a:lvl2pPr>
            <a:lvl3pPr lvl="2" rtl="0">
              <a:lnSpc>
                <a:spcPct val="100000"/>
              </a:lnSpc>
              <a:spcBef>
                <a:spcPts val="0"/>
              </a:spcBef>
              <a:spcAft>
                <a:spcPts val="0"/>
              </a:spcAft>
              <a:buSzPts val="1000"/>
              <a:buNone/>
              <a:defRPr sz="1100"/>
            </a:lvl3pPr>
            <a:lvl4pPr lvl="3" rtl="0">
              <a:lnSpc>
                <a:spcPct val="100000"/>
              </a:lnSpc>
              <a:spcBef>
                <a:spcPts val="0"/>
              </a:spcBef>
              <a:spcAft>
                <a:spcPts val="0"/>
              </a:spcAft>
              <a:buSzPts val="1000"/>
              <a:buNone/>
              <a:defRPr sz="1100"/>
            </a:lvl4pPr>
            <a:lvl5pPr lvl="4" rtl="0">
              <a:lnSpc>
                <a:spcPct val="100000"/>
              </a:lnSpc>
              <a:spcBef>
                <a:spcPts val="0"/>
              </a:spcBef>
              <a:spcAft>
                <a:spcPts val="0"/>
              </a:spcAft>
              <a:buSzPts val="1000"/>
              <a:buNone/>
              <a:defRPr sz="1100"/>
            </a:lvl5pPr>
            <a:lvl6pPr lvl="5" rtl="0">
              <a:lnSpc>
                <a:spcPct val="100000"/>
              </a:lnSpc>
              <a:spcBef>
                <a:spcPts val="0"/>
              </a:spcBef>
              <a:spcAft>
                <a:spcPts val="0"/>
              </a:spcAft>
              <a:buSzPts val="1000"/>
              <a:buNone/>
              <a:defRPr sz="1100"/>
            </a:lvl6pPr>
            <a:lvl7pPr lvl="6" rtl="0">
              <a:lnSpc>
                <a:spcPct val="100000"/>
              </a:lnSpc>
              <a:spcBef>
                <a:spcPts val="0"/>
              </a:spcBef>
              <a:spcAft>
                <a:spcPts val="0"/>
              </a:spcAft>
              <a:buSzPts val="1000"/>
              <a:buNone/>
              <a:defRPr sz="1100"/>
            </a:lvl7pPr>
            <a:lvl8pPr lvl="7" rtl="0">
              <a:lnSpc>
                <a:spcPct val="100000"/>
              </a:lnSpc>
              <a:spcBef>
                <a:spcPts val="0"/>
              </a:spcBef>
              <a:spcAft>
                <a:spcPts val="0"/>
              </a:spcAft>
              <a:buSzPts val="1000"/>
              <a:buNone/>
              <a:defRPr sz="1100"/>
            </a:lvl8pPr>
            <a:lvl9pPr lvl="8" rtl="0">
              <a:lnSpc>
                <a:spcPct val="100000"/>
              </a:lnSpc>
              <a:spcBef>
                <a:spcPts val="0"/>
              </a:spcBef>
              <a:spcAft>
                <a:spcPts val="0"/>
              </a:spcAft>
              <a:buSzPts val="1000"/>
              <a:buNone/>
              <a:defRPr sz="1100"/>
            </a:lvl9pPr>
          </a:lstStyle>
          <a:p>
            <a:endParaRPr/>
          </a:p>
        </p:txBody>
      </p:sp>
      <p:sp>
        <p:nvSpPr>
          <p:cNvPr id="488" name="Google Shape;488;p13"/>
          <p:cNvSpPr txBox="1">
            <a:spLocks noGrp="1"/>
          </p:cNvSpPr>
          <p:nvPr>
            <p:ph type="title" idx="5" hasCustomPrompt="1"/>
          </p:nvPr>
        </p:nvSpPr>
        <p:spPr>
          <a:xfrm>
            <a:off x="5584679" y="1991500"/>
            <a:ext cx="1341200" cy="1014400"/>
          </a:xfrm>
          <a:prstGeom prst="rect">
            <a:avLst/>
          </a:prstGeom>
          <a:noFill/>
        </p:spPr>
        <p:txBody>
          <a:bodyPr spcFirstLastPara="1" wrap="square" lIns="91416" tIns="91416" rIns="91416" bIns="91416" anchor="t" anchorCtr="0">
            <a:noAutofit/>
          </a:bodyPr>
          <a:lstStyle>
            <a:lvl1pPr lvl="0" rtl="0">
              <a:spcBef>
                <a:spcPts val="0"/>
              </a:spcBef>
              <a:spcAft>
                <a:spcPts val="0"/>
              </a:spcAft>
              <a:buSzPts val="4800"/>
              <a:buNone/>
              <a:defRPr sz="4700">
                <a:solidFill>
                  <a:srgbClr val="563D29"/>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489" name="Google Shape;489;p13"/>
          <p:cNvSpPr txBox="1">
            <a:spLocks noGrp="1"/>
          </p:cNvSpPr>
          <p:nvPr>
            <p:ph type="ctrTitle" idx="6"/>
          </p:nvPr>
        </p:nvSpPr>
        <p:spPr>
          <a:xfrm>
            <a:off x="2286175" y="4129135"/>
            <a:ext cx="2543600" cy="770400"/>
          </a:xfrm>
          <a:prstGeom prst="rect">
            <a:avLst/>
          </a:prstGeom>
          <a:noFill/>
        </p:spPr>
        <p:txBody>
          <a:bodyPr spcFirstLastPara="1" wrap="square" lIns="91416" tIns="91416" rIns="91416" bIns="91416" anchor="t" anchorCtr="0">
            <a:noAutofit/>
          </a:bodyPr>
          <a:lstStyle>
            <a:lvl1pPr lvl="0" rtl="0">
              <a:spcBef>
                <a:spcPts val="0"/>
              </a:spcBef>
              <a:spcAft>
                <a:spcPts val="0"/>
              </a:spcAft>
              <a:buSzPts val="1200"/>
              <a:buNone/>
              <a:defRPr sz="2400" i="1">
                <a:solidFill>
                  <a:srgbClr val="563D29"/>
                </a:solidFill>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490" name="Google Shape;490;p13"/>
          <p:cNvSpPr txBox="1">
            <a:spLocks noGrp="1"/>
          </p:cNvSpPr>
          <p:nvPr>
            <p:ph type="subTitle" idx="7"/>
          </p:nvPr>
        </p:nvSpPr>
        <p:spPr>
          <a:xfrm>
            <a:off x="2286171" y="4838467"/>
            <a:ext cx="2543600" cy="1242400"/>
          </a:xfrm>
          <a:prstGeom prst="rect">
            <a:avLst/>
          </a:prstGeom>
          <a:noFill/>
        </p:spPr>
        <p:txBody>
          <a:bodyPr spcFirstLastPara="1" wrap="square" lIns="91416" tIns="91416" rIns="91416" bIns="91416" anchor="t" anchorCtr="0">
            <a:noAutofit/>
          </a:bodyPr>
          <a:lstStyle>
            <a:lvl1pPr lvl="0" rtl="0">
              <a:lnSpc>
                <a:spcPct val="100000"/>
              </a:lnSpc>
              <a:spcBef>
                <a:spcPts val="0"/>
              </a:spcBef>
              <a:spcAft>
                <a:spcPts val="0"/>
              </a:spcAft>
              <a:buSzPts val="1000"/>
              <a:buNone/>
              <a:defRPr sz="1500"/>
            </a:lvl1pPr>
            <a:lvl2pPr lvl="1" rtl="0">
              <a:lnSpc>
                <a:spcPct val="100000"/>
              </a:lnSpc>
              <a:spcBef>
                <a:spcPts val="0"/>
              </a:spcBef>
              <a:spcAft>
                <a:spcPts val="0"/>
              </a:spcAft>
              <a:buSzPts val="1000"/>
              <a:buNone/>
              <a:defRPr sz="1100"/>
            </a:lvl2pPr>
            <a:lvl3pPr lvl="2" rtl="0">
              <a:lnSpc>
                <a:spcPct val="100000"/>
              </a:lnSpc>
              <a:spcBef>
                <a:spcPts val="0"/>
              </a:spcBef>
              <a:spcAft>
                <a:spcPts val="0"/>
              </a:spcAft>
              <a:buSzPts val="1000"/>
              <a:buNone/>
              <a:defRPr sz="1100"/>
            </a:lvl3pPr>
            <a:lvl4pPr lvl="3" rtl="0">
              <a:lnSpc>
                <a:spcPct val="100000"/>
              </a:lnSpc>
              <a:spcBef>
                <a:spcPts val="0"/>
              </a:spcBef>
              <a:spcAft>
                <a:spcPts val="0"/>
              </a:spcAft>
              <a:buSzPts val="1000"/>
              <a:buNone/>
              <a:defRPr sz="1100"/>
            </a:lvl4pPr>
            <a:lvl5pPr lvl="4" rtl="0">
              <a:lnSpc>
                <a:spcPct val="100000"/>
              </a:lnSpc>
              <a:spcBef>
                <a:spcPts val="0"/>
              </a:spcBef>
              <a:spcAft>
                <a:spcPts val="0"/>
              </a:spcAft>
              <a:buSzPts val="1000"/>
              <a:buNone/>
              <a:defRPr sz="1100"/>
            </a:lvl5pPr>
            <a:lvl6pPr lvl="5" rtl="0">
              <a:lnSpc>
                <a:spcPct val="100000"/>
              </a:lnSpc>
              <a:spcBef>
                <a:spcPts val="0"/>
              </a:spcBef>
              <a:spcAft>
                <a:spcPts val="0"/>
              </a:spcAft>
              <a:buSzPts val="1000"/>
              <a:buNone/>
              <a:defRPr sz="1100"/>
            </a:lvl6pPr>
            <a:lvl7pPr lvl="6" rtl="0">
              <a:lnSpc>
                <a:spcPct val="100000"/>
              </a:lnSpc>
              <a:spcBef>
                <a:spcPts val="0"/>
              </a:spcBef>
              <a:spcAft>
                <a:spcPts val="0"/>
              </a:spcAft>
              <a:buSzPts val="1000"/>
              <a:buNone/>
              <a:defRPr sz="1100"/>
            </a:lvl7pPr>
            <a:lvl8pPr lvl="7" rtl="0">
              <a:lnSpc>
                <a:spcPct val="100000"/>
              </a:lnSpc>
              <a:spcBef>
                <a:spcPts val="0"/>
              </a:spcBef>
              <a:spcAft>
                <a:spcPts val="0"/>
              </a:spcAft>
              <a:buSzPts val="1000"/>
              <a:buNone/>
              <a:defRPr sz="1100"/>
            </a:lvl8pPr>
            <a:lvl9pPr lvl="8" rtl="0">
              <a:lnSpc>
                <a:spcPct val="100000"/>
              </a:lnSpc>
              <a:spcBef>
                <a:spcPts val="0"/>
              </a:spcBef>
              <a:spcAft>
                <a:spcPts val="0"/>
              </a:spcAft>
              <a:buSzPts val="1000"/>
              <a:buNone/>
              <a:defRPr sz="1100"/>
            </a:lvl9pPr>
          </a:lstStyle>
          <a:p>
            <a:endParaRPr/>
          </a:p>
        </p:txBody>
      </p:sp>
      <p:sp>
        <p:nvSpPr>
          <p:cNvPr id="491" name="Google Shape;491;p13"/>
          <p:cNvSpPr txBox="1">
            <a:spLocks noGrp="1"/>
          </p:cNvSpPr>
          <p:nvPr>
            <p:ph type="title" idx="8" hasCustomPrompt="1"/>
          </p:nvPr>
        </p:nvSpPr>
        <p:spPr>
          <a:xfrm>
            <a:off x="1249773" y="3926733"/>
            <a:ext cx="1341200" cy="1014400"/>
          </a:xfrm>
          <a:prstGeom prst="rect">
            <a:avLst/>
          </a:prstGeom>
          <a:noFill/>
        </p:spPr>
        <p:txBody>
          <a:bodyPr spcFirstLastPara="1" wrap="square" lIns="91416" tIns="91416" rIns="91416" bIns="91416" anchor="t" anchorCtr="0">
            <a:noAutofit/>
          </a:bodyPr>
          <a:lstStyle>
            <a:lvl1pPr lvl="0" algn="ctr" rtl="0">
              <a:spcBef>
                <a:spcPts val="0"/>
              </a:spcBef>
              <a:spcAft>
                <a:spcPts val="0"/>
              </a:spcAft>
              <a:buSzPts val="4800"/>
              <a:buNone/>
              <a:defRPr sz="4700">
                <a:solidFill>
                  <a:srgbClr val="563D29"/>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492" name="Google Shape;492;p13"/>
          <p:cNvSpPr txBox="1">
            <a:spLocks noGrp="1"/>
          </p:cNvSpPr>
          <p:nvPr>
            <p:ph type="ctrTitle" idx="9"/>
          </p:nvPr>
        </p:nvSpPr>
        <p:spPr>
          <a:xfrm>
            <a:off x="6621079" y="4126252"/>
            <a:ext cx="2543600" cy="770400"/>
          </a:xfrm>
          <a:prstGeom prst="rect">
            <a:avLst/>
          </a:prstGeom>
          <a:noFill/>
        </p:spPr>
        <p:txBody>
          <a:bodyPr spcFirstLastPara="1" wrap="square" lIns="91416" tIns="91416" rIns="91416" bIns="91416" anchor="t" anchorCtr="0">
            <a:noAutofit/>
          </a:bodyPr>
          <a:lstStyle>
            <a:lvl1pPr lvl="0" algn="ctr" rtl="0">
              <a:spcBef>
                <a:spcPts val="0"/>
              </a:spcBef>
              <a:spcAft>
                <a:spcPts val="0"/>
              </a:spcAft>
              <a:buSzPts val="1200"/>
              <a:buNone/>
              <a:defRPr sz="2400" i="1">
                <a:solidFill>
                  <a:srgbClr val="563D29"/>
                </a:solidFill>
              </a:defRPr>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493" name="Google Shape;493;p13"/>
          <p:cNvSpPr txBox="1">
            <a:spLocks noGrp="1"/>
          </p:cNvSpPr>
          <p:nvPr>
            <p:ph type="subTitle" idx="13"/>
          </p:nvPr>
        </p:nvSpPr>
        <p:spPr>
          <a:xfrm>
            <a:off x="6621073" y="4841349"/>
            <a:ext cx="2543600" cy="1242400"/>
          </a:xfrm>
          <a:prstGeom prst="rect">
            <a:avLst/>
          </a:prstGeom>
          <a:noFill/>
        </p:spPr>
        <p:txBody>
          <a:bodyPr spcFirstLastPara="1" wrap="square" lIns="91416" tIns="91416" rIns="91416" bIns="91416" anchor="t" anchorCtr="0">
            <a:noAutofit/>
          </a:bodyPr>
          <a:lstStyle>
            <a:lvl1pPr lvl="0" rtl="0">
              <a:lnSpc>
                <a:spcPct val="100000"/>
              </a:lnSpc>
              <a:spcBef>
                <a:spcPts val="0"/>
              </a:spcBef>
              <a:spcAft>
                <a:spcPts val="0"/>
              </a:spcAft>
              <a:buSzPts val="1000"/>
              <a:buNone/>
              <a:defRPr sz="1500"/>
            </a:lvl1pPr>
            <a:lvl2pPr lvl="1" rtl="0">
              <a:lnSpc>
                <a:spcPct val="100000"/>
              </a:lnSpc>
              <a:spcBef>
                <a:spcPts val="0"/>
              </a:spcBef>
              <a:spcAft>
                <a:spcPts val="0"/>
              </a:spcAft>
              <a:buSzPts val="1000"/>
              <a:buNone/>
              <a:defRPr sz="1100"/>
            </a:lvl2pPr>
            <a:lvl3pPr lvl="2" rtl="0">
              <a:lnSpc>
                <a:spcPct val="100000"/>
              </a:lnSpc>
              <a:spcBef>
                <a:spcPts val="0"/>
              </a:spcBef>
              <a:spcAft>
                <a:spcPts val="0"/>
              </a:spcAft>
              <a:buSzPts val="1000"/>
              <a:buNone/>
              <a:defRPr sz="1100"/>
            </a:lvl3pPr>
            <a:lvl4pPr lvl="3" rtl="0">
              <a:lnSpc>
                <a:spcPct val="100000"/>
              </a:lnSpc>
              <a:spcBef>
                <a:spcPts val="0"/>
              </a:spcBef>
              <a:spcAft>
                <a:spcPts val="0"/>
              </a:spcAft>
              <a:buSzPts val="1000"/>
              <a:buNone/>
              <a:defRPr sz="1100"/>
            </a:lvl4pPr>
            <a:lvl5pPr lvl="4" rtl="0">
              <a:lnSpc>
                <a:spcPct val="100000"/>
              </a:lnSpc>
              <a:spcBef>
                <a:spcPts val="0"/>
              </a:spcBef>
              <a:spcAft>
                <a:spcPts val="0"/>
              </a:spcAft>
              <a:buSzPts val="1000"/>
              <a:buNone/>
              <a:defRPr sz="1100"/>
            </a:lvl5pPr>
            <a:lvl6pPr lvl="5" rtl="0">
              <a:lnSpc>
                <a:spcPct val="100000"/>
              </a:lnSpc>
              <a:spcBef>
                <a:spcPts val="0"/>
              </a:spcBef>
              <a:spcAft>
                <a:spcPts val="0"/>
              </a:spcAft>
              <a:buSzPts val="1000"/>
              <a:buNone/>
              <a:defRPr sz="1100"/>
            </a:lvl6pPr>
            <a:lvl7pPr lvl="6" rtl="0">
              <a:lnSpc>
                <a:spcPct val="100000"/>
              </a:lnSpc>
              <a:spcBef>
                <a:spcPts val="0"/>
              </a:spcBef>
              <a:spcAft>
                <a:spcPts val="0"/>
              </a:spcAft>
              <a:buSzPts val="1000"/>
              <a:buNone/>
              <a:defRPr sz="1100"/>
            </a:lvl7pPr>
            <a:lvl8pPr lvl="7" rtl="0">
              <a:lnSpc>
                <a:spcPct val="100000"/>
              </a:lnSpc>
              <a:spcBef>
                <a:spcPts val="0"/>
              </a:spcBef>
              <a:spcAft>
                <a:spcPts val="0"/>
              </a:spcAft>
              <a:buSzPts val="1000"/>
              <a:buNone/>
              <a:defRPr sz="1100"/>
            </a:lvl8pPr>
            <a:lvl9pPr lvl="8" rtl="0">
              <a:lnSpc>
                <a:spcPct val="100000"/>
              </a:lnSpc>
              <a:spcBef>
                <a:spcPts val="0"/>
              </a:spcBef>
              <a:spcAft>
                <a:spcPts val="0"/>
              </a:spcAft>
              <a:buSzPts val="1000"/>
              <a:buNone/>
              <a:defRPr sz="1100"/>
            </a:lvl9pPr>
          </a:lstStyle>
          <a:p>
            <a:endParaRPr/>
          </a:p>
        </p:txBody>
      </p:sp>
      <p:sp>
        <p:nvSpPr>
          <p:cNvPr id="494" name="Google Shape;494;p13"/>
          <p:cNvSpPr txBox="1">
            <a:spLocks noGrp="1"/>
          </p:cNvSpPr>
          <p:nvPr>
            <p:ph type="title" idx="14" hasCustomPrompt="1"/>
          </p:nvPr>
        </p:nvSpPr>
        <p:spPr>
          <a:xfrm>
            <a:off x="5584685" y="3923867"/>
            <a:ext cx="1341200" cy="1014400"/>
          </a:xfrm>
          <a:prstGeom prst="rect">
            <a:avLst/>
          </a:prstGeom>
          <a:noFill/>
        </p:spPr>
        <p:txBody>
          <a:bodyPr spcFirstLastPara="1" wrap="square" lIns="91416" tIns="91416" rIns="91416" bIns="91416" anchor="t" anchorCtr="0">
            <a:noAutofit/>
          </a:bodyPr>
          <a:lstStyle>
            <a:lvl1pPr lvl="0" rtl="0">
              <a:spcBef>
                <a:spcPts val="0"/>
              </a:spcBef>
              <a:spcAft>
                <a:spcPts val="0"/>
              </a:spcAft>
              <a:buSzPts val="4800"/>
              <a:buNone/>
              <a:defRPr sz="4700">
                <a:solidFill>
                  <a:srgbClr val="563D29"/>
                </a:solidFill>
              </a:defRPr>
            </a:lvl1pPr>
            <a:lvl2pPr lvl="1"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495" name="Google Shape;495;p13"/>
          <p:cNvSpPr txBox="1">
            <a:spLocks noGrp="1"/>
          </p:cNvSpPr>
          <p:nvPr>
            <p:ph type="ctrTitle" idx="15"/>
          </p:nvPr>
        </p:nvSpPr>
        <p:spPr>
          <a:xfrm>
            <a:off x="950967" y="745912"/>
            <a:ext cx="10290000" cy="1016800"/>
          </a:xfrm>
          <a:prstGeom prst="rect">
            <a:avLst/>
          </a:prstGeom>
          <a:noFill/>
        </p:spPr>
        <p:txBody>
          <a:bodyPr spcFirstLastPara="1" wrap="square" lIns="91416" tIns="91416" rIns="91416" bIns="91416" anchor="t" anchorCtr="0">
            <a:noAutofit/>
          </a:bodyPr>
          <a:lstStyle>
            <a:lvl1pPr lvl="0" algn="ctr" rtl="0">
              <a:spcBef>
                <a:spcPts val="0"/>
              </a:spcBef>
              <a:spcAft>
                <a:spcPts val="0"/>
              </a:spcAft>
              <a:buSzPts val="3600"/>
              <a:buNone/>
              <a:defRPr sz="3300" i="1"/>
            </a:lvl1pPr>
            <a:lvl2pPr lvl="1" algn="ctr" rtl="0">
              <a:spcBef>
                <a:spcPts val="0"/>
              </a:spcBef>
              <a:spcAft>
                <a:spcPts val="0"/>
              </a:spcAft>
              <a:buSzPts val="1800"/>
              <a:buNone/>
              <a:defRPr sz="1900"/>
            </a:lvl2pPr>
            <a:lvl3pPr lvl="2" algn="ctr" rtl="0">
              <a:spcBef>
                <a:spcPts val="0"/>
              </a:spcBef>
              <a:spcAft>
                <a:spcPts val="0"/>
              </a:spcAft>
              <a:buSzPts val="1800"/>
              <a:buNone/>
              <a:defRPr sz="1900"/>
            </a:lvl3pPr>
            <a:lvl4pPr lvl="3" algn="ctr" rtl="0">
              <a:spcBef>
                <a:spcPts val="0"/>
              </a:spcBef>
              <a:spcAft>
                <a:spcPts val="0"/>
              </a:spcAft>
              <a:buSzPts val="1800"/>
              <a:buNone/>
              <a:defRPr sz="1900"/>
            </a:lvl4pPr>
            <a:lvl5pPr lvl="4" algn="ctr" rtl="0">
              <a:spcBef>
                <a:spcPts val="0"/>
              </a:spcBef>
              <a:spcAft>
                <a:spcPts val="0"/>
              </a:spcAft>
              <a:buSzPts val="1800"/>
              <a:buNone/>
              <a:defRPr sz="1900"/>
            </a:lvl5pPr>
            <a:lvl6pPr lvl="5" algn="ctr" rtl="0">
              <a:spcBef>
                <a:spcPts val="0"/>
              </a:spcBef>
              <a:spcAft>
                <a:spcPts val="0"/>
              </a:spcAft>
              <a:buSzPts val="1800"/>
              <a:buNone/>
              <a:defRPr sz="1900"/>
            </a:lvl6pPr>
            <a:lvl7pPr lvl="6" algn="ctr" rtl="0">
              <a:spcBef>
                <a:spcPts val="0"/>
              </a:spcBef>
              <a:spcAft>
                <a:spcPts val="0"/>
              </a:spcAft>
              <a:buSzPts val="1800"/>
              <a:buNone/>
              <a:defRPr sz="1900"/>
            </a:lvl7pPr>
            <a:lvl8pPr lvl="7" algn="ctr" rtl="0">
              <a:spcBef>
                <a:spcPts val="0"/>
              </a:spcBef>
              <a:spcAft>
                <a:spcPts val="0"/>
              </a:spcAft>
              <a:buSzPts val="1800"/>
              <a:buNone/>
              <a:defRPr sz="1900"/>
            </a:lvl8pPr>
            <a:lvl9pPr lvl="8" algn="ctr" rtl="0">
              <a:spcBef>
                <a:spcPts val="0"/>
              </a:spcBef>
              <a:spcAft>
                <a:spcPts val="0"/>
              </a:spcAft>
              <a:buSzPts val="1800"/>
              <a:buNone/>
              <a:defRPr sz="1900"/>
            </a:lvl9pPr>
          </a:lstStyle>
          <a:p>
            <a:endParaRPr/>
          </a:p>
        </p:txBody>
      </p:sp>
    </p:spTree>
    <p:extLst>
      <p:ext uri="{BB962C8B-B14F-4D97-AF65-F5344CB8AC3E}">
        <p14:creationId xmlns:p14="http://schemas.microsoft.com/office/powerpoint/2010/main" val="23030886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78065-530D-4D1C-B29A-1D02784281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34B1FD2C-3182-4331-88C9-71B7A6824AC4}"/>
              </a:ext>
            </a:extLst>
          </p:cNvPr>
          <p:cNvSpPr>
            <a:spLocks noGrp="1"/>
          </p:cNvSpPr>
          <p:nvPr>
            <p:ph idx="1"/>
          </p:nvPr>
        </p:nvSpPr>
        <p:spPr>
          <a:xfrm>
            <a:off x="5183188" y="987430"/>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FF3A6E2-E684-4998-BEE3-2C3B37F175EC}"/>
              </a:ext>
            </a:extLst>
          </p:cNvPr>
          <p:cNvSpPr>
            <a:spLocks noGrp="1"/>
          </p:cNvSpPr>
          <p:nvPr>
            <p:ph type="body" sz="half" idx="2"/>
          </p:nvPr>
        </p:nvSpPr>
        <p:spPr>
          <a:xfrm>
            <a:off x="839788" y="2057400"/>
            <a:ext cx="3932237" cy="3811588"/>
          </a:xfrm>
        </p:spPr>
        <p:txBody>
          <a:bodyPr/>
          <a:lstStyle>
            <a:lvl1pPr marL="0" indent="0">
              <a:buNone/>
              <a:defRPr sz="1600"/>
            </a:lvl1pPr>
            <a:lvl2pPr marL="457188" indent="0">
              <a:buNone/>
              <a:defRPr sz="1400"/>
            </a:lvl2pPr>
            <a:lvl3pPr marL="914379" indent="0">
              <a:buNone/>
              <a:defRPr sz="1200"/>
            </a:lvl3pPr>
            <a:lvl4pPr marL="1371567" indent="0">
              <a:buNone/>
              <a:defRPr sz="1000"/>
            </a:lvl4pPr>
            <a:lvl5pPr marL="1828756" indent="0">
              <a:buNone/>
              <a:defRPr sz="1000"/>
            </a:lvl5pPr>
            <a:lvl6pPr marL="2285946" indent="0">
              <a:buNone/>
              <a:defRPr sz="1000"/>
            </a:lvl6pPr>
            <a:lvl7pPr marL="2743134" indent="0">
              <a:buNone/>
              <a:defRPr sz="1000"/>
            </a:lvl7pPr>
            <a:lvl8pPr marL="3200322" indent="0">
              <a:buNone/>
              <a:defRPr sz="1000"/>
            </a:lvl8pPr>
            <a:lvl9pPr marL="365751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0C3EE8-832D-41C8-B001-9BE241CC7E6E}"/>
              </a:ext>
            </a:extLst>
          </p:cNvPr>
          <p:cNvSpPr>
            <a:spLocks noGrp="1"/>
          </p:cNvSpPr>
          <p:nvPr>
            <p:ph type="dt" sz="half" idx="10"/>
          </p:nvPr>
        </p:nvSpPr>
        <p:spPr/>
        <p:txBody>
          <a:bodyPr/>
          <a:lstStyle/>
          <a:p>
            <a:fld id="{26183E6B-09F2-43B9-8DDE-5A24B40B5A45}" type="datetimeFigureOut">
              <a:rPr lang="vi-VN" smtClean="0">
                <a:solidFill>
                  <a:prstClr val="black">
                    <a:tint val="75000"/>
                  </a:prstClr>
                </a:solidFill>
              </a:rPr>
              <a:pPr/>
              <a:t>29/07/2024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24EC6A3D-1D96-4135-9354-CB1315AC0A6D}"/>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94D630EB-DDE7-458F-A202-E951872A4E23}"/>
              </a:ext>
            </a:extLst>
          </p:cNvPr>
          <p:cNvSpPr>
            <a:spLocks noGrp="1"/>
          </p:cNvSpPr>
          <p:nvPr>
            <p:ph type="sldNum" sz="quarter" idx="12"/>
          </p:nvPr>
        </p:nvSpPr>
        <p:spPr/>
        <p:txBody>
          <a:bodyPr/>
          <a:lstStyle/>
          <a:p>
            <a:fld id="{7A366E10-940B-4BC7-AA57-B73B63B59CF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6832148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39410-42C1-40E5-A2CC-2638871E77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D4F402B8-D62D-4922-B3B7-7AA0402F874D}"/>
              </a:ext>
            </a:extLst>
          </p:cNvPr>
          <p:cNvSpPr>
            <a:spLocks noGrp="1"/>
          </p:cNvSpPr>
          <p:nvPr>
            <p:ph type="pic" idx="1"/>
          </p:nvPr>
        </p:nvSpPr>
        <p:spPr>
          <a:xfrm>
            <a:off x="5183188" y="987430"/>
            <a:ext cx="6172200" cy="4873625"/>
          </a:xfrm>
        </p:spPr>
        <p:txBody>
          <a:bodyPr/>
          <a:lstStyle>
            <a:lvl1pPr marL="0" indent="0">
              <a:buNone/>
              <a:defRPr sz="3200"/>
            </a:lvl1pPr>
            <a:lvl2pPr marL="457188" indent="0">
              <a:buNone/>
              <a:defRPr sz="2800"/>
            </a:lvl2pPr>
            <a:lvl3pPr marL="914379" indent="0">
              <a:buNone/>
              <a:defRPr sz="2400"/>
            </a:lvl3pPr>
            <a:lvl4pPr marL="1371567" indent="0">
              <a:buNone/>
              <a:defRPr sz="2000"/>
            </a:lvl4pPr>
            <a:lvl5pPr marL="1828756" indent="0">
              <a:buNone/>
              <a:defRPr sz="2000"/>
            </a:lvl5pPr>
            <a:lvl6pPr marL="2285946" indent="0">
              <a:buNone/>
              <a:defRPr sz="2000"/>
            </a:lvl6pPr>
            <a:lvl7pPr marL="2743134" indent="0">
              <a:buNone/>
              <a:defRPr sz="2000"/>
            </a:lvl7pPr>
            <a:lvl8pPr marL="3200322" indent="0">
              <a:buNone/>
              <a:defRPr sz="2000"/>
            </a:lvl8pPr>
            <a:lvl9pPr marL="3657513" indent="0">
              <a:buNone/>
              <a:defRPr sz="2000"/>
            </a:lvl9pPr>
          </a:lstStyle>
          <a:p>
            <a:endParaRPr lang="vi-VN"/>
          </a:p>
        </p:txBody>
      </p:sp>
      <p:sp>
        <p:nvSpPr>
          <p:cNvPr id="4" name="Text Placeholder 3">
            <a:extLst>
              <a:ext uri="{FF2B5EF4-FFF2-40B4-BE49-F238E27FC236}">
                <a16:creationId xmlns:a16="http://schemas.microsoft.com/office/drawing/2014/main" id="{FBD535A0-19E8-4C4F-8F58-43116FACCEAE}"/>
              </a:ext>
            </a:extLst>
          </p:cNvPr>
          <p:cNvSpPr>
            <a:spLocks noGrp="1"/>
          </p:cNvSpPr>
          <p:nvPr>
            <p:ph type="body" sz="half" idx="2"/>
          </p:nvPr>
        </p:nvSpPr>
        <p:spPr>
          <a:xfrm>
            <a:off x="839788" y="2057400"/>
            <a:ext cx="3932237" cy="3811588"/>
          </a:xfrm>
        </p:spPr>
        <p:txBody>
          <a:bodyPr/>
          <a:lstStyle>
            <a:lvl1pPr marL="0" indent="0">
              <a:buNone/>
              <a:defRPr sz="1600"/>
            </a:lvl1pPr>
            <a:lvl2pPr marL="457188" indent="0">
              <a:buNone/>
              <a:defRPr sz="1400"/>
            </a:lvl2pPr>
            <a:lvl3pPr marL="914379" indent="0">
              <a:buNone/>
              <a:defRPr sz="1200"/>
            </a:lvl3pPr>
            <a:lvl4pPr marL="1371567" indent="0">
              <a:buNone/>
              <a:defRPr sz="1000"/>
            </a:lvl4pPr>
            <a:lvl5pPr marL="1828756" indent="0">
              <a:buNone/>
              <a:defRPr sz="1000"/>
            </a:lvl5pPr>
            <a:lvl6pPr marL="2285946" indent="0">
              <a:buNone/>
              <a:defRPr sz="1000"/>
            </a:lvl6pPr>
            <a:lvl7pPr marL="2743134" indent="0">
              <a:buNone/>
              <a:defRPr sz="1000"/>
            </a:lvl7pPr>
            <a:lvl8pPr marL="3200322" indent="0">
              <a:buNone/>
              <a:defRPr sz="1000"/>
            </a:lvl8pPr>
            <a:lvl9pPr marL="3657513"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EC33E4-6C47-428B-84A6-8279DADA4466}"/>
              </a:ext>
            </a:extLst>
          </p:cNvPr>
          <p:cNvSpPr>
            <a:spLocks noGrp="1"/>
          </p:cNvSpPr>
          <p:nvPr>
            <p:ph type="dt" sz="half" idx="10"/>
          </p:nvPr>
        </p:nvSpPr>
        <p:spPr/>
        <p:txBody>
          <a:bodyPr/>
          <a:lstStyle/>
          <a:p>
            <a:fld id="{26183E6B-09F2-43B9-8DDE-5A24B40B5A45}" type="datetimeFigureOut">
              <a:rPr lang="vi-VN" smtClean="0">
                <a:solidFill>
                  <a:prstClr val="black">
                    <a:tint val="75000"/>
                  </a:prstClr>
                </a:solidFill>
              </a:rPr>
              <a:pPr/>
              <a:t>29/07/2024</a:t>
            </a:fld>
            <a:endParaRPr lang="vi-VN">
              <a:solidFill>
                <a:prstClr val="black">
                  <a:tint val="75000"/>
                </a:prstClr>
              </a:solidFill>
            </a:endParaRPr>
          </a:p>
        </p:txBody>
      </p:sp>
      <p:sp>
        <p:nvSpPr>
          <p:cNvPr id="6" name="Footer Placeholder 5">
            <a:extLst>
              <a:ext uri="{FF2B5EF4-FFF2-40B4-BE49-F238E27FC236}">
                <a16:creationId xmlns:a16="http://schemas.microsoft.com/office/drawing/2014/main" id="{B0A11E47-5B1C-471E-8B76-ED97F2E10BF0}"/>
              </a:ext>
            </a:extLst>
          </p:cNvPr>
          <p:cNvSpPr>
            <a:spLocks noGrp="1"/>
          </p:cNvSpPr>
          <p:nvPr>
            <p:ph type="ftr" sz="quarter" idx="11"/>
          </p:nvPr>
        </p:nvSpPr>
        <p:spPr/>
        <p:txBody>
          <a:bodyPr/>
          <a:lstStyle/>
          <a:p>
            <a:endParaRPr lang="vi-VN">
              <a:solidFill>
                <a:prstClr val="black">
                  <a:tint val="75000"/>
                </a:prstClr>
              </a:solidFill>
            </a:endParaRPr>
          </a:p>
        </p:txBody>
      </p:sp>
      <p:sp>
        <p:nvSpPr>
          <p:cNvPr id="7" name="Slide Number Placeholder 6">
            <a:extLst>
              <a:ext uri="{FF2B5EF4-FFF2-40B4-BE49-F238E27FC236}">
                <a16:creationId xmlns:a16="http://schemas.microsoft.com/office/drawing/2014/main" id="{0F9A6CE9-7B59-4C21-9141-AFE07346EBE8}"/>
              </a:ext>
            </a:extLst>
          </p:cNvPr>
          <p:cNvSpPr>
            <a:spLocks noGrp="1"/>
          </p:cNvSpPr>
          <p:nvPr>
            <p:ph type="sldNum" sz="quarter" idx="12"/>
          </p:nvPr>
        </p:nvSpPr>
        <p:spPr/>
        <p:txBody>
          <a:bodyPr/>
          <a:lstStyle/>
          <a:p>
            <a:fld id="{7A366E10-940B-4BC7-AA57-B73B63B59CF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3181749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E207E-69D6-4299-91A8-564D5D86B102}"/>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FE65913-BB93-4335-AB57-B91DDFF8A0A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60CA3F76-DAD2-4F1D-BE73-04139904FB4F}"/>
              </a:ext>
            </a:extLst>
          </p:cNvPr>
          <p:cNvSpPr>
            <a:spLocks noGrp="1"/>
          </p:cNvSpPr>
          <p:nvPr>
            <p:ph type="dt" sz="half" idx="10"/>
          </p:nvPr>
        </p:nvSpPr>
        <p:spPr/>
        <p:txBody>
          <a:bodyPr/>
          <a:lstStyle/>
          <a:p>
            <a:fld id="{26183E6B-09F2-43B9-8DDE-5A24B40B5A45}" type="datetimeFigureOut">
              <a:rPr lang="vi-VN" smtClean="0">
                <a:solidFill>
                  <a:prstClr val="black">
                    <a:tint val="75000"/>
                  </a:prstClr>
                </a:solidFill>
              </a:rPr>
              <a:pPr/>
              <a:t>29/07/2024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0067C8F7-7296-4AAF-9EFD-0ADE7E09A759}"/>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2C00A5E0-36E5-410D-A8D9-F45AC9F84904}"/>
              </a:ext>
            </a:extLst>
          </p:cNvPr>
          <p:cNvSpPr>
            <a:spLocks noGrp="1"/>
          </p:cNvSpPr>
          <p:nvPr>
            <p:ph type="sldNum" sz="quarter" idx="12"/>
          </p:nvPr>
        </p:nvSpPr>
        <p:spPr/>
        <p:txBody>
          <a:bodyPr/>
          <a:lstStyle/>
          <a:p>
            <a:fld id="{7A366E10-940B-4BC7-AA57-B73B63B59CF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95607321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7ACFB20-7350-4B36-AFE6-C701E7FDC306}"/>
              </a:ext>
            </a:extLst>
          </p:cNvPr>
          <p:cNvSpPr>
            <a:spLocks noGrp="1"/>
          </p:cNvSpPr>
          <p:nvPr>
            <p:ph type="title" orient="vert"/>
          </p:nvPr>
        </p:nvSpPr>
        <p:spPr>
          <a:xfrm>
            <a:off x="8724902" y="365126"/>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D226045-7956-412E-9695-036E7844479D}"/>
              </a:ext>
            </a:extLst>
          </p:cNvPr>
          <p:cNvSpPr>
            <a:spLocks noGrp="1"/>
          </p:cNvSpPr>
          <p:nvPr>
            <p:ph type="body" orient="vert" idx="1"/>
          </p:nvPr>
        </p:nvSpPr>
        <p:spPr>
          <a:xfrm>
            <a:off x="838205" y="365126"/>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B32E1F06-E3CA-4B4C-A721-370C0102EC59}"/>
              </a:ext>
            </a:extLst>
          </p:cNvPr>
          <p:cNvSpPr>
            <a:spLocks noGrp="1"/>
          </p:cNvSpPr>
          <p:nvPr>
            <p:ph type="dt" sz="half" idx="10"/>
          </p:nvPr>
        </p:nvSpPr>
        <p:spPr/>
        <p:txBody>
          <a:bodyPr/>
          <a:lstStyle/>
          <a:p>
            <a:fld id="{26183E6B-09F2-43B9-8DDE-5A24B40B5A45}" type="datetimeFigureOut">
              <a:rPr lang="vi-VN" smtClean="0">
                <a:solidFill>
                  <a:prstClr val="black">
                    <a:tint val="75000"/>
                  </a:prstClr>
                </a:solidFill>
              </a:rPr>
              <a:pPr/>
              <a:t>29/07/2024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F2CB1B54-668F-4E69-A23A-D7733B677AA0}"/>
              </a:ext>
            </a:extLst>
          </p:cNvPr>
          <p:cNvSpPr>
            <a:spLocks noGrp="1"/>
          </p:cNvSpPr>
          <p:nvPr>
            <p:ph type="ftr" sz="quarter" idx="11"/>
          </p:nvPr>
        </p:nvSpPr>
        <p:spPr/>
        <p:txBody>
          <a:body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1DAB4337-8AF1-40C3-9067-5E78884C5AFB}"/>
              </a:ext>
            </a:extLst>
          </p:cNvPr>
          <p:cNvSpPr>
            <a:spLocks noGrp="1"/>
          </p:cNvSpPr>
          <p:nvPr>
            <p:ph type="sldNum" sz="quarter" idx="12"/>
          </p:nvPr>
        </p:nvSpPr>
        <p:spPr/>
        <p:txBody>
          <a:bodyPr/>
          <a:lstStyle/>
          <a:p>
            <a:fld id="{7A366E10-940B-4BC7-AA57-B73B63B59CF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90698011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7/29/2024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62918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7/29/2024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615462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7/29/2024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087766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7/29/2024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778998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solidFill>
                  <a:prstClr val="black">
                    <a:tint val="75000"/>
                  </a:prstClr>
                </a:solidFill>
              </a:rPr>
              <a:pPr/>
              <a:t>7/29/2024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465055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solidFill>
                  <a:prstClr val="black">
                    <a:tint val="75000"/>
                  </a:prstClr>
                </a:solidFill>
              </a:rPr>
              <a:pPr/>
              <a:t>7/29/2024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6906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96"/>
        <p:cNvGrpSpPr/>
        <p:nvPr/>
      </p:nvGrpSpPr>
      <p:grpSpPr>
        <a:xfrm>
          <a:off x="0" y="0"/>
          <a:ext cx="0" cy="0"/>
          <a:chOff x="0" y="0"/>
          <a:chExt cx="0" cy="0"/>
        </a:xfrm>
      </p:grpSpPr>
      <p:grpSp>
        <p:nvGrpSpPr>
          <p:cNvPr id="497" name="Google Shape;497;p14"/>
          <p:cNvGrpSpPr/>
          <p:nvPr/>
        </p:nvGrpSpPr>
        <p:grpSpPr>
          <a:xfrm>
            <a:off x="-215" y="1410"/>
            <a:ext cx="12192429" cy="6855187"/>
            <a:chOff x="238550" y="877925"/>
            <a:chExt cx="7138425" cy="4013575"/>
          </a:xfrm>
        </p:grpSpPr>
        <p:sp>
          <p:nvSpPr>
            <p:cNvPr id="498" name="Google Shape;498;p14"/>
            <p:cNvSpPr/>
            <p:nvPr/>
          </p:nvSpPr>
          <p:spPr>
            <a:xfrm>
              <a:off x="4950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499" name="Google Shape;499;p14"/>
            <p:cNvSpPr/>
            <p:nvPr/>
          </p:nvSpPr>
          <p:spPr>
            <a:xfrm>
              <a:off x="7499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00" name="Google Shape;500;p14"/>
            <p:cNvSpPr/>
            <p:nvPr/>
          </p:nvSpPr>
          <p:spPr>
            <a:xfrm>
              <a:off x="10048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01" name="Google Shape;501;p14"/>
            <p:cNvSpPr/>
            <p:nvPr/>
          </p:nvSpPr>
          <p:spPr>
            <a:xfrm>
              <a:off x="12598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02" name="Google Shape;502;p14"/>
            <p:cNvSpPr/>
            <p:nvPr/>
          </p:nvSpPr>
          <p:spPr>
            <a:xfrm>
              <a:off x="15147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03" name="Google Shape;503;p14"/>
            <p:cNvSpPr/>
            <p:nvPr/>
          </p:nvSpPr>
          <p:spPr>
            <a:xfrm>
              <a:off x="17696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04" name="Google Shape;504;p14"/>
            <p:cNvSpPr/>
            <p:nvPr/>
          </p:nvSpPr>
          <p:spPr>
            <a:xfrm>
              <a:off x="20243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05" name="Google Shape;505;p14"/>
            <p:cNvSpPr/>
            <p:nvPr/>
          </p:nvSpPr>
          <p:spPr>
            <a:xfrm>
              <a:off x="22792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06" name="Google Shape;506;p14"/>
            <p:cNvSpPr/>
            <p:nvPr/>
          </p:nvSpPr>
          <p:spPr>
            <a:xfrm>
              <a:off x="25341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07" name="Google Shape;507;p14"/>
            <p:cNvSpPr/>
            <p:nvPr/>
          </p:nvSpPr>
          <p:spPr>
            <a:xfrm>
              <a:off x="27890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08" name="Google Shape;508;p14"/>
            <p:cNvSpPr/>
            <p:nvPr/>
          </p:nvSpPr>
          <p:spPr>
            <a:xfrm>
              <a:off x="30440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09" name="Google Shape;509;p14"/>
            <p:cNvSpPr/>
            <p:nvPr/>
          </p:nvSpPr>
          <p:spPr>
            <a:xfrm>
              <a:off x="32989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10" name="Google Shape;510;p14"/>
            <p:cNvSpPr/>
            <p:nvPr/>
          </p:nvSpPr>
          <p:spPr>
            <a:xfrm>
              <a:off x="35538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11" name="Google Shape;511;p14"/>
            <p:cNvSpPr/>
            <p:nvPr/>
          </p:nvSpPr>
          <p:spPr>
            <a:xfrm>
              <a:off x="38085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12" name="Google Shape;512;p14"/>
            <p:cNvSpPr/>
            <p:nvPr/>
          </p:nvSpPr>
          <p:spPr>
            <a:xfrm>
              <a:off x="40634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13" name="Google Shape;513;p14"/>
            <p:cNvSpPr/>
            <p:nvPr/>
          </p:nvSpPr>
          <p:spPr>
            <a:xfrm>
              <a:off x="43183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14" name="Google Shape;514;p14"/>
            <p:cNvSpPr/>
            <p:nvPr/>
          </p:nvSpPr>
          <p:spPr>
            <a:xfrm>
              <a:off x="457330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15" name="Google Shape;515;p14"/>
            <p:cNvSpPr/>
            <p:nvPr/>
          </p:nvSpPr>
          <p:spPr>
            <a:xfrm>
              <a:off x="48282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16" name="Google Shape;516;p14"/>
            <p:cNvSpPr/>
            <p:nvPr/>
          </p:nvSpPr>
          <p:spPr>
            <a:xfrm>
              <a:off x="508312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17" name="Google Shape;517;p14"/>
            <p:cNvSpPr/>
            <p:nvPr/>
          </p:nvSpPr>
          <p:spPr>
            <a:xfrm>
              <a:off x="53380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18" name="Google Shape;518;p14"/>
            <p:cNvSpPr/>
            <p:nvPr/>
          </p:nvSpPr>
          <p:spPr>
            <a:xfrm>
              <a:off x="55927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19" name="Google Shape;519;p14"/>
            <p:cNvSpPr/>
            <p:nvPr/>
          </p:nvSpPr>
          <p:spPr>
            <a:xfrm>
              <a:off x="584767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20" name="Google Shape;520;p14"/>
            <p:cNvSpPr/>
            <p:nvPr/>
          </p:nvSpPr>
          <p:spPr>
            <a:xfrm>
              <a:off x="6102575"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21" name="Google Shape;521;p14"/>
            <p:cNvSpPr/>
            <p:nvPr/>
          </p:nvSpPr>
          <p:spPr>
            <a:xfrm>
              <a:off x="635750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22" name="Google Shape;522;p14"/>
            <p:cNvSpPr/>
            <p:nvPr/>
          </p:nvSpPr>
          <p:spPr>
            <a:xfrm>
              <a:off x="6612425"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23" name="Google Shape;523;p14"/>
            <p:cNvSpPr/>
            <p:nvPr/>
          </p:nvSpPr>
          <p:spPr>
            <a:xfrm>
              <a:off x="6867350" y="877925"/>
              <a:ext cx="25" cy="4013575"/>
            </a:xfrm>
            <a:custGeom>
              <a:avLst/>
              <a:gdLst/>
              <a:ahLst/>
              <a:cxnLst/>
              <a:rect l="l" t="t" r="r" b="b"/>
              <a:pathLst>
                <a:path w="1" h="160543" fill="none" extrusionOk="0">
                  <a:moveTo>
                    <a:pt x="0" y="160543"/>
                  </a:moveTo>
                  <a:lnTo>
                    <a:pt x="0"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24" name="Google Shape;524;p14"/>
            <p:cNvSpPr/>
            <p:nvPr/>
          </p:nvSpPr>
          <p:spPr>
            <a:xfrm>
              <a:off x="7122250" y="877925"/>
              <a:ext cx="25" cy="4013575"/>
            </a:xfrm>
            <a:custGeom>
              <a:avLst/>
              <a:gdLst/>
              <a:ahLst/>
              <a:cxnLst/>
              <a:rect l="l" t="t" r="r" b="b"/>
              <a:pathLst>
                <a:path w="1" h="160543" fill="none" extrusionOk="0">
                  <a:moveTo>
                    <a:pt x="1" y="160543"/>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25" name="Google Shape;525;p14"/>
            <p:cNvSpPr/>
            <p:nvPr/>
          </p:nvSpPr>
          <p:spPr>
            <a:xfrm>
              <a:off x="238550" y="46548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26" name="Google Shape;526;p14"/>
            <p:cNvSpPr/>
            <p:nvPr/>
          </p:nvSpPr>
          <p:spPr>
            <a:xfrm>
              <a:off x="238550" y="43999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27" name="Google Shape;527;p14"/>
            <p:cNvSpPr/>
            <p:nvPr/>
          </p:nvSpPr>
          <p:spPr>
            <a:xfrm>
              <a:off x="238550" y="41450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28" name="Google Shape;528;p14"/>
            <p:cNvSpPr/>
            <p:nvPr/>
          </p:nvSpPr>
          <p:spPr>
            <a:xfrm>
              <a:off x="238550" y="39001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29" name="Google Shape;529;p14"/>
            <p:cNvSpPr/>
            <p:nvPr/>
          </p:nvSpPr>
          <p:spPr>
            <a:xfrm>
              <a:off x="238550" y="36454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30" name="Google Shape;530;p14"/>
            <p:cNvSpPr/>
            <p:nvPr/>
          </p:nvSpPr>
          <p:spPr>
            <a:xfrm>
              <a:off x="238550" y="33905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31" name="Google Shape;531;p14"/>
            <p:cNvSpPr/>
            <p:nvPr/>
          </p:nvSpPr>
          <p:spPr>
            <a:xfrm>
              <a:off x="238550" y="31456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32" name="Google Shape;532;p14"/>
            <p:cNvSpPr/>
            <p:nvPr/>
          </p:nvSpPr>
          <p:spPr>
            <a:xfrm>
              <a:off x="238550" y="28907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33" name="Google Shape;533;p14"/>
            <p:cNvSpPr/>
            <p:nvPr/>
          </p:nvSpPr>
          <p:spPr>
            <a:xfrm>
              <a:off x="238550" y="2635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34" name="Google Shape;534;p14"/>
            <p:cNvSpPr/>
            <p:nvPr/>
          </p:nvSpPr>
          <p:spPr>
            <a:xfrm>
              <a:off x="238550" y="23911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35" name="Google Shape;535;p14"/>
            <p:cNvSpPr/>
            <p:nvPr/>
          </p:nvSpPr>
          <p:spPr>
            <a:xfrm>
              <a:off x="238550" y="2136225"/>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36" name="Google Shape;536;p14"/>
            <p:cNvSpPr/>
            <p:nvPr/>
          </p:nvSpPr>
          <p:spPr>
            <a:xfrm>
              <a:off x="238550" y="18813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37" name="Google Shape;537;p14"/>
            <p:cNvSpPr/>
            <p:nvPr/>
          </p:nvSpPr>
          <p:spPr>
            <a:xfrm>
              <a:off x="238550" y="1636650"/>
              <a:ext cx="7138425" cy="25"/>
            </a:xfrm>
            <a:custGeom>
              <a:avLst/>
              <a:gdLst/>
              <a:ahLst/>
              <a:cxnLst/>
              <a:rect l="l" t="t" r="r" b="b"/>
              <a:pathLst>
                <a:path w="285537" h="1" fill="none" extrusionOk="0">
                  <a:moveTo>
                    <a:pt x="285537" y="0"/>
                  </a:moveTo>
                  <a:lnTo>
                    <a:pt x="1" y="0"/>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38" name="Google Shape;538;p14"/>
            <p:cNvSpPr/>
            <p:nvPr/>
          </p:nvSpPr>
          <p:spPr>
            <a:xfrm>
              <a:off x="238550" y="1381725"/>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39" name="Google Shape;539;p14"/>
            <p:cNvSpPr/>
            <p:nvPr/>
          </p:nvSpPr>
          <p:spPr>
            <a:xfrm>
              <a:off x="238550" y="1126800"/>
              <a:ext cx="7138425" cy="25"/>
            </a:xfrm>
            <a:custGeom>
              <a:avLst/>
              <a:gdLst/>
              <a:ahLst/>
              <a:cxnLst/>
              <a:rect l="l" t="t" r="r" b="b"/>
              <a:pathLst>
                <a:path w="285537" h="1" fill="none" extrusionOk="0">
                  <a:moveTo>
                    <a:pt x="285537" y="1"/>
                  </a:moveTo>
                  <a:lnTo>
                    <a:pt x="1" y="1"/>
                  </a:lnTo>
                </a:path>
              </a:pathLst>
            </a:custGeom>
            <a:noFill/>
            <a:ln w="8475" cap="flat" cmpd="sng">
              <a:solidFill>
                <a:srgbClr val="434343"/>
              </a:solidFill>
              <a:prstDash val="solid"/>
              <a:miter lim="8921"/>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grpSp>
      <p:pic>
        <p:nvPicPr>
          <p:cNvPr id="540" name="Google Shape;540;p14"/>
          <p:cNvPicPr preferRelativeResize="0"/>
          <p:nvPr/>
        </p:nvPicPr>
        <p:blipFill>
          <a:blip r:embed="rId2">
            <a:alphaModFix amt="93000"/>
          </a:blip>
          <a:stretch>
            <a:fillRect/>
          </a:stretch>
        </p:blipFill>
        <p:spPr>
          <a:xfrm>
            <a:off x="-52300" y="-24233"/>
            <a:ext cx="12296603" cy="6906468"/>
          </a:xfrm>
          <a:prstGeom prst="rect">
            <a:avLst/>
          </a:prstGeom>
          <a:noFill/>
          <a:ln>
            <a:noFill/>
          </a:ln>
        </p:spPr>
      </p:pic>
      <p:sp>
        <p:nvSpPr>
          <p:cNvPr id="541" name="Google Shape;541;p14"/>
          <p:cNvSpPr txBox="1">
            <a:spLocks noGrp="1"/>
          </p:cNvSpPr>
          <p:nvPr>
            <p:ph type="title"/>
          </p:nvPr>
        </p:nvSpPr>
        <p:spPr>
          <a:xfrm>
            <a:off x="3889200" y="5126185"/>
            <a:ext cx="4413600" cy="642000"/>
          </a:xfrm>
          <a:prstGeom prst="rect">
            <a:avLst/>
          </a:prstGeom>
        </p:spPr>
        <p:txBody>
          <a:bodyPr spcFirstLastPara="1" wrap="square" lIns="91416" tIns="91416" rIns="91416" bIns="91416" anchor="b" anchorCtr="0">
            <a:noAutofit/>
          </a:bodyPr>
          <a:lstStyle>
            <a:lvl1pPr lvl="0" algn="ctr" rtl="0">
              <a:spcBef>
                <a:spcPts val="0"/>
              </a:spcBef>
              <a:spcAft>
                <a:spcPts val="0"/>
              </a:spcAft>
              <a:buSzPts val="1400"/>
              <a:buNone/>
              <a:defRPr sz="21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542" name="Google Shape;542;p14"/>
          <p:cNvSpPr txBox="1">
            <a:spLocks noGrp="1"/>
          </p:cNvSpPr>
          <p:nvPr>
            <p:ph type="subTitle" idx="1"/>
          </p:nvPr>
        </p:nvSpPr>
        <p:spPr>
          <a:xfrm>
            <a:off x="3327000" y="1966877"/>
            <a:ext cx="5538000" cy="2342000"/>
          </a:xfrm>
          <a:prstGeom prst="rect">
            <a:avLst/>
          </a:prstGeom>
        </p:spPr>
        <p:txBody>
          <a:bodyPr spcFirstLastPara="1" wrap="square" lIns="91416" tIns="91416" rIns="91416" bIns="91416" anchor="t" anchorCtr="0">
            <a:noAutofit/>
          </a:bodyPr>
          <a:lstStyle>
            <a:lvl1pPr lvl="0" algn="ctr" rtl="0">
              <a:lnSpc>
                <a:spcPct val="100000"/>
              </a:lnSpc>
              <a:spcBef>
                <a:spcPts val="0"/>
              </a:spcBef>
              <a:spcAft>
                <a:spcPts val="0"/>
              </a:spcAft>
              <a:buSzPts val="2400"/>
              <a:buNone/>
              <a:defRPr sz="2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543" name="Google Shape;543;p14"/>
          <p:cNvSpPr/>
          <p:nvPr/>
        </p:nvSpPr>
        <p:spPr>
          <a:xfrm>
            <a:off x="-98900" y="3603206"/>
            <a:ext cx="2133" cy="2133"/>
          </a:xfrm>
          <a:custGeom>
            <a:avLst/>
            <a:gdLst/>
            <a:ahLst/>
            <a:cxnLst/>
            <a:rect l="l" t="t" r="r" b="b"/>
            <a:pathLst>
              <a:path w="64" h="64" extrusionOk="0">
                <a:moveTo>
                  <a:pt x="63" y="0"/>
                </a:moveTo>
                <a:cubicBezTo>
                  <a:pt x="21" y="21"/>
                  <a:pt x="0" y="21"/>
                  <a:pt x="0" y="63"/>
                </a:cubicBezTo>
                <a:cubicBezTo>
                  <a:pt x="42" y="63"/>
                  <a:pt x="63" y="21"/>
                  <a:pt x="63" y="0"/>
                </a:cubicBezTo>
                <a:close/>
              </a:path>
            </a:pathLst>
          </a:custGeom>
          <a:solidFill>
            <a:srgbClr val="D7EAEA"/>
          </a:solidFill>
          <a:ln>
            <a:noFill/>
          </a:ln>
        </p:spPr>
        <p:txBody>
          <a:bodyPr spcFirstLastPara="1" wrap="square" lIns="91416" tIns="91416" rIns="91416" bIns="91416"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544" name="Google Shape;544;p14"/>
          <p:cNvSpPr/>
          <p:nvPr/>
        </p:nvSpPr>
        <p:spPr>
          <a:xfrm>
            <a:off x="-96797" y="3603213"/>
            <a:ext cx="33" cy="33"/>
          </a:xfrm>
          <a:custGeom>
            <a:avLst/>
            <a:gdLst/>
            <a:ahLst/>
            <a:cxnLst/>
            <a:rect l="l" t="t" r="r" b="b"/>
            <a:pathLst>
              <a:path w="1" h="1" extrusionOk="0">
                <a:moveTo>
                  <a:pt x="0" y="0"/>
                </a:moveTo>
                <a:lnTo>
                  <a:pt x="0" y="0"/>
                </a:lnTo>
                <a:close/>
              </a:path>
            </a:pathLst>
          </a:custGeom>
          <a:solidFill>
            <a:srgbClr val="D7EAEA"/>
          </a:solidFill>
          <a:ln>
            <a:noFill/>
          </a:ln>
        </p:spPr>
        <p:txBody>
          <a:bodyPr spcFirstLastPara="1" wrap="square" lIns="91416" tIns="91416" rIns="91416" bIns="91416" anchor="ctr" anchorCtr="0">
            <a:noAutofit/>
          </a:bodyPr>
          <a:lstStyle/>
          <a:p>
            <a:pPr defTabSz="914309">
              <a:buClr>
                <a:srgbClr val="000000"/>
              </a:buClr>
              <a:buFont typeface="Arial"/>
              <a:buNone/>
            </a:pPr>
            <a:endParaRPr sz="1500" kern="0">
              <a:solidFill>
                <a:srgbClr val="000000"/>
              </a:solidFill>
              <a:cs typeface="Arial"/>
              <a:sym typeface="Arial"/>
            </a:endParaRPr>
          </a:p>
        </p:txBody>
      </p:sp>
    </p:spTree>
    <p:extLst>
      <p:ext uri="{BB962C8B-B14F-4D97-AF65-F5344CB8AC3E}">
        <p14:creationId xmlns:p14="http://schemas.microsoft.com/office/powerpoint/2010/main" val="213842949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solidFill>
                  <a:prstClr val="black">
                    <a:tint val="75000"/>
                  </a:prstClr>
                </a:solidFill>
              </a:rPr>
              <a:pPr/>
              <a:t>7/29/2024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90650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7/29/2024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270952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7/29/2024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064384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7/29/2024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563519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7/29/2024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766708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8516151"/>
      </p:ext>
    </p:extLst>
  </p:cSld>
  <p:clrMapOvr>
    <a:masterClrMapping/>
  </p:clrMapOvr>
  <mc:AlternateContent xmlns:mc="http://schemas.openxmlformats.org/markup-compatibility/2006" xmlns:p14="http://schemas.microsoft.com/office/powerpoint/2010/main">
    <mc:Choice Requires="p14">
      <p:transition p14:dur="0" advTm="3000"/>
    </mc:Choice>
    <mc:Fallback xmlns="">
      <p:transition advTm="300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7/29/2024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9450588"/>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7/29/2024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08937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solidFill>
                  <a:prstClr val="black">
                    <a:tint val="75000"/>
                  </a:prstClr>
                </a:solidFill>
              </a:rPr>
              <a:pPr/>
              <a:t>7/29/2024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693466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solidFill>
                  <a:prstClr val="black">
                    <a:tint val="75000"/>
                  </a:prstClr>
                </a:solidFill>
              </a:rPr>
              <a:pPr/>
              <a:t>7/29/2024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68552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theme" Target="../theme/theme8.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2DB">
            <a:alpha val="83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654867"/>
            <a:ext cx="10290000" cy="763600"/>
          </a:xfrm>
          <a:prstGeom prst="rect">
            <a:avLst/>
          </a:prstGeom>
          <a:noFill/>
          <a:ln>
            <a:noFill/>
          </a:ln>
        </p:spPr>
        <p:txBody>
          <a:bodyPr spcFirstLastPara="1" wrap="square" lIns="91416" tIns="91416" rIns="91416" bIns="91416" anchor="t" anchorCtr="0">
            <a:noAutofit/>
          </a:bodyPr>
          <a:lstStyle>
            <a:lvl1pPr lvl="0">
              <a:spcBef>
                <a:spcPts val="0"/>
              </a:spcBef>
              <a:spcAft>
                <a:spcPts val="0"/>
              </a:spcAft>
              <a:buClr>
                <a:schemeClr val="accent2"/>
              </a:buClr>
              <a:buSzPts val="3300"/>
              <a:buFont typeface="IM Fell English"/>
              <a:buNone/>
              <a:defRPr sz="3300" b="1" i="1">
                <a:solidFill>
                  <a:schemeClr val="accent2"/>
                </a:solidFill>
                <a:latin typeface="IM Fell English"/>
                <a:ea typeface="IM Fell English"/>
                <a:cs typeface="IM Fell English"/>
                <a:sym typeface="IM Fell English"/>
              </a:defRPr>
            </a:lvl1pPr>
            <a:lvl2pPr lvl="1">
              <a:spcBef>
                <a:spcPts val="0"/>
              </a:spcBef>
              <a:spcAft>
                <a:spcPts val="0"/>
              </a:spcAft>
              <a:buClr>
                <a:schemeClr val="accent2"/>
              </a:buClr>
              <a:buSzPts val="3300"/>
              <a:buFont typeface="IM Fell English"/>
              <a:buNone/>
              <a:defRPr sz="3300" b="1" i="1">
                <a:solidFill>
                  <a:schemeClr val="accent2"/>
                </a:solidFill>
                <a:latin typeface="IM Fell English"/>
                <a:ea typeface="IM Fell English"/>
                <a:cs typeface="IM Fell English"/>
                <a:sym typeface="IM Fell English"/>
              </a:defRPr>
            </a:lvl2pPr>
            <a:lvl3pPr lvl="2">
              <a:spcBef>
                <a:spcPts val="0"/>
              </a:spcBef>
              <a:spcAft>
                <a:spcPts val="0"/>
              </a:spcAft>
              <a:buClr>
                <a:schemeClr val="accent2"/>
              </a:buClr>
              <a:buSzPts val="3300"/>
              <a:buFont typeface="IM Fell English"/>
              <a:buNone/>
              <a:defRPr sz="3300" b="1" i="1">
                <a:solidFill>
                  <a:schemeClr val="accent2"/>
                </a:solidFill>
                <a:latin typeface="IM Fell English"/>
                <a:ea typeface="IM Fell English"/>
                <a:cs typeface="IM Fell English"/>
                <a:sym typeface="IM Fell English"/>
              </a:defRPr>
            </a:lvl3pPr>
            <a:lvl4pPr lvl="3">
              <a:spcBef>
                <a:spcPts val="0"/>
              </a:spcBef>
              <a:spcAft>
                <a:spcPts val="0"/>
              </a:spcAft>
              <a:buClr>
                <a:schemeClr val="accent2"/>
              </a:buClr>
              <a:buSzPts val="3300"/>
              <a:buFont typeface="IM Fell English"/>
              <a:buNone/>
              <a:defRPr sz="3300" b="1" i="1">
                <a:solidFill>
                  <a:schemeClr val="accent2"/>
                </a:solidFill>
                <a:latin typeface="IM Fell English"/>
                <a:ea typeface="IM Fell English"/>
                <a:cs typeface="IM Fell English"/>
                <a:sym typeface="IM Fell English"/>
              </a:defRPr>
            </a:lvl4pPr>
            <a:lvl5pPr lvl="4">
              <a:spcBef>
                <a:spcPts val="0"/>
              </a:spcBef>
              <a:spcAft>
                <a:spcPts val="0"/>
              </a:spcAft>
              <a:buClr>
                <a:schemeClr val="accent2"/>
              </a:buClr>
              <a:buSzPts val="3300"/>
              <a:buFont typeface="IM Fell English"/>
              <a:buNone/>
              <a:defRPr sz="3300" b="1" i="1">
                <a:solidFill>
                  <a:schemeClr val="accent2"/>
                </a:solidFill>
                <a:latin typeface="IM Fell English"/>
                <a:ea typeface="IM Fell English"/>
                <a:cs typeface="IM Fell English"/>
                <a:sym typeface="IM Fell English"/>
              </a:defRPr>
            </a:lvl5pPr>
            <a:lvl6pPr lvl="5">
              <a:spcBef>
                <a:spcPts val="0"/>
              </a:spcBef>
              <a:spcAft>
                <a:spcPts val="0"/>
              </a:spcAft>
              <a:buClr>
                <a:schemeClr val="accent2"/>
              </a:buClr>
              <a:buSzPts val="3300"/>
              <a:buFont typeface="IM Fell English"/>
              <a:buNone/>
              <a:defRPr sz="3300" b="1" i="1">
                <a:solidFill>
                  <a:schemeClr val="accent2"/>
                </a:solidFill>
                <a:latin typeface="IM Fell English"/>
                <a:ea typeface="IM Fell English"/>
                <a:cs typeface="IM Fell English"/>
                <a:sym typeface="IM Fell English"/>
              </a:defRPr>
            </a:lvl6pPr>
            <a:lvl7pPr lvl="6">
              <a:spcBef>
                <a:spcPts val="0"/>
              </a:spcBef>
              <a:spcAft>
                <a:spcPts val="0"/>
              </a:spcAft>
              <a:buClr>
                <a:schemeClr val="accent2"/>
              </a:buClr>
              <a:buSzPts val="3300"/>
              <a:buFont typeface="IM Fell English"/>
              <a:buNone/>
              <a:defRPr sz="3300" b="1" i="1">
                <a:solidFill>
                  <a:schemeClr val="accent2"/>
                </a:solidFill>
                <a:latin typeface="IM Fell English"/>
                <a:ea typeface="IM Fell English"/>
                <a:cs typeface="IM Fell English"/>
                <a:sym typeface="IM Fell English"/>
              </a:defRPr>
            </a:lvl7pPr>
            <a:lvl8pPr lvl="7">
              <a:spcBef>
                <a:spcPts val="0"/>
              </a:spcBef>
              <a:spcAft>
                <a:spcPts val="0"/>
              </a:spcAft>
              <a:buClr>
                <a:schemeClr val="accent2"/>
              </a:buClr>
              <a:buSzPts val="3300"/>
              <a:buFont typeface="IM Fell English"/>
              <a:buNone/>
              <a:defRPr sz="3300" b="1" i="1">
                <a:solidFill>
                  <a:schemeClr val="accent2"/>
                </a:solidFill>
                <a:latin typeface="IM Fell English"/>
                <a:ea typeface="IM Fell English"/>
                <a:cs typeface="IM Fell English"/>
                <a:sym typeface="IM Fell English"/>
              </a:defRPr>
            </a:lvl8pPr>
            <a:lvl9pPr lvl="8">
              <a:spcBef>
                <a:spcPts val="0"/>
              </a:spcBef>
              <a:spcAft>
                <a:spcPts val="0"/>
              </a:spcAft>
              <a:buClr>
                <a:schemeClr val="accent2"/>
              </a:buClr>
              <a:buSzPts val="3300"/>
              <a:buFont typeface="IM Fell English"/>
              <a:buNone/>
              <a:defRPr sz="3300" b="1" i="1">
                <a:solidFill>
                  <a:schemeClr val="accent2"/>
                </a:solidFill>
                <a:latin typeface="IM Fell English"/>
                <a:ea typeface="IM Fell English"/>
                <a:cs typeface="IM Fell English"/>
                <a:sym typeface="IM Fell English"/>
              </a:defRPr>
            </a:lvl9pPr>
          </a:lstStyle>
          <a:p>
            <a:endParaRPr/>
          </a:p>
        </p:txBody>
      </p:sp>
      <p:sp>
        <p:nvSpPr>
          <p:cNvPr id="7" name="Google Shape;7;p1"/>
          <p:cNvSpPr txBox="1">
            <a:spLocks noGrp="1"/>
          </p:cNvSpPr>
          <p:nvPr>
            <p:ph type="body" idx="1"/>
          </p:nvPr>
        </p:nvSpPr>
        <p:spPr>
          <a:xfrm>
            <a:off x="950967" y="1536620"/>
            <a:ext cx="10290000" cy="4555200"/>
          </a:xfrm>
          <a:prstGeom prst="rect">
            <a:avLst/>
          </a:prstGeom>
          <a:noFill/>
          <a:ln>
            <a:noFill/>
          </a:ln>
        </p:spPr>
        <p:txBody>
          <a:bodyPr spcFirstLastPara="1" wrap="square" lIns="91416" tIns="91416" rIns="91416" bIns="91416" anchor="t" anchorCtr="0">
            <a:noAutofit/>
          </a:bodyPr>
          <a:lstStyle>
            <a:lvl1pPr marL="457200" lvl="0" indent="-317500">
              <a:lnSpc>
                <a:spcPct val="100000"/>
              </a:lnSpc>
              <a:spcBef>
                <a:spcPts val="0"/>
              </a:spcBef>
              <a:spcAft>
                <a:spcPts val="0"/>
              </a:spcAft>
              <a:buClr>
                <a:schemeClr val="dk1"/>
              </a:buClr>
              <a:buSzPts val="1400"/>
              <a:buFont typeface="IM Fell English"/>
              <a:buChar char="●"/>
              <a:defRPr>
                <a:solidFill>
                  <a:schemeClr val="dk1"/>
                </a:solidFill>
                <a:latin typeface="IM Fell English"/>
                <a:ea typeface="IM Fell English"/>
                <a:cs typeface="IM Fell English"/>
                <a:sym typeface="IM Fell English"/>
              </a:defRPr>
            </a:lvl1pPr>
            <a:lvl2pPr marL="914400" lvl="1" indent="-317500">
              <a:lnSpc>
                <a:spcPct val="100000"/>
              </a:lnSpc>
              <a:spcBef>
                <a:spcPts val="0"/>
              </a:spcBef>
              <a:spcAft>
                <a:spcPts val="0"/>
              </a:spcAft>
              <a:buClr>
                <a:schemeClr val="dk1"/>
              </a:buClr>
              <a:buSzPts val="1400"/>
              <a:buFont typeface="IM Fell English"/>
              <a:buChar char="○"/>
              <a:defRPr>
                <a:solidFill>
                  <a:schemeClr val="dk1"/>
                </a:solidFill>
                <a:latin typeface="IM Fell English"/>
                <a:ea typeface="IM Fell English"/>
                <a:cs typeface="IM Fell English"/>
                <a:sym typeface="IM Fell English"/>
              </a:defRPr>
            </a:lvl2pPr>
            <a:lvl3pPr marL="1371600" lvl="2" indent="-317500">
              <a:lnSpc>
                <a:spcPct val="100000"/>
              </a:lnSpc>
              <a:spcBef>
                <a:spcPts val="0"/>
              </a:spcBef>
              <a:spcAft>
                <a:spcPts val="0"/>
              </a:spcAft>
              <a:buClr>
                <a:schemeClr val="dk1"/>
              </a:buClr>
              <a:buSzPts val="1400"/>
              <a:buFont typeface="IM Fell English"/>
              <a:buChar char="■"/>
              <a:defRPr>
                <a:solidFill>
                  <a:schemeClr val="dk1"/>
                </a:solidFill>
                <a:latin typeface="IM Fell English"/>
                <a:ea typeface="IM Fell English"/>
                <a:cs typeface="IM Fell English"/>
                <a:sym typeface="IM Fell English"/>
              </a:defRPr>
            </a:lvl3pPr>
            <a:lvl4pPr marL="1828800" lvl="3" indent="-317500">
              <a:lnSpc>
                <a:spcPct val="100000"/>
              </a:lnSpc>
              <a:spcBef>
                <a:spcPts val="0"/>
              </a:spcBef>
              <a:spcAft>
                <a:spcPts val="0"/>
              </a:spcAft>
              <a:buClr>
                <a:schemeClr val="dk1"/>
              </a:buClr>
              <a:buSzPts val="1400"/>
              <a:buFont typeface="IM Fell English"/>
              <a:buChar char="●"/>
              <a:defRPr>
                <a:solidFill>
                  <a:schemeClr val="dk1"/>
                </a:solidFill>
                <a:latin typeface="IM Fell English"/>
                <a:ea typeface="IM Fell English"/>
                <a:cs typeface="IM Fell English"/>
                <a:sym typeface="IM Fell English"/>
              </a:defRPr>
            </a:lvl4pPr>
            <a:lvl5pPr marL="2286000" lvl="4" indent="-317500">
              <a:lnSpc>
                <a:spcPct val="100000"/>
              </a:lnSpc>
              <a:spcBef>
                <a:spcPts val="0"/>
              </a:spcBef>
              <a:spcAft>
                <a:spcPts val="0"/>
              </a:spcAft>
              <a:buClr>
                <a:schemeClr val="dk1"/>
              </a:buClr>
              <a:buSzPts val="1400"/>
              <a:buFont typeface="IM Fell English"/>
              <a:buChar char="○"/>
              <a:defRPr>
                <a:solidFill>
                  <a:schemeClr val="dk1"/>
                </a:solidFill>
                <a:latin typeface="IM Fell English"/>
                <a:ea typeface="IM Fell English"/>
                <a:cs typeface="IM Fell English"/>
                <a:sym typeface="IM Fell English"/>
              </a:defRPr>
            </a:lvl5pPr>
            <a:lvl6pPr marL="2743200" lvl="5" indent="-317500">
              <a:lnSpc>
                <a:spcPct val="100000"/>
              </a:lnSpc>
              <a:spcBef>
                <a:spcPts val="0"/>
              </a:spcBef>
              <a:spcAft>
                <a:spcPts val="0"/>
              </a:spcAft>
              <a:buClr>
                <a:schemeClr val="dk1"/>
              </a:buClr>
              <a:buSzPts val="1400"/>
              <a:buFont typeface="IM Fell English"/>
              <a:buChar char="■"/>
              <a:defRPr>
                <a:solidFill>
                  <a:schemeClr val="dk1"/>
                </a:solidFill>
                <a:latin typeface="IM Fell English"/>
                <a:ea typeface="IM Fell English"/>
                <a:cs typeface="IM Fell English"/>
                <a:sym typeface="IM Fell English"/>
              </a:defRPr>
            </a:lvl6pPr>
            <a:lvl7pPr marL="3200400" lvl="6" indent="-317500">
              <a:lnSpc>
                <a:spcPct val="100000"/>
              </a:lnSpc>
              <a:spcBef>
                <a:spcPts val="0"/>
              </a:spcBef>
              <a:spcAft>
                <a:spcPts val="0"/>
              </a:spcAft>
              <a:buClr>
                <a:schemeClr val="dk1"/>
              </a:buClr>
              <a:buSzPts val="1400"/>
              <a:buFont typeface="IM Fell English"/>
              <a:buChar char="●"/>
              <a:defRPr>
                <a:solidFill>
                  <a:schemeClr val="dk1"/>
                </a:solidFill>
                <a:latin typeface="IM Fell English"/>
                <a:ea typeface="IM Fell English"/>
                <a:cs typeface="IM Fell English"/>
                <a:sym typeface="IM Fell English"/>
              </a:defRPr>
            </a:lvl7pPr>
            <a:lvl8pPr marL="3657600" lvl="7" indent="-317500">
              <a:lnSpc>
                <a:spcPct val="100000"/>
              </a:lnSpc>
              <a:spcBef>
                <a:spcPts val="0"/>
              </a:spcBef>
              <a:spcAft>
                <a:spcPts val="0"/>
              </a:spcAft>
              <a:buClr>
                <a:schemeClr val="dk1"/>
              </a:buClr>
              <a:buSzPts val="1400"/>
              <a:buFont typeface="IM Fell English"/>
              <a:buChar char="○"/>
              <a:defRPr>
                <a:solidFill>
                  <a:schemeClr val="dk1"/>
                </a:solidFill>
                <a:latin typeface="IM Fell English"/>
                <a:ea typeface="IM Fell English"/>
                <a:cs typeface="IM Fell English"/>
                <a:sym typeface="IM Fell English"/>
              </a:defRPr>
            </a:lvl8pPr>
            <a:lvl9pPr marL="4114800" lvl="8" indent="-317500">
              <a:lnSpc>
                <a:spcPct val="100000"/>
              </a:lnSpc>
              <a:spcBef>
                <a:spcPts val="0"/>
              </a:spcBef>
              <a:spcAft>
                <a:spcPts val="0"/>
              </a:spcAft>
              <a:buClr>
                <a:schemeClr val="dk1"/>
              </a:buClr>
              <a:buSzPts val="1400"/>
              <a:buFont typeface="IM Fell English"/>
              <a:buChar char="■"/>
              <a:defRPr>
                <a:solidFill>
                  <a:schemeClr val="dk1"/>
                </a:solidFill>
                <a:latin typeface="IM Fell English"/>
                <a:ea typeface="IM Fell English"/>
                <a:cs typeface="IM Fell English"/>
                <a:sym typeface="IM Fell English"/>
              </a:defRPr>
            </a:lvl9pPr>
          </a:lstStyle>
          <a:p>
            <a:endParaRPr/>
          </a:p>
        </p:txBody>
      </p:sp>
    </p:spTree>
    <p:extLst>
      <p:ext uri="{BB962C8B-B14F-4D97-AF65-F5344CB8AC3E}">
        <p14:creationId xmlns:p14="http://schemas.microsoft.com/office/powerpoint/2010/main" val="1361764525"/>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5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solidFill>
                  <a:prstClr val="black">
                    <a:tint val="75000"/>
                  </a:prstClr>
                </a:solidFill>
              </a:rPr>
              <a:pPr/>
              <a:t>7/29/2024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8713375"/>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7" tIns="45720" rIns="91437"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7"/>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7" tIns="45720" rIns="91437"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82"/>
            <a:ext cx="2844800" cy="365125"/>
          </a:xfrm>
          <a:prstGeom prst="rect">
            <a:avLst/>
          </a:prstGeom>
        </p:spPr>
        <p:txBody>
          <a:bodyPr vert="horz" lIns="91437" tIns="45720" rIns="91437" bIns="45720" rtlCol="0" anchor="ctr"/>
          <a:lstStyle>
            <a:lvl1pPr algn="l">
              <a:defRPr sz="1200">
                <a:solidFill>
                  <a:schemeClr val="tx1">
                    <a:tint val="75000"/>
                  </a:schemeClr>
                </a:solidFill>
              </a:defRPr>
            </a:lvl1pPr>
          </a:lstStyle>
          <a:p>
            <a:pPr defTabSz="914379" eaLnBrk="0" fontAlgn="base" hangingPunct="0">
              <a:spcBef>
                <a:spcPct val="0"/>
              </a:spcBef>
              <a:spcAft>
                <a:spcPct val="0"/>
              </a:spcAft>
              <a:defRPr/>
            </a:pPr>
            <a:endParaRPr 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82"/>
            <a:ext cx="3860800" cy="365125"/>
          </a:xfrm>
          <a:prstGeom prst="rect">
            <a:avLst/>
          </a:prstGeom>
        </p:spPr>
        <p:txBody>
          <a:bodyPr vert="horz" lIns="91437" tIns="45720" rIns="91437" bIns="45720" rtlCol="0" anchor="ctr"/>
          <a:lstStyle>
            <a:lvl1pPr algn="ctr">
              <a:defRPr sz="1200">
                <a:solidFill>
                  <a:schemeClr val="tx1">
                    <a:tint val="75000"/>
                  </a:schemeClr>
                </a:solidFill>
              </a:defRPr>
            </a:lvl1pPr>
          </a:lstStyle>
          <a:p>
            <a:pPr defTabSz="914379" eaLnBrk="0" fontAlgn="base" hangingPunct="0">
              <a:spcBef>
                <a:spcPct val="0"/>
              </a:spcBef>
              <a:spcAft>
                <a:spcPct val="0"/>
              </a:spcAft>
              <a:defRPr/>
            </a:pPr>
            <a:endParaRPr 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82"/>
            <a:ext cx="2844800" cy="365125"/>
          </a:xfrm>
          <a:prstGeom prst="rect">
            <a:avLst/>
          </a:prstGeom>
        </p:spPr>
        <p:txBody>
          <a:bodyPr vert="horz" wrap="square" lIns="91437" tIns="45720" rIns="91437" bIns="45720" numCol="1" anchor="ctr" anchorCtr="0" compatLnSpc="1">
            <a:prstTxWarp prst="textNoShape">
              <a:avLst/>
            </a:prstTxWarp>
          </a:bodyPr>
          <a:lstStyle>
            <a:lvl1pPr algn="r">
              <a:defRPr sz="1200" smtClean="0">
                <a:solidFill>
                  <a:srgbClr val="898989"/>
                </a:solidFill>
              </a:defRPr>
            </a:lvl1pPr>
          </a:lstStyle>
          <a:p>
            <a:pPr defTabSz="914379" eaLnBrk="0" fontAlgn="base" hangingPunct="0">
              <a:spcBef>
                <a:spcPct val="0"/>
              </a:spcBef>
              <a:spcAft>
                <a:spcPct val="0"/>
              </a:spcAft>
              <a:defRPr/>
            </a:pPr>
            <a:fld id="{DD2AC9EB-9BDC-4238-B5A5-7F485147ED49}" type="slidenum">
              <a:rPr lang="en-US" altLang="en-US">
                <a:latin typeface="Times New Roman" pitchFamily="18" charset="0"/>
              </a:rPr>
              <a:pPr defTabSz="914379" eaLnBrk="0" fontAlgn="base" hangingPunct="0">
                <a:spcBef>
                  <a:spcPct val="0"/>
                </a:spcBef>
                <a:spcAft>
                  <a:spcPct val="0"/>
                </a:spcAft>
                <a:defRPr/>
              </a:pPr>
              <a:t>‹#›</a:t>
            </a:fld>
            <a:endParaRPr lang="en-US" altLang="en-US">
              <a:latin typeface="Times New Roman" pitchFamily="18" charset="0"/>
            </a:endParaRPr>
          </a:p>
        </p:txBody>
      </p:sp>
    </p:spTree>
    <p:extLst>
      <p:ext uri="{BB962C8B-B14F-4D97-AF65-F5344CB8AC3E}">
        <p14:creationId xmlns:p14="http://schemas.microsoft.com/office/powerpoint/2010/main" val="1536597875"/>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88" algn="ctr" rtl="0" fontAlgn="base">
        <a:spcBef>
          <a:spcPct val="0"/>
        </a:spcBef>
        <a:spcAft>
          <a:spcPct val="0"/>
        </a:spcAft>
        <a:defRPr sz="4400">
          <a:solidFill>
            <a:schemeClr val="tx1"/>
          </a:solidFill>
          <a:latin typeface="Calibri" pitchFamily="34" charset="0"/>
        </a:defRPr>
      </a:lvl6pPr>
      <a:lvl7pPr marL="914379" algn="ctr" rtl="0" fontAlgn="base">
        <a:spcBef>
          <a:spcPct val="0"/>
        </a:spcBef>
        <a:spcAft>
          <a:spcPct val="0"/>
        </a:spcAft>
        <a:defRPr sz="4400">
          <a:solidFill>
            <a:schemeClr val="tx1"/>
          </a:solidFill>
          <a:latin typeface="Calibri" pitchFamily="34" charset="0"/>
        </a:defRPr>
      </a:lvl7pPr>
      <a:lvl8pPr marL="1371567" algn="ctr" rtl="0" fontAlgn="base">
        <a:spcBef>
          <a:spcPct val="0"/>
        </a:spcBef>
        <a:spcAft>
          <a:spcPct val="0"/>
        </a:spcAft>
        <a:defRPr sz="4400">
          <a:solidFill>
            <a:schemeClr val="tx1"/>
          </a:solidFill>
          <a:latin typeface="Calibri" pitchFamily="34" charset="0"/>
        </a:defRPr>
      </a:lvl8pPr>
      <a:lvl9pPr marL="1828756" algn="ctr" rtl="0" fontAlgn="base">
        <a:spcBef>
          <a:spcPct val="0"/>
        </a:spcBef>
        <a:spcAft>
          <a:spcPct val="0"/>
        </a:spcAft>
        <a:defRPr sz="4400">
          <a:solidFill>
            <a:schemeClr val="tx1"/>
          </a:solidFill>
          <a:latin typeface="Calibri" pitchFamily="34" charset="0"/>
        </a:defRPr>
      </a:lvl9pPr>
    </p:titleStyle>
    <p:bodyStyle>
      <a:lvl1pPr marL="342892" indent="-342892"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2973" indent="-228594"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161"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350" indent="-228594"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540" indent="-228594" algn="l" defTabSz="91437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8" indent="-228594" algn="l" defTabSz="91437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6" indent="-228594" algn="l" defTabSz="91437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7" indent="-228594" algn="l" defTabSz="91437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9" rtl="0" eaLnBrk="1" latinLnBrk="0" hangingPunct="1">
        <a:defRPr sz="1800" kern="1200">
          <a:solidFill>
            <a:schemeClr val="tx1"/>
          </a:solidFill>
          <a:latin typeface="+mn-lt"/>
          <a:ea typeface="+mn-ea"/>
          <a:cs typeface="+mn-cs"/>
        </a:defRPr>
      </a:lvl1pPr>
      <a:lvl2pPr marL="457188" algn="l" defTabSz="914379" rtl="0" eaLnBrk="1" latinLnBrk="0" hangingPunct="1">
        <a:defRPr sz="1800" kern="1200">
          <a:solidFill>
            <a:schemeClr val="tx1"/>
          </a:solidFill>
          <a:latin typeface="+mn-lt"/>
          <a:ea typeface="+mn-ea"/>
          <a:cs typeface="+mn-cs"/>
        </a:defRPr>
      </a:lvl2pPr>
      <a:lvl3pPr marL="914379" algn="l" defTabSz="914379" rtl="0" eaLnBrk="1" latinLnBrk="0" hangingPunct="1">
        <a:defRPr sz="1800" kern="1200">
          <a:solidFill>
            <a:schemeClr val="tx1"/>
          </a:solidFill>
          <a:latin typeface="+mn-lt"/>
          <a:ea typeface="+mn-ea"/>
          <a:cs typeface="+mn-cs"/>
        </a:defRPr>
      </a:lvl3pPr>
      <a:lvl4pPr marL="1371567" algn="l" defTabSz="914379" rtl="0" eaLnBrk="1" latinLnBrk="0" hangingPunct="1">
        <a:defRPr sz="1800" kern="1200">
          <a:solidFill>
            <a:schemeClr val="tx1"/>
          </a:solidFill>
          <a:latin typeface="+mn-lt"/>
          <a:ea typeface="+mn-ea"/>
          <a:cs typeface="+mn-cs"/>
        </a:defRPr>
      </a:lvl4pPr>
      <a:lvl5pPr marL="1828756" algn="l" defTabSz="914379" rtl="0" eaLnBrk="1" latinLnBrk="0" hangingPunct="1">
        <a:defRPr sz="1800" kern="1200">
          <a:solidFill>
            <a:schemeClr val="tx1"/>
          </a:solidFill>
          <a:latin typeface="+mn-lt"/>
          <a:ea typeface="+mn-ea"/>
          <a:cs typeface="+mn-cs"/>
        </a:defRPr>
      </a:lvl5pPr>
      <a:lvl6pPr marL="2285946" algn="l" defTabSz="914379" rtl="0" eaLnBrk="1" latinLnBrk="0" hangingPunct="1">
        <a:defRPr sz="1800" kern="1200">
          <a:solidFill>
            <a:schemeClr val="tx1"/>
          </a:solidFill>
          <a:latin typeface="+mn-lt"/>
          <a:ea typeface="+mn-ea"/>
          <a:cs typeface="+mn-cs"/>
        </a:defRPr>
      </a:lvl6pPr>
      <a:lvl7pPr marL="2743134" algn="l" defTabSz="914379" rtl="0" eaLnBrk="1" latinLnBrk="0" hangingPunct="1">
        <a:defRPr sz="1800" kern="1200">
          <a:solidFill>
            <a:schemeClr val="tx1"/>
          </a:solidFill>
          <a:latin typeface="+mn-lt"/>
          <a:ea typeface="+mn-ea"/>
          <a:cs typeface="+mn-cs"/>
        </a:defRPr>
      </a:lvl7pPr>
      <a:lvl8pPr marL="3200322" algn="l" defTabSz="914379" rtl="0" eaLnBrk="1" latinLnBrk="0" hangingPunct="1">
        <a:defRPr sz="1800" kern="1200">
          <a:solidFill>
            <a:schemeClr val="tx1"/>
          </a:solidFill>
          <a:latin typeface="+mn-lt"/>
          <a:ea typeface="+mn-ea"/>
          <a:cs typeface="+mn-cs"/>
        </a:defRPr>
      </a:lvl8pPr>
      <a:lvl9pPr marL="3657513" algn="l" defTabSz="91437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2DB">
            <a:alpha val="838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654867"/>
            <a:ext cx="10290000" cy="763600"/>
          </a:xfrm>
          <a:prstGeom prst="rect">
            <a:avLst/>
          </a:prstGeom>
          <a:noFill/>
          <a:ln>
            <a:noFill/>
          </a:ln>
        </p:spPr>
        <p:txBody>
          <a:bodyPr spcFirstLastPara="1" wrap="square" lIns="121897" tIns="121897" rIns="121897" bIns="121897" anchor="t" anchorCtr="0">
            <a:noAutofit/>
          </a:bodyPr>
          <a:lstStyle>
            <a:lvl1pPr lvl="0">
              <a:spcBef>
                <a:spcPts val="0"/>
              </a:spcBef>
              <a:spcAft>
                <a:spcPts val="0"/>
              </a:spcAft>
              <a:buClr>
                <a:schemeClr val="accent2"/>
              </a:buClr>
              <a:buSzPts val="3300"/>
              <a:buFont typeface="IM Fell English"/>
              <a:buNone/>
              <a:defRPr sz="3300" b="1" i="1">
                <a:solidFill>
                  <a:schemeClr val="accent2"/>
                </a:solidFill>
                <a:latin typeface="IM Fell English"/>
                <a:ea typeface="IM Fell English"/>
                <a:cs typeface="IM Fell English"/>
                <a:sym typeface="IM Fell English"/>
              </a:defRPr>
            </a:lvl1pPr>
            <a:lvl2pPr lvl="1">
              <a:spcBef>
                <a:spcPts val="0"/>
              </a:spcBef>
              <a:spcAft>
                <a:spcPts val="0"/>
              </a:spcAft>
              <a:buClr>
                <a:schemeClr val="accent2"/>
              </a:buClr>
              <a:buSzPts val="3300"/>
              <a:buFont typeface="IM Fell English"/>
              <a:buNone/>
              <a:defRPr sz="3300" b="1" i="1">
                <a:solidFill>
                  <a:schemeClr val="accent2"/>
                </a:solidFill>
                <a:latin typeface="IM Fell English"/>
                <a:ea typeface="IM Fell English"/>
                <a:cs typeface="IM Fell English"/>
                <a:sym typeface="IM Fell English"/>
              </a:defRPr>
            </a:lvl2pPr>
            <a:lvl3pPr lvl="2">
              <a:spcBef>
                <a:spcPts val="0"/>
              </a:spcBef>
              <a:spcAft>
                <a:spcPts val="0"/>
              </a:spcAft>
              <a:buClr>
                <a:schemeClr val="accent2"/>
              </a:buClr>
              <a:buSzPts val="3300"/>
              <a:buFont typeface="IM Fell English"/>
              <a:buNone/>
              <a:defRPr sz="3300" b="1" i="1">
                <a:solidFill>
                  <a:schemeClr val="accent2"/>
                </a:solidFill>
                <a:latin typeface="IM Fell English"/>
                <a:ea typeface="IM Fell English"/>
                <a:cs typeface="IM Fell English"/>
                <a:sym typeface="IM Fell English"/>
              </a:defRPr>
            </a:lvl3pPr>
            <a:lvl4pPr lvl="3">
              <a:spcBef>
                <a:spcPts val="0"/>
              </a:spcBef>
              <a:spcAft>
                <a:spcPts val="0"/>
              </a:spcAft>
              <a:buClr>
                <a:schemeClr val="accent2"/>
              </a:buClr>
              <a:buSzPts val="3300"/>
              <a:buFont typeface="IM Fell English"/>
              <a:buNone/>
              <a:defRPr sz="3300" b="1" i="1">
                <a:solidFill>
                  <a:schemeClr val="accent2"/>
                </a:solidFill>
                <a:latin typeface="IM Fell English"/>
                <a:ea typeface="IM Fell English"/>
                <a:cs typeface="IM Fell English"/>
                <a:sym typeface="IM Fell English"/>
              </a:defRPr>
            </a:lvl4pPr>
            <a:lvl5pPr lvl="4">
              <a:spcBef>
                <a:spcPts val="0"/>
              </a:spcBef>
              <a:spcAft>
                <a:spcPts val="0"/>
              </a:spcAft>
              <a:buClr>
                <a:schemeClr val="accent2"/>
              </a:buClr>
              <a:buSzPts val="3300"/>
              <a:buFont typeface="IM Fell English"/>
              <a:buNone/>
              <a:defRPr sz="3300" b="1" i="1">
                <a:solidFill>
                  <a:schemeClr val="accent2"/>
                </a:solidFill>
                <a:latin typeface="IM Fell English"/>
                <a:ea typeface="IM Fell English"/>
                <a:cs typeface="IM Fell English"/>
                <a:sym typeface="IM Fell English"/>
              </a:defRPr>
            </a:lvl5pPr>
            <a:lvl6pPr lvl="5">
              <a:spcBef>
                <a:spcPts val="0"/>
              </a:spcBef>
              <a:spcAft>
                <a:spcPts val="0"/>
              </a:spcAft>
              <a:buClr>
                <a:schemeClr val="accent2"/>
              </a:buClr>
              <a:buSzPts val="3300"/>
              <a:buFont typeface="IM Fell English"/>
              <a:buNone/>
              <a:defRPr sz="3300" b="1" i="1">
                <a:solidFill>
                  <a:schemeClr val="accent2"/>
                </a:solidFill>
                <a:latin typeface="IM Fell English"/>
                <a:ea typeface="IM Fell English"/>
                <a:cs typeface="IM Fell English"/>
                <a:sym typeface="IM Fell English"/>
              </a:defRPr>
            </a:lvl6pPr>
            <a:lvl7pPr lvl="6">
              <a:spcBef>
                <a:spcPts val="0"/>
              </a:spcBef>
              <a:spcAft>
                <a:spcPts val="0"/>
              </a:spcAft>
              <a:buClr>
                <a:schemeClr val="accent2"/>
              </a:buClr>
              <a:buSzPts val="3300"/>
              <a:buFont typeface="IM Fell English"/>
              <a:buNone/>
              <a:defRPr sz="3300" b="1" i="1">
                <a:solidFill>
                  <a:schemeClr val="accent2"/>
                </a:solidFill>
                <a:latin typeface="IM Fell English"/>
                <a:ea typeface="IM Fell English"/>
                <a:cs typeface="IM Fell English"/>
                <a:sym typeface="IM Fell English"/>
              </a:defRPr>
            </a:lvl7pPr>
            <a:lvl8pPr lvl="7">
              <a:spcBef>
                <a:spcPts val="0"/>
              </a:spcBef>
              <a:spcAft>
                <a:spcPts val="0"/>
              </a:spcAft>
              <a:buClr>
                <a:schemeClr val="accent2"/>
              </a:buClr>
              <a:buSzPts val="3300"/>
              <a:buFont typeface="IM Fell English"/>
              <a:buNone/>
              <a:defRPr sz="3300" b="1" i="1">
                <a:solidFill>
                  <a:schemeClr val="accent2"/>
                </a:solidFill>
                <a:latin typeface="IM Fell English"/>
                <a:ea typeface="IM Fell English"/>
                <a:cs typeface="IM Fell English"/>
                <a:sym typeface="IM Fell English"/>
              </a:defRPr>
            </a:lvl8pPr>
            <a:lvl9pPr lvl="8">
              <a:spcBef>
                <a:spcPts val="0"/>
              </a:spcBef>
              <a:spcAft>
                <a:spcPts val="0"/>
              </a:spcAft>
              <a:buClr>
                <a:schemeClr val="accent2"/>
              </a:buClr>
              <a:buSzPts val="3300"/>
              <a:buFont typeface="IM Fell English"/>
              <a:buNone/>
              <a:defRPr sz="3300" b="1" i="1">
                <a:solidFill>
                  <a:schemeClr val="accent2"/>
                </a:solidFill>
                <a:latin typeface="IM Fell English"/>
                <a:ea typeface="IM Fell English"/>
                <a:cs typeface="IM Fell English"/>
                <a:sym typeface="IM Fell English"/>
              </a:defRPr>
            </a:lvl9pPr>
          </a:lstStyle>
          <a:p>
            <a:endParaRPr/>
          </a:p>
        </p:txBody>
      </p:sp>
      <p:sp>
        <p:nvSpPr>
          <p:cNvPr id="7" name="Google Shape;7;p1"/>
          <p:cNvSpPr txBox="1">
            <a:spLocks noGrp="1"/>
          </p:cNvSpPr>
          <p:nvPr>
            <p:ph type="body" idx="1"/>
          </p:nvPr>
        </p:nvSpPr>
        <p:spPr>
          <a:xfrm>
            <a:off x="950967" y="1536620"/>
            <a:ext cx="10290000" cy="4555200"/>
          </a:xfrm>
          <a:prstGeom prst="rect">
            <a:avLst/>
          </a:prstGeom>
          <a:noFill/>
          <a:ln>
            <a:noFill/>
          </a:ln>
        </p:spPr>
        <p:txBody>
          <a:bodyPr spcFirstLastPara="1" wrap="square" lIns="121897" tIns="121897" rIns="121897" bIns="121897" anchor="t" anchorCtr="0">
            <a:noAutofit/>
          </a:bodyPr>
          <a:lstStyle>
            <a:lvl1pPr marL="457200" lvl="0" indent="-317500">
              <a:lnSpc>
                <a:spcPct val="100000"/>
              </a:lnSpc>
              <a:spcBef>
                <a:spcPts val="0"/>
              </a:spcBef>
              <a:spcAft>
                <a:spcPts val="0"/>
              </a:spcAft>
              <a:buClr>
                <a:schemeClr val="dk1"/>
              </a:buClr>
              <a:buSzPts val="1400"/>
              <a:buFont typeface="IM Fell English"/>
              <a:buChar char="●"/>
              <a:defRPr>
                <a:solidFill>
                  <a:schemeClr val="dk1"/>
                </a:solidFill>
                <a:latin typeface="IM Fell English"/>
                <a:ea typeface="IM Fell English"/>
                <a:cs typeface="IM Fell English"/>
                <a:sym typeface="IM Fell English"/>
              </a:defRPr>
            </a:lvl1pPr>
            <a:lvl2pPr marL="914400" lvl="1" indent="-317500">
              <a:lnSpc>
                <a:spcPct val="100000"/>
              </a:lnSpc>
              <a:spcBef>
                <a:spcPts val="0"/>
              </a:spcBef>
              <a:spcAft>
                <a:spcPts val="0"/>
              </a:spcAft>
              <a:buClr>
                <a:schemeClr val="dk1"/>
              </a:buClr>
              <a:buSzPts val="1400"/>
              <a:buFont typeface="IM Fell English"/>
              <a:buChar char="○"/>
              <a:defRPr>
                <a:solidFill>
                  <a:schemeClr val="dk1"/>
                </a:solidFill>
                <a:latin typeface="IM Fell English"/>
                <a:ea typeface="IM Fell English"/>
                <a:cs typeface="IM Fell English"/>
                <a:sym typeface="IM Fell English"/>
              </a:defRPr>
            </a:lvl2pPr>
            <a:lvl3pPr marL="1371600" lvl="2" indent="-317500">
              <a:lnSpc>
                <a:spcPct val="100000"/>
              </a:lnSpc>
              <a:spcBef>
                <a:spcPts val="0"/>
              </a:spcBef>
              <a:spcAft>
                <a:spcPts val="0"/>
              </a:spcAft>
              <a:buClr>
                <a:schemeClr val="dk1"/>
              </a:buClr>
              <a:buSzPts val="1400"/>
              <a:buFont typeface="IM Fell English"/>
              <a:buChar char="■"/>
              <a:defRPr>
                <a:solidFill>
                  <a:schemeClr val="dk1"/>
                </a:solidFill>
                <a:latin typeface="IM Fell English"/>
                <a:ea typeface="IM Fell English"/>
                <a:cs typeface="IM Fell English"/>
                <a:sym typeface="IM Fell English"/>
              </a:defRPr>
            </a:lvl3pPr>
            <a:lvl4pPr marL="1828800" lvl="3" indent="-317500">
              <a:lnSpc>
                <a:spcPct val="100000"/>
              </a:lnSpc>
              <a:spcBef>
                <a:spcPts val="0"/>
              </a:spcBef>
              <a:spcAft>
                <a:spcPts val="0"/>
              </a:spcAft>
              <a:buClr>
                <a:schemeClr val="dk1"/>
              </a:buClr>
              <a:buSzPts val="1400"/>
              <a:buFont typeface="IM Fell English"/>
              <a:buChar char="●"/>
              <a:defRPr>
                <a:solidFill>
                  <a:schemeClr val="dk1"/>
                </a:solidFill>
                <a:latin typeface="IM Fell English"/>
                <a:ea typeface="IM Fell English"/>
                <a:cs typeface="IM Fell English"/>
                <a:sym typeface="IM Fell English"/>
              </a:defRPr>
            </a:lvl4pPr>
            <a:lvl5pPr marL="2286000" lvl="4" indent="-317500">
              <a:lnSpc>
                <a:spcPct val="100000"/>
              </a:lnSpc>
              <a:spcBef>
                <a:spcPts val="0"/>
              </a:spcBef>
              <a:spcAft>
                <a:spcPts val="0"/>
              </a:spcAft>
              <a:buClr>
                <a:schemeClr val="dk1"/>
              </a:buClr>
              <a:buSzPts val="1400"/>
              <a:buFont typeface="IM Fell English"/>
              <a:buChar char="○"/>
              <a:defRPr>
                <a:solidFill>
                  <a:schemeClr val="dk1"/>
                </a:solidFill>
                <a:latin typeface="IM Fell English"/>
                <a:ea typeface="IM Fell English"/>
                <a:cs typeface="IM Fell English"/>
                <a:sym typeface="IM Fell English"/>
              </a:defRPr>
            </a:lvl5pPr>
            <a:lvl6pPr marL="2743200" lvl="5" indent="-317500">
              <a:lnSpc>
                <a:spcPct val="100000"/>
              </a:lnSpc>
              <a:spcBef>
                <a:spcPts val="0"/>
              </a:spcBef>
              <a:spcAft>
                <a:spcPts val="0"/>
              </a:spcAft>
              <a:buClr>
                <a:schemeClr val="dk1"/>
              </a:buClr>
              <a:buSzPts val="1400"/>
              <a:buFont typeface="IM Fell English"/>
              <a:buChar char="■"/>
              <a:defRPr>
                <a:solidFill>
                  <a:schemeClr val="dk1"/>
                </a:solidFill>
                <a:latin typeface="IM Fell English"/>
                <a:ea typeface="IM Fell English"/>
                <a:cs typeface="IM Fell English"/>
                <a:sym typeface="IM Fell English"/>
              </a:defRPr>
            </a:lvl6pPr>
            <a:lvl7pPr marL="3200400" lvl="6" indent="-317500">
              <a:lnSpc>
                <a:spcPct val="100000"/>
              </a:lnSpc>
              <a:spcBef>
                <a:spcPts val="0"/>
              </a:spcBef>
              <a:spcAft>
                <a:spcPts val="0"/>
              </a:spcAft>
              <a:buClr>
                <a:schemeClr val="dk1"/>
              </a:buClr>
              <a:buSzPts val="1400"/>
              <a:buFont typeface="IM Fell English"/>
              <a:buChar char="●"/>
              <a:defRPr>
                <a:solidFill>
                  <a:schemeClr val="dk1"/>
                </a:solidFill>
                <a:latin typeface="IM Fell English"/>
                <a:ea typeface="IM Fell English"/>
                <a:cs typeface="IM Fell English"/>
                <a:sym typeface="IM Fell English"/>
              </a:defRPr>
            </a:lvl7pPr>
            <a:lvl8pPr marL="3657600" lvl="7" indent="-317500">
              <a:lnSpc>
                <a:spcPct val="100000"/>
              </a:lnSpc>
              <a:spcBef>
                <a:spcPts val="0"/>
              </a:spcBef>
              <a:spcAft>
                <a:spcPts val="0"/>
              </a:spcAft>
              <a:buClr>
                <a:schemeClr val="dk1"/>
              </a:buClr>
              <a:buSzPts val="1400"/>
              <a:buFont typeface="IM Fell English"/>
              <a:buChar char="○"/>
              <a:defRPr>
                <a:solidFill>
                  <a:schemeClr val="dk1"/>
                </a:solidFill>
                <a:latin typeface="IM Fell English"/>
                <a:ea typeface="IM Fell English"/>
                <a:cs typeface="IM Fell English"/>
                <a:sym typeface="IM Fell English"/>
              </a:defRPr>
            </a:lvl8pPr>
            <a:lvl9pPr marL="4114800" lvl="8" indent="-317500">
              <a:lnSpc>
                <a:spcPct val="100000"/>
              </a:lnSpc>
              <a:spcBef>
                <a:spcPts val="0"/>
              </a:spcBef>
              <a:spcAft>
                <a:spcPts val="0"/>
              </a:spcAft>
              <a:buClr>
                <a:schemeClr val="dk1"/>
              </a:buClr>
              <a:buSzPts val="1400"/>
              <a:buFont typeface="IM Fell English"/>
              <a:buChar char="■"/>
              <a:defRPr>
                <a:solidFill>
                  <a:schemeClr val="dk1"/>
                </a:solidFill>
                <a:latin typeface="IM Fell English"/>
                <a:ea typeface="IM Fell English"/>
                <a:cs typeface="IM Fell English"/>
                <a:sym typeface="IM Fell English"/>
              </a:defRPr>
            </a:lvl9pPr>
          </a:lstStyle>
          <a:p>
            <a:endParaRPr/>
          </a:p>
        </p:txBody>
      </p:sp>
    </p:spTree>
    <p:extLst>
      <p:ext uri="{BB962C8B-B14F-4D97-AF65-F5344CB8AC3E}">
        <p14:creationId xmlns:p14="http://schemas.microsoft.com/office/powerpoint/2010/main" val="3521459055"/>
      </p:ext>
    </p:extLst>
  </p:cSld>
  <p:clrMap bg1="lt1" tx1="dk1" bg2="dk2" tx2="lt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BCE469-00F7-42F1-B590-B933A4E4CD56}"/>
              </a:ext>
            </a:extLst>
          </p:cNvPr>
          <p:cNvSpPr>
            <a:spLocks noGrp="1"/>
          </p:cNvSpPr>
          <p:nvPr>
            <p:ph type="title"/>
          </p:nvPr>
        </p:nvSpPr>
        <p:spPr>
          <a:xfrm>
            <a:off x="838200" y="365129"/>
            <a:ext cx="10515600" cy="1325563"/>
          </a:xfrm>
          <a:prstGeom prst="rect">
            <a:avLst/>
          </a:prstGeom>
        </p:spPr>
        <p:txBody>
          <a:bodyPr vert="horz" lIns="91437" tIns="45720" rIns="91437"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E43E048-C0B3-42DC-9A49-E277E4831ADE}"/>
              </a:ext>
            </a:extLst>
          </p:cNvPr>
          <p:cNvSpPr>
            <a:spLocks noGrp="1"/>
          </p:cNvSpPr>
          <p:nvPr>
            <p:ph type="body" idx="1"/>
          </p:nvPr>
        </p:nvSpPr>
        <p:spPr>
          <a:xfrm>
            <a:off x="838200" y="1825626"/>
            <a:ext cx="10515600" cy="4351338"/>
          </a:xfrm>
          <a:prstGeom prst="rect">
            <a:avLst/>
          </a:prstGeom>
        </p:spPr>
        <p:txBody>
          <a:bodyPr vert="horz" lIns="91437" tIns="45720" rIns="91437"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05BF8CE-5A1F-4CF4-AAA5-077A0422C9E7}"/>
              </a:ext>
            </a:extLst>
          </p:cNvPr>
          <p:cNvSpPr>
            <a:spLocks noGrp="1"/>
          </p:cNvSpPr>
          <p:nvPr>
            <p:ph type="dt" sz="half" idx="2"/>
          </p:nvPr>
        </p:nvSpPr>
        <p:spPr>
          <a:xfrm>
            <a:off x="838200" y="6356389"/>
            <a:ext cx="2743200" cy="365125"/>
          </a:xfrm>
          <a:prstGeom prst="rect">
            <a:avLst/>
          </a:prstGeom>
        </p:spPr>
        <p:txBody>
          <a:bodyPr vert="horz" lIns="91437" tIns="45720" rIns="91437" bIns="45720" rtlCol="0" anchor="ctr"/>
          <a:lstStyle>
            <a:lvl1pPr algn="l">
              <a:defRPr sz="1200">
                <a:solidFill>
                  <a:schemeClr val="tx1">
                    <a:tint val="75000"/>
                  </a:schemeClr>
                </a:solidFill>
              </a:defRPr>
            </a:lvl1pPr>
          </a:lstStyle>
          <a:p>
            <a:pPr defTabSz="914379"/>
            <a:fld id="{26183E6B-09F2-43B9-8DDE-5A24B40B5A45}" type="datetimeFigureOut">
              <a:rPr lang="vi-VN" smtClean="0">
                <a:solidFill>
                  <a:prstClr val="black">
                    <a:tint val="75000"/>
                  </a:prstClr>
                </a:solidFill>
              </a:rPr>
              <a:pPr defTabSz="914379"/>
              <a:t>29/07/2024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75CF3AAC-7A94-4530-8D57-F70335B02B8D}"/>
              </a:ext>
            </a:extLst>
          </p:cNvPr>
          <p:cNvSpPr>
            <a:spLocks noGrp="1"/>
          </p:cNvSpPr>
          <p:nvPr>
            <p:ph type="ftr" sz="quarter" idx="3"/>
          </p:nvPr>
        </p:nvSpPr>
        <p:spPr>
          <a:xfrm>
            <a:off x="4038600" y="6356389"/>
            <a:ext cx="4114800" cy="365125"/>
          </a:xfrm>
          <a:prstGeom prst="rect">
            <a:avLst/>
          </a:prstGeom>
        </p:spPr>
        <p:txBody>
          <a:bodyPr vert="horz" lIns="91437" tIns="45720" rIns="91437" bIns="45720" rtlCol="0" anchor="ctr"/>
          <a:lstStyle>
            <a:lvl1pPr algn="ctr">
              <a:defRPr sz="1200">
                <a:solidFill>
                  <a:schemeClr val="tx1">
                    <a:tint val="75000"/>
                  </a:schemeClr>
                </a:solidFill>
              </a:defRPr>
            </a:lvl1pPr>
          </a:lstStyle>
          <a:p>
            <a:pPr defTabSz="914379"/>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0C9BD350-C84D-4B8E-93D3-0BEE99D5A526}"/>
              </a:ext>
            </a:extLst>
          </p:cNvPr>
          <p:cNvSpPr>
            <a:spLocks noGrp="1"/>
          </p:cNvSpPr>
          <p:nvPr>
            <p:ph type="sldNum" sz="quarter" idx="4"/>
          </p:nvPr>
        </p:nvSpPr>
        <p:spPr>
          <a:xfrm>
            <a:off x="8610600" y="6356389"/>
            <a:ext cx="2743200" cy="365125"/>
          </a:xfrm>
          <a:prstGeom prst="rect">
            <a:avLst/>
          </a:prstGeom>
        </p:spPr>
        <p:txBody>
          <a:bodyPr vert="horz" lIns="91437" tIns="45720" rIns="91437" bIns="45720" rtlCol="0" anchor="ctr"/>
          <a:lstStyle>
            <a:lvl1pPr algn="r">
              <a:defRPr sz="1200">
                <a:solidFill>
                  <a:schemeClr val="tx1">
                    <a:tint val="75000"/>
                  </a:schemeClr>
                </a:solidFill>
              </a:defRPr>
            </a:lvl1pPr>
          </a:lstStyle>
          <a:p>
            <a:pPr defTabSz="914379"/>
            <a:fld id="{7A366E10-940B-4BC7-AA57-B73B63B59CF9}" type="slidenum">
              <a:rPr lang="vi-VN" smtClean="0">
                <a:solidFill>
                  <a:prstClr val="black">
                    <a:tint val="75000"/>
                  </a:prstClr>
                </a:solidFill>
              </a:rPr>
              <a:pPr defTabSz="914379"/>
              <a:t>‹#›</a:t>
            </a:fld>
            <a:endParaRPr lang="vi-VN">
              <a:solidFill>
                <a:prstClr val="black">
                  <a:tint val="75000"/>
                </a:prstClr>
              </a:solidFill>
            </a:endParaRPr>
          </a:p>
        </p:txBody>
      </p:sp>
    </p:spTree>
    <p:extLst>
      <p:ext uri="{BB962C8B-B14F-4D97-AF65-F5344CB8AC3E}">
        <p14:creationId xmlns:p14="http://schemas.microsoft.com/office/powerpoint/2010/main" val="2209742265"/>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Lst>
  <p:txStyles>
    <p:titleStyle>
      <a:lvl1pPr algn="l" defTabSz="91437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3" indent="-228594" algn="l" defTabSz="91437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1" indent="-228594" algn="l" defTabSz="91437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50" indent="-228594" algn="l" defTabSz="91437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40" indent="-228594" algn="l" defTabSz="91437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8" indent="-228594" algn="l" defTabSz="91437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6" indent="-228594" algn="l" defTabSz="91437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7" indent="-228594" algn="l" defTabSz="91437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79" rtl="0" eaLnBrk="1" latinLnBrk="0" hangingPunct="1">
        <a:defRPr sz="1800" kern="1200">
          <a:solidFill>
            <a:schemeClr val="tx1"/>
          </a:solidFill>
          <a:latin typeface="+mn-lt"/>
          <a:ea typeface="+mn-ea"/>
          <a:cs typeface="+mn-cs"/>
        </a:defRPr>
      </a:lvl1pPr>
      <a:lvl2pPr marL="457188" algn="l" defTabSz="914379" rtl="0" eaLnBrk="1" latinLnBrk="0" hangingPunct="1">
        <a:defRPr sz="1800" kern="1200">
          <a:solidFill>
            <a:schemeClr val="tx1"/>
          </a:solidFill>
          <a:latin typeface="+mn-lt"/>
          <a:ea typeface="+mn-ea"/>
          <a:cs typeface="+mn-cs"/>
        </a:defRPr>
      </a:lvl2pPr>
      <a:lvl3pPr marL="914379" algn="l" defTabSz="914379" rtl="0" eaLnBrk="1" latinLnBrk="0" hangingPunct="1">
        <a:defRPr sz="1800" kern="1200">
          <a:solidFill>
            <a:schemeClr val="tx1"/>
          </a:solidFill>
          <a:latin typeface="+mn-lt"/>
          <a:ea typeface="+mn-ea"/>
          <a:cs typeface="+mn-cs"/>
        </a:defRPr>
      </a:lvl3pPr>
      <a:lvl4pPr marL="1371567" algn="l" defTabSz="914379" rtl="0" eaLnBrk="1" latinLnBrk="0" hangingPunct="1">
        <a:defRPr sz="1800" kern="1200">
          <a:solidFill>
            <a:schemeClr val="tx1"/>
          </a:solidFill>
          <a:latin typeface="+mn-lt"/>
          <a:ea typeface="+mn-ea"/>
          <a:cs typeface="+mn-cs"/>
        </a:defRPr>
      </a:lvl4pPr>
      <a:lvl5pPr marL="1828756" algn="l" defTabSz="914379" rtl="0" eaLnBrk="1" latinLnBrk="0" hangingPunct="1">
        <a:defRPr sz="1800" kern="1200">
          <a:solidFill>
            <a:schemeClr val="tx1"/>
          </a:solidFill>
          <a:latin typeface="+mn-lt"/>
          <a:ea typeface="+mn-ea"/>
          <a:cs typeface="+mn-cs"/>
        </a:defRPr>
      </a:lvl5pPr>
      <a:lvl6pPr marL="2285946" algn="l" defTabSz="914379" rtl="0" eaLnBrk="1" latinLnBrk="0" hangingPunct="1">
        <a:defRPr sz="1800" kern="1200">
          <a:solidFill>
            <a:schemeClr val="tx1"/>
          </a:solidFill>
          <a:latin typeface="+mn-lt"/>
          <a:ea typeface="+mn-ea"/>
          <a:cs typeface="+mn-cs"/>
        </a:defRPr>
      </a:lvl6pPr>
      <a:lvl7pPr marL="2743134" algn="l" defTabSz="914379" rtl="0" eaLnBrk="1" latinLnBrk="0" hangingPunct="1">
        <a:defRPr sz="1800" kern="1200">
          <a:solidFill>
            <a:schemeClr val="tx1"/>
          </a:solidFill>
          <a:latin typeface="+mn-lt"/>
          <a:ea typeface="+mn-ea"/>
          <a:cs typeface="+mn-cs"/>
        </a:defRPr>
      </a:lvl7pPr>
      <a:lvl8pPr marL="3200322" algn="l" defTabSz="914379" rtl="0" eaLnBrk="1" latinLnBrk="0" hangingPunct="1">
        <a:defRPr sz="1800" kern="1200">
          <a:solidFill>
            <a:schemeClr val="tx1"/>
          </a:solidFill>
          <a:latin typeface="+mn-lt"/>
          <a:ea typeface="+mn-ea"/>
          <a:cs typeface="+mn-cs"/>
        </a:defRPr>
      </a:lvl8pPr>
      <a:lvl9pPr marL="3657513" algn="l" defTabSz="914379"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51206" tIns="25603" rIns="51206" bIns="25603" rtlCol="0" anchor="ctr">
            <a:normAutofit/>
          </a:bodyPr>
          <a:lstStyle/>
          <a:p>
            <a:r>
              <a:rPr lang="en-US"/>
              <a:t>Click to edit Master title style</a:t>
            </a:r>
          </a:p>
        </p:txBody>
      </p:sp>
      <p:sp>
        <p:nvSpPr>
          <p:cNvPr id="3" name="Text Placeholder 2"/>
          <p:cNvSpPr>
            <a:spLocks noGrp="1"/>
          </p:cNvSpPr>
          <p:nvPr>
            <p:ph type="body" idx="1"/>
          </p:nvPr>
        </p:nvSpPr>
        <p:spPr>
          <a:xfrm>
            <a:off x="304800" y="1066815"/>
            <a:ext cx="5486400" cy="3017309"/>
          </a:xfrm>
          <a:prstGeom prst="rect">
            <a:avLst/>
          </a:prstGeom>
        </p:spPr>
        <p:txBody>
          <a:bodyPr vert="horz" lIns="51206" tIns="25603" rIns="51206" bIns="25603"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82"/>
            <a:ext cx="1422400" cy="243417"/>
          </a:xfrm>
          <a:prstGeom prst="rect">
            <a:avLst/>
          </a:prstGeom>
        </p:spPr>
        <p:txBody>
          <a:bodyPr vert="horz" lIns="51206" tIns="25603" rIns="51206" bIns="25603" rtlCol="0" anchor="ctr"/>
          <a:lstStyle>
            <a:lvl1pPr algn="l">
              <a:defRPr sz="700">
                <a:solidFill>
                  <a:schemeClr val="tx1">
                    <a:tint val="75000"/>
                  </a:schemeClr>
                </a:solidFill>
              </a:defRPr>
            </a:lvl1pPr>
          </a:lstStyle>
          <a:p>
            <a:pPr defTabSz="512064"/>
            <a:fld id="{1D8BD707-D9CF-40AE-B4C6-C98DA3205C09}" type="datetimeFigureOut">
              <a:rPr lang="en-US" smtClean="0">
                <a:solidFill>
                  <a:prstClr val="black">
                    <a:tint val="75000"/>
                  </a:prstClr>
                </a:solidFill>
              </a:rPr>
              <a:pPr defTabSz="512064"/>
              <a:t>7/29/2024</a:t>
            </a:fld>
            <a:endParaRPr lang="en-US">
              <a:solidFill>
                <a:prstClr val="black">
                  <a:tint val="75000"/>
                </a:prstClr>
              </a:solidFill>
            </a:endParaRPr>
          </a:p>
        </p:txBody>
      </p:sp>
      <p:sp>
        <p:nvSpPr>
          <p:cNvPr id="5" name="Footer Placeholder 4"/>
          <p:cNvSpPr>
            <a:spLocks noGrp="1"/>
          </p:cNvSpPr>
          <p:nvPr>
            <p:ph type="ftr" sz="quarter" idx="3"/>
          </p:nvPr>
        </p:nvSpPr>
        <p:spPr>
          <a:xfrm>
            <a:off x="2082800" y="4237582"/>
            <a:ext cx="1930400" cy="243417"/>
          </a:xfrm>
          <a:prstGeom prst="rect">
            <a:avLst/>
          </a:prstGeom>
        </p:spPr>
        <p:txBody>
          <a:bodyPr vert="horz" lIns="51206" tIns="25603" rIns="51206" bIns="25603" rtlCol="0" anchor="ctr"/>
          <a:lstStyle>
            <a:lvl1pPr algn="ctr">
              <a:defRPr sz="700">
                <a:solidFill>
                  <a:schemeClr val="tx1">
                    <a:tint val="75000"/>
                  </a:schemeClr>
                </a:solidFill>
              </a:defRPr>
            </a:lvl1pPr>
          </a:lstStyle>
          <a:p>
            <a:pPr defTabSz="512064"/>
            <a:endParaRPr lang="en-US">
              <a:solidFill>
                <a:prstClr val="black">
                  <a:tint val="75000"/>
                </a:prstClr>
              </a:solidFill>
            </a:endParaRPr>
          </a:p>
        </p:txBody>
      </p:sp>
      <p:sp>
        <p:nvSpPr>
          <p:cNvPr id="6" name="Slide Number Placeholder 5"/>
          <p:cNvSpPr>
            <a:spLocks noGrp="1"/>
          </p:cNvSpPr>
          <p:nvPr>
            <p:ph type="sldNum" sz="quarter" idx="4"/>
          </p:nvPr>
        </p:nvSpPr>
        <p:spPr>
          <a:xfrm>
            <a:off x="4368800" y="4237582"/>
            <a:ext cx="1422400" cy="243417"/>
          </a:xfrm>
          <a:prstGeom prst="rect">
            <a:avLst/>
          </a:prstGeom>
        </p:spPr>
        <p:txBody>
          <a:bodyPr vert="horz" lIns="51206" tIns="25603" rIns="51206" bIns="25603" rtlCol="0" anchor="ctr"/>
          <a:lstStyle>
            <a:lvl1pPr algn="r">
              <a:defRPr sz="700">
                <a:solidFill>
                  <a:schemeClr val="tx1">
                    <a:tint val="75000"/>
                  </a:schemeClr>
                </a:solidFill>
              </a:defRPr>
            </a:lvl1pPr>
          </a:lstStyle>
          <a:p>
            <a:pPr defTabSz="512064"/>
            <a:fld id="{B6F15528-21DE-4FAA-801E-634DDDAF4B2B}" type="slidenum">
              <a:rPr lang="en-US" smtClean="0">
                <a:solidFill>
                  <a:prstClr val="black">
                    <a:tint val="75000"/>
                  </a:prstClr>
                </a:solidFill>
              </a:rPr>
              <a:pPr defTabSz="512064"/>
              <a:t>‹#›</a:t>
            </a:fld>
            <a:endParaRPr lang="en-US">
              <a:solidFill>
                <a:prstClr val="black">
                  <a:tint val="75000"/>
                </a:prstClr>
              </a:solidFill>
            </a:endParaRPr>
          </a:p>
        </p:txBody>
      </p:sp>
    </p:spTree>
    <p:extLst>
      <p:ext uri="{BB962C8B-B14F-4D97-AF65-F5344CB8AC3E}">
        <p14:creationId xmlns:p14="http://schemas.microsoft.com/office/powerpoint/2010/main" val="165758374"/>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Lst>
  <p:txStyles>
    <p:titleStyle>
      <a:lvl1pPr algn="ctr" defTabSz="512064" rtl="0" eaLnBrk="1" latinLnBrk="0" hangingPunct="1">
        <a:spcBef>
          <a:spcPct val="0"/>
        </a:spcBef>
        <a:buNone/>
        <a:defRPr sz="2500" kern="1200">
          <a:solidFill>
            <a:schemeClr val="tx1"/>
          </a:solidFill>
          <a:latin typeface="+mj-lt"/>
          <a:ea typeface="+mj-ea"/>
          <a:cs typeface="+mj-cs"/>
        </a:defRPr>
      </a:lvl1pPr>
    </p:titleStyle>
    <p:bodyStyle>
      <a:lvl1pPr marL="192024" indent="-192024" algn="l" defTabSz="512064"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6052" indent="-160020" algn="l" defTabSz="512064" rtl="0" eaLnBrk="1" latinLnBrk="0" hangingPunct="1">
        <a:spcBef>
          <a:spcPct val="20000"/>
        </a:spcBef>
        <a:buFont typeface="Arial" pitchFamily="34" charset="0"/>
        <a:buChar char="–"/>
        <a:defRPr sz="1600" kern="1200">
          <a:solidFill>
            <a:schemeClr val="tx1"/>
          </a:solidFill>
          <a:latin typeface="+mn-lt"/>
          <a:ea typeface="+mn-ea"/>
          <a:cs typeface="+mn-cs"/>
        </a:defRPr>
      </a:lvl2pPr>
      <a:lvl3pPr marL="640080" indent="-128016" algn="l" defTabSz="512064" rtl="0" eaLnBrk="1" latinLnBrk="0" hangingPunct="1">
        <a:spcBef>
          <a:spcPct val="20000"/>
        </a:spcBef>
        <a:buFont typeface="Arial" pitchFamily="34" charset="0"/>
        <a:buChar char="•"/>
        <a:defRPr sz="1300" kern="1200">
          <a:solidFill>
            <a:schemeClr val="tx1"/>
          </a:solidFill>
          <a:latin typeface="+mn-lt"/>
          <a:ea typeface="+mn-ea"/>
          <a:cs typeface="+mn-cs"/>
        </a:defRPr>
      </a:lvl3pPr>
      <a:lvl4pPr marL="896112" indent="-128016" algn="l" defTabSz="512064" rtl="0" eaLnBrk="1" latinLnBrk="0" hangingPunct="1">
        <a:spcBef>
          <a:spcPct val="20000"/>
        </a:spcBef>
        <a:buFont typeface="Arial" pitchFamily="34" charset="0"/>
        <a:buChar char="–"/>
        <a:defRPr sz="1100" kern="1200">
          <a:solidFill>
            <a:schemeClr val="tx1"/>
          </a:solidFill>
          <a:latin typeface="+mn-lt"/>
          <a:ea typeface="+mn-ea"/>
          <a:cs typeface="+mn-cs"/>
        </a:defRPr>
      </a:lvl4pPr>
      <a:lvl5pPr marL="1152144" indent="-128016" algn="l" defTabSz="512064" rtl="0" eaLnBrk="1" latinLnBrk="0" hangingPunct="1">
        <a:spcBef>
          <a:spcPct val="20000"/>
        </a:spcBef>
        <a:buFont typeface="Arial" pitchFamily="34" charset="0"/>
        <a:buChar char="»"/>
        <a:defRPr sz="1100" kern="1200">
          <a:solidFill>
            <a:schemeClr val="tx1"/>
          </a:solidFill>
          <a:latin typeface="+mn-lt"/>
          <a:ea typeface="+mn-ea"/>
          <a:cs typeface="+mn-cs"/>
        </a:defRPr>
      </a:lvl5pPr>
      <a:lvl6pPr marL="1408176" indent="-128016" algn="l" defTabSz="512064" rtl="0" eaLnBrk="1" latinLnBrk="0" hangingPunct="1">
        <a:spcBef>
          <a:spcPct val="20000"/>
        </a:spcBef>
        <a:buFont typeface="Arial" pitchFamily="34" charset="0"/>
        <a:buChar char="•"/>
        <a:defRPr sz="1100" kern="1200">
          <a:solidFill>
            <a:schemeClr val="tx1"/>
          </a:solidFill>
          <a:latin typeface="+mn-lt"/>
          <a:ea typeface="+mn-ea"/>
          <a:cs typeface="+mn-cs"/>
        </a:defRPr>
      </a:lvl6pPr>
      <a:lvl7pPr marL="1664208" indent="-128016" algn="l" defTabSz="512064" rtl="0" eaLnBrk="1" latinLnBrk="0" hangingPunct="1">
        <a:spcBef>
          <a:spcPct val="20000"/>
        </a:spcBef>
        <a:buFont typeface="Arial" pitchFamily="34" charset="0"/>
        <a:buChar char="•"/>
        <a:defRPr sz="1100" kern="1200">
          <a:solidFill>
            <a:schemeClr val="tx1"/>
          </a:solidFill>
          <a:latin typeface="+mn-lt"/>
          <a:ea typeface="+mn-ea"/>
          <a:cs typeface="+mn-cs"/>
        </a:defRPr>
      </a:lvl7pPr>
      <a:lvl8pPr marL="1920240" indent="-128016" algn="l" defTabSz="512064" rtl="0" eaLnBrk="1" latinLnBrk="0" hangingPunct="1">
        <a:spcBef>
          <a:spcPct val="20000"/>
        </a:spcBef>
        <a:buFont typeface="Arial" pitchFamily="34" charset="0"/>
        <a:buChar char="•"/>
        <a:defRPr sz="1100" kern="1200">
          <a:solidFill>
            <a:schemeClr val="tx1"/>
          </a:solidFill>
          <a:latin typeface="+mn-lt"/>
          <a:ea typeface="+mn-ea"/>
          <a:cs typeface="+mn-cs"/>
        </a:defRPr>
      </a:lvl8pPr>
      <a:lvl9pPr marL="2176272" indent="-128016" algn="l" defTabSz="512064" rtl="0" eaLnBrk="1" latinLnBrk="0" hangingPunct="1">
        <a:spcBef>
          <a:spcPct val="20000"/>
        </a:spcBef>
        <a:buFont typeface="Arial" pitchFamily="34" charset="0"/>
        <a:buChar char="•"/>
        <a:defRPr sz="1100" kern="1200">
          <a:solidFill>
            <a:schemeClr val="tx1"/>
          </a:solidFill>
          <a:latin typeface="+mn-lt"/>
          <a:ea typeface="+mn-ea"/>
          <a:cs typeface="+mn-cs"/>
        </a:defRPr>
      </a:lvl9pPr>
    </p:bodyStyle>
    <p:otherStyle>
      <a:defPPr>
        <a:defRPr lang="en-US"/>
      </a:defPPr>
      <a:lvl1pPr marL="0" algn="l" defTabSz="512064" rtl="0" eaLnBrk="1" latinLnBrk="0" hangingPunct="1">
        <a:defRPr sz="1000" kern="1200">
          <a:solidFill>
            <a:schemeClr val="tx1"/>
          </a:solidFill>
          <a:latin typeface="+mn-lt"/>
          <a:ea typeface="+mn-ea"/>
          <a:cs typeface="+mn-cs"/>
        </a:defRPr>
      </a:lvl1pPr>
      <a:lvl2pPr marL="256032" algn="l" defTabSz="512064" rtl="0" eaLnBrk="1" latinLnBrk="0" hangingPunct="1">
        <a:defRPr sz="1000" kern="1200">
          <a:solidFill>
            <a:schemeClr val="tx1"/>
          </a:solidFill>
          <a:latin typeface="+mn-lt"/>
          <a:ea typeface="+mn-ea"/>
          <a:cs typeface="+mn-cs"/>
        </a:defRPr>
      </a:lvl2pPr>
      <a:lvl3pPr marL="512064" algn="l" defTabSz="512064" rtl="0" eaLnBrk="1" latinLnBrk="0" hangingPunct="1">
        <a:defRPr sz="1000" kern="1200">
          <a:solidFill>
            <a:schemeClr val="tx1"/>
          </a:solidFill>
          <a:latin typeface="+mn-lt"/>
          <a:ea typeface="+mn-ea"/>
          <a:cs typeface="+mn-cs"/>
        </a:defRPr>
      </a:lvl3pPr>
      <a:lvl4pPr marL="768096" algn="l" defTabSz="512064" rtl="0" eaLnBrk="1" latinLnBrk="0" hangingPunct="1">
        <a:defRPr sz="1000" kern="1200">
          <a:solidFill>
            <a:schemeClr val="tx1"/>
          </a:solidFill>
          <a:latin typeface="+mn-lt"/>
          <a:ea typeface="+mn-ea"/>
          <a:cs typeface="+mn-cs"/>
        </a:defRPr>
      </a:lvl4pPr>
      <a:lvl5pPr marL="1024128" algn="l" defTabSz="512064" rtl="0" eaLnBrk="1" latinLnBrk="0" hangingPunct="1">
        <a:defRPr sz="1000" kern="1200">
          <a:solidFill>
            <a:schemeClr val="tx1"/>
          </a:solidFill>
          <a:latin typeface="+mn-lt"/>
          <a:ea typeface="+mn-ea"/>
          <a:cs typeface="+mn-cs"/>
        </a:defRPr>
      </a:lvl5pPr>
      <a:lvl6pPr marL="1280160" algn="l" defTabSz="512064" rtl="0" eaLnBrk="1" latinLnBrk="0" hangingPunct="1">
        <a:defRPr sz="1000" kern="1200">
          <a:solidFill>
            <a:schemeClr val="tx1"/>
          </a:solidFill>
          <a:latin typeface="+mn-lt"/>
          <a:ea typeface="+mn-ea"/>
          <a:cs typeface="+mn-cs"/>
        </a:defRPr>
      </a:lvl6pPr>
      <a:lvl7pPr marL="1536192" algn="l" defTabSz="512064" rtl="0" eaLnBrk="1" latinLnBrk="0" hangingPunct="1">
        <a:defRPr sz="1000" kern="1200">
          <a:solidFill>
            <a:schemeClr val="tx1"/>
          </a:solidFill>
          <a:latin typeface="+mn-lt"/>
          <a:ea typeface="+mn-ea"/>
          <a:cs typeface="+mn-cs"/>
        </a:defRPr>
      </a:lvl7pPr>
      <a:lvl8pPr marL="1792224" algn="l" defTabSz="512064" rtl="0" eaLnBrk="1" latinLnBrk="0" hangingPunct="1">
        <a:defRPr sz="1000" kern="1200">
          <a:solidFill>
            <a:schemeClr val="tx1"/>
          </a:solidFill>
          <a:latin typeface="+mn-lt"/>
          <a:ea typeface="+mn-ea"/>
          <a:cs typeface="+mn-cs"/>
        </a:defRPr>
      </a:lvl8pPr>
      <a:lvl9pPr marL="2048256" algn="l" defTabSz="512064" rtl="0" eaLnBrk="1" latinLnBrk="0" hangingPunct="1">
        <a:defRPr sz="10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BCE469-00F7-42F1-B590-B933A4E4CD56}"/>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E43E048-C0B3-42DC-9A49-E277E4831A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05BF8CE-5A1F-4CF4-AAA5-077A0422C9E7}"/>
              </a:ext>
            </a:extLst>
          </p:cNvPr>
          <p:cNvSpPr>
            <a:spLocks noGrp="1"/>
          </p:cNvSpPr>
          <p:nvPr>
            <p:ph type="dt" sz="half" idx="2"/>
          </p:nvPr>
        </p:nvSpPr>
        <p:spPr>
          <a:xfrm>
            <a:off x="838200" y="635636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83E6B-09F2-43B9-8DDE-5A24B40B5A45}" type="datetimeFigureOut">
              <a:rPr lang="vi-VN" smtClean="0">
                <a:solidFill>
                  <a:prstClr val="black">
                    <a:tint val="75000"/>
                  </a:prstClr>
                </a:solidFill>
              </a:rPr>
              <a:pPr/>
              <a:t>29/07/2024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75CF3AAC-7A94-4530-8D57-F70335B02B8D}"/>
              </a:ext>
            </a:extLst>
          </p:cNvPr>
          <p:cNvSpPr>
            <a:spLocks noGrp="1"/>
          </p:cNvSpPr>
          <p:nvPr>
            <p:ph type="ftr" sz="quarter" idx="3"/>
          </p:nvPr>
        </p:nvSpPr>
        <p:spPr>
          <a:xfrm>
            <a:off x="4038600" y="635636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0C9BD350-C84D-4B8E-93D3-0BEE99D5A526}"/>
              </a:ext>
            </a:extLst>
          </p:cNvPr>
          <p:cNvSpPr>
            <a:spLocks noGrp="1"/>
          </p:cNvSpPr>
          <p:nvPr>
            <p:ph type="sldNum" sz="quarter" idx="4"/>
          </p:nvPr>
        </p:nvSpPr>
        <p:spPr>
          <a:xfrm>
            <a:off x="8610600" y="635636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366E10-940B-4BC7-AA57-B73B63B59CF9}" type="slidenum">
              <a:rPr lang="vi-VN" smtClean="0">
                <a:solidFill>
                  <a:prstClr val="black">
                    <a:tint val="75000"/>
                  </a:prstClr>
                </a:solidFill>
              </a:rPr>
              <a:pPr/>
              <a:t>‹#›</a:t>
            </a:fld>
            <a:endParaRPr lang="vi-VN">
              <a:solidFill>
                <a:prstClr val="black">
                  <a:tint val="75000"/>
                </a:prstClr>
              </a:solidFill>
            </a:endParaRPr>
          </a:p>
        </p:txBody>
      </p:sp>
    </p:spTree>
    <p:extLst>
      <p:ext uri="{BB962C8B-B14F-4D97-AF65-F5344CB8AC3E}">
        <p14:creationId xmlns:p14="http://schemas.microsoft.com/office/powerpoint/2010/main" val="3785835756"/>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BCE469-00F7-42F1-B590-B933A4E4CD56}"/>
              </a:ext>
            </a:extLst>
          </p:cNvPr>
          <p:cNvSpPr>
            <a:spLocks noGrp="1"/>
          </p:cNvSpPr>
          <p:nvPr>
            <p:ph type="title"/>
          </p:nvPr>
        </p:nvSpPr>
        <p:spPr>
          <a:xfrm>
            <a:off x="838200" y="365129"/>
            <a:ext cx="10515600" cy="1325563"/>
          </a:xfrm>
          <a:prstGeom prst="rect">
            <a:avLst/>
          </a:prstGeom>
        </p:spPr>
        <p:txBody>
          <a:bodyPr vert="horz" lIns="91437" tIns="45720" rIns="91437"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E43E048-C0B3-42DC-9A49-E277E4831ADE}"/>
              </a:ext>
            </a:extLst>
          </p:cNvPr>
          <p:cNvSpPr>
            <a:spLocks noGrp="1"/>
          </p:cNvSpPr>
          <p:nvPr>
            <p:ph type="body" idx="1"/>
          </p:nvPr>
        </p:nvSpPr>
        <p:spPr>
          <a:xfrm>
            <a:off x="838200" y="1825626"/>
            <a:ext cx="10515600" cy="4351338"/>
          </a:xfrm>
          <a:prstGeom prst="rect">
            <a:avLst/>
          </a:prstGeom>
        </p:spPr>
        <p:txBody>
          <a:bodyPr vert="horz" lIns="91437" tIns="45720" rIns="91437"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D05BF8CE-5A1F-4CF4-AAA5-077A0422C9E7}"/>
              </a:ext>
            </a:extLst>
          </p:cNvPr>
          <p:cNvSpPr>
            <a:spLocks noGrp="1"/>
          </p:cNvSpPr>
          <p:nvPr>
            <p:ph type="dt" sz="half" idx="2"/>
          </p:nvPr>
        </p:nvSpPr>
        <p:spPr>
          <a:xfrm>
            <a:off x="838200" y="6356355"/>
            <a:ext cx="2743200" cy="365125"/>
          </a:xfrm>
          <a:prstGeom prst="rect">
            <a:avLst/>
          </a:prstGeom>
        </p:spPr>
        <p:txBody>
          <a:bodyPr vert="horz" lIns="91437" tIns="45720" rIns="91437" bIns="45720" rtlCol="0" anchor="ctr"/>
          <a:lstStyle>
            <a:lvl1pPr algn="l">
              <a:defRPr sz="1200">
                <a:solidFill>
                  <a:schemeClr val="tx1">
                    <a:tint val="75000"/>
                  </a:schemeClr>
                </a:solidFill>
              </a:defRPr>
            </a:lvl1pPr>
          </a:lstStyle>
          <a:p>
            <a:pPr defTabSz="914379"/>
            <a:fld id="{26183E6B-09F2-43B9-8DDE-5A24B40B5A45}" type="datetimeFigureOut">
              <a:rPr lang="vi-VN" smtClean="0">
                <a:solidFill>
                  <a:prstClr val="black">
                    <a:tint val="75000"/>
                  </a:prstClr>
                </a:solidFill>
              </a:rPr>
              <a:pPr defTabSz="914379"/>
              <a:t>29/07/2024</a:t>
            </a:fld>
            <a:endParaRPr lang="vi-VN">
              <a:solidFill>
                <a:prstClr val="black">
                  <a:tint val="75000"/>
                </a:prstClr>
              </a:solidFill>
            </a:endParaRPr>
          </a:p>
        </p:txBody>
      </p:sp>
      <p:sp>
        <p:nvSpPr>
          <p:cNvPr id="5" name="Footer Placeholder 4">
            <a:extLst>
              <a:ext uri="{FF2B5EF4-FFF2-40B4-BE49-F238E27FC236}">
                <a16:creationId xmlns:a16="http://schemas.microsoft.com/office/drawing/2014/main" id="{75CF3AAC-7A94-4530-8D57-F70335B02B8D}"/>
              </a:ext>
            </a:extLst>
          </p:cNvPr>
          <p:cNvSpPr>
            <a:spLocks noGrp="1"/>
          </p:cNvSpPr>
          <p:nvPr>
            <p:ph type="ftr" sz="quarter" idx="3"/>
          </p:nvPr>
        </p:nvSpPr>
        <p:spPr>
          <a:xfrm>
            <a:off x="4038600" y="6356355"/>
            <a:ext cx="4114800" cy="365125"/>
          </a:xfrm>
          <a:prstGeom prst="rect">
            <a:avLst/>
          </a:prstGeom>
        </p:spPr>
        <p:txBody>
          <a:bodyPr vert="horz" lIns="91437" tIns="45720" rIns="91437" bIns="45720" rtlCol="0" anchor="ctr"/>
          <a:lstStyle>
            <a:lvl1pPr algn="ctr">
              <a:defRPr sz="1200">
                <a:solidFill>
                  <a:schemeClr val="tx1">
                    <a:tint val="75000"/>
                  </a:schemeClr>
                </a:solidFill>
              </a:defRPr>
            </a:lvl1pPr>
          </a:lstStyle>
          <a:p>
            <a:pPr defTabSz="914379"/>
            <a:endParaRPr lang="vi-VN">
              <a:solidFill>
                <a:prstClr val="black">
                  <a:tint val="75000"/>
                </a:prstClr>
              </a:solidFill>
            </a:endParaRPr>
          </a:p>
        </p:txBody>
      </p:sp>
      <p:sp>
        <p:nvSpPr>
          <p:cNvPr id="6" name="Slide Number Placeholder 5">
            <a:extLst>
              <a:ext uri="{FF2B5EF4-FFF2-40B4-BE49-F238E27FC236}">
                <a16:creationId xmlns:a16="http://schemas.microsoft.com/office/drawing/2014/main" id="{0C9BD350-C84D-4B8E-93D3-0BEE99D5A526}"/>
              </a:ext>
            </a:extLst>
          </p:cNvPr>
          <p:cNvSpPr>
            <a:spLocks noGrp="1"/>
          </p:cNvSpPr>
          <p:nvPr>
            <p:ph type="sldNum" sz="quarter" idx="4"/>
          </p:nvPr>
        </p:nvSpPr>
        <p:spPr>
          <a:xfrm>
            <a:off x="8610600" y="6356355"/>
            <a:ext cx="2743200" cy="365125"/>
          </a:xfrm>
          <a:prstGeom prst="rect">
            <a:avLst/>
          </a:prstGeom>
        </p:spPr>
        <p:txBody>
          <a:bodyPr vert="horz" lIns="91437" tIns="45720" rIns="91437" bIns="45720" rtlCol="0" anchor="ctr"/>
          <a:lstStyle>
            <a:lvl1pPr algn="r">
              <a:defRPr sz="1200">
                <a:solidFill>
                  <a:schemeClr val="tx1">
                    <a:tint val="75000"/>
                  </a:schemeClr>
                </a:solidFill>
              </a:defRPr>
            </a:lvl1pPr>
          </a:lstStyle>
          <a:p>
            <a:pPr defTabSz="914379"/>
            <a:fld id="{7A366E10-940B-4BC7-AA57-B73B63B59CF9}" type="slidenum">
              <a:rPr lang="vi-VN" smtClean="0">
                <a:solidFill>
                  <a:prstClr val="black">
                    <a:tint val="75000"/>
                  </a:prstClr>
                </a:solidFill>
              </a:rPr>
              <a:pPr defTabSz="914379"/>
              <a:t>‹#›</a:t>
            </a:fld>
            <a:endParaRPr lang="vi-VN">
              <a:solidFill>
                <a:prstClr val="black">
                  <a:tint val="75000"/>
                </a:prstClr>
              </a:solidFill>
            </a:endParaRPr>
          </a:p>
        </p:txBody>
      </p:sp>
    </p:spTree>
    <p:extLst>
      <p:ext uri="{BB962C8B-B14F-4D97-AF65-F5344CB8AC3E}">
        <p14:creationId xmlns:p14="http://schemas.microsoft.com/office/powerpoint/2010/main" val="1688636820"/>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Lst>
  <p:txStyles>
    <p:titleStyle>
      <a:lvl1pPr algn="l" defTabSz="91437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3" indent="-228594" algn="l" defTabSz="91437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1" indent="-228594" algn="l" defTabSz="91437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50" indent="-228594" algn="l" defTabSz="91437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40" indent="-228594" algn="l" defTabSz="91437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8" indent="-228594" algn="l" defTabSz="91437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6" indent="-228594" algn="l" defTabSz="91437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7" indent="-228594" algn="l" defTabSz="91437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79" rtl="0" eaLnBrk="1" latinLnBrk="0" hangingPunct="1">
        <a:defRPr sz="1800" kern="1200">
          <a:solidFill>
            <a:schemeClr val="tx1"/>
          </a:solidFill>
          <a:latin typeface="+mn-lt"/>
          <a:ea typeface="+mn-ea"/>
          <a:cs typeface="+mn-cs"/>
        </a:defRPr>
      </a:lvl1pPr>
      <a:lvl2pPr marL="457188" algn="l" defTabSz="914379" rtl="0" eaLnBrk="1" latinLnBrk="0" hangingPunct="1">
        <a:defRPr sz="1800" kern="1200">
          <a:solidFill>
            <a:schemeClr val="tx1"/>
          </a:solidFill>
          <a:latin typeface="+mn-lt"/>
          <a:ea typeface="+mn-ea"/>
          <a:cs typeface="+mn-cs"/>
        </a:defRPr>
      </a:lvl2pPr>
      <a:lvl3pPr marL="914379" algn="l" defTabSz="914379" rtl="0" eaLnBrk="1" latinLnBrk="0" hangingPunct="1">
        <a:defRPr sz="1800" kern="1200">
          <a:solidFill>
            <a:schemeClr val="tx1"/>
          </a:solidFill>
          <a:latin typeface="+mn-lt"/>
          <a:ea typeface="+mn-ea"/>
          <a:cs typeface="+mn-cs"/>
        </a:defRPr>
      </a:lvl3pPr>
      <a:lvl4pPr marL="1371567" algn="l" defTabSz="914379" rtl="0" eaLnBrk="1" latinLnBrk="0" hangingPunct="1">
        <a:defRPr sz="1800" kern="1200">
          <a:solidFill>
            <a:schemeClr val="tx1"/>
          </a:solidFill>
          <a:latin typeface="+mn-lt"/>
          <a:ea typeface="+mn-ea"/>
          <a:cs typeface="+mn-cs"/>
        </a:defRPr>
      </a:lvl4pPr>
      <a:lvl5pPr marL="1828756" algn="l" defTabSz="914379" rtl="0" eaLnBrk="1" latinLnBrk="0" hangingPunct="1">
        <a:defRPr sz="1800" kern="1200">
          <a:solidFill>
            <a:schemeClr val="tx1"/>
          </a:solidFill>
          <a:latin typeface="+mn-lt"/>
          <a:ea typeface="+mn-ea"/>
          <a:cs typeface="+mn-cs"/>
        </a:defRPr>
      </a:lvl5pPr>
      <a:lvl6pPr marL="2285946" algn="l" defTabSz="914379" rtl="0" eaLnBrk="1" latinLnBrk="0" hangingPunct="1">
        <a:defRPr sz="1800" kern="1200">
          <a:solidFill>
            <a:schemeClr val="tx1"/>
          </a:solidFill>
          <a:latin typeface="+mn-lt"/>
          <a:ea typeface="+mn-ea"/>
          <a:cs typeface="+mn-cs"/>
        </a:defRPr>
      </a:lvl6pPr>
      <a:lvl7pPr marL="2743134" algn="l" defTabSz="914379" rtl="0" eaLnBrk="1" latinLnBrk="0" hangingPunct="1">
        <a:defRPr sz="1800" kern="1200">
          <a:solidFill>
            <a:schemeClr val="tx1"/>
          </a:solidFill>
          <a:latin typeface="+mn-lt"/>
          <a:ea typeface="+mn-ea"/>
          <a:cs typeface="+mn-cs"/>
        </a:defRPr>
      </a:lvl7pPr>
      <a:lvl8pPr marL="3200322" algn="l" defTabSz="914379" rtl="0" eaLnBrk="1" latinLnBrk="0" hangingPunct="1">
        <a:defRPr sz="1800" kern="1200">
          <a:solidFill>
            <a:schemeClr val="tx1"/>
          </a:solidFill>
          <a:latin typeface="+mn-lt"/>
          <a:ea typeface="+mn-ea"/>
          <a:cs typeface="+mn-cs"/>
        </a:defRPr>
      </a:lvl8pPr>
      <a:lvl9pPr marL="3657513" algn="l" defTabSz="914379"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solidFill>
                  <a:prstClr val="black">
                    <a:tint val="75000"/>
                  </a:prstClr>
                </a:solidFill>
              </a:rPr>
              <a:pPr/>
              <a:t>7/29/2024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1467641"/>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solidFill>
                  <a:prstClr val="black">
                    <a:tint val="75000"/>
                  </a:prstClr>
                </a:solidFill>
              </a:rPr>
              <a:pPr/>
              <a:t>7/29/2024</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903765"/>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 id="21474838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57.xml"/><Relationship Id="rId6" Type="http://schemas.openxmlformats.org/officeDocument/2006/relationships/image" Target="../media/image23.svg"/><Relationship Id="rId5" Type="http://schemas.openxmlformats.org/officeDocument/2006/relationships/image" Target="../media/image19.png"/><Relationship Id="rId10" Type="http://schemas.openxmlformats.org/officeDocument/2006/relationships/image" Target="../media/image23.jpeg"/><Relationship Id="rId4" Type="http://schemas.openxmlformats.org/officeDocument/2006/relationships/image" Target="../media/image18.png"/><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image" Target="../media/image17.png"/><Relationship Id="rId1" Type="http://schemas.openxmlformats.org/officeDocument/2006/relationships/slideLayout" Target="../slideLayouts/slideLayout57.xml"/><Relationship Id="rId6" Type="http://schemas.openxmlformats.org/officeDocument/2006/relationships/image" Target="../media/image20.png"/><Relationship Id="rId5" Type="http://schemas.openxmlformats.org/officeDocument/2006/relationships/image" Target="../media/image23.svg"/><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6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2.xml"/><Relationship Id="rId5" Type="http://schemas.openxmlformats.org/officeDocument/2006/relationships/image" Target="../media/image25.png"/><Relationship Id="rId4" Type="http://schemas.openxmlformats.org/officeDocument/2006/relationships/image" Target="../media/image29.svg"/></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2.wav"/><Relationship Id="rId7" Type="http://schemas.openxmlformats.org/officeDocument/2006/relationships/image" Target="../media/image10.png"/><Relationship Id="rId2" Type="http://schemas.openxmlformats.org/officeDocument/2006/relationships/audio" Target="../media/audio1.wav"/><Relationship Id="rId1" Type="http://schemas.openxmlformats.org/officeDocument/2006/relationships/slideLayout" Target="../slideLayouts/slideLayout90.xml"/><Relationship Id="rId6" Type="http://schemas.openxmlformats.org/officeDocument/2006/relationships/image" Target="../media/image9.jpeg"/><Relationship Id="rId5" Type="http://schemas.openxmlformats.org/officeDocument/2006/relationships/audio" Target="../media/audio4.wav"/><Relationship Id="rId10" Type="http://schemas.openxmlformats.org/officeDocument/2006/relationships/image" Target="../media/image13.png"/><Relationship Id="rId4" Type="http://schemas.openxmlformats.org/officeDocument/2006/relationships/audio" Target="../media/audio3.wav"/><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02.xml"/><Relationship Id="rId6" Type="http://schemas.openxmlformats.org/officeDocument/2006/relationships/image" Target="../media/image9.jpeg"/><Relationship Id="rId5" Type="http://schemas.openxmlformats.org/officeDocument/2006/relationships/audio" Target="../media/audio3.wav"/><Relationship Id="rId10" Type="http://schemas.openxmlformats.org/officeDocument/2006/relationships/image" Target="../media/image12.png"/><Relationship Id="rId4" Type="http://schemas.openxmlformats.org/officeDocument/2006/relationships/audio" Target="../media/audio4.wav"/><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2.wav"/><Relationship Id="rId7" Type="http://schemas.openxmlformats.org/officeDocument/2006/relationships/image" Target="../media/image11.png"/><Relationship Id="rId2" Type="http://schemas.openxmlformats.org/officeDocument/2006/relationships/audio" Target="../media/audio1.wav"/><Relationship Id="rId1" Type="http://schemas.openxmlformats.org/officeDocument/2006/relationships/slideLayout" Target="../slideLayouts/slideLayout114.xml"/><Relationship Id="rId6" Type="http://schemas.openxmlformats.org/officeDocument/2006/relationships/image" Target="../media/image9.jpeg"/><Relationship Id="rId5" Type="http://schemas.openxmlformats.org/officeDocument/2006/relationships/audio" Target="../media/audio4.wav"/><Relationship Id="rId10" Type="http://schemas.openxmlformats.org/officeDocument/2006/relationships/image" Target="../media/image13.png"/><Relationship Id="rId4" Type="http://schemas.openxmlformats.org/officeDocument/2006/relationships/audio" Target="../media/audio3.wav"/><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1.wav"/><Relationship Id="rId7"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90.xml"/><Relationship Id="rId6" Type="http://schemas.openxmlformats.org/officeDocument/2006/relationships/audio" Target="../media/audio4.wav"/><Relationship Id="rId11" Type="http://schemas.openxmlformats.org/officeDocument/2006/relationships/image" Target="../media/image13.png"/><Relationship Id="rId5" Type="http://schemas.openxmlformats.org/officeDocument/2006/relationships/audio" Target="../media/audio3.wav"/><Relationship Id="rId10" Type="http://schemas.openxmlformats.org/officeDocument/2006/relationships/image" Target="../media/image10.png"/><Relationship Id="rId4" Type="http://schemas.openxmlformats.org/officeDocument/2006/relationships/audio" Target="../media/audio2.wav"/><Relationship Id="rId9" Type="http://schemas.openxmlformats.org/officeDocument/2006/relationships/image" Target="../media/image12.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audio" Target="../media/audio3.wav"/><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90.xml"/><Relationship Id="rId6" Type="http://schemas.openxmlformats.org/officeDocument/2006/relationships/image" Target="../media/image10.png"/><Relationship Id="rId5" Type="http://schemas.openxmlformats.org/officeDocument/2006/relationships/audio" Target="../media/audio4.wav"/><Relationship Id="rId4" Type="http://schemas.openxmlformats.org/officeDocument/2006/relationships/audio" Target="../media/audio2.wav"/><Relationship Id="rId9"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04"/>
        <p:cNvGrpSpPr/>
        <p:nvPr/>
      </p:nvGrpSpPr>
      <p:grpSpPr>
        <a:xfrm>
          <a:off x="0" y="0"/>
          <a:ext cx="0" cy="0"/>
          <a:chOff x="0" y="0"/>
          <a:chExt cx="0" cy="0"/>
        </a:xfrm>
      </p:grpSpPr>
      <p:sp>
        <p:nvSpPr>
          <p:cNvPr id="1510" name="Google Shape;1510;p37"/>
          <p:cNvSpPr txBox="1">
            <a:spLocks noGrp="1"/>
          </p:cNvSpPr>
          <p:nvPr>
            <p:ph type="ctrTitle"/>
          </p:nvPr>
        </p:nvSpPr>
        <p:spPr>
          <a:xfrm>
            <a:off x="1001391" y="89673"/>
            <a:ext cx="9389976" cy="1011096"/>
          </a:xfrm>
          <a:prstGeom prst="rect">
            <a:avLst/>
          </a:prstGeom>
        </p:spPr>
        <p:txBody>
          <a:bodyPr spcFirstLastPara="1" wrap="square" lIns="91416" tIns="91416" rIns="91416" bIns="91416" anchor="t" anchorCtr="0">
            <a:noAutofit/>
          </a:bodyPr>
          <a:lstStyle/>
          <a:p>
            <a:pPr lvl="0">
              <a:lnSpc>
                <a:spcPct val="100000"/>
              </a:lnSpc>
              <a:spcBef>
                <a:spcPct val="20000"/>
              </a:spcBef>
              <a:defRPr/>
            </a:pPr>
            <a:r>
              <a:rPr lang="en-US" sz="2800" i="0" kern="1200" dirty="0">
                <a:solidFill>
                  <a:srgbClr val="FF0000"/>
                </a:solidFill>
                <a:latin typeface="Times New Roman" pitchFamily="18" charset="0"/>
                <a:ea typeface="+mj-ea"/>
                <a:cs typeface="Times New Roman" pitchFamily="18" charset="0"/>
              </a:rPr>
              <a:t>I. KHỞI ĐỘNG </a:t>
            </a:r>
            <a:r>
              <a:rPr lang="vi-VN" sz="3600" i="0" kern="1200" dirty="0">
                <a:solidFill>
                  <a:srgbClr val="FF0000"/>
                </a:solidFill>
                <a:latin typeface="Times New Roman" pitchFamily="18" charset="0"/>
                <a:ea typeface="+mj-ea"/>
                <a:cs typeface="Times New Roman" pitchFamily="18" charset="0"/>
              </a:rPr>
              <a:t/>
            </a:r>
            <a:br>
              <a:rPr lang="vi-VN" sz="3600" i="0" kern="1200" dirty="0">
                <a:solidFill>
                  <a:srgbClr val="FF0000"/>
                </a:solidFill>
                <a:latin typeface="Times New Roman" pitchFamily="18" charset="0"/>
                <a:ea typeface="+mj-ea"/>
                <a:cs typeface="Times New Roman" pitchFamily="18" charset="0"/>
              </a:rPr>
            </a:br>
            <a:endParaRPr sz="2800" b="0" i="0" dirty="0">
              <a:solidFill>
                <a:schemeClr val="accent2"/>
              </a:solidFill>
              <a:latin typeface="Times New Roman" panose="02020603050405020304" pitchFamily="18" charset="0"/>
              <a:cs typeface="Times New Roman" panose="02020603050405020304" pitchFamily="18" charset="0"/>
            </a:endParaRPr>
          </a:p>
        </p:txBody>
      </p:sp>
      <p:sp>
        <p:nvSpPr>
          <p:cNvPr id="3" name="Tiêu đề phụ 2">
            <a:extLst>
              <a:ext uri="{FF2B5EF4-FFF2-40B4-BE49-F238E27FC236}">
                <a16:creationId xmlns:a16="http://schemas.microsoft.com/office/drawing/2014/main" id="{7760C203-3DCF-46D7-B159-E2DDC0CA1D60}"/>
              </a:ext>
            </a:extLst>
          </p:cNvPr>
          <p:cNvSpPr>
            <a:spLocks noGrp="1"/>
          </p:cNvSpPr>
          <p:nvPr>
            <p:ph type="subTitle" idx="1"/>
          </p:nvPr>
        </p:nvSpPr>
        <p:spPr>
          <a:xfrm>
            <a:off x="1851795" y="774267"/>
            <a:ext cx="8206606" cy="1019363"/>
          </a:xfrm>
        </p:spPr>
        <p:txBody>
          <a:bodyPr/>
          <a:lstStyle/>
          <a:p>
            <a:r>
              <a:rPr lang="en-US" sz="2000" dirty="0" err="1" smtClean="0"/>
              <a:t>Nêu</a:t>
            </a:r>
            <a:r>
              <a:rPr lang="en-US" sz="2000" dirty="0" smtClean="0"/>
              <a:t> </a:t>
            </a:r>
            <a:r>
              <a:rPr lang="en-US" sz="2000" dirty="0" err="1" smtClean="0"/>
              <a:t>những</a:t>
            </a:r>
            <a:r>
              <a:rPr lang="en-US" sz="2000" dirty="0" smtClean="0"/>
              <a:t> </a:t>
            </a:r>
            <a:r>
              <a:rPr lang="en-US" sz="2000" dirty="0" err="1" smtClean="0"/>
              <a:t>hiểu</a:t>
            </a:r>
            <a:r>
              <a:rPr lang="en-US" sz="2000" dirty="0" smtClean="0"/>
              <a:t> </a:t>
            </a:r>
            <a:r>
              <a:rPr lang="en-US" sz="2000" dirty="0" err="1" smtClean="0"/>
              <a:t>biết</a:t>
            </a:r>
            <a:r>
              <a:rPr lang="en-US" sz="2000" dirty="0" smtClean="0"/>
              <a:t> </a:t>
            </a:r>
            <a:r>
              <a:rPr lang="en-US" sz="2000" dirty="0" err="1" smtClean="0"/>
              <a:t>của</a:t>
            </a:r>
            <a:r>
              <a:rPr lang="en-US" sz="2000" dirty="0" smtClean="0"/>
              <a:t> </a:t>
            </a:r>
            <a:r>
              <a:rPr lang="en-US" sz="2000" dirty="0" err="1" smtClean="0"/>
              <a:t>anh</a:t>
            </a:r>
            <a:r>
              <a:rPr lang="en-US" sz="2000" dirty="0" smtClean="0"/>
              <a:t>/</a:t>
            </a:r>
            <a:r>
              <a:rPr lang="en-US" sz="2000" dirty="0" err="1" smtClean="0"/>
              <a:t>chị</a:t>
            </a:r>
            <a:r>
              <a:rPr lang="en-US" sz="2000" dirty="0" smtClean="0"/>
              <a:t> </a:t>
            </a:r>
            <a:r>
              <a:rPr lang="en-US" sz="2000" dirty="0" err="1" smtClean="0"/>
              <a:t>về</a:t>
            </a:r>
            <a:r>
              <a:rPr lang="en-US" sz="2000" dirty="0" smtClean="0"/>
              <a:t> </a:t>
            </a:r>
            <a:r>
              <a:rPr lang="en-US" sz="2000" dirty="0" err="1" smtClean="0"/>
              <a:t>Chủ</a:t>
            </a:r>
            <a:r>
              <a:rPr lang="en-US" sz="2000" dirty="0" smtClean="0"/>
              <a:t> </a:t>
            </a:r>
            <a:r>
              <a:rPr lang="en-US" sz="2000" dirty="0" err="1" smtClean="0"/>
              <a:t>tịch</a:t>
            </a:r>
            <a:r>
              <a:rPr lang="en-US" sz="2000" dirty="0" smtClean="0"/>
              <a:t> </a:t>
            </a:r>
            <a:r>
              <a:rPr lang="en-US" sz="2000" dirty="0" err="1" smtClean="0"/>
              <a:t>Hồ</a:t>
            </a:r>
            <a:r>
              <a:rPr lang="en-US" sz="2000" dirty="0" smtClean="0"/>
              <a:t> </a:t>
            </a:r>
            <a:r>
              <a:rPr lang="en-US" sz="2000" dirty="0" err="1" smtClean="0"/>
              <a:t>Chí</a:t>
            </a:r>
            <a:r>
              <a:rPr lang="en-US" sz="2000" dirty="0" smtClean="0"/>
              <a:t> Minh?</a:t>
            </a:r>
            <a:endParaRPr lang="en-US" sz="2000" dirty="0"/>
          </a:p>
        </p:txBody>
      </p:sp>
      <p:sp>
        <p:nvSpPr>
          <p:cNvPr id="5" name="Tiêu đề phụ 2">
            <a:extLst>
              <a:ext uri="{FF2B5EF4-FFF2-40B4-BE49-F238E27FC236}">
                <a16:creationId xmlns:a16="http://schemas.microsoft.com/office/drawing/2014/main" id="{7760C203-3DCF-46D7-B159-E2DDC0CA1D60}"/>
              </a:ext>
            </a:extLst>
          </p:cNvPr>
          <p:cNvSpPr txBox="1">
            <a:spLocks/>
          </p:cNvSpPr>
          <p:nvPr/>
        </p:nvSpPr>
        <p:spPr>
          <a:xfrm>
            <a:off x="1418042" y="2115354"/>
            <a:ext cx="6587200" cy="1237445"/>
          </a:xfrm>
          <a:prstGeom prst="rect">
            <a:avLst/>
          </a:prstGeom>
          <a:noFill/>
          <a:ln>
            <a:noFill/>
          </a:ln>
        </p:spPr>
        <p:txBody>
          <a:bodyPr spcFirstLastPara="1" wrap="square" lIns="91416" tIns="91416" rIns="91416" bIns="91416"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800"/>
              <a:buFont typeface="IM Fell English"/>
              <a:buNone/>
              <a:defRPr sz="1600" b="0" i="0" u="none" strike="noStrike" cap="none">
                <a:solidFill>
                  <a:schemeClr val="dk1"/>
                </a:solidFill>
                <a:latin typeface="IM Fell English"/>
                <a:ea typeface="IM Fell English"/>
                <a:cs typeface="IM Fell English"/>
                <a:sym typeface="IM Fell English"/>
              </a:defRPr>
            </a:lvl1pPr>
            <a:lvl2pPr marL="914400" marR="0" lvl="1" indent="-317500" algn="ctr" rtl="0">
              <a:lnSpc>
                <a:spcPct val="100000"/>
              </a:lnSpc>
              <a:spcBef>
                <a:spcPts val="0"/>
              </a:spcBef>
              <a:spcAft>
                <a:spcPts val="0"/>
              </a:spcAft>
              <a:buClr>
                <a:schemeClr val="dk1"/>
              </a:buClr>
              <a:buSzPts val="2800"/>
              <a:buFont typeface="IM Fell English"/>
              <a:buNone/>
              <a:defRPr sz="2800" b="0" i="0" u="none" strike="noStrike" cap="none">
                <a:solidFill>
                  <a:schemeClr val="dk1"/>
                </a:solidFill>
                <a:latin typeface="IM Fell English"/>
                <a:ea typeface="IM Fell English"/>
                <a:cs typeface="IM Fell English"/>
                <a:sym typeface="IM Fell English"/>
              </a:defRPr>
            </a:lvl2pPr>
            <a:lvl3pPr marL="1371600" marR="0" lvl="2" indent="-317500" algn="ctr" rtl="0">
              <a:lnSpc>
                <a:spcPct val="100000"/>
              </a:lnSpc>
              <a:spcBef>
                <a:spcPts val="0"/>
              </a:spcBef>
              <a:spcAft>
                <a:spcPts val="0"/>
              </a:spcAft>
              <a:buClr>
                <a:schemeClr val="dk1"/>
              </a:buClr>
              <a:buSzPts val="2800"/>
              <a:buFont typeface="IM Fell English"/>
              <a:buNone/>
              <a:defRPr sz="2800" b="0" i="0" u="none" strike="noStrike" cap="none">
                <a:solidFill>
                  <a:schemeClr val="dk1"/>
                </a:solidFill>
                <a:latin typeface="IM Fell English"/>
                <a:ea typeface="IM Fell English"/>
                <a:cs typeface="IM Fell English"/>
                <a:sym typeface="IM Fell English"/>
              </a:defRPr>
            </a:lvl3pPr>
            <a:lvl4pPr marL="1828800" marR="0" lvl="3" indent="-317500" algn="ctr" rtl="0">
              <a:lnSpc>
                <a:spcPct val="100000"/>
              </a:lnSpc>
              <a:spcBef>
                <a:spcPts val="0"/>
              </a:spcBef>
              <a:spcAft>
                <a:spcPts val="0"/>
              </a:spcAft>
              <a:buClr>
                <a:schemeClr val="dk1"/>
              </a:buClr>
              <a:buSzPts val="2800"/>
              <a:buFont typeface="IM Fell English"/>
              <a:buNone/>
              <a:defRPr sz="2800" b="0" i="0" u="none" strike="noStrike" cap="none">
                <a:solidFill>
                  <a:schemeClr val="dk1"/>
                </a:solidFill>
                <a:latin typeface="IM Fell English"/>
                <a:ea typeface="IM Fell English"/>
                <a:cs typeface="IM Fell English"/>
                <a:sym typeface="IM Fell English"/>
              </a:defRPr>
            </a:lvl4pPr>
            <a:lvl5pPr marL="2286000" marR="0" lvl="4" indent="-317500" algn="ctr" rtl="0">
              <a:lnSpc>
                <a:spcPct val="100000"/>
              </a:lnSpc>
              <a:spcBef>
                <a:spcPts val="0"/>
              </a:spcBef>
              <a:spcAft>
                <a:spcPts val="0"/>
              </a:spcAft>
              <a:buClr>
                <a:schemeClr val="dk1"/>
              </a:buClr>
              <a:buSzPts val="2800"/>
              <a:buFont typeface="IM Fell English"/>
              <a:buNone/>
              <a:defRPr sz="2800" b="0" i="0" u="none" strike="noStrike" cap="none">
                <a:solidFill>
                  <a:schemeClr val="dk1"/>
                </a:solidFill>
                <a:latin typeface="IM Fell English"/>
                <a:ea typeface="IM Fell English"/>
                <a:cs typeface="IM Fell English"/>
                <a:sym typeface="IM Fell English"/>
              </a:defRPr>
            </a:lvl5pPr>
            <a:lvl6pPr marL="2743200" marR="0" lvl="5" indent="-317500" algn="ctr" rtl="0">
              <a:lnSpc>
                <a:spcPct val="100000"/>
              </a:lnSpc>
              <a:spcBef>
                <a:spcPts val="0"/>
              </a:spcBef>
              <a:spcAft>
                <a:spcPts val="0"/>
              </a:spcAft>
              <a:buClr>
                <a:schemeClr val="dk1"/>
              </a:buClr>
              <a:buSzPts val="2800"/>
              <a:buFont typeface="IM Fell English"/>
              <a:buNone/>
              <a:defRPr sz="2800" b="0" i="0" u="none" strike="noStrike" cap="none">
                <a:solidFill>
                  <a:schemeClr val="dk1"/>
                </a:solidFill>
                <a:latin typeface="IM Fell English"/>
                <a:ea typeface="IM Fell English"/>
                <a:cs typeface="IM Fell English"/>
                <a:sym typeface="IM Fell English"/>
              </a:defRPr>
            </a:lvl6pPr>
            <a:lvl7pPr marL="3200400" marR="0" lvl="6" indent="-317500" algn="ctr" rtl="0">
              <a:lnSpc>
                <a:spcPct val="100000"/>
              </a:lnSpc>
              <a:spcBef>
                <a:spcPts val="0"/>
              </a:spcBef>
              <a:spcAft>
                <a:spcPts val="0"/>
              </a:spcAft>
              <a:buClr>
                <a:schemeClr val="dk1"/>
              </a:buClr>
              <a:buSzPts val="2800"/>
              <a:buFont typeface="IM Fell English"/>
              <a:buNone/>
              <a:defRPr sz="2800" b="0" i="0" u="none" strike="noStrike" cap="none">
                <a:solidFill>
                  <a:schemeClr val="dk1"/>
                </a:solidFill>
                <a:latin typeface="IM Fell English"/>
                <a:ea typeface="IM Fell English"/>
                <a:cs typeface="IM Fell English"/>
                <a:sym typeface="IM Fell English"/>
              </a:defRPr>
            </a:lvl7pPr>
            <a:lvl8pPr marL="3657600" marR="0" lvl="7" indent="-317500" algn="ctr" rtl="0">
              <a:lnSpc>
                <a:spcPct val="100000"/>
              </a:lnSpc>
              <a:spcBef>
                <a:spcPts val="0"/>
              </a:spcBef>
              <a:spcAft>
                <a:spcPts val="0"/>
              </a:spcAft>
              <a:buClr>
                <a:schemeClr val="dk1"/>
              </a:buClr>
              <a:buSzPts val="2800"/>
              <a:buFont typeface="IM Fell English"/>
              <a:buNone/>
              <a:defRPr sz="2800" b="0" i="0" u="none" strike="noStrike" cap="none">
                <a:solidFill>
                  <a:schemeClr val="dk1"/>
                </a:solidFill>
                <a:latin typeface="IM Fell English"/>
                <a:ea typeface="IM Fell English"/>
                <a:cs typeface="IM Fell English"/>
                <a:sym typeface="IM Fell English"/>
              </a:defRPr>
            </a:lvl8pPr>
            <a:lvl9pPr marL="4114800" marR="0" lvl="8" indent="-317500" algn="ctr" rtl="0">
              <a:lnSpc>
                <a:spcPct val="100000"/>
              </a:lnSpc>
              <a:spcBef>
                <a:spcPts val="0"/>
              </a:spcBef>
              <a:spcAft>
                <a:spcPts val="0"/>
              </a:spcAft>
              <a:buClr>
                <a:schemeClr val="dk1"/>
              </a:buClr>
              <a:buSzPts val="2800"/>
              <a:buFont typeface="IM Fell English"/>
              <a:buNone/>
              <a:defRPr sz="2800" b="0" i="0" u="none" strike="noStrike" cap="none">
                <a:solidFill>
                  <a:schemeClr val="dk1"/>
                </a:solidFill>
                <a:latin typeface="IM Fell English"/>
                <a:ea typeface="IM Fell English"/>
                <a:cs typeface="IM Fell English"/>
                <a:sym typeface="IM Fell English"/>
              </a:defRPr>
            </a:lvl9pPr>
          </a:lstStyle>
          <a:p>
            <a:r>
              <a:rPr lang="en-US" sz="2000" kern="0" dirty="0" smtClean="0"/>
              <a:t>HS </a:t>
            </a:r>
            <a:r>
              <a:rPr lang="en-US" sz="2000" kern="0" dirty="0" err="1" smtClean="0"/>
              <a:t>xem</a:t>
            </a:r>
            <a:r>
              <a:rPr lang="en-US" sz="2000" kern="0" dirty="0" smtClean="0"/>
              <a:t> clip </a:t>
            </a:r>
            <a:r>
              <a:rPr lang="en-US" sz="2000" kern="0" dirty="0" err="1" smtClean="0"/>
              <a:t>và</a:t>
            </a:r>
            <a:r>
              <a:rPr lang="en-US" sz="2000" kern="0" dirty="0" smtClean="0"/>
              <a:t> </a:t>
            </a:r>
            <a:r>
              <a:rPr lang="en-US" sz="2000" kern="0" dirty="0" err="1" smtClean="0"/>
              <a:t>nêu</a:t>
            </a:r>
            <a:r>
              <a:rPr lang="en-US" sz="2000" kern="0" dirty="0" smtClean="0"/>
              <a:t> </a:t>
            </a:r>
            <a:r>
              <a:rPr lang="en-US" sz="2000" kern="0" dirty="0" err="1" smtClean="0"/>
              <a:t>suy</a:t>
            </a:r>
            <a:r>
              <a:rPr lang="en-US" sz="2000" kern="0" dirty="0" smtClean="0"/>
              <a:t> </a:t>
            </a:r>
            <a:r>
              <a:rPr lang="en-US" sz="2000" kern="0" dirty="0" err="1" smtClean="0"/>
              <a:t>nghĩ</a:t>
            </a:r>
            <a:r>
              <a:rPr lang="en-US" sz="2000" kern="0" dirty="0" smtClean="0"/>
              <a:t> </a:t>
            </a:r>
            <a:r>
              <a:rPr lang="en-US" sz="2000" kern="0" dirty="0" err="1" smtClean="0"/>
              <a:t>cá</a:t>
            </a:r>
            <a:r>
              <a:rPr lang="en-US" sz="2000" kern="0" dirty="0" smtClean="0"/>
              <a:t> </a:t>
            </a:r>
            <a:r>
              <a:rPr lang="en-US" sz="2000" kern="0" dirty="0" err="1" smtClean="0"/>
              <a:t>nhân</a:t>
            </a:r>
            <a:r>
              <a:rPr lang="en-US" sz="2000" kern="0" dirty="0" smtClean="0"/>
              <a:t>: </a:t>
            </a:r>
          </a:p>
          <a:p>
            <a:endParaRPr lang="en-US" sz="2000" kern="0" dirty="0"/>
          </a:p>
          <a:p>
            <a:r>
              <a:rPr lang="en-US" dirty="0" smtClean="0"/>
              <a:t>https</a:t>
            </a:r>
            <a:r>
              <a:rPr lang="en-US" dirty="0"/>
              <a:t>://www.youtube.com/watch?v=l6xFLuY4Eh8</a:t>
            </a:r>
          </a:p>
          <a:p>
            <a:endParaRPr lang="en-US" sz="2000" kern="0" dirty="0"/>
          </a:p>
        </p:txBody>
      </p:sp>
    </p:spTree>
    <p:extLst>
      <p:ext uri="{BB962C8B-B14F-4D97-AF65-F5344CB8AC3E}">
        <p14:creationId xmlns:p14="http://schemas.microsoft.com/office/powerpoint/2010/main" val="3916452804"/>
      </p:ext>
    </p:extLst>
  </p:cSld>
  <p:clrMapOvr>
    <a:masterClrMapping/>
  </p:clrMapOvr>
  <p:transition spd="slow">
    <p:wip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tile tx="0" ty="0" sx="100000" sy="100000" flip="none" algn="tl"/>
        </a:blipFill>
        <a:effectLst/>
      </p:bgPr>
    </p:bg>
    <p:spTree>
      <p:nvGrpSpPr>
        <p:cNvPr id="1" name=""/>
        <p:cNvGrpSpPr/>
        <p:nvPr/>
      </p:nvGrpSpPr>
      <p:grpSpPr>
        <a:xfrm>
          <a:off x="0" y="0"/>
          <a:ext cx="0" cy="0"/>
          <a:chOff x="0" y="0"/>
          <a:chExt cx="0" cy="0"/>
        </a:xfrm>
      </p:grpSpPr>
      <p:sp>
        <p:nvSpPr>
          <p:cNvPr id="4" name="Oval 3"/>
          <p:cNvSpPr/>
          <p:nvPr/>
        </p:nvSpPr>
        <p:spPr>
          <a:xfrm>
            <a:off x="2622176" y="5602"/>
            <a:ext cx="9569824" cy="2274796"/>
          </a:xfrm>
          <a:prstGeom prst="ellipse">
            <a:avLst/>
          </a:prstGeom>
          <a:solidFill>
            <a:schemeClr val="accent6">
              <a:lumMod val="40000"/>
              <a:lumOff val="60000"/>
            </a:schemeClr>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anchor="ctr"/>
          <a:lstStyle/>
          <a:p>
            <a:pPr defTabSz="914309">
              <a:lnSpc>
                <a:spcPct val="90000"/>
              </a:lnSpc>
              <a:spcBef>
                <a:spcPts val="1000"/>
              </a:spcBef>
            </a:pPr>
            <a:r>
              <a:rPr lang="en-US" sz="2800" b="1" dirty="0">
                <a:solidFill>
                  <a:srgbClr val="FF0000"/>
                </a:solidFill>
                <a:latin typeface="Times New Roman" pitchFamily="18" charset="0"/>
                <a:cs typeface="Times New Roman" pitchFamily="18" charset="0"/>
              </a:rPr>
              <a:t>HOẠT ĐỘNG 2:</a:t>
            </a:r>
            <a:r>
              <a:rPr lang="vi-VN" sz="2800" b="1" dirty="0">
                <a:solidFill>
                  <a:srgbClr val="FF0000"/>
                </a:solidFill>
                <a:latin typeface="Times New Roman" pitchFamily="18" charset="0"/>
                <a:cs typeface="Times New Roman" pitchFamily="18" charset="0"/>
              </a:rPr>
              <a:t> HOẠT ĐỘNG NHÓM</a:t>
            </a:r>
            <a:endParaRPr lang="en-US" sz="2800" b="1" dirty="0">
              <a:solidFill>
                <a:srgbClr val="FF0000"/>
              </a:solidFill>
              <a:latin typeface="Times New Roman" pitchFamily="18" charset="0"/>
              <a:cs typeface="Times New Roman" pitchFamily="18" charset="0"/>
            </a:endParaRPr>
          </a:p>
          <a:p>
            <a:pPr defTabSz="914309">
              <a:lnSpc>
                <a:spcPct val="90000"/>
              </a:lnSpc>
              <a:spcBef>
                <a:spcPts val="1000"/>
              </a:spcBef>
            </a:pPr>
            <a:r>
              <a:rPr lang="en-US" sz="3200" dirty="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Lớp</a:t>
            </a:r>
            <a:r>
              <a:rPr lang="en-US" sz="3200" dirty="0" smtClean="0">
                <a:solidFill>
                  <a:prstClr val="black"/>
                </a:solidFill>
                <a:latin typeface="Times New Roman" pitchFamily="18" charset="0"/>
                <a:cs typeface="Times New Roman" pitchFamily="18" charset="0"/>
              </a:rPr>
              <a:t> chia </a:t>
            </a:r>
            <a:r>
              <a:rPr lang="en-US" sz="3200" dirty="0" err="1" smtClean="0">
                <a:solidFill>
                  <a:prstClr val="black"/>
                </a:solidFill>
                <a:latin typeface="Times New Roman" pitchFamily="18" charset="0"/>
                <a:cs typeface="Times New Roman" pitchFamily="18" charset="0"/>
              </a:rPr>
              <a:t>thành</a:t>
            </a:r>
            <a:r>
              <a:rPr lang="en-US" sz="3200" dirty="0" smtClean="0">
                <a:solidFill>
                  <a:prstClr val="black"/>
                </a:solidFill>
                <a:latin typeface="Times New Roman" pitchFamily="18" charset="0"/>
                <a:cs typeface="Times New Roman" pitchFamily="18" charset="0"/>
              </a:rPr>
              <a:t> 5 </a:t>
            </a:r>
            <a:r>
              <a:rPr lang="en-US" sz="3200" dirty="0" err="1" smtClean="0">
                <a:solidFill>
                  <a:prstClr val="black"/>
                </a:solidFill>
                <a:latin typeface="Times New Roman" pitchFamily="18" charset="0"/>
                <a:cs typeface="Times New Roman" pitchFamily="18" charset="0"/>
              </a:rPr>
              <a:t>nhóm</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bốc</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thăm</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câu</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hỏi</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cử</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đại</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diện</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nhóm</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lên</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trả</a:t>
            </a:r>
            <a:r>
              <a:rPr lang="en-US" sz="3200" dirty="0" smtClean="0">
                <a:solidFill>
                  <a:prstClr val="black"/>
                </a:solidFill>
                <a:latin typeface="Times New Roman" pitchFamily="18" charset="0"/>
                <a:cs typeface="Times New Roman" pitchFamily="18" charset="0"/>
              </a:rPr>
              <a:t> </a:t>
            </a:r>
            <a:r>
              <a:rPr lang="en-US" sz="3200" dirty="0" err="1" smtClean="0">
                <a:solidFill>
                  <a:prstClr val="black"/>
                </a:solidFill>
                <a:latin typeface="Times New Roman" pitchFamily="18" charset="0"/>
                <a:cs typeface="Times New Roman" pitchFamily="18" charset="0"/>
              </a:rPr>
              <a:t>lời</a:t>
            </a:r>
            <a:endParaRPr lang="en-US" dirty="0">
              <a:solidFill>
                <a:prstClr val="white"/>
              </a:solidFill>
            </a:endParaRPr>
          </a:p>
        </p:txBody>
      </p:sp>
      <p:sp>
        <p:nvSpPr>
          <p:cNvPr id="2052" name="Rectangle 17"/>
          <p:cNvSpPr>
            <a:spLocks noChangeArrowheads="1"/>
          </p:cNvSpPr>
          <p:nvPr/>
        </p:nvSpPr>
        <p:spPr bwMode="auto">
          <a:xfrm>
            <a:off x="101600" y="5029200"/>
            <a:ext cx="4673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7" tIns="45720" rIns="91437" bIns="45720"/>
          <a:lstStyle/>
          <a:p>
            <a:pPr marL="342892" indent="-342892" defTabSz="914379" eaLnBrk="0" fontAlgn="base" hangingPunct="0">
              <a:spcBef>
                <a:spcPct val="20000"/>
              </a:spcBef>
              <a:spcAft>
                <a:spcPct val="0"/>
              </a:spcAft>
              <a:buSzPct val="85000"/>
            </a:pPr>
            <a:endParaRPr lang="en-US" altLang="en-US" sz="2400" b="1">
              <a:solidFill>
                <a:prstClr val="black"/>
              </a:solidFill>
              <a:latin typeface=".VnTime" pitchFamily="34" charset="0"/>
            </a:endParaRPr>
          </a:p>
        </p:txBody>
      </p:sp>
      <p:pic>
        <p:nvPicPr>
          <p:cNvPr id="1026" name="Picture 2" descr="Cảnh rừng Việt Bắc thật là hay -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475" y="2807936"/>
            <a:ext cx="11453447" cy="34956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289618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38"/>
        <p:cNvGrpSpPr/>
        <p:nvPr/>
      </p:nvGrpSpPr>
      <p:grpSpPr>
        <a:xfrm>
          <a:off x="0" y="0"/>
          <a:ext cx="0" cy="0"/>
          <a:chOff x="0" y="0"/>
          <a:chExt cx="0" cy="0"/>
        </a:xfrm>
      </p:grpSpPr>
      <p:grpSp>
        <p:nvGrpSpPr>
          <p:cNvPr id="1539" name="Google Shape;1539;p39"/>
          <p:cNvGrpSpPr/>
          <p:nvPr/>
        </p:nvGrpSpPr>
        <p:grpSpPr>
          <a:xfrm>
            <a:off x="10177813" y="2114002"/>
            <a:ext cx="1984249" cy="3515001"/>
            <a:chOff x="6996584" y="1508130"/>
            <a:chExt cx="1488187" cy="2636251"/>
          </a:xfrm>
        </p:grpSpPr>
        <p:grpSp>
          <p:nvGrpSpPr>
            <p:cNvPr id="1540" name="Google Shape;1540;p39"/>
            <p:cNvGrpSpPr/>
            <p:nvPr/>
          </p:nvGrpSpPr>
          <p:grpSpPr>
            <a:xfrm rot="-5566513" flipH="1">
              <a:off x="6455258" y="2143541"/>
              <a:ext cx="2570839" cy="1365428"/>
              <a:chOff x="3861575" y="518800"/>
              <a:chExt cx="1025325" cy="342650"/>
            </a:xfrm>
          </p:grpSpPr>
          <p:sp>
            <p:nvSpPr>
              <p:cNvPr id="1541" name="Google Shape;1541;p39"/>
              <p:cNvSpPr/>
              <p:nvPr/>
            </p:nvSpPr>
            <p:spPr>
              <a:xfrm>
                <a:off x="3861575" y="535150"/>
                <a:ext cx="1022750" cy="326300"/>
              </a:xfrm>
              <a:custGeom>
                <a:avLst/>
                <a:gdLst/>
                <a:ahLst/>
                <a:cxnLst/>
                <a:rect l="l" t="t" r="r" b="b"/>
                <a:pathLst>
                  <a:path w="40910" h="13052" extrusionOk="0">
                    <a:moveTo>
                      <a:pt x="1" y="0"/>
                    </a:moveTo>
                    <a:lnTo>
                      <a:pt x="1" y="12220"/>
                    </a:lnTo>
                    <a:cubicBezTo>
                      <a:pt x="38" y="12209"/>
                      <a:pt x="76" y="12204"/>
                      <a:pt x="114" y="12204"/>
                    </a:cubicBezTo>
                    <a:cubicBezTo>
                      <a:pt x="224" y="12204"/>
                      <a:pt x="334" y="12246"/>
                      <a:pt x="410" y="12322"/>
                    </a:cubicBezTo>
                    <a:cubicBezTo>
                      <a:pt x="450" y="12363"/>
                      <a:pt x="471" y="12404"/>
                      <a:pt x="532" y="12445"/>
                    </a:cubicBezTo>
                    <a:cubicBezTo>
                      <a:pt x="553" y="12465"/>
                      <a:pt x="573" y="12486"/>
                      <a:pt x="593" y="12486"/>
                    </a:cubicBezTo>
                    <a:cubicBezTo>
                      <a:pt x="696" y="12506"/>
                      <a:pt x="777" y="12547"/>
                      <a:pt x="839" y="12608"/>
                    </a:cubicBezTo>
                    <a:cubicBezTo>
                      <a:pt x="851" y="12632"/>
                      <a:pt x="870" y="12642"/>
                      <a:pt x="891" y="12642"/>
                    </a:cubicBezTo>
                    <a:cubicBezTo>
                      <a:pt x="907" y="12642"/>
                      <a:pt x="924" y="12637"/>
                      <a:pt x="941" y="12629"/>
                    </a:cubicBezTo>
                    <a:cubicBezTo>
                      <a:pt x="1002" y="12629"/>
                      <a:pt x="1043" y="12608"/>
                      <a:pt x="1084" y="12567"/>
                    </a:cubicBezTo>
                    <a:cubicBezTo>
                      <a:pt x="1125" y="12567"/>
                      <a:pt x="1145" y="12547"/>
                      <a:pt x="1145" y="12506"/>
                    </a:cubicBezTo>
                    <a:cubicBezTo>
                      <a:pt x="1177" y="12525"/>
                      <a:pt x="1207" y="12530"/>
                      <a:pt x="1236" y="12530"/>
                    </a:cubicBezTo>
                    <a:cubicBezTo>
                      <a:pt x="1271" y="12530"/>
                      <a:pt x="1305" y="12523"/>
                      <a:pt x="1341" y="12523"/>
                    </a:cubicBezTo>
                    <a:cubicBezTo>
                      <a:pt x="1370" y="12523"/>
                      <a:pt x="1399" y="12528"/>
                      <a:pt x="1431" y="12547"/>
                    </a:cubicBezTo>
                    <a:cubicBezTo>
                      <a:pt x="1452" y="12557"/>
                      <a:pt x="1472" y="12562"/>
                      <a:pt x="1493" y="12562"/>
                    </a:cubicBezTo>
                    <a:cubicBezTo>
                      <a:pt x="1513" y="12562"/>
                      <a:pt x="1533" y="12557"/>
                      <a:pt x="1554" y="12547"/>
                    </a:cubicBezTo>
                    <a:cubicBezTo>
                      <a:pt x="1717" y="12527"/>
                      <a:pt x="1860" y="12506"/>
                      <a:pt x="2024" y="12506"/>
                    </a:cubicBezTo>
                    <a:cubicBezTo>
                      <a:pt x="2065" y="12527"/>
                      <a:pt x="2126" y="12547"/>
                      <a:pt x="2146" y="12588"/>
                    </a:cubicBezTo>
                    <a:cubicBezTo>
                      <a:pt x="2392" y="12588"/>
                      <a:pt x="2657" y="12690"/>
                      <a:pt x="2698" y="12894"/>
                    </a:cubicBezTo>
                    <a:lnTo>
                      <a:pt x="2902" y="12894"/>
                    </a:lnTo>
                    <a:cubicBezTo>
                      <a:pt x="2902" y="12894"/>
                      <a:pt x="2923" y="12894"/>
                      <a:pt x="2923" y="12874"/>
                    </a:cubicBezTo>
                    <a:cubicBezTo>
                      <a:pt x="2923" y="12813"/>
                      <a:pt x="2964" y="12792"/>
                      <a:pt x="3025" y="12792"/>
                    </a:cubicBezTo>
                    <a:cubicBezTo>
                      <a:pt x="3082" y="12786"/>
                      <a:pt x="3121" y="12781"/>
                      <a:pt x="3152" y="12781"/>
                    </a:cubicBezTo>
                    <a:cubicBezTo>
                      <a:pt x="3221" y="12781"/>
                      <a:pt x="3247" y="12803"/>
                      <a:pt x="3332" y="12874"/>
                    </a:cubicBezTo>
                    <a:cubicBezTo>
                      <a:pt x="3352" y="12894"/>
                      <a:pt x="3352" y="12894"/>
                      <a:pt x="3352" y="12915"/>
                    </a:cubicBezTo>
                    <a:cubicBezTo>
                      <a:pt x="3475" y="12853"/>
                      <a:pt x="3577" y="12833"/>
                      <a:pt x="3699" y="12813"/>
                    </a:cubicBezTo>
                    <a:cubicBezTo>
                      <a:pt x="3740" y="12772"/>
                      <a:pt x="3781" y="12751"/>
                      <a:pt x="3822" y="12751"/>
                    </a:cubicBezTo>
                    <a:cubicBezTo>
                      <a:pt x="3904" y="12710"/>
                      <a:pt x="4006" y="12710"/>
                      <a:pt x="4088" y="12710"/>
                    </a:cubicBezTo>
                    <a:cubicBezTo>
                      <a:pt x="4129" y="12710"/>
                      <a:pt x="4149" y="12690"/>
                      <a:pt x="4169" y="12670"/>
                    </a:cubicBezTo>
                    <a:cubicBezTo>
                      <a:pt x="4176" y="12663"/>
                      <a:pt x="4190" y="12660"/>
                      <a:pt x="4206" y="12660"/>
                    </a:cubicBezTo>
                    <a:cubicBezTo>
                      <a:pt x="4240" y="12660"/>
                      <a:pt x="4285" y="12670"/>
                      <a:pt x="4312" y="12670"/>
                    </a:cubicBezTo>
                    <a:cubicBezTo>
                      <a:pt x="4374" y="12710"/>
                      <a:pt x="4435" y="12731"/>
                      <a:pt x="4517" y="12772"/>
                    </a:cubicBezTo>
                    <a:lnTo>
                      <a:pt x="4578" y="12772"/>
                    </a:lnTo>
                    <a:cubicBezTo>
                      <a:pt x="4680" y="12710"/>
                      <a:pt x="4762" y="12649"/>
                      <a:pt x="4864" y="12608"/>
                    </a:cubicBezTo>
                    <a:cubicBezTo>
                      <a:pt x="4885" y="12588"/>
                      <a:pt x="4905" y="12547"/>
                      <a:pt x="4905" y="12506"/>
                    </a:cubicBezTo>
                    <a:cubicBezTo>
                      <a:pt x="4925" y="12404"/>
                      <a:pt x="5048" y="12322"/>
                      <a:pt x="5150" y="12322"/>
                    </a:cubicBezTo>
                    <a:cubicBezTo>
                      <a:pt x="5232" y="12240"/>
                      <a:pt x="5314" y="12159"/>
                      <a:pt x="5436" y="12118"/>
                    </a:cubicBezTo>
                    <a:cubicBezTo>
                      <a:pt x="5416" y="12097"/>
                      <a:pt x="5436" y="12077"/>
                      <a:pt x="5457" y="12077"/>
                    </a:cubicBezTo>
                    <a:cubicBezTo>
                      <a:pt x="5477" y="12067"/>
                      <a:pt x="5498" y="12062"/>
                      <a:pt x="5518" y="12062"/>
                    </a:cubicBezTo>
                    <a:cubicBezTo>
                      <a:pt x="5538" y="12062"/>
                      <a:pt x="5559" y="12067"/>
                      <a:pt x="5579" y="12077"/>
                    </a:cubicBezTo>
                    <a:cubicBezTo>
                      <a:pt x="5620" y="12077"/>
                      <a:pt x="5661" y="12057"/>
                      <a:pt x="5682" y="12016"/>
                    </a:cubicBezTo>
                    <a:lnTo>
                      <a:pt x="5743" y="11893"/>
                    </a:lnTo>
                    <a:lnTo>
                      <a:pt x="5804" y="11893"/>
                    </a:lnTo>
                    <a:cubicBezTo>
                      <a:pt x="5845" y="11832"/>
                      <a:pt x="5927" y="11791"/>
                      <a:pt x="5988" y="11770"/>
                    </a:cubicBezTo>
                    <a:cubicBezTo>
                      <a:pt x="5947" y="11730"/>
                      <a:pt x="5927" y="11668"/>
                      <a:pt x="5906" y="11627"/>
                    </a:cubicBezTo>
                    <a:cubicBezTo>
                      <a:pt x="5865" y="11546"/>
                      <a:pt x="5845" y="11484"/>
                      <a:pt x="5927" y="11444"/>
                    </a:cubicBezTo>
                    <a:cubicBezTo>
                      <a:pt x="5968" y="11423"/>
                      <a:pt x="5988" y="11423"/>
                      <a:pt x="6029" y="11423"/>
                    </a:cubicBezTo>
                    <a:cubicBezTo>
                      <a:pt x="6049" y="11423"/>
                      <a:pt x="6070" y="11403"/>
                      <a:pt x="6090" y="11403"/>
                    </a:cubicBezTo>
                    <a:lnTo>
                      <a:pt x="6152" y="11382"/>
                    </a:lnTo>
                    <a:lnTo>
                      <a:pt x="6254" y="11382"/>
                    </a:lnTo>
                    <a:cubicBezTo>
                      <a:pt x="6319" y="11382"/>
                      <a:pt x="6398" y="11408"/>
                      <a:pt x="6458" y="11408"/>
                    </a:cubicBezTo>
                    <a:cubicBezTo>
                      <a:pt x="6473" y="11408"/>
                      <a:pt x="6487" y="11407"/>
                      <a:pt x="6499" y="11403"/>
                    </a:cubicBezTo>
                    <a:lnTo>
                      <a:pt x="6499" y="11341"/>
                    </a:lnTo>
                    <a:cubicBezTo>
                      <a:pt x="6523" y="11318"/>
                      <a:pt x="6556" y="11312"/>
                      <a:pt x="6591" y="11312"/>
                    </a:cubicBezTo>
                    <a:cubicBezTo>
                      <a:pt x="6619" y="11312"/>
                      <a:pt x="6649" y="11316"/>
                      <a:pt x="6676" y="11316"/>
                    </a:cubicBezTo>
                    <a:cubicBezTo>
                      <a:pt x="6702" y="11316"/>
                      <a:pt x="6726" y="11313"/>
                      <a:pt x="6744" y="11300"/>
                    </a:cubicBezTo>
                    <a:cubicBezTo>
                      <a:pt x="6765" y="11341"/>
                      <a:pt x="6785" y="11382"/>
                      <a:pt x="6805" y="11403"/>
                    </a:cubicBezTo>
                    <a:cubicBezTo>
                      <a:pt x="6841" y="11451"/>
                      <a:pt x="6877" y="11470"/>
                      <a:pt x="6913" y="11470"/>
                    </a:cubicBezTo>
                    <a:cubicBezTo>
                      <a:pt x="6939" y="11470"/>
                      <a:pt x="6964" y="11460"/>
                      <a:pt x="6989" y="11444"/>
                    </a:cubicBezTo>
                    <a:cubicBezTo>
                      <a:pt x="7030" y="11403"/>
                      <a:pt x="7091" y="11362"/>
                      <a:pt x="7132" y="11341"/>
                    </a:cubicBezTo>
                    <a:cubicBezTo>
                      <a:pt x="7112" y="11300"/>
                      <a:pt x="7071" y="11260"/>
                      <a:pt x="7071" y="11219"/>
                    </a:cubicBezTo>
                    <a:lnTo>
                      <a:pt x="7071" y="11219"/>
                    </a:lnTo>
                    <a:lnTo>
                      <a:pt x="7153" y="11260"/>
                    </a:lnTo>
                    <a:cubicBezTo>
                      <a:pt x="7214" y="11300"/>
                      <a:pt x="7235" y="11321"/>
                      <a:pt x="7173" y="11341"/>
                    </a:cubicBezTo>
                    <a:cubicBezTo>
                      <a:pt x="7132" y="11362"/>
                      <a:pt x="7091" y="11382"/>
                      <a:pt x="7071" y="11403"/>
                    </a:cubicBezTo>
                    <a:cubicBezTo>
                      <a:pt x="7051" y="11423"/>
                      <a:pt x="7051" y="11464"/>
                      <a:pt x="7051" y="11484"/>
                    </a:cubicBezTo>
                    <a:cubicBezTo>
                      <a:pt x="7030" y="11525"/>
                      <a:pt x="7051" y="11566"/>
                      <a:pt x="7112" y="11607"/>
                    </a:cubicBezTo>
                    <a:cubicBezTo>
                      <a:pt x="7153" y="11627"/>
                      <a:pt x="7173" y="11627"/>
                      <a:pt x="7214" y="11648"/>
                    </a:cubicBezTo>
                    <a:cubicBezTo>
                      <a:pt x="7260" y="11602"/>
                      <a:pt x="7329" y="11579"/>
                      <a:pt x="7395" y="11579"/>
                    </a:cubicBezTo>
                    <a:cubicBezTo>
                      <a:pt x="7417" y="11579"/>
                      <a:pt x="7439" y="11581"/>
                      <a:pt x="7459" y="11587"/>
                    </a:cubicBezTo>
                    <a:cubicBezTo>
                      <a:pt x="7506" y="11587"/>
                      <a:pt x="7559" y="11600"/>
                      <a:pt x="7608" y="11600"/>
                    </a:cubicBezTo>
                    <a:cubicBezTo>
                      <a:pt x="7644" y="11600"/>
                      <a:pt x="7678" y="11592"/>
                      <a:pt x="7704" y="11566"/>
                    </a:cubicBezTo>
                    <a:cubicBezTo>
                      <a:pt x="7711" y="11559"/>
                      <a:pt x="7723" y="11557"/>
                      <a:pt x="7736" y="11557"/>
                    </a:cubicBezTo>
                    <a:cubicBezTo>
                      <a:pt x="7764" y="11557"/>
                      <a:pt x="7800" y="11566"/>
                      <a:pt x="7827" y="11566"/>
                    </a:cubicBezTo>
                    <a:cubicBezTo>
                      <a:pt x="7929" y="11587"/>
                      <a:pt x="8011" y="11648"/>
                      <a:pt x="8072" y="11730"/>
                    </a:cubicBezTo>
                    <a:cubicBezTo>
                      <a:pt x="8168" y="11706"/>
                      <a:pt x="8257" y="11696"/>
                      <a:pt x="8347" y="11696"/>
                    </a:cubicBezTo>
                    <a:cubicBezTo>
                      <a:pt x="8410" y="11696"/>
                      <a:pt x="8475" y="11701"/>
                      <a:pt x="8542" y="11709"/>
                    </a:cubicBezTo>
                    <a:cubicBezTo>
                      <a:pt x="8624" y="11709"/>
                      <a:pt x="8685" y="11750"/>
                      <a:pt x="8747" y="11811"/>
                    </a:cubicBezTo>
                    <a:cubicBezTo>
                      <a:pt x="8808" y="11811"/>
                      <a:pt x="8890" y="11791"/>
                      <a:pt x="8951" y="11770"/>
                    </a:cubicBezTo>
                    <a:lnTo>
                      <a:pt x="9012" y="11770"/>
                    </a:lnTo>
                    <a:cubicBezTo>
                      <a:pt x="9074" y="11770"/>
                      <a:pt x="9135" y="11832"/>
                      <a:pt x="9196" y="11852"/>
                    </a:cubicBezTo>
                    <a:cubicBezTo>
                      <a:pt x="9227" y="11862"/>
                      <a:pt x="9252" y="11868"/>
                      <a:pt x="9273" y="11868"/>
                    </a:cubicBezTo>
                    <a:cubicBezTo>
                      <a:pt x="9293" y="11868"/>
                      <a:pt x="9309" y="11862"/>
                      <a:pt x="9319" y="11852"/>
                    </a:cubicBezTo>
                    <a:cubicBezTo>
                      <a:pt x="9349" y="11801"/>
                      <a:pt x="9395" y="11786"/>
                      <a:pt x="9449" y="11786"/>
                    </a:cubicBezTo>
                    <a:cubicBezTo>
                      <a:pt x="9503" y="11786"/>
                      <a:pt x="9564" y="11801"/>
                      <a:pt x="9625" y="11811"/>
                    </a:cubicBezTo>
                    <a:lnTo>
                      <a:pt x="9707" y="11832"/>
                    </a:lnTo>
                    <a:cubicBezTo>
                      <a:pt x="9727" y="11811"/>
                      <a:pt x="9748" y="11791"/>
                      <a:pt x="9789" y="11770"/>
                    </a:cubicBezTo>
                    <a:cubicBezTo>
                      <a:pt x="9789" y="11770"/>
                      <a:pt x="9809" y="11750"/>
                      <a:pt x="9809" y="11730"/>
                    </a:cubicBezTo>
                    <a:cubicBezTo>
                      <a:pt x="9871" y="11689"/>
                      <a:pt x="9809" y="11607"/>
                      <a:pt x="9891" y="11587"/>
                    </a:cubicBezTo>
                    <a:cubicBezTo>
                      <a:pt x="9952" y="11566"/>
                      <a:pt x="10014" y="11546"/>
                      <a:pt x="10095" y="11546"/>
                    </a:cubicBezTo>
                    <a:lnTo>
                      <a:pt x="10054" y="11566"/>
                    </a:lnTo>
                    <a:cubicBezTo>
                      <a:pt x="10014" y="11566"/>
                      <a:pt x="10014" y="11607"/>
                      <a:pt x="10014" y="11627"/>
                    </a:cubicBezTo>
                    <a:cubicBezTo>
                      <a:pt x="9993" y="11648"/>
                      <a:pt x="10054" y="11689"/>
                      <a:pt x="10075" y="11709"/>
                    </a:cubicBezTo>
                    <a:lnTo>
                      <a:pt x="10524" y="11709"/>
                    </a:lnTo>
                    <a:cubicBezTo>
                      <a:pt x="10579" y="11694"/>
                      <a:pt x="10634" y="11687"/>
                      <a:pt x="10687" y="11687"/>
                    </a:cubicBezTo>
                    <a:cubicBezTo>
                      <a:pt x="10774" y="11687"/>
                      <a:pt x="10857" y="11704"/>
                      <a:pt x="10933" y="11730"/>
                    </a:cubicBezTo>
                    <a:cubicBezTo>
                      <a:pt x="11135" y="11744"/>
                      <a:pt x="11338" y="11758"/>
                      <a:pt x="11533" y="11758"/>
                    </a:cubicBezTo>
                    <a:cubicBezTo>
                      <a:pt x="11614" y="11758"/>
                      <a:pt x="11693" y="11756"/>
                      <a:pt x="11771" y="11750"/>
                    </a:cubicBezTo>
                    <a:lnTo>
                      <a:pt x="11812" y="11750"/>
                    </a:lnTo>
                    <a:cubicBezTo>
                      <a:pt x="11853" y="11709"/>
                      <a:pt x="11893" y="11709"/>
                      <a:pt x="11955" y="11709"/>
                    </a:cubicBezTo>
                    <a:cubicBezTo>
                      <a:pt x="11996" y="11709"/>
                      <a:pt x="12037" y="11689"/>
                      <a:pt x="12057" y="11668"/>
                    </a:cubicBezTo>
                    <a:cubicBezTo>
                      <a:pt x="12098" y="11648"/>
                      <a:pt x="12118" y="11627"/>
                      <a:pt x="12159" y="11627"/>
                    </a:cubicBezTo>
                    <a:cubicBezTo>
                      <a:pt x="12159" y="11668"/>
                      <a:pt x="12200" y="11709"/>
                      <a:pt x="12261" y="11730"/>
                    </a:cubicBezTo>
                    <a:cubicBezTo>
                      <a:pt x="12323" y="11709"/>
                      <a:pt x="12384" y="11689"/>
                      <a:pt x="12445" y="11668"/>
                    </a:cubicBezTo>
                    <a:cubicBezTo>
                      <a:pt x="12466" y="11607"/>
                      <a:pt x="12527" y="11566"/>
                      <a:pt x="12588" y="11525"/>
                    </a:cubicBezTo>
                    <a:cubicBezTo>
                      <a:pt x="12588" y="11525"/>
                      <a:pt x="12609" y="11525"/>
                      <a:pt x="12609" y="11546"/>
                    </a:cubicBezTo>
                    <a:cubicBezTo>
                      <a:pt x="12629" y="11566"/>
                      <a:pt x="12650" y="11587"/>
                      <a:pt x="12670" y="11607"/>
                    </a:cubicBezTo>
                    <a:cubicBezTo>
                      <a:pt x="12895" y="11587"/>
                      <a:pt x="13120" y="11566"/>
                      <a:pt x="13344" y="11566"/>
                    </a:cubicBezTo>
                    <a:cubicBezTo>
                      <a:pt x="13610" y="11566"/>
                      <a:pt x="13876" y="11546"/>
                      <a:pt x="14100" y="11546"/>
                    </a:cubicBezTo>
                    <a:cubicBezTo>
                      <a:pt x="14145" y="11512"/>
                      <a:pt x="14197" y="11497"/>
                      <a:pt x="14251" y="11497"/>
                    </a:cubicBezTo>
                    <a:cubicBezTo>
                      <a:pt x="14295" y="11497"/>
                      <a:pt x="14341" y="11507"/>
                      <a:pt x="14386" y="11525"/>
                    </a:cubicBezTo>
                    <a:cubicBezTo>
                      <a:pt x="14407" y="11525"/>
                      <a:pt x="14407" y="11546"/>
                      <a:pt x="14427" y="11546"/>
                    </a:cubicBezTo>
                    <a:cubicBezTo>
                      <a:pt x="14632" y="11566"/>
                      <a:pt x="14816" y="11607"/>
                      <a:pt x="15020" y="11648"/>
                    </a:cubicBezTo>
                    <a:cubicBezTo>
                      <a:pt x="15061" y="11648"/>
                      <a:pt x="15081" y="11668"/>
                      <a:pt x="15122" y="11689"/>
                    </a:cubicBezTo>
                    <a:cubicBezTo>
                      <a:pt x="15142" y="11689"/>
                      <a:pt x="15142" y="11689"/>
                      <a:pt x="15163" y="11668"/>
                    </a:cubicBezTo>
                    <a:cubicBezTo>
                      <a:pt x="15326" y="11648"/>
                      <a:pt x="15469" y="11587"/>
                      <a:pt x="15612" y="11566"/>
                    </a:cubicBezTo>
                    <a:lnTo>
                      <a:pt x="15735" y="11607"/>
                    </a:lnTo>
                    <a:cubicBezTo>
                      <a:pt x="15919" y="11607"/>
                      <a:pt x="16103" y="11689"/>
                      <a:pt x="16246" y="11832"/>
                    </a:cubicBezTo>
                    <a:cubicBezTo>
                      <a:pt x="16552" y="11852"/>
                      <a:pt x="16859" y="11934"/>
                      <a:pt x="17165" y="12057"/>
                    </a:cubicBezTo>
                    <a:cubicBezTo>
                      <a:pt x="17247" y="12097"/>
                      <a:pt x="17329" y="12138"/>
                      <a:pt x="17390" y="12200"/>
                    </a:cubicBezTo>
                    <a:cubicBezTo>
                      <a:pt x="17434" y="12214"/>
                      <a:pt x="17477" y="12228"/>
                      <a:pt x="17520" y="12228"/>
                    </a:cubicBezTo>
                    <a:cubicBezTo>
                      <a:pt x="17538" y="12228"/>
                      <a:pt x="17556" y="12226"/>
                      <a:pt x="17574" y="12220"/>
                    </a:cubicBezTo>
                    <a:cubicBezTo>
                      <a:pt x="17574" y="12220"/>
                      <a:pt x="17574" y="12200"/>
                      <a:pt x="17574" y="12179"/>
                    </a:cubicBezTo>
                    <a:cubicBezTo>
                      <a:pt x="17595" y="12200"/>
                      <a:pt x="17615" y="12220"/>
                      <a:pt x="17656" y="12240"/>
                    </a:cubicBezTo>
                    <a:cubicBezTo>
                      <a:pt x="17697" y="12261"/>
                      <a:pt x="17738" y="12281"/>
                      <a:pt x="17778" y="12302"/>
                    </a:cubicBezTo>
                    <a:lnTo>
                      <a:pt x="17922" y="12302"/>
                    </a:lnTo>
                    <a:cubicBezTo>
                      <a:pt x="17947" y="12327"/>
                      <a:pt x="17980" y="12344"/>
                      <a:pt x="18016" y="12344"/>
                    </a:cubicBezTo>
                    <a:cubicBezTo>
                      <a:pt x="18038" y="12344"/>
                      <a:pt x="18062" y="12338"/>
                      <a:pt x="18085" y="12322"/>
                    </a:cubicBezTo>
                    <a:lnTo>
                      <a:pt x="18126" y="12322"/>
                    </a:lnTo>
                    <a:cubicBezTo>
                      <a:pt x="18248" y="12302"/>
                      <a:pt x="18351" y="12281"/>
                      <a:pt x="18473" y="12261"/>
                    </a:cubicBezTo>
                    <a:cubicBezTo>
                      <a:pt x="18463" y="12189"/>
                      <a:pt x="18504" y="12174"/>
                      <a:pt x="18558" y="12174"/>
                    </a:cubicBezTo>
                    <a:cubicBezTo>
                      <a:pt x="18598" y="12174"/>
                      <a:pt x="18645" y="12183"/>
                      <a:pt x="18684" y="12183"/>
                    </a:cubicBezTo>
                    <a:cubicBezTo>
                      <a:pt x="18696" y="12183"/>
                      <a:pt x="18708" y="12182"/>
                      <a:pt x="18718" y="12179"/>
                    </a:cubicBezTo>
                    <a:cubicBezTo>
                      <a:pt x="18748" y="12209"/>
                      <a:pt x="18800" y="12228"/>
                      <a:pt x="18850" y="12228"/>
                    </a:cubicBezTo>
                    <a:cubicBezTo>
                      <a:pt x="18868" y="12228"/>
                      <a:pt x="18886" y="12225"/>
                      <a:pt x="18902" y="12220"/>
                    </a:cubicBezTo>
                    <a:cubicBezTo>
                      <a:pt x="18964" y="12179"/>
                      <a:pt x="19045" y="12159"/>
                      <a:pt x="19066" y="12077"/>
                    </a:cubicBezTo>
                    <a:cubicBezTo>
                      <a:pt x="19099" y="11956"/>
                      <a:pt x="19114" y="11900"/>
                      <a:pt x="19173" y="11900"/>
                    </a:cubicBezTo>
                    <a:cubicBezTo>
                      <a:pt x="19222" y="11900"/>
                      <a:pt x="19304" y="11940"/>
                      <a:pt x="19454" y="12016"/>
                    </a:cubicBezTo>
                    <a:cubicBezTo>
                      <a:pt x="19454" y="12016"/>
                      <a:pt x="19475" y="12057"/>
                      <a:pt x="19495" y="12057"/>
                    </a:cubicBezTo>
                    <a:lnTo>
                      <a:pt x="19577" y="12057"/>
                    </a:lnTo>
                    <a:cubicBezTo>
                      <a:pt x="19577" y="11995"/>
                      <a:pt x="19638" y="11975"/>
                      <a:pt x="19699" y="11954"/>
                    </a:cubicBezTo>
                    <a:cubicBezTo>
                      <a:pt x="19699" y="11975"/>
                      <a:pt x="19699" y="11995"/>
                      <a:pt x="19699" y="11995"/>
                    </a:cubicBezTo>
                    <a:cubicBezTo>
                      <a:pt x="19658" y="12036"/>
                      <a:pt x="19638" y="12057"/>
                      <a:pt x="19699" y="12097"/>
                    </a:cubicBezTo>
                    <a:cubicBezTo>
                      <a:pt x="19729" y="12127"/>
                      <a:pt x="19759" y="12146"/>
                      <a:pt x="19789" y="12146"/>
                    </a:cubicBezTo>
                    <a:cubicBezTo>
                      <a:pt x="19800" y="12146"/>
                      <a:pt x="19811" y="12144"/>
                      <a:pt x="19822" y="12138"/>
                    </a:cubicBezTo>
                    <a:cubicBezTo>
                      <a:pt x="19924" y="12097"/>
                      <a:pt x="20026" y="12077"/>
                      <a:pt x="20128" y="12057"/>
                    </a:cubicBezTo>
                    <a:cubicBezTo>
                      <a:pt x="20143" y="11986"/>
                      <a:pt x="20205" y="11964"/>
                      <a:pt x="20290" y="11964"/>
                    </a:cubicBezTo>
                    <a:cubicBezTo>
                      <a:pt x="20328" y="11964"/>
                      <a:pt x="20370" y="11968"/>
                      <a:pt x="20414" y="11975"/>
                    </a:cubicBezTo>
                    <a:cubicBezTo>
                      <a:pt x="20476" y="11975"/>
                      <a:pt x="20517" y="11954"/>
                      <a:pt x="20558" y="11914"/>
                    </a:cubicBezTo>
                    <a:cubicBezTo>
                      <a:pt x="20598" y="11873"/>
                      <a:pt x="20660" y="11852"/>
                      <a:pt x="20721" y="11852"/>
                    </a:cubicBezTo>
                    <a:cubicBezTo>
                      <a:pt x="20823" y="11852"/>
                      <a:pt x="20946" y="11873"/>
                      <a:pt x="21068" y="11893"/>
                    </a:cubicBezTo>
                    <a:cubicBezTo>
                      <a:pt x="21072" y="11893"/>
                      <a:pt x="21075" y="11893"/>
                      <a:pt x="21077" y="11893"/>
                    </a:cubicBezTo>
                    <a:lnTo>
                      <a:pt x="21077" y="11893"/>
                    </a:lnTo>
                    <a:cubicBezTo>
                      <a:pt x="21076" y="11897"/>
                      <a:pt x="21078" y="11903"/>
                      <a:pt x="21089" y="11914"/>
                    </a:cubicBezTo>
                    <a:cubicBezTo>
                      <a:pt x="21150" y="11975"/>
                      <a:pt x="21089" y="11975"/>
                      <a:pt x="21089" y="11975"/>
                    </a:cubicBezTo>
                    <a:lnTo>
                      <a:pt x="21068" y="11975"/>
                    </a:lnTo>
                    <a:cubicBezTo>
                      <a:pt x="21273" y="11975"/>
                      <a:pt x="21497" y="12016"/>
                      <a:pt x="21763" y="12036"/>
                    </a:cubicBezTo>
                    <a:lnTo>
                      <a:pt x="22029" y="12036"/>
                    </a:lnTo>
                    <a:lnTo>
                      <a:pt x="22131" y="12016"/>
                    </a:lnTo>
                    <a:cubicBezTo>
                      <a:pt x="22192" y="11995"/>
                      <a:pt x="22233" y="11954"/>
                      <a:pt x="22294" y="11934"/>
                    </a:cubicBezTo>
                    <a:lnTo>
                      <a:pt x="22397" y="11934"/>
                    </a:lnTo>
                    <a:cubicBezTo>
                      <a:pt x="22417" y="11934"/>
                      <a:pt x="22417" y="11954"/>
                      <a:pt x="22417" y="11975"/>
                    </a:cubicBezTo>
                    <a:cubicBezTo>
                      <a:pt x="22540" y="11975"/>
                      <a:pt x="22683" y="11954"/>
                      <a:pt x="22826" y="11954"/>
                    </a:cubicBezTo>
                    <a:cubicBezTo>
                      <a:pt x="23091" y="11934"/>
                      <a:pt x="23337" y="11893"/>
                      <a:pt x="23623" y="11893"/>
                    </a:cubicBezTo>
                    <a:cubicBezTo>
                      <a:pt x="23638" y="11890"/>
                      <a:pt x="23654" y="11889"/>
                      <a:pt x="23670" y="11889"/>
                    </a:cubicBezTo>
                    <a:cubicBezTo>
                      <a:pt x="23780" y="11889"/>
                      <a:pt x="23896" y="11950"/>
                      <a:pt x="23950" y="12057"/>
                    </a:cubicBezTo>
                    <a:cubicBezTo>
                      <a:pt x="24011" y="12036"/>
                      <a:pt x="24072" y="12016"/>
                      <a:pt x="24133" y="11975"/>
                    </a:cubicBezTo>
                    <a:lnTo>
                      <a:pt x="24133" y="11954"/>
                    </a:lnTo>
                    <a:cubicBezTo>
                      <a:pt x="24174" y="11934"/>
                      <a:pt x="24215" y="11914"/>
                      <a:pt x="24256" y="11914"/>
                    </a:cubicBezTo>
                    <a:cubicBezTo>
                      <a:pt x="24460" y="11893"/>
                      <a:pt x="24644" y="11811"/>
                      <a:pt x="24869" y="11791"/>
                    </a:cubicBezTo>
                    <a:cubicBezTo>
                      <a:pt x="24930" y="11791"/>
                      <a:pt x="25033" y="11852"/>
                      <a:pt x="25033" y="11893"/>
                    </a:cubicBezTo>
                    <a:cubicBezTo>
                      <a:pt x="25053" y="11934"/>
                      <a:pt x="25053" y="12016"/>
                      <a:pt x="25073" y="12077"/>
                    </a:cubicBezTo>
                    <a:lnTo>
                      <a:pt x="25094" y="12077"/>
                    </a:lnTo>
                    <a:lnTo>
                      <a:pt x="25380" y="12261"/>
                    </a:lnTo>
                    <a:lnTo>
                      <a:pt x="25482" y="12261"/>
                    </a:lnTo>
                    <a:cubicBezTo>
                      <a:pt x="25605" y="12169"/>
                      <a:pt x="25753" y="12123"/>
                      <a:pt x="25901" y="12123"/>
                    </a:cubicBezTo>
                    <a:cubicBezTo>
                      <a:pt x="26049" y="12123"/>
                      <a:pt x="26197" y="12169"/>
                      <a:pt x="26320" y="12261"/>
                    </a:cubicBezTo>
                    <a:lnTo>
                      <a:pt x="26524" y="12322"/>
                    </a:lnTo>
                    <a:cubicBezTo>
                      <a:pt x="26626" y="12261"/>
                      <a:pt x="26729" y="12240"/>
                      <a:pt x="26851" y="12240"/>
                    </a:cubicBezTo>
                    <a:cubicBezTo>
                      <a:pt x="26892" y="12240"/>
                      <a:pt x="26913" y="12261"/>
                      <a:pt x="26933" y="12281"/>
                    </a:cubicBezTo>
                    <a:cubicBezTo>
                      <a:pt x="26953" y="12281"/>
                      <a:pt x="26953" y="12302"/>
                      <a:pt x="26953" y="12322"/>
                    </a:cubicBezTo>
                    <a:cubicBezTo>
                      <a:pt x="26953" y="12343"/>
                      <a:pt x="26953" y="12383"/>
                      <a:pt x="26933" y="12404"/>
                    </a:cubicBezTo>
                    <a:cubicBezTo>
                      <a:pt x="26913" y="12445"/>
                      <a:pt x="26892" y="12465"/>
                      <a:pt x="26913" y="12506"/>
                    </a:cubicBezTo>
                    <a:cubicBezTo>
                      <a:pt x="26913" y="12527"/>
                      <a:pt x="26933" y="12527"/>
                      <a:pt x="26953" y="12547"/>
                    </a:cubicBezTo>
                    <a:cubicBezTo>
                      <a:pt x="26974" y="12567"/>
                      <a:pt x="26994" y="12588"/>
                      <a:pt x="27015" y="12588"/>
                    </a:cubicBezTo>
                    <a:cubicBezTo>
                      <a:pt x="27045" y="12588"/>
                      <a:pt x="27071" y="12578"/>
                      <a:pt x="27096" y="12578"/>
                    </a:cubicBezTo>
                    <a:cubicBezTo>
                      <a:pt x="27122" y="12578"/>
                      <a:pt x="27148" y="12588"/>
                      <a:pt x="27178" y="12629"/>
                    </a:cubicBezTo>
                    <a:cubicBezTo>
                      <a:pt x="27219" y="12670"/>
                      <a:pt x="27260" y="12710"/>
                      <a:pt x="27321" y="12710"/>
                    </a:cubicBezTo>
                    <a:cubicBezTo>
                      <a:pt x="27403" y="12710"/>
                      <a:pt x="27485" y="12751"/>
                      <a:pt x="27526" y="12833"/>
                    </a:cubicBezTo>
                    <a:cubicBezTo>
                      <a:pt x="27771" y="12894"/>
                      <a:pt x="27996" y="12935"/>
                      <a:pt x="28241" y="12956"/>
                    </a:cubicBezTo>
                    <a:lnTo>
                      <a:pt x="28425" y="12956"/>
                    </a:lnTo>
                    <a:cubicBezTo>
                      <a:pt x="28466" y="12956"/>
                      <a:pt x="28486" y="12915"/>
                      <a:pt x="28527" y="12915"/>
                    </a:cubicBezTo>
                    <a:cubicBezTo>
                      <a:pt x="28558" y="12899"/>
                      <a:pt x="28592" y="12892"/>
                      <a:pt x="28626" y="12892"/>
                    </a:cubicBezTo>
                    <a:cubicBezTo>
                      <a:pt x="28681" y="12892"/>
                      <a:pt x="28734" y="12910"/>
                      <a:pt x="28772" y="12935"/>
                    </a:cubicBezTo>
                    <a:lnTo>
                      <a:pt x="28833" y="12997"/>
                    </a:lnTo>
                    <a:cubicBezTo>
                      <a:pt x="28976" y="12997"/>
                      <a:pt x="29140" y="13017"/>
                      <a:pt x="29283" y="13037"/>
                    </a:cubicBezTo>
                    <a:lnTo>
                      <a:pt x="29405" y="12997"/>
                    </a:lnTo>
                    <a:cubicBezTo>
                      <a:pt x="29446" y="12986"/>
                      <a:pt x="29492" y="12981"/>
                      <a:pt x="29538" y="12981"/>
                    </a:cubicBezTo>
                    <a:cubicBezTo>
                      <a:pt x="29584" y="12981"/>
                      <a:pt x="29630" y="12986"/>
                      <a:pt x="29671" y="12997"/>
                    </a:cubicBezTo>
                    <a:cubicBezTo>
                      <a:pt x="29733" y="13012"/>
                      <a:pt x="29819" y="13051"/>
                      <a:pt x="29874" y="13051"/>
                    </a:cubicBezTo>
                    <a:cubicBezTo>
                      <a:pt x="29892" y="13051"/>
                      <a:pt x="29906" y="13047"/>
                      <a:pt x="29916" y="13037"/>
                    </a:cubicBezTo>
                    <a:cubicBezTo>
                      <a:pt x="29978" y="12997"/>
                      <a:pt x="30100" y="12915"/>
                      <a:pt x="30059" y="12772"/>
                    </a:cubicBezTo>
                    <a:cubicBezTo>
                      <a:pt x="30039" y="12751"/>
                      <a:pt x="30039" y="12751"/>
                      <a:pt x="30039" y="12731"/>
                    </a:cubicBezTo>
                    <a:cubicBezTo>
                      <a:pt x="30018" y="12608"/>
                      <a:pt x="30100" y="12527"/>
                      <a:pt x="30264" y="12527"/>
                    </a:cubicBezTo>
                    <a:cubicBezTo>
                      <a:pt x="30305" y="12527"/>
                      <a:pt x="30345" y="12547"/>
                      <a:pt x="30366" y="12547"/>
                    </a:cubicBezTo>
                    <a:cubicBezTo>
                      <a:pt x="30407" y="12567"/>
                      <a:pt x="30427" y="12608"/>
                      <a:pt x="30468" y="12608"/>
                    </a:cubicBezTo>
                    <a:cubicBezTo>
                      <a:pt x="30529" y="12629"/>
                      <a:pt x="30570" y="12670"/>
                      <a:pt x="30611" y="12710"/>
                    </a:cubicBezTo>
                    <a:cubicBezTo>
                      <a:pt x="30795" y="12608"/>
                      <a:pt x="30979" y="12547"/>
                      <a:pt x="31183" y="12547"/>
                    </a:cubicBezTo>
                    <a:cubicBezTo>
                      <a:pt x="31206" y="12545"/>
                      <a:pt x="31228" y="12544"/>
                      <a:pt x="31251" y="12544"/>
                    </a:cubicBezTo>
                    <a:cubicBezTo>
                      <a:pt x="31452" y="12544"/>
                      <a:pt x="31649" y="12627"/>
                      <a:pt x="31796" y="12792"/>
                    </a:cubicBezTo>
                    <a:lnTo>
                      <a:pt x="31919" y="12833"/>
                    </a:lnTo>
                    <a:cubicBezTo>
                      <a:pt x="32001" y="12792"/>
                      <a:pt x="32082" y="12751"/>
                      <a:pt x="32185" y="12731"/>
                    </a:cubicBezTo>
                    <a:cubicBezTo>
                      <a:pt x="32276" y="12712"/>
                      <a:pt x="32372" y="12702"/>
                      <a:pt x="32469" y="12702"/>
                    </a:cubicBezTo>
                    <a:cubicBezTo>
                      <a:pt x="32587" y="12702"/>
                      <a:pt x="32705" y="12718"/>
                      <a:pt x="32818" y="12751"/>
                    </a:cubicBezTo>
                    <a:cubicBezTo>
                      <a:pt x="32961" y="12670"/>
                      <a:pt x="33104" y="12629"/>
                      <a:pt x="33268" y="12608"/>
                    </a:cubicBezTo>
                    <a:lnTo>
                      <a:pt x="33574" y="12608"/>
                    </a:lnTo>
                    <a:cubicBezTo>
                      <a:pt x="33727" y="12438"/>
                      <a:pt x="34037" y="12353"/>
                      <a:pt x="34360" y="12353"/>
                    </a:cubicBezTo>
                    <a:cubicBezTo>
                      <a:pt x="34425" y="12353"/>
                      <a:pt x="34490" y="12356"/>
                      <a:pt x="34555" y="12363"/>
                    </a:cubicBezTo>
                    <a:cubicBezTo>
                      <a:pt x="34575" y="12343"/>
                      <a:pt x="34616" y="12322"/>
                      <a:pt x="34657" y="12322"/>
                    </a:cubicBezTo>
                    <a:cubicBezTo>
                      <a:pt x="34800" y="12322"/>
                      <a:pt x="34861" y="12220"/>
                      <a:pt x="34943" y="12159"/>
                    </a:cubicBezTo>
                    <a:lnTo>
                      <a:pt x="35086" y="12159"/>
                    </a:lnTo>
                    <a:cubicBezTo>
                      <a:pt x="35127" y="12077"/>
                      <a:pt x="35107" y="11975"/>
                      <a:pt x="35250" y="11975"/>
                    </a:cubicBezTo>
                    <a:lnTo>
                      <a:pt x="35454" y="11852"/>
                    </a:lnTo>
                    <a:cubicBezTo>
                      <a:pt x="35434" y="11811"/>
                      <a:pt x="35413" y="11791"/>
                      <a:pt x="35393" y="11750"/>
                    </a:cubicBezTo>
                    <a:cubicBezTo>
                      <a:pt x="35372" y="11709"/>
                      <a:pt x="35352" y="11668"/>
                      <a:pt x="35331" y="11648"/>
                    </a:cubicBezTo>
                    <a:cubicBezTo>
                      <a:pt x="35353" y="11642"/>
                      <a:pt x="35375" y="11640"/>
                      <a:pt x="35397" y="11640"/>
                    </a:cubicBezTo>
                    <a:cubicBezTo>
                      <a:pt x="35457" y="11640"/>
                      <a:pt x="35517" y="11659"/>
                      <a:pt x="35577" y="11689"/>
                    </a:cubicBezTo>
                    <a:cubicBezTo>
                      <a:pt x="35597" y="11709"/>
                      <a:pt x="35617" y="11750"/>
                      <a:pt x="35658" y="11770"/>
                    </a:cubicBezTo>
                    <a:cubicBezTo>
                      <a:pt x="35740" y="11852"/>
                      <a:pt x="35842" y="11873"/>
                      <a:pt x="35965" y="11873"/>
                    </a:cubicBezTo>
                    <a:cubicBezTo>
                      <a:pt x="36047" y="11852"/>
                      <a:pt x="36128" y="11811"/>
                      <a:pt x="36210" y="11791"/>
                    </a:cubicBezTo>
                    <a:lnTo>
                      <a:pt x="36476" y="11791"/>
                    </a:lnTo>
                    <a:cubicBezTo>
                      <a:pt x="36537" y="11811"/>
                      <a:pt x="36619" y="11873"/>
                      <a:pt x="36680" y="11873"/>
                    </a:cubicBezTo>
                    <a:lnTo>
                      <a:pt x="36782" y="11852"/>
                    </a:lnTo>
                    <a:cubicBezTo>
                      <a:pt x="36884" y="11811"/>
                      <a:pt x="36966" y="11730"/>
                      <a:pt x="36925" y="11627"/>
                    </a:cubicBezTo>
                    <a:cubicBezTo>
                      <a:pt x="36925" y="11607"/>
                      <a:pt x="36925" y="11607"/>
                      <a:pt x="36925" y="11587"/>
                    </a:cubicBezTo>
                    <a:cubicBezTo>
                      <a:pt x="36925" y="11505"/>
                      <a:pt x="36987" y="11444"/>
                      <a:pt x="37109" y="11423"/>
                    </a:cubicBezTo>
                    <a:cubicBezTo>
                      <a:pt x="37177" y="11355"/>
                      <a:pt x="37273" y="11316"/>
                      <a:pt x="37373" y="11316"/>
                    </a:cubicBezTo>
                    <a:cubicBezTo>
                      <a:pt x="37394" y="11316"/>
                      <a:pt x="37415" y="11317"/>
                      <a:pt x="37436" y="11321"/>
                    </a:cubicBezTo>
                    <a:cubicBezTo>
                      <a:pt x="37504" y="11266"/>
                      <a:pt x="37600" y="11239"/>
                      <a:pt x="37692" y="11239"/>
                    </a:cubicBezTo>
                    <a:cubicBezTo>
                      <a:pt x="37738" y="11239"/>
                      <a:pt x="37783" y="11246"/>
                      <a:pt x="37824" y="11260"/>
                    </a:cubicBezTo>
                    <a:cubicBezTo>
                      <a:pt x="38131" y="11341"/>
                      <a:pt x="38315" y="11505"/>
                      <a:pt x="38601" y="11587"/>
                    </a:cubicBezTo>
                    <a:cubicBezTo>
                      <a:pt x="38831" y="11677"/>
                      <a:pt x="38990" y="11708"/>
                      <a:pt x="39122" y="11708"/>
                    </a:cubicBezTo>
                    <a:cubicBezTo>
                      <a:pt x="39377" y="11708"/>
                      <a:pt x="39532" y="11593"/>
                      <a:pt x="39909" y="11566"/>
                    </a:cubicBezTo>
                    <a:cubicBezTo>
                      <a:pt x="39956" y="11560"/>
                      <a:pt x="40004" y="11558"/>
                      <a:pt x="40052" y="11558"/>
                    </a:cubicBezTo>
                    <a:cubicBezTo>
                      <a:pt x="40166" y="11558"/>
                      <a:pt x="40277" y="11572"/>
                      <a:pt x="40379" y="11587"/>
                    </a:cubicBezTo>
                    <a:cubicBezTo>
                      <a:pt x="40419" y="11546"/>
                      <a:pt x="40481" y="11505"/>
                      <a:pt x="40542" y="11505"/>
                    </a:cubicBezTo>
                    <a:lnTo>
                      <a:pt x="40767" y="11464"/>
                    </a:lnTo>
                    <a:cubicBezTo>
                      <a:pt x="40808" y="11423"/>
                      <a:pt x="40849" y="11382"/>
                      <a:pt x="40910" y="11341"/>
                    </a:cubicBezTo>
                    <a:lnTo>
                      <a:pt x="40910" y="0"/>
                    </a:lnTo>
                    <a:close/>
                  </a:path>
                </a:pathLst>
              </a:custGeom>
              <a:solidFill>
                <a:srgbClr val="FFFFFF"/>
              </a:solidFill>
              <a:ln>
                <a:noFill/>
              </a:ln>
              <a:effectLst>
                <a:outerShdw blurRad="142875" dist="57150" dir="2640000" algn="bl" rotWithShape="0">
                  <a:srgbClr val="000000">
                    <a:alpha val="50000"/>
                  </a:srgbClr>
                </a:outerShdw>
              </a:effectLst>
            </p:spPr>
            <p:txBody>
              <a:bodyPr spcFirstLastPara="1" wrap="square" lIns="91425" tIns="91425" rIns="91425" bIns="91425" anchor="ctr" anchorCtr="0">
                <a:noAutofit/>
              </a:bodyPr>
              <a:lstStyle/>
              <a:p>
                <a:pPr defTabSz="1219170">
                  <a:buClr>
                    <a:srgbClr val="000000"/>
                  </a:buClr>
                </a:pPr>
                <a:endParaRPr sz="1900" kern="0">
                  <a:solidFill>
                    <a:srgbClr val="000000"/>
                  </a:solidFill>
                  <a:cs typeface="Arial"/>
                  <a:sym typeface="Arial"/>
                </a:endParaRPr>
              </a:p>
            </p:txBody>
          </p:sp>
          <p:sp>
            <p:nvSpPr>
              <p:cNvPr id="1542" name="Google Shape;1542;p39"/>
              <p:cNvSpPr/>
              <p:nvPr/>
            </p:nvSpPr>
            <p:spPr>
              <a:xfrm>
                <a:off x="3861575" y="518800"/>
                <a:ext cx="1025325" cy="322875"/>
              </a:xfrm>
              <a:custGeom>
                <a:avLst/>
                <a:gdLst/>
                <a:ahLst/>
                <a:cxnLst/>
                <a:rect l="l" t="t" r="r" b="b"/>
                <a:pathLst>
                  <a:path w="41013" h="12915" extrusionOk="0">
                    <a:moveTo>
                      <a:pt x="1" y="1"/>
                    </a:moveTo>
                    <a:lnTo>
                      <a:pt x="1" y="12241"/>
                    </a:lnTo>
                    <a:cubicBezTo>
                      <a:pt x="47" y="12221"/>
                      <a:pt x="95" y="12212"/>
                      <a:pt x="142" y="12212"/>
                    </a:cubicBezTo>
                    <a:cubicBezTo>
                      <a:pt x="242" y="12212"/>
                      <a:pt x="340" y="12253"/>
                      <a:pt x="410" y="12322"/>
                    </a:cubicBezTo>
                    <a:cubicBezTo>
                      <a:pt x="450" y="12363"/>
                      <a:pt x="471" y="12424"/>
                      <a:pt x="532" y="12465"/>
                    </a:cubicBezTo>
                    <a:cubicBezTo>
                      <a:pt x="553" y="12486"/>
                      <a:pt x="573" y="12486"/>
                      <a:pt x="593" y="12506"/>
                    </a:cubicBezTo>
                    <a:cubicBezTo>
                      <a:pt x="696" y="12506"/>
                      <a:pt x="777" y="12547"/>
                      <a:pt x="839" y="12629"/>
                    </a:cubicBezTo>
                    <a:cubicBezTo>
                      <a:pt x="859" y="12649"/>
                      <a:pt x="900" y="12649"/>
                      <a:pt x="941" y="12649"/>
                    </a:cubicBezTo>
                    <a:cubicBezTo>
                      <a:pt x="1002" y="12629"/>
                      <a:pt x="1043" y="12608"/>
                      <a:pt x="1084" y="12588"/>
                    </a:cubicBezTo>
                    <a:cubicBezTo>
                      <a:pt x="1125" y="12568"/>
                      <a:pt x="1145" y="12547"/>
                      <a:pt x="1145" y="12506"/>
                    </a:cubicBezTo>
                    <a:cubicBezTo>
                      <a:pt x="1179" y="12527"/>
                      <a:pt x="1211" y="12531"/>
                      <a:pt x="1242" y="12531"/>
                    </a:cubicBezTo>
                    <a:cubicBezTo>
                      <a:pt x="1267" y="12531"/>
                      <a:pt x="1291" y="12528"/>
                      <a:pt x="1316" y="12528"/>
                    </a:cubicBezTo>
                    <a:cubicBezTo>
                      <a:pt x="1353" y="12528"/>
                      <a:pt x="1390" y="12535"/>
                      <a:pt x="1431" y="12568"/>
                    </a:cubicBezTo>
                    <a:lnTo>
                      <a:pt x="1554" y="12568"/>
                    </a:lnTo>
                    <a:cubicBezTo>
                      <a:pt x="1717" y="12527"/>
                      <a:pt x="1860" y="12506"/>
                      <a:pt x="2024" y="12506"/>
                    </a:cubicBezTo>
                    <a:cubicBezTo>
                      <a:pt x="2065" y="12527"/>
                      <a:pt x="2126" y="12547"/>
                      <a:pt x="2146" y="12608"/>
                    </a:cubicBezTo>
                    <a:cubicBezTo>
                      <a:pt x="2392" y="12608"/>
                      <a:pt x="2657" y="12711"/>
                      <a:pt x="2698" y="12894"/>
                    </a:cubicBezTo>
                    <a:lnTo>
                      <a:pt x="2902" y="12894"/>
                    </a:lnTo>
                    <a:cubicBezTo>
                      <a:pt x="2902" y="12894"/>
                      <a:pt x="2923" y="12894"/>
                      <a:pt x="2923" y="12874"/>
                    </a:cubicBezTo>
                    <a:cubicBezTo>
                      <a:pt x="2923" y="12813"/>
                      <a:pt x="2964" y="12792"/>
                      <a:pt x="3025" y="12792"/>
                    </a:cubicBezTo>
                    <a:cubicBezTo>
                      <a:pt x="3082" y="12786"/>
                      <a:pt x="3121" y="12782"/>
                      <a:pt x="3152" y="12782"/>
                    </a:cubicBezTo>
                    <a:cubicBezTo>
                      <a:pt x="3221" y="12782"/>
                      <a:pt x="3247" y="12803"/>
                      <a:pt x="3332" y="12874"/>
                    </a:cubicBezTo>
                    <a:lnTo>
                      <a:pt x="3352" y="12915"/>
                    </a:lnTo>
                    <a:cubicBezTo>
                      <a:pt x="3475" y="12854"/>
                      <a:pt x="3577" y="12833"/>
                      <a:pt x="3699" y="12813"/>
                    </a:cubicBezTo>
                    <a:cubicBezTo>
                      <a:pt x="3740" y="12772"/>
                      <a:pt x="3781" y="12751"/>
                      <a:pt x="3822" y="12751"/>
                    </a:cubicBezTo>
                    <a:cubicBezTo>
                      <a:pt x="3904" y="12711"/>
                      <a:pt x="4006" y="12711"/>
                      <a:pt x="4088" y="12711"/>
                    </a:cubicBezTo>
                    <a:cubicBezTo>
                      <a:pt x="4129" y="12711"/>
                      <a:pt x="4149" y="12690"/>
                      <a:pt x="4169" y="12670"/>
                    </a:cubicBezTo>
                    <a:cubicBezTo>
                      <a:pt x="4176" y="12663"/>
                      <a:pt x="4190" y="12661"/>
                      <a:pt x="4206" y="12661"/>
                    </a:cubicBezTo>
                    <a:cubicBezTo>
                      <a:pt x="4240" y="12661"/>
                      <a:pt x="4285" y="12670"/>
                      <a:pt x="4312" y="12670"/>
                    </a:cubicBezTo>
                    <a:cubicBezTo>
                      <a:pt x="4353" y="12670"/>
                      <a:pt x="4435" y="12731"/>
                      <a:pt x="4517" y="12751"/>
                    </a:cubicBezTo>
                    <a:lnTo>
                      <a:pt x="4578" y="12751"/>
                    </a:lnTo>
                    <a:cubicBezTo>
                      <a:pt x="4660" y="12711"/>
                      <a:pt x="4762" y="12649"/>
                      <a:pt x="4864" y="12608"/>
                    </a:cubicBezTo>
                    <a:lnTo>
                      <a:pt x="4864" y="12588"/>
                    </a:lnTo>
                    <a:cubicBezTo>
                      <a:pt x="4864" y="12568"/>
                      <a:pt x="4885" y="12527"/>
                      <a:pt x="4885" y="12506"/>
                    </a:cubicBezTo>
                    <a:cubicBezTo>
                      <a:pt x="4925" y="12404"/>
                      <a:pt x="4987" y="12343"/>
                      <a:pt x="5089" y="12322"/>
                    </a:cubicBezTo>
                    <a:cubicBezTo>
                      <a:pt x="5293" y="12036"/>
                      <a:pt x="5600" y="11811"/>
                      <a:pt x="5968" y="11730"/>
                    </a:cubicBezTo>
                    <a:cubicBezTo>
                      <a:pt x="5927" y="11689"/>
                      <a:pt x="5906" y="11648"/>
                      <a:pt x="5886" y="11607"/>
                    </a:cubicBezTo>
                    <a:cubicBezTo>
                      <a:pt x="5845" y="11525"/>
                      <a:pt x="5845" y="11464"/>
                      <a:pt x="5927" y="11423"/>
                    </a:cubicBezTo>
                    <a:cubicBezTo>
                      <a:pt x="5947" y="11403"/>
                      <a:pt x="5968" y="11382"/>
                      <a:pt x="6008" y="11382"/>
                    </a:cubicBezTo>
                    <a:lnTo>
                      <a:pt x="6070" y="11382"/>
                    </a:lnTo>
                    <a:cubicBezTo>
                      <a:pt x="6090" y="11362"/>
                      <a:pt x="6111" y="11362"/>
                      <a:pt x="6152" y="11341"/>
                    </a:cubicBezTo>
                    <a:lnTo>
                      <a:pt x="6233" y="11341"/>
                    </a:lnTo>
                    <a:cubicBezTo>
                      <a:pt x="6321" y="11341"/>
                      <a:pt x="6393" y="11386"/>
                      <a:pt x="6464" y="11386"/>
                    </a:cubicBezTo>
                    <a:cubicBezTo>
                      <a:pt x="6476" y="11386"/>
                      <a:pt x="6487" y="11385"/>
                      <a:pt x="6499" y="11382"/>
                    </a:cubicBezTo>
                    <a:lnTo>
                      <a:pt x="6499" y="11301"/>
                    </a:lnTo>
                    <a:cubicBezTo>
                      <a:pt x="6513" y="11279"/>
                      <a:pt x="6538" y="11273"/>
                      <a:pt x="6567" y="11273"/>
                    </a:cubicBezTo>
                    <a:cubicBezTo>
                      <a:pt x="6607" y="11273"/>
                      <a:pt x="6654" y="11285"/>
                      <a:pt x="6691" y="11285"/>
                    </a:cubicBezTo>
                    <a:cubicBezTo>
                      <a:pt x="6703" y="11285"/>
                      <a:pt x="6714" y="11283"/>
                      <a:pt x="6724" y="11280"/>
                    </a:cubicBezTo>
                    <a:lnTo>
                      <a:pt x="6765" y="11341"/>
                    </a:lnTo>
                    <a:cubicBezTo>
                      <a:pt x="6867" y="11301"/>
                      <a:pt x="6969" y="11260"/>
                      <a:pt x="7091" y="11260"/>
                    </a:cubicBezTo>
                    <a:cubicBezTo>
                      <a:pt x="7071" y="11239"/>
                      <a:pt x="7051" y="11198"/>
                      <a:pt x="7051" y="11178"/>
                    </a:cubicBezTo>
                    <a:lnTo>
                      <a:pt x="7051" y="11178"/>
                    </a:lnTo>
                    <a:lnTo>
                      <a:pt x="7132" y="11219"/>
                    </a:lnTo>
                    <a:cubicBezTo>
                      <a:pt x="7153" y="11219"/>
                      <a:pt x="7173" y="11239"/>
                      <a:pt x="7173" y="11239"/>
                    </a:cubicBezTo>
                    <a:cubicBezTo>
                      <a:pt x="7275" y="11239"/>
                      <a:pt x="7378" y="11260"/>
                      <a:pt x="7480" y="11301"/>
                    </a:cubicBezTo>
                    <a:cubicBezTo>
                      <a:pt x="7582" y="11341"/>
                      <a:pt x="7664" y="11423"/>
                      <a:pt x="7704" y="11525"/>
                    </a:cubicBezTo>
                    <a:cubicBezTo>
                      <a:pt x="7725" y="11515"/>
                      <a:pt x="7745" y="11510"/>
                      <a:pt x="7763" y="11510"/>
                    </a:cubicBezTo>
                    <a:cubicBezTo>
                      <a:pt x="7781" y="11510"/>
                      <a:pt x="7796" y="11515"/>
                      <a:pt x="7807" y="11525"/>
                    </a:cubicBezTo>
                    <a:cubicBezTo>
                      <a:pt x="7868" y="11546"/>
                      <a:pt x="7929" y="11566"/>
                      <a:pt x="7970" y="11587"/>
                    </a:cubicBezTo>
                    <a:cubicBezTo>
                      <a:pt x="8196" y="11611"/>
                      <a:pt x="8425" y="11622"/>
                      <a:pt x="8654" y="11622"/>
                    </a:cubicBezTo>
                    <a:cubicBezTo>
                      <a:pt x="9007" y="11622"/>
                      <a:pt x="9361" y="11595"/>
                      <a:pt x="9707" y="11546"/>
                    </a:cubicBezTo>
                    <a:lnTo>
                      <a:pt x="9973" y="11546"/>
                    </a:lnTo>
                    <a:cubicBezTo>
                      <a:pt x="10014" y="11525"/>
                      <a:pt x="10054" y="11525"/>
                      <a:pt x="10095" y="11525"/>
                    </a:cubicBezTo>
                    <a:lnTo>
                      <a:pt x="10054" y="11546"/>
                    </a:lnTo>
                    <a:cubicBezTo>
                      <a:pt x="10177" y="11566"/>
                      <a:pt x="10320" y="11628"/>
                      <a:pt x="10422" y="11709"/>
                    </a:cubicBezTo>
                    <a:lnTo>
                      <a:pt x="10524" y="11689"/>
                    </a:lnTo>
                    <a:cubicBezTo>
                      <a:pt x="10582" y="11673"/>
                      <a:pt x="10641" y="11666"/>
                      <a:pt x="10699" y="11666"/>
                    </a:cubicBezTo>
                    <a:cubicBezTo>
                      <a:pt x="10869" y="11666"/>
                      <a:pt x="11036" y="11731"/>
                      <a:pt x="11158" y="11852"/>
                    </a:cubicBezTo>
                    <a:cubicBezTo>
                      <a:pt x="11250" y="11842"/>
                      <a:pt x="11337" y="11837"/>
                      <a:pt x="11421" y="11837"/>
                    </a:cubicBezTo>
                    <a:cubicBezTo>
                      <a:pt x="11505" y="11837"/>
                      <a:pt x="11587" y="11842"/>
                      <a:pt x="11669" y="11852"/>
                    </a:cubicBezTo>
                    <a:lnTo>
                      <a:pt x="11648" y="11771"/>
                    </a:lnTo>
                    <a:lnTo>
                      <a:pt x="11812" y="11730"/>
                    </a:lnTo>
                    <a:cubicBezTo>
                      <a:pt x="11842" y="11700"/>
                      <a:pt x="11883" y="11681"/>
                      <a:pt x="11926" y="11681"/>
                    </a:cubicBezTo>
                    <a:cubicBezTo>
                      <a:pt x="11942" y="11681"/>
                      <a:pt x="11959" y="11683"/>
                      <a:pt x="11975" y="11689"/>
                    </a:cubicBezTo>
                    <a:cubicBezTo>
                      <a:pt x="11996" y="11668"/>
                      <a:pt x="12037" y="11668"/>
                      <a:pt x="12077" y="11648"/>
                    </a:cubicBezTo>
                    <a:cubicBezTo>
                      <a:pt x="12098" y="11628"/>
                      <a:pt x="12139" y="11607"/>
                      <a:pt x="12180" y="11607"/>
                    </a:cubicBezTo>
                    <a:cubicBezTo>
                      <a:pt x="12180" y="11648"/>
                      <a:pt x="12200" y="11689"/>
                      <a:pt x="12261" y="11709"/>
                    </a:cubicBezTo>
                    <a:cubicBezTo>
                      <a:pt x="12323" y="11689"/>
                      <a:pt x="12384" y="11668"/>
                      <a:pt x="12445" y="11648"/>
                    </a:cubicBezTo>
                    <a:cubicBezTo>
                      <a:pt x="12466" y="11587"/>
                      <a:pt x="12547" y="11546"/>
                      <a:pt x="12588" y="11505"/>
                    </a:cubicBezTo>
                    <a:lnTo>
                      <a:pt x="12609" y="11505"/>
                    </a:lnTo>
                    <a:lnTo>
                      <a:pt x="12670" y="11566"/>
                    </a:lnTo>
                    <a:cubicBezTo>
                      <a:pt x="12895" y="11546"/>
                      <a:pt x="13120" y="11525"/>
                      <a:pt x="13344" y="11525"/>
                    </a:cubicBezTo>
                    <a:cubicBezTo>
                      <a:pt x="13630" y="11525"/>
                      <a:pt x="13876" y="11505"/>
                      <a:pt x="14121" y="11505"/>
                    </a:cubicBezTo>
                    <a:cubicBezTo>
                      <a:pt x="14171" y="11480"/>
                      <a:pt x="14230" y="11462"/>
                      <a:pt x="14286" y="11462"/>
                    </a:cubicBezTo>
                    <a:cubicBezTo>
                      <a:pt x="14321" y="11462"/>
                      <a:pt x="14355" y="11469"/>
                      <a:pt x="14386" y="11484"/>
                    </a:cubicBezTo>
                    <a:cubicBezTo>
                      <a:pt x="14407" y="11484"/>
                      <a:pt x="14427" y="11505"/>
                      <a:pt x="14448" y="11525"/>
                    </a:cubicBezTo>
                    <a:cubicBezTo>
                      <a:pt x="14632" y="11525"/>
                      <a:pt x="14836" y="11566"/>
                      <a:pt x="15020" y="11607"/>
                    </a:cubicBezTo>
                    <a:cubicBezTo>
                      <a:pt x="15061" y="11628"/>
                      <a:pt x="15102" y="11628"/>
                      <a:pt x="15142" y="11648"/>
                    </a:cubicBezTo>
                    <a:lnTo>
                      <a:pt x="15183" y="11648"/>
                    </a:lnTo>
                    <a:cubicBezTo>
                      <a:pt x="15326" y="11607"/>
                      <a:pt x="15469" y="11566"/>
                      <a:pt x="15612" y="11525"/>
                    </a:cubicBezTo>
                    <a:lnTo>
                      <a:pt x="15735" y="11566"/>
                    </a:lnTo>
                    <a:cubicBezTo>
                      <a:pt x="15939" y="11566"/>
                      <a:pt x="16123" y="11648"/>
                      <a:pt x="16246" y="11791"/>
                    </a:cubicBezTo>
                    <a:cubicBezTo>
                      <a:pt x="16573" y="11832"/>
                      <a:pt x="16879" y="11893"/>
                      <a:pt x="17165" y="12036"/>
                    </a:cubicBezTo>
                    <a:cubicBezTo>
                      <a:pt x="17268" y="12057"/>
                      <a:pt x="17329" y="12118"/>
                      <a:pt x="17411" y="12179"/>
                    </a:cubicBezTo>
                    <a:cubicBezTo>
                      <a:pt x="17452" y="12200"/>
                      <a:pt x="17513" y="12200"/>
                      <a:pt x="17574" y="12200"/>
                    </a:cubicBezTo>
                    <a:cubicBezTo>
                      <a:pt x="17574" y="12179"/>
                      <a:pt x="17574" y="12159"/>
                      <a:pt x="17574" y="12159"/>
                    </a:cubicBezTo>
                    <a:cubicBezTo>
                      <a:pt x="17595" y="12179"/>
                      <a:pt x="17635" y="12200"/>
                      <a:pt x="17656" y="12200"/>
                    </a:cubicBezTo>
                    <a:cubicBezTo>
                      <a:pt x="17697" y="12241"/>
                      <a:pt x="17758" y="12241"/>
                      <a:pt x="17799" y="12261"/>
                    </a:cubicBezTo>
                    <a:lnTo>
                      <a:pt x="17942" y="12261"/>
                    </a:lnTo>
                    <a:cubicBezTo>
                      <a:pt x="17964" y="12295"/>
                      <a:pt x="17993" y="12310"/>
                      <a:pt x="18021" y="12310"/>
                    </a:cubicBezTo>
                    <a:cubicBezTo>
                      <a:pt x="18044" y="12310"/>
                      <a:pt x="18067" y="12300"/>
                      <a:pt x="18085" y="12281"/>
                    </a:cubicBezTo>
                    <a:lnTo>
                      <a:pt x="18126" y="12281"/>
                    </a:lnTo>
                    <a:cubicBezTo>
                      <a:pt x="18248" y="12261"/>
                      <a:pt x="18371" y="12241"/>
                      <a:pt x="18473" y="12220"/>
                    </a:cubicBezTo>
                    <a:cubicBezTo>
                      <a:pt x="18463" y="12149"/>
                      <a:pt x="18504" y="12133"/>
                      <a:pt x="18558" y="12133"/>
                    </a:cubicBezTo>
                    <a:cubicBezTo>
                      <a:pt x="18598" y="12133"/>
                      <a:pt x="18645" y="12142"/>
                      <a:pt x="18684" y="12142"/>
                    </a:cubicBezTo>
                    <a:cubicBezTo>
                      <a:pt x="18696" y="12142"/>
                      <a:pt x="18708" y="12141"/>
                      <a:pt x="18718" y="12138"/>
                    </a:cubicBezTo>
                    <a:cubicBezTo>
                      <a:pt x="18763" y="12168"/>
                      <a:pt x="18808" y="12187"/>
                      <a:pt x="18853" y="12187"/>
                    </a:cubicBezTo>
                    <a:cubicBezTo>
                      <a:pt x="18870" y="12187"/>
                      <a:pt x="18886" y="12185"/>
                      <a:pt x="18902" y="12179"/>
                    </a:cubicBezTo>
                    <a:cubicBezTo>
                      <a:pt x="18984" y="12138"/>
                      <a:pt x="19045" y="12118"/>
                      <a:pt x="19066" y="12036"/>
                    </a:cubicBezTo>
                    <a:cubicBezTo>
                      <a:pt x="19108" y="11921"/>
                      <a:pt x="19128" y="11870"/>
                      <a:pt x="19180" y="11870"/>
                    </a:cubicBezTo>
                    <a:cubicBezTo>
                      <a:pt x="19228" y="11870"/>
                      <a:pt x="19305" y="11916"/>
                      <a:pt x="19454" y="11995"/>
                    </a:cubicBezTo>
                    <a:cubicBezTo>
                      <a:pt x="19475" y="11995"/>
                      <a:pt x="19495" y="12016"/>
                      <a:pt x="19495" y="12016"/>
                    </a:cubicBezTo>
                    <a:lnTo>
                      <a:pt x="19577" y="12016"/>
                    </a:lnTo>
                    <a:cubicBezTo>
                      <a:pt x="19577" y="11954"/>
                      <a:pt x="19638" y="11934"/>
                      <a:pt x="19720" y="11934"/>
                    </a:cubicBezTo>
                    <a:cubicBezTo>
                      <a:pt x="19720" y="11934"/>
                      <a:pt x="19699" y="11954"/>
                      <a:pt x="19699" y="11975"/>
                    </a:cubicBezTo>
                    <a:cubicBezTo>
                      <a:pt x="19679" y="11995"/>
                      <a:pt x="19658" y="12016"/>
                      <a:pt x="19699" y="12057"/>
                    </a:cubicBezTo>
                    <a:cubicBezTo>
                      <a:pt x="19729" y="12087"/>
                      <a:pt x="19770" y="12106"/>
                      <a:pt x="19806" y="12106"/>
                    </a:cubicBezTo>
                    <a:cubicBezTo>
                      <a:pt x="19819" y="12106"/>
                      <a:pt x="19831" y="12103"/>
                      <a:pt x="19842" y="12098"/>
                    </a:cubicBezTo>
                    <a:cubicBezTo>
                      <a:pt x="19924" y="12057"/>
                      <a:pt x="20026" y="12036"/>
                      <a:pt x="20128" y="12036"/>
                    </a:cubicBezTo>
                    <a:cubicBezTo>
                      <a:pt x="20159" y="11944"/>
                      <a:pt x="20236" y="11933"/>
                      <a:pt x="20324" y="11933"/>
                    </a:cubicBezTo>
                    <a:cubicBezTo>
                      <a:pt x="20353" y="11933"/>
                      <a:pt x="20384" y="11934"/>
                      <a:pt x="20414" y="11934"/>
                    </a:cubicBezTo>
                    <a:cubicBezTo>
                      <a:pt x="20476" y="11934"/>
                      <a:pt x="20537" y="11914"/>
                      <a:pt x="20578" y="11873"/>
                    </a:cubicBezTo>
                    <a:cubicBezTo>
                      <a:pt x="20608" y="11843"/>
                      <a:pt x="20638" y="11824"/>
                      <a:pt x="20676" y="11824"/>
                    </a:cubicBezTo>
                    <a:cubicBezTo>
                      <a:pt x="20690" y="11824"/>
                      <a:pt x="20705" y="11826"/>
                      <a:pt x="20721" y="11832"/>
                    </a:cubicBezTo>
                    <a:lnTo>
                      <a:pt x="21068" y="11852"/>
                    </a:lnTo>
                    <a:cubicBezTo>
                      <a:pt x="21130" y="11852"/>
                      <a:pt x="21048" y="11852"/>
                      <a:pt x="21109" y="11893"/>
                    </a:cubicBezTo>
                    <a:cubicBezTo>
                      <a:pt x="21150" y="11934"/>
                      <a:pt x="21109" y="11954"/>
                      <a:pt x="21109" y="11954"/>
                    </a:cubicBezTo>
                    <a:lnTo>
                      <a:pt x="21068" y="11954"/>
                    </a:lnTo>
                    <a:cubicBezTo>
                      <a:pt x="21293" y="11954"/>
                      <a:pt x="21518" y="11995"/>
                      <a:pt x="21784" y="11995"/>
                    </a:cubicBezTo>
                    <a:lnTo>
                      <a:pt x="22029" y="11995"/>
                    </a:lnTo>
                    <a:cubicBezTo>
                      <a:pt x="22070" y="11995"/>
                      <a:pt x="22111" y="11975"/>
                      <a:pt x="22151" y="11975"/>
                    </a:cubicBezTo>
                    <a:cubicBezTo>
                      <a:pt x="22192" y="11954"/>
                      <a:pt x="22254" y="11914"/>
                      <a:pt x="22294" y="11893"/>
                    </a:cubicBezTo>
                    <a:lnTo>
                      <a:pt x="22397" y="11893"/>
                    </a:lnTo>
                    <a:cubicBezTo>
                      <a:pt x="22417" y="11914"/>
                      <a:pt x="22417" y="11914"/>
                      <a:pt x="22417" y="11934"/>
                    </a:cubicBezTo>
                    <a:cubicBezTo>
                      <a:pt x="22417" y="11934"/>
                      <a:pt x="22417" y="11954"/>
                      <a:pt x="22417" y="11954"/>
                    </a:cubicBezTo>
                    <a:cubicBezTo>
                      <a:pt x="22560" y="11954"/>
                      <a:pt x="22703" y="11934"/>
                      <a:pt x="22846" y="11934"/>
                    </a:cubicBezTo>
                    <a:cubicBezTo>
                      <a:pt x="23091" y="11914"/>
                      <a:pt x="23357" y="11873"/>
                      <a:pt x="23623" y="11852"/>
                    </a:cubicBezTo>
                    <a:cubicBezTo>
                      <a:pt x="23638" y="11850"/>
                      <a:pt x="23652" y="11849"/>
                      <a:pt x="23667" y="11849"/>
                    </a:cubicBezTo>
                    <a:cubicBezTo>
                      <a:pt x="23791" y="11849"/>
                      <a:pt x="23895" y="11924"/>
                      <a:pt x="23950" y="12016"/>
                    </a:cubicBezTo>
                    <a:lnTo>
                      <a:pt x="24133" y="11954"/>
                    </a:lnTo>
                    <a:lnTo>
                      <a:pt x="24133" y="11934"/>
                    </a:lnTo>
                    <a:cubicBezTo>
                      <a:pt x="24174" y="11914"/>
                      <a:pt x="24215" y="11893"/>
                      <a:pt x="24256" y="11873"/>
                    </a:cubicBezTo>
                    <a:cubicBezTo>
                      <a:pt x="24481" y="11852"/>
                      <a:pt x="24644" y="11791"/>
                      <a:pt x="24869" y="11771"/>
                    </a:cubicBezTo>
                    <a:cubicBezTo>
                      <a:pt x="24951" y="11771"/>
                      <a:pt x="25012" y="11811"/>
                      <a:pt x="25053" y="11873"/>
                    </a:cubicBezTo>
                    <a:cubicBezTo>
                      <a:pt x="25053" y="11934"/>
                      <a:pt x="25073" y="11995"/>
                      <a:pt x="25073" y="12057"/>
                    </a:cubicBezTo>
                    <a:lnTo>
                      <a:pt x="25114" y="12057"/>
                    </a:lnTo>
                    <a:cubicBezTo>
                      <a:pt x="25196" y="12118"/>
                      <a:pt x="25298" y="12179"/>
                      <a:pt x="25380" y="12241"/>
                    </a:cubicBezTo>
                    <a:lnTo>
                      <a:pt x="25503" y="12241"/>
                    </a:lnTo>
                    <a:cubicBezTo>
                      <a:pt x="25625" y="12149"/>
                      <a:pt x="25768" y="12103"/>
                      <a:pt x="25911" y="12103"/>
                    </a:cubicBezTo>
                    <a:cubicBezTo>
                      <a:pt x="26054" y="12103"/>
                      <a:pt x="26197" y="12149"/>
                      <a:pt x="26320" y="12241"/>
                    </a:cubicBezTo>
                    <a:lnTo>
                      <a:pt x="26545" y="12281"/>
                    </a:lnTo>
                    <a:cubicBezTo>
                      <a:pt x="26647" y="12241"/>
                      <a:pt x="26749" y="12200"/>
                      <a:pt x="26851" y="12200"/>
                    </a:cubicBezTo>
                    <a:cubicBezTo>
                      <a:pt x="26872" y="12200"/>
                      <a:pt x="26933" y="12241"/>
                      <a:pt x="26953" y="12261"/>
                    </a:cubicBezTo>
                    <a:cubicBezTo>
                      <a:pt x="26953" y="12261"/>
                      <a:pt x="26974" y="12281"/>
                      <a:pt x="26974" y="12281"/>
                    </a:cubicBezTo>
                    <a:cubicBezTo>
                      <a:pt x="26974" y="12322"/>
                      <a:pt x="26953" y="12363"/>
                      <a:pt x="26933" y="12384"/>
                    </a:cubicBezTo>
                    <a:cubicBezTo>
                      <a:pt x="26933" y="12404"/>
                      <a:pt x="26913" y="12424"/>
                      <a:pt x="26913" y="12465"/>
                    </a:cubicBezTo>
                    <a:cubicBezTo>
                      <a:pt x="26933" y="12486"/>
                      <a:pt x="26953" y="12506"/>
                      <a:pt x="26953" y="12527"/>
                    </a:cubicBezTo>
                    <a:cubicBezTo>
                      <a:pt x="26974" y="12547"/>
                      <a:pt x="27015" y="12568"/>
                      <a:pt x="27035" y="12568"/>
                    </a:cubicBezTo>
                    <a:cubicBezTo>
                      <a:pt x="27062" y="12568"/>
                      <a:pt x="27090" y="12549"/>
                      <a:pt x="27117" y="12549"/>
                    </a:cubicBezTo>
                    <a:cubicBezTo>
                      <a:pt x="27130" y="12549"/>
                      <a:pt x="27144" y="12554"/>
                      <a:pt x="27158" y="12568"/>
                    </a:cubicBezTo>
                    <a:cubicBezTo>
                      <a:pt x="27505" y="12588"/>
                      <a:pt x="27852" y="12670"/>
                      <a:pt x="28179" y="12772"/>
                    </a:cubicBezTo>
                    <a:cubicBezTo>
                      <a:pt x="28264" y="12704"/>
                      <a:pt x="28363" y="12664"/>
                      <a:pt x="28475" y="12664"/>
                    </a:cubicBezTo>
                    <a:cubicBezTo>
                      <a:pt x="28499" y="12664"/>
                      <a:pt x="28523" y="12666"/>
                      <a:pt x="28547" y="12670"/>
                    </a:cubicBezTo>
                    <a:cubicBezTo>
                      <a:pt x="28797" y="12716"/>
                      <a:pt x="28892" y="12799"/>
                      <a:pt x="29068" y="12799"/>
                    </a:cubicBezTo>
                    <a:cubicBezTo>
                      <a:pt x="29123" y="12799"/>
                      <a:pt x="29185" y="12791"/>
                      <a:pt x="29262" y="12772"/>
                    </a:cubicBezTo>
                    <a:cubicBezTo>
                      <a:pt x="29487" y="12690"/>
                      <a:pt x="29712" y="12670"/>
                      <a:pt x="29957" y="12670"/>
                    </a:cubicBezTo>
                    <a:lnTo>
                      <a:pt x="30059" y="12670"/>
                    </a:lnTo>
                    <a:cubicBezTo>
                      <a:pt x="30059" y="12568"/>
                      <a:pt x="30141" y="12486"/>
                      <a:pt x="30284" y="12486"/>
                    </a:cubicBezTo>
                    <a:cubicBezTo>
                      <a:pt x="30325" y="12486"/>
                      <a:pt x="30345" y="12506"/>
                      <a:pt x="30386" y="12506"/>
                    </a:cubicBezTo>
                    <a:cubicBezTo>
                      <a:pt x="30427" y="12527"/>
                      <a:pt x="30448" y="12568"/>
                      <a:pt x="30468" y="12568"/>
                    </a:cubicBezTo>
                    <a:cubicBezTo>
                      <a:pt x="30529" y="12588"/>
                      <a:pt x="30591" y="12629"/>
                      <a:pt x="30632" y="12670"/>
                    </a:cubicBezTo>
                    <a:cubicBezTo>
                      <a:pt x="30795" y="12568"/>
                      <a:pt x="30999" y="12506"/>
                      <a:pt x="31204" y="12506"/>
                    </a:cubicBezTo>
                    <a:cubicBezTo>
                      <a:pt x="31226" y="12504"/>
                      <a:pt x="31249" y="12503"/>
                      <a:pt x="31271" y="12503"/>
                    </a:cubicBezTo>
                    <a:cubicBezTo>
                      <a:pt x="31473" y="12503"/>
                      <a:pt x="31668" y="12586"/>
                      <a:pt x="31796" y="12751"/>
                    </a:cubicBezTo>
                    <a:lnTo>
                      <a:pt x="31939" y="12792"/>
                    </a:lnTo>
                    <a:cubicBezTo>
                      <a:pt x="32021" y="12751"/>
                      <a:pt x="32103" y="12711"/>
                      <a:pt x="32185" y="12690"/>
                    </a:cubicBezTo>
                    <a:cubicBezTo>
                      <a:pt x="32270" y="12674"/>
                      <a:pt x="32356" y="12668"/>
                      <a:pt x="32441" y="12668"/>
                    </a:cubicBezTo>
                    <a:cubicBezTo>
                      <a:pt x="32578" y="12668"/>
                      <a:pt x="32712" y="12685"/>
                      <a:pt x="32838" y="12711"/>
                    </a:cubicBezTo>
                    <a:cubicBezTo>
                      <a:pt x="32981" y="12649"/>
                      <a:pt x="33124" y="12588"/>
                      <a:pt x="33268" y="12568"/>
                    </a:cubicBezTo>
                    <a:lnTo>
                      <a:pt x="33574" y="12568"/>
                    </a:lnTo>
                    <a:cubicBezTo>
                      <a:pt x="33727" y="12397"/>
                      <a:pt x="34051" y="12312"/>
                      <a:pt x="34379" y="12312"/>
                    </a:cubicBezTo>
                    <a:cubicBezTo>
                      <a:pt x="34445" y="12312"/>
                      <a:pt x="34511" y="12315"/>
                      <a:pt x="34575" y="12322"/>
                    </a:cubicBezTo>
                    <a:lnTo>
                      <a:pt x="34596" y="12302"/>
                    </a:lnTo>
                    <a:cubicBezTo>
                      <a:pt x="34657" y="12077"/>
                      <a:pt x="34861" y="11934"/>
                      <a:pt x="35168" y="11873"/>
                    </a:cubicBezTo>
                    <a:lnTo>
                      <a:pt x="35372" y="11873"/>
                    </a:lnTo>
                    <a:lnTo>
                      <a:pt x="35474" y="11811"/>
                    </a:lnTo>
                    <a:cubicBezTo>
                      <a:pt x="35434" y="11771"/>
                      <a:pt x="35413" y="11750"/>
                      <a:pt x="35393" y="11709"/>
                    </a:cubicBezTo>
                    <a:cubicBezTo>
                      <a:pt x="35393" y="11668"/>
                      <a:pt x="35372" y="11628"/>
                      <a:pt x="35352" y="11607"/>
                    </a:cubicBezTo>
                    <a:cubicBezTo>
                      <a:pt x="35377" y="11597"/>
                      <a:pt x="35405" y="11592"/>
                      <a:pt x="35434" y="11592"/>
                    </a:cubicBezTo>
                    <a:cubicBezTo>
                      <a:pt x="35520" y="11592"/>
                      <a:pt x="35612" y="11638"/>
                      <a:pt x="35658" y="11730"/>
                    </a:cubicBezTo>
                    <a:cubicBezTo>
                      <a:pt x="35679" y="11750"/>
                      <a:pt x="35699" y="11771"/>
                      <a:pt x="35740" y="11791"/>
                    </a:cubicBezTo>
                    <a:cubicBezTo>
                      <a:pt x="35760" y="11811"/>
                      <a:pt x="35781" y="11832"/>
                      <a:pt x="35801" y="11852"/>
                    </a:cubicBezTo>
                    <a:cubicBezTo>
                      <a:pt x="36011" y="11822"/>
                      <a:pt x="36209" y="11803"/>
                      <a:pt x="36405" y="11803"/>
                    </a:cubicBezTo>
                    <a:cubicBezTo>
                      <a:pt x="36476" y="11803"/>
                      <a:pt x="36548" y="11806"/>
                      <a:pt x="36619" y="11811"/>
                    </a:cubicBezTo>
                    <a:cubicBezTo>
                      <a:pt x="36660" y="11689"/>
                      <a:pt x="36762" y="11607"/>
                      <a:pt x="36884" y="11566"/>
                    </a:cubicBezTo>
                    <a:cubicBezTo>
                      <a:pt x="36925" y="11566"/>
                      <a:pt x="36987" y="11546"/>
                      <a:pt x="37048" y="11546"/>
                    </a:cubicBezTo>
                    <a:cubicBezTo>
                      <a:pt x="37068" y="11505"/>
                      <a:pt x="37130" y="11464"/>
                      <a:pt x="37191" y="11444"/>
                    </a:cubicBezTo>
                    <a:cubicBezTo>
                      <a:pt x="37258" y="11393"/>
                      <a:pt x="37367" y="11357"/>
                      <a:pt x="37472" y="11357"/>
                    </a:cubicBezTo>
                    <a:cubicBezTo>
                      <a:pt x="37494" y="11357"/>
                      <a:pt x="37517" y="11358"/>
                      <a:pt x="37538" y="11362"/>
                    </a:cubicBezTo>
                    <a:cubicBezTo>
                      <a:pt x="37606" y="11307"/>
                      <a:pt x="37693" y="11280"/>
                      <a:pt x="37785" y="11280"/>
                    </a:cubicBezTo>
                    <a:cubicBezTo>
                      <a:pt x="37831" y="11280"/>
                      <a:pt x="37879" y="11287"/>
                      <a:pt x="37926" y="11301"/>
                    </a:cubicBezTo>
                    <a:cubicBezTo>
                      <a:pt x="38213" y="11382"/>
                      <a:pt x="38396" y="11546"/>
                      <a:pt x="38683" y="11628"/>
                    </a:cubicBezTo>
                    <a:cubicBezTo>
                      <a:pt x="38920" y="11718"/>
                      <a:pt x="39083" y="11749"/>
                      <a:pt x="39218" y="11749"/>
                    </a:cubicBezTo>
                    <a:cubicBezTo>
                      <a:pt x="39476" y="11749"/>
                      <a:pt x="39627" y="11634"/>
                      <a:pt x="39990" y="11607"/>
                    </a:cubicBezTo>
                    <a:cubicBezTo>
                      <a:pt x="40038" y="11601"/>
                      <a:pt x="40086" y="11599"/>
                      <a:pt x="40134" y="11599"/>
                    </a:cubicBezTo>
                    <a:cubicBezTo>
                      <a:pt x="40250" y="11599"/>
                      <a:pt x="40365" y="11613"/>
                      <a:pt x="40481" y="11628"/>
                    </a:cubicBezTo>
                    <a:cubicBezTo>
                      <a:pt x="40522" y="11566"/>
                      <a:pt x="40562" y="11546"/>
                      <a:pt x="40624" y="11525"/>
                    </a:cubicBezTo>
                    <a:lnTo>
                      <a:pt x="40849" y="11505"/>
                    </a:lnTo>
                    <a:cubicBezTo>
                      <a:pt x="40889" y="11444"/>
                      <a:pt x="40951" y="11403"/>
                      <a:pt x="41012" y="11382"/>
                    </a:cubicBezTo>
                    <a:lnTo>
                      <a:pt x="41012" y="1"/>
                    </a:lnTo>
                    <a:close/>
                  </a:path>
                </a:pathLst>
              </a:custGeom>
              <a:solidFill>
                <a:schemeClr val="accent4"/>
              </a:solidFill>
              <a:ln>
                <a:noFill/>
              </a:ln>
            </p:spPr>
            <p:txBody>
              <a:bodyPr spcFirstLastPara="1" wrap="square" lIns="91425" tIns="91425" rIns="91425" bIns="91425" anchor="ctr" anchorCtr="0">
                <a:noAutofit/>
              </a:bodyPr>
              <a:lstStyle/>
              <a:p>
                <a:pPr defTabSz="1219170">
                  <a:buClr>
                    <a:srgbClr val="000000"/>
                  </a:buClr>
                </a:pPr>
                <a:endParaRPr sz="1900" kern="0">
                  <a:solidFill>
                    <a:srgbClr val="000000"/>
                  </a:solidFill>
                  <a:cs typeface="Arial"/>
                  <a:sym typeface="Arial"/>
                </a:endParaRPr>
              </a:p>
            </p:txBody>
          </p:sp>
        </p:grpSp>
        <p:pic>
          <p:nvPicPr>
            <p:cNvPr id="1543" name="Google Shape;1543;p39"/>
            <p:cNvPicPr preferRelativeResize="0"/>
            <p:nvPr/>
          </p:nvPicPr>
          <p:blipFill>
            <a:blip r:embed="rId3" cstate="print">
              <a:alphaModFix/>
            </a:blip>
            <a:stretch>
              <a:fillRect/>
            </a:stretch>
          </p:blipFill>
          <p:spPr>
            <a:xfrm>
              <a:off x="7526301" y="2179222"/>
              <a:ext cx="481725" cy="1558739"/>
            </a:xfrm>
            <a:prstGeom prst="rect">
              <a:avLst/>
            </a:prstGeom>
            <a:noFill/>
            <a:ln>
              <a:noFill/>
            </a:ln>
          </p:spPr>
        </p:pic>
        <p:sp>
          <p:nvSpPr>
            <p:cNvPr id="1544" name="Google Shape;1544;p39"/>
            <p:cNvSpPr txBox="1"/>
            <p:nvPr/>
          </p:nvSpPr>
          <p:spPr>
            <a:xfrm rot="-1538">
              <a:off x="7229315" y="1654613"/>
              <a:ext cx="670500" cy="216300"/>
            </a:xfrm>
            <a:prstGeom prst="rect">
              <a:avLst/>
            </a:prstGeom>
            <a:noFill/>
            <a:ln>
              <a:noFill/>
            </a:ln>
          </p:spPr>
          <p:txBody>
            <a:bodyPr spcFirstLastPara="1" wrap="square" lIns="91425" tIns="91425" rIns="91425" bIns="91425" anchor="ctr" anchorCtr="0">
              <a:noAutofit/>
            </a:bodyPr>
            <a:lstStyle/>
            <a:p>
              <a:pPr defTabSz="1219170">
                <a:lnSpc>
                  <a:spcPct val="90000"/>
                </a:lnSpc>
                <a:buClr>
                  <a:srgbClr val="000000"/>
                </a:buClr>
              </a:pPr>
              <a:r>
                <a:rPr lang="en" sz="1600" i="1" kern="0">
                  <a:solidFill>
                    <a:srgbClr val="563D29"/>
                  </a:solidFill>
                  <a:latin typeface="IM Fell English"/>
                  <a:ea typeface="IM Fell English"/>
                  <a:cs typeface="IM Fell English"/>
                  <a:sym typeface="IM Fell English"/>
                </a:rPr>
                <a:t>Fig. III</a:t>
              </a:r>
              <a:endParaRPr sz="1600" i="1" kern="0">
                <a:solidFill>
                  <a:srgbClr val="563D29"/>
                </a:solidFill>
                <a:latin typeface="Kanit"/>
                <a:ea typeface="Kanit"/>
                <a:cs typeface="Kanit"/>
                <a:sym typeface="Kanit"/>
              </a:endParaRPr>
            </a:p>
          </p:txBody>
        </p:sp>
      </p:grpSp>
      <p:grpSp>
        <p:nvGrpSpPr>
          <p:cNvPr id="1545" name="Google Shape;1545;p39"/>
          <p:cNvGrpSpPr/>
          <p:nvPr/>
        </p:nvGrpSpPr>
        <p:grpSpPr>
          <a:xfrm>
            <a:off x="5840896" y="2965243"/>
            <a:ext cx="4272281" cy="2191117"/>
            <a:chOff x="230875" y="3764750"/>
            <a:chExt cx="1023775" cy="883800"/>
          </a:xfrm>
        </p:grpSpPr>
        <p:sp>
          <p:nvSpPr>
            <p:cNvPr id="1546" name="Google Shape;1546;p39"/>
            <p:cNvSpPr/>
            <p:nvPr/>
          </p:nvSpPr>
          <p:spPr>
            <a:xfrm>
              <a:off x="231400" y="3764750"/>
              <a:ext cx="1023250" cy="883800"/>
            </a:xfrm>
            <a:custGeom>
              <a:avLst/>
              <a:gdLst/>
              <a:ahLst/>
              <a:cxnLst/>
              <a:rect l="l" t="t" r="r" b="b"/>
              <a:pathLst>
                <a:path w="40930" h="35352" extrusionOk="0">
                  <a:moveTo>
                    <a:pt x="40909" y="31446"/>
                  </a:moveTo>
                  <a:lnTo>
                    <a:pt x="40909" y="31448"/>
                  </a:lnTo>
                  <a:lnTo>
                    <a:pt x="40929" y="31448"/>
                  </a:lnTo>
                  <a:lnTo>
                    <a:pt x="40909" y="31446"/>
                  </a:lnTo>
                  <a:close/>
                  <a:moveTo>
                    <a:pt x="32597" y="31995"/>
                  </a:moveTo>
                  <a:cubicBezTo>
                    <a:pt x="32582" y="31996"/>
                    <a:pt x="32567" y="31998"/>
                    <a:pt x="32552" y="32000"/>
                  </a:cubicBezTo>
                  <a:lnTo>
                    <a:pt x="32592" y="32000"/>
                  </a:lnTo>
                  <a:cubicBezTo>
                    <a:pt x="32594" y="31998"/>
                    <a:pt x="32595" y="31997"/>
                    <a:pt x="32597" y="31995"/>
                  </a:cubicBezTo>
                  <a:close/>
                  <a:moveTo>
                    <a:pt x="10280" y="33713"/>
                  </a:moveTo>
                  <a:lnTo>
                    <a:pt x="10280" y="33713"/>
                  </a:lnTo>
                  <a:cubicBezTo>
                    <a:pt x="10280" y="33714"/>
                    <a:pt x="10279" y="33715"/>
                    <a:pt x="10278" y="33716"/>
                  </a:cubicBezTo>
                  <a:cubicBezTo>
                    <a:pt x="10279" y="33715"/>
                    <a:pt x="10280" y="33714"/>
                    <a:pt x="10280" y="33713"/>
                  </a:cubicBezTo>
                  <a:close/>
                  <a:moveTo>
                    <a:pt x="9211" y="33795"/>
                  </a:moveTo>
                  <a:lnTo>
                    <a:pt x="9211" y="33795"/>
                  </a:lnTo>
                  <a:cubicBezTo>
                    <a:pt x="9175" y="33837"/>
                    <a:pt x="9148" y="33887"/>
                    <a:pt x="9134" y="33941"/>
                  </a:cubicBezTo>
                  <a:cubicBezTo>
                    <a:pt x="9161" y="33868"/>
                    <a:pt x="9191" y="33824"/>
                    <a:pt x="9211" y="33795"/>
                  </a:cubicBezTo>
                  <a:close/>
                  <a:moveTo>
                    <a:pt x="39846" y="0"/>
                  </a:moveTo>
                  <a:cubicBezTo>
                    <a:pt x="39581" y="82"/>
                    <a:pt x="39336" y="123"/>
                    <a:pt x="39070" y="123"/>
                  </a:cubicBezTo>
                  <a:cubicBezTo>
                    <a:pt x="39049" y="126"/>
                    <a:pt x="39028" y="128"/>
                    <a:pt x="39007" y="128"/>
                  </a:cubicBezTo>
                  <a:cubicBezTo>
                    <a:pt x="38906" y="128"/>
                    <a:pt x="38811" y="88"/>
                    <a:pt x="38743" y="21"/>
                  </a:cubicBezTo>
                  <a:cubicBezTo>
                    <a:pt x="38620" y="21"/>
                    <a:pt x="38498" y="62"/>
                    <a:pt x="38396" y="123"/>
                  </a:cubicBezTo>
                  <a:lnTo>
                    <a:pt x="38293" y="123"/>
                  </a:lnTo>
                  <a:cubicBezTo>
                    <a:pt x="38212" y="123"/>
                    <a:pt x="38110" y="62"/>
                    <a:pt x="38007" y="41"/>
                  </a:cubicBezTo>
                  <a:cubicBezTo>
                    <a:pt x="37926" y="41"/>
                    <a:pt x="37844" y="41"/>
                    <a:pt x="37823" y="62"/>
                  </a:cubicBezTo>
                  <a:cubicBezTo>
                    <a:pt x="37701" y="154"/>
                    <a:pt x="37567" y="200"/>
                    <a:pt x="37430" y="200"/>
                  </a:cubicBezTo>
                  <a:cubicBezTo>
                    <a:pt x="37384" y="200"/>
                    <a:pt x="37338" y="194"/>
                    <a:pt x="37292" y="184"/>
                  </a:cubicBezTo>
                  <a:cubicBezTo>
                    <a:pt x="37251" y="184"/>
                    <a:pt x="37210" y="164"/>
                    <a:pt x="37149" y="143"/>
                  </a:cubicBezTo>
                  <a:cubicBezTo>
                    <a:pt x="37138" y="141"/>
                    <a:pt x="37128" y="140"/>
                    <a:pt x="37120" y="140"/>
                  </a:cubicBezTo>
                  <a:cubicBezTo>
                    <a:pt x="37051" y="140"/>
                    <a:pt x="37065" y="209"/>
                    <a:pt x="37047" y="246"/>
                  </a:cubicBezTo>
                  <a:cubicBezTo>
                    <a:pt x="37027" y="266"/>
                    <a:pt x="37006" y="307"/>
                    <a:pt x="36986" y="348"/>
                  </a:cubicBezTo>
                  <a:cubicBezTo>
                    <a:pt x="36924" y="409"/>
                    <a:pt x="36986" y="532"/>
                    <a:pt x="36863" y="572"/>
                  </a:cubicBezTo>
                  <a:cubicBezTo>
                    <a:pt x="36761" y="634"/>
                    <a:pt x="36659" y="654"/>
                    <a:pt x="36557" y="675"/>
                  </a:cubicBezTo>
                  <a:lnTo>
                    <a:pt x="36618" y="634"/>
                  </a:lnTo>
                  <a:cubicBezTo>
                    <a:pt x="36659" y="613"/>
                    <a:pt x="36659" y="572"/>
                    <a:pt x="36700" y="532"/>
                  </a:cubicBezTo>
                  <a:cubicBezTo>
                    <a:pt x="36638" y="491"/>
                    <a:pt x="36597" y="450"/>
                    <a:pt x="36557" y="409"/>
                  </a:cubicBezTo>
                  <a:lnTo>
                    <a:pt x="36536" y="368"/>
                  </a:lnTo>
                  <a:cubicBezTo>
                    <a:pt x="36495" y="389"/>
                    <a:pt x="36454" y="409"/>
                    <a:pt x="36414" y="409"/>
                  </a:cubicBezTo>
                  <a:cubicBezTo>
                    <a:pt x="36291" y="429"/>
                    <a:pt x="36168" y="450"/>
                    <a:pt x="36066" y="450"/>
                  </a:cubicBezTo>
                  <a:lnTo>
                    <a:pt x="36046" y="450"/>
                  </a:lnTo>
                  <a:lnTo>
                    <a:pt x="35841" y="532"/>
                  </a:lnTo>
                  <a:cubicBezTo>
                    <a:pt x="35711" y="578"/>
                    <a:pt x="35575" y="601"/>
                    <a:pt x="35440" y="601"/>
                  </a:cubicBezTo>
                  <a:cubicBezTo>
                    <a:pt x="35214" y="601"/>
                    <a:pt x="34991" y="537"/>
                    <a:pt x="34799" y="409"/>
                  </a:cubicBezTo>
                  <a:cubicBezTo>
                    <a:pt x="34534" y="491"/>
                    <a:pt x="34268" y="532"/>
                    <a:pt x="33982" y="532"/>
                  </a:cubicBezTo>
                  <a:cubicBezTo>
                    <a:pt x="34002" y="572"/>
                    <a:pt x="34023" y="593"/>
                    <a:pt x="34043" y="634"/>
                  </a:cubicBezTo>
                  <a:lnTo>
                    <a:pt x="33778" y="716"/>
                  </a:lnTo>
                  <a:cubicBezTo>
                    <a:pt x="33727" y="783"/>
                    <a:pt x="33648" y="823"/>
                    <a:pt x="33576" y="823"/>
                  </a:cubicBezTo>
                  <a:cubicBezTo>
                    <a:pt x="33561" y="823"/>
                    <a:pt x="33546" y="821"/>
                    <a:pt x="33532" y="818"/>
                  </a:cubicBezTo>
                  <a:cubicBezTo>
                    <a:pt x="33471" y="859"/>
                    <a:pt x="33410" y="879"/>
                    <a:pt x="33369" y="920"/>
                  </a:cubicBezTo>
                  <a:cubicBezTo>
                    <a:pt x="33308" y="961"/>
                    <a:pt x="33246" y="981"/>
                    <a:pt x="33205" y="981"/>
                  </a:cubicBezTo>
                  <a:cubicBezTo>
                    <a:pt x="33205" y="920"/>
                    <a:pt x="33144" y="879"/>
                    <a:pt x="33042" y="859"/>
                  </a:cubicBezTo>
                  <a:cubicBezTo>
                    <a:pt x="32960" y="899"/>
                    <a:pt x="32858" y="961"/>
                    <a:pt x="32756" y="1002"/>
                  </a:cubicBezTo>
                  <a:cubicBezTo>
                    <a:pt x="32735" y="1104"/>
                    <a:pt x="32613" y="1165"/>
                    <a:pt x="32531" y="1226"/>
                  </a:cubicBezTo>
                  <a:lnTo>
                    <a:pt x="32490" y="1206"/>
                  </a:lnTo>
                  <a:cubicBezTo>
                    <a:pt x="32449" y="1185"/>
                    <a:pt x="32429" y="1165"/>
                    <a:pt x="32388" y="1124"/>
                  </a:cubicBezTo>
                  <a:cubicBezTo>
                    <a:pt x="32041" y="1206"/>
                    <a:pt x="31673" y="1288"/>
                    <a:pt x="31325" y="1329"/>
                  </a:cubicBezTo>
                  <a:cubicBezTo>
                    <a:pt x="30855" y="1410"/>
                    <a:pt x="30467" y="1472"/>
                    <a:pt x="30079" y="1533"/>
                  </a:cubicBezTo>
                  <a:cubicBezTo>
                    <a:pt x="29974" y="1593"/>
                    <a:pt x="29870" y="1631"/>
                    <a:pt x="29757" y="1631"/>
                  </a:cubicBezTo>
                  <a:cubicBezTo>
                    <a:pt x="29716" y="1631"/>
                    <a:pt x="29673" y="1626"/>
                    <a:pt x="29629" y="1615"/>
                  </a:cubicBezTo>
                  <a:cubicBezTo>
                    <a:pt x="29609" y="1615"/>
                    <a:pt x="29568" y="1594"/>
                    <a:pt x="29548" y="1574"/>
                  </a:cubicBezTo>
                  <a:cubicBezTo>
                    <a:pt x="29421" y="1582"/>
                    <a:pt x="29294" y="1587"/>
                    <a:pt x="29167" y="1587"/>
                  </a:cubicBezTo>
                  <a:cubicBezTo>
                    <a:pt x="28987" y="1587"/>
                    <a:pt x="28808" y="1577"/>
                    <a:pt x="28628" y="1553"/>
                  </a:cubicBezTo>
                  <a:cubicBezTo>
                    <a:pt x="28567" y="1553"/>
                    <a:pt x="28506" y="1533"/>
                    <a:pt x="28444" y="1512"/>
                  </a:cubicBezTo>
                  <a:cubicBezTo>
                    <a:pt x="28424" y="1512"/>
                    <a:pt x="28403" y="1533"/>
                    <a:pt x="28383" y="1533"/>
                  </a:cubicBezTo>
                  <a:cubicBezTo>
                    <a:pt x="28138" y="1615"/>
                    <a:pt x="27913" y="1717"/>
                    <a:pt x="27688" y="1799"/>
                  </a:cubicBezTo>
                  <a:lnTo>
                    <a:pt x="27484" y="1737"/>
                  </a:lnTo>
                  <a:cubicBezTo>
                    <a:pt x="27422" y="1751"/>
                    <a:pt x="27358" y="1757"/>
                    <a:pt x="27295" y="1757"/>
                  </a:cubicBezTo>
                  <a:cubicBezTo>
                    <a:pt x="27069" y="1757"/>
                    <a:pt x="26847" y="1672"/>
                    <a:pt x="26687" y="1512"/>
                  </a:cubicBezTo>
                  <a:cubicBezTo>
                    <a:pt x="26606" y="1516"/>
                    <a:pt x="26526" y="1517"/>
                    <a:pt x="26446" y="1517"/>
                  </a:cubicBezTo>
                  <a:cubicBezTo>
                    <a:pt x="26021" y="1517"/>
                    <a:pt x="25611" y="1469"/>
                    <a:pt x="25216" y="1349"/>
                  </a:cubicBezTo>
                  <a:cubicBezTo>
                    <a:pt x="25093" y="1329"/>
                    <a:pt x="24970" y="1267"/>
                    <a:pt x="24848" y="1185"/>
                  </a:cubicBezTo>
                  <a:cubicBezTo>
                    <a:pt x="24807" y="1175"/>
                    <a:pt x="24761" y="1170"/>
                    <a:pt x="24715" y="1170"/>
                  </a:cubicBezTo>
                  <a:cubicBezTo>
                    <a:pt x="24669" y="1170"/>
                    <a:pt x="24623" y="1175"/>
                    <a:pt x="24582" y="1185"/>
                  </a:cubicBezTo>
                  <a:cubicBezTo>
                    <a:pt x="24582" y="1206"/>
                    <a:pt x="24562" y="1226"/>
                    <a:pt x="24562" y="1267"/>
                  </a:cubicBezTo>
                  <a:cubicBezTo>
                    <a:pt x="24521" y="1226"/>
                    <a:pt x="24480" y="1206"/>
                    <a:pt x="24439" y="1185"/>
                  </a:cubicBezTo>
                  <a:cubicBezTo>
                    <a:pt x="24357" y="1165"/>
                    <a:pt x="24276" y="1145"/>
                    <a:pt x="24214" y="1124"/>
                  </a:cubicBezTo>
                  <a:lnTo>
                    <a:pt x="23990" y="1165"/>
                  </a:lnTo>
                  <a:cubicBezTo>
                    <a:pt x="23939" y="1175"/>
                    <a:pt x="23887" y="1180"/>
                    <a:pt x="23836" y="1180"/>
                  </a:cubicBezTo>
                  <a:cubicBezTo>
                    <a:pt x="23785" y="1180"/>
                    <a:pt x="23734" y="1175"/>
                    <a:pt x="23683" y="1165"/>
                  </a:cubicBezTo>
                  <a:cubicBezTo>
                    <a:pt x="23499" y="1226"/>
                    <a:pt x="23315" y="1288"/>
                    <a:pt x="23131" y="1349"/>
                  </a:cubicBezTo>
                  <a:cubicBezTo>
                    <a:pt x="23172" y="1533"/>
                    <a:pt x="22886" y="1451"/>
                    <a:pt x="22764" y="1512"/>
                  </a:cubicBezTo>
                  <a:cubicBezTo>
                    <a:pt x="22707" y="1479"/>
                    <a:pt x="22651" y="1464"/>
                    <a:pt x="22595" y="1464"/>
                  </a:cubicBezTo>
                  <a:cubicBezTo>
                    <a:pt x="22549" y="1464"/>
                    <a:pt x="22503" y="1474"/>
                    <a:pt x="22457" y="1492"/>
                  </a:cubicBezTo>
                  <a:cubicBezTo>
                    <a:pt x="22355" y="1553"/>
                    <a:pt x="22253" y="1615"/>
                    <a:pt x="22212" y="1717"/>
                  </a:cubicBezTo>
                  <a:cubicBezTo>
                    <a:pt x="22153" y="1918"/>
                    <a:pt x="22128" y="2003"/>
                    <a:pt x="22022" y="2003"/>
                  </a:cubicBezTo>
                  <a:cubicBezTo>
                    <a:pt x="21945" y="2003"/>
                    <a:pt x="21826" y="1958"/>
                    <a:pt x="21619" y="1880"/>
                  </a:cubicBezTo>
                  <a:cubicBezTo>
                    <a:pt x="21603" y="1880"/>
                    <a:pt x="21574" y="1854"/>
                    <a:pt x="21552" y="1854"/>
                  </a:cubicBezTo>
                  <a:cubicBezTo>
                    <a:pt x="21547" y="1854"/>
                    <a:pt x="21542" y="1856"/>
                    <a:pt x="21538" y="1860"/>
                  </a:cubicBezTo>
                  <a:cubicBezTo>
                    <a:pt x="21538" y="1860"/>
                    <a:pt x="21415" y="1860"/>
                    <a:pt x="21415" y="1880"/>
                  </a:cubicBezTo>
                  <a:cubicBezTo>
                    <a:pt x="21415" y="1962"/>
                    <a:pt x="21333" y="2003"/>
                    <a:pt x="21211" y="2044"/>
                  </a:cubicBezTo>
                  <a:cubicBezTo>
                    <a:pt x="21211" y="2003"/>
                    <a:pt x="21231" y="1982"/>
                    <a:pt x="21251" y="1982"/>
                  </a:cubicBezTo>
                  <a:cubicBezTo>
                    <a:pt x="21272" y="1921"/>
                    <a:pt x="21313" y="1880"/>
                    <a:pt x="21231" y="1839"/>
                  </a:cubicBezTo>
                  <a:cubicBezTo>
                    <a:pt x="21181" y="1814"/>
                    <a:pt x="21130" y="1797"/>
                    <a:pt x="21084" y="1797"/>
                  </a:cubicBezTo>
                  <a:cubicBezTo>
                    <a:pt x="21056" y="1797"/>
                    <a:pt x="21030" y="1803"/>
                    <a:pt x="21006" y="1819"/>
                  </a:cubicBezTo>
                  <a:cubicBezTo>
                    <a:pt x="20863" y="1901"/>
                    <a:pt x="20720" y="1942"/>
                    <a:pt x="20557" y="1962"/>
                  </a:cubicBezTo>
                  <a:cubicBezTo>
                    <a:pt x="20516" y="2146"/>
                    <a:pt x="20311" y="2146"/>
                    <a:pt x="20107" y="2166"/>
                  </a:cubicBezTo>
                  <a:cubicBezTo>
                    <a:pt x="20005" y="2166"/>
                    <a:pt x="19923" y="2207"/>
                    <a:pt x="19882" y="2289"/>
                  </a:cubicBezTo>
                  <a:cubicBezTo>
                    <a:pt x="19821" y="2350"/>
                    <a:pt x="19719" y="2391"/>
                    <a:pt x="19637" y="2391"/>
                  </a:cubicBezTo>
                  <a:cubicBezTo>
                    <a:pt x="19453" y="2412"/>
                    <a:pt x="19290" y="2412"/>
                    <a:pt x="19106" y="2412"/>
                  </a:cubicBezTo>
                  <a:cubicBezTo>
                    <a:pt x="19088" y="2412"/>
                    <a:pt x="19077" y="2412"/>
                    <a:pt x="19070" y="2413"/>
                  </a:cubicBezTo>
                  <a:lnTo>
                    <a:pt x="19070" y="2413"/>
                  </a:lnTo>
                  <a:cubicBezTo>
                    <a:pt x="19077" y="2409"/>
                    <a:pt x="19081" y="2398"/>
                    <a:pt x="19045" y="2371"/>
                  </a:cubicBezTo>
                  <a:cubicBezTo>
                    <a:pt x="19024" y="2350"/>
                    <a:pt x="19024" y="2289"/>
                    <a:pt x="19045" y="2289"/>
                  </a:cubicBezTo>
                  <a:lnTo>
                    <a:pt x="19085" y="2268"/>
                  </a:lnTo>
                  <a:lnTo>
                    <a:pt x="19085" y="2268"/>
                  </a:lnTo>
                  <a:cubicBezTo>
                    <a:pt x="18759" y="2309"/>
                    <a:pt x="18411" y="2289"/>
                    <a:pt x="18002" y="2350"/>
                  </a:cubicBezTo>
                  <a:cubicBezTo>
                    <a:pt x="17859" y="2350"/>
                    <a:pt x="17737" y="2371"/>
                    <a:pt x="17594" y="2391"/>
                  </a:cubicBezTo>
                  <a:lnTo>
                    <a:pt x="17430" y="2432"/>
                  </a:lnTo>
                  <a:cubicBezTo>
                    <a:pt x="17349" y="2493"/>
                    <a:pt x="17267" y="2534"/>
                    <a:pt x="17185" y="2575"/>
                  </a:cubicBezTo>
                  <a:cubicBezTo>
                    <a:pt x="17154" y="2585"/>
                    <a:pt x="17129" y="2590"/>
                    <a:pt x="17106" y="2590"/>
                  </a:cubicBezTo>
                  <a:cubicBezTo>
                    <a:pt x="17083" y="2590"/>
                    <a:pt x="17062" y="2585"/>
                    <a:pt x="17042" y="2575"/>
                  </a:cubicBezTo>
                  <a:cubicBezTo>
                    <a:pt x="17042" y="2575"/>
                    <a:pt x="17001" y="2555"/>
                    <a:pt x="17001" y="2534"/>
                  </a:cubicBezTo>
                  <a:cubicBezTo>
                    <a:pt x="17001" y="2534"/>
                    <a:pt x="17001" y="2514"/>
                    <a:pt x="17001" y="2514"/>
                  </a:cubicBezTo>
                  <a:cubicBezTo>
                    <a:pt x="16797" y="2555"/>
                    <a:pt x="16572" y="2595"/>
                    <a:pt x="16368" y="2636"/>
                  </a:cubicBezTo>
                  <a:cubicBezTo>
                    <a:pt x="15959" y="2718"/>
                    <a:pt x="15550" y="2800"/>
                    <a:pt x="15162" y="2882"/>
                  </a:cubicBezTo>
                  <a:cubicBezTo>
                    <a:pt x="15111" y="2897"/>
                    <a:pt x="15060" y="2905"/>
                    <a:pt x="15010" y="2905"/>
                  </a:cubicBezTo>
                  <a:cubicBezTo>
                    <a:pt x="14862" y="2905"/>
                    <a:pt x="14728" y="2836"/>
                    <a:pt x="14651" y="2698"/>
                  </a:cubicBezTo>
                  <a:cubicBezTo>
                    <a:pt x="14549" y="2738"/>
                    <a:pt x="14447" y="2800"/>
                    <a:pt x="14345" y="2841"/>
                  </a:cubicBezTo>
                  <a:lnTo>
                    <a:pt x="14345" y="2882"/>
                  </a:lnTo>
                  <a:cubicBezTo>
                    <a:pt x="14304" y="2922"/>
                    <a:pt x="14243" y="2963"/>
                    <a:pt x="14181" y="2984"/>
                  </a:cubicBezTo>
                  <a:cubicBezTo>
                    <a:pt x="13854" y="3045"/>
                    <a:pt x="13589" y="3188"/>
                    <a:pt x="13241" y="3270"/>
                  </a:cubicBezTo>
                  <a:cubicBezTo>
                    <a:pt x="13160" y="3270"/>
                    <a:pt x="12976" y="3208"/>
                    <a:pt x="12976" y="3147"/>
                  </a:cubicBezTo>
                  <a:cubicBezTo>
                    <a:pt x="12976" y="3086"/>
                    <a:pt x="12955" y="2984"/>
                    <a:pt x="12935" y="2902"/>
                  </a:cubicBezTo>
                  <a:lnTo>
                    <a:pt x="12894" y="2902"/>
                  </a:lnTo>
                  <a:lnTo>
                    <a:pt x="12465" y="2677"/>
                  </a:lnTo>
                  <a:lnTo>
                    <a:pt x="12301" y="2698"/>
                  </a:lnTo>
                  <a:cubicBezTo>
                    <a:pt x="12092" y="2894"/>
                    <a:pt x="11824" y="2995"/>
                    <a:pt x="11555" y="2995"/>
                  </a:cubicBezTo>
                  <a:cubicBezTo>
                    <a:pt x="11376" y="2995"/>
                    <a:pt x="11197" y="2951"/>
                    <a:pt x="11034" y="2861"/>
                  </a:cubicBezTo>
                  <a:lnTo>
                    <a:pt x="10707" y="2820"/>
                  </a:lnTo>
                  <a:lnTo>
                    <a:pt x="10687" y="2820"/>
                  </a:lnTo>
                  <a:cubicBezTo>
                    <a:pt x="10544" y="2922"/>
                    <a:pt x="10381" y="2984"/>
                    <a:pt x="10217" y="3004"/>
                  </a:cubicBezTo>
                  <a:cubicBezTo>
                    <a:pt x="10156" y="3004"/>
                    <a:pt x="10115" y="2984"/>
                    <a:pt x="10074" y="2963"/>
                  </a:cubicBezTo>
                  <a:cubicBezTo>
                    <a:pt x="10054" y="2943"/>
                    <a:pt x="10033" y="2922"/>
                    <a:pt x="10033" y="2902"/>
                  </a:cubicBezTo>
                  <a:cubicBezTo>
                    <a:pt x="10054" y="2861"/>
                    <a:pt x="10054" y="2800"/>
                    <a:pt x="10094" y="2759"/>
                  </a:cubicBezTo>
                  <a:cubicBezTo>
                    <a:pt x="10115" y="2718"/>
                    <a:pt x="10135" y="2677"/>
                    <a:pt x="10115" y="2616"/>
                  </a:cubicBezTo>
                  <a:cubicBezTo>
                    <a:pt x="10094" y="2595"/>
                    <a:pt x="10074" y="2575"/>
                    <a:pt x="10054" y="2555"/>
                  </a:cubicBezTo>
                  <a:cubicBezTo>
                    <a:pt x="10033" y="2534"/>
                    <a:pt x="9972" y="2514"/>
                    <a:pt x="9951" y="2514"/>
                  </a:cubicBezTo>
                  <a:cubicBezTo>
                    <a:pt x="9891" y="2526"/>
                    <a:pt x="9845" y="2559"/>
                    <a:pt x="9796" y="2559"/>
                  </a:cubicBezTo>
                  <a:cubicBezTo>
                    <a:pt x="9762" y="2559"/>
                    <a:pt x="9728" y="2543"/>
                    <a:pt x="9686" y="2493"/>
                  </a:cubicBezTo>
                  <a:cubicBezTo>
                    <a:pt x="9645" y="2432"/>
                    <a:pt x="9563" y="2391"/>
                    <a:pt x="9502" y="2391"/>
                  </a:cubicBezTo>
                  <a:cubicBezTo>
                    <a:pt x="9486" y="2392"/>
                    <a:pt x="9472" y="2393"/>
                    <a:pt x="9458" y="2393"/>
                  </a:cubicBezTo>
                  <a:cubicBezTo>
                    <a:pt x="9229" y="2393"/>
                    <a:pt x="9168" y="2243"/>
                    <a:pt x="9052" y="2166"/>
                  </a:cubicBezTo>
                  <a:cubicBezTo>
                    <a:pt x="8991" y="2125"/>
                    <a:pt x="9032" y="2105"/>
                    <a:pt x="9114" y="2105"/>
                  </a:cubicBezTo>
                  <a:cubicBezTo>
                    <a:pt x="9139" y="2107"/>
                    <a:pt x="9162" y="2108"/>
                    <a:pt x="9184" y="2108"/>
                  </a:cubicBezTo>
                  <a:cubicBezTo>
                    <a:pt x="9375" y="2108"/>
                    <a:pt x="9441" y="2029"/>
                    <a:pt x="9441" y="1901"/>
                  </a:cubicBezTo>
                  <a:cubicBezTo>
                    <a:pt x="9441" y="1860"/>
                    <a:pt x="9441" y="1819"/>
                    <a:pt x="9441" y="1778"/>
                  </a:cubicBezTo>
                  <a:cubicBezTo>
                    <a:pt x="9236" y="1717"/>
                    <a:pt x="9011" y="1635"/>
                    <a:pt x="8807" y="1574"/>
                  </a:cubicBezTo>
                  <a:cubicBezTo>
                    <a:pt x="8776" y="1564"/>
                    <a:pt x="8751" y="1558"/>
                    <a:pt x="8725" y="1558"/>
                  </a:cubicBezTo>
                  <a:cubicBezTo>
                    <a:pt x="8700" y="1558"/>
                    <a:pt x="8674" y="1564"/>
                    <a:pt x="8644" y="1574"/>
                  </a:cubicBezTo>
                  <a:cubicBezTo>
                    <a:pt x="8378" y="1655"/>
                    <a:pt x="8112" y="1737"/>
                    <a:pt x="7847" y="1819"/>
                  </a:cubicBezTo>
                  <a:cubicBezTo>
                    <a:pt x="7867" y="1880"/>
                    <a:pt x="7888" y="1942"/>
                    <a:pt x="7908" y="2003"/>
                  </a:cubicBezTo>
                  <a:cubicBezTo>
                    <a:pt x="7969" y="2085"/>
                    <a:pt x="7969" y="2166"/>
                    <a:pt x="7847" y="2228"/>
                  </a:cubicBezTo>
                  <a:cubicBezTo>
                    <a:pt x="7785" y="2248"/>
                    <a:pt x="7724" y="2289"/>
                    <a:pt x="7663" y="2330"/>
                  </a:cubicBezTo>
                  <a:cubicBezTo>
                    <a:pt x="7612" y="2360"/>
                    <a:pt x="7550" y="2376"/>
                    <a:pt x="7489" y="2376"/>
                  </a:cubicBezTo>
                  <a:cubicBezTo>
                    <a:pt x="7428" y="2376"/>
                    <a:pt x="7367" y="2360"/>
                    <a:pt x="7315" y="2330"/>
                  </a:cubicBezTo>
                  <a:cubicBezTo>
                    <a:pt x="7254" y="2289"/>
                    <a:pt x="7213" y="2268"/>
                    <a:pt x="7172" y="2248"/>
                  </a:cubicBezTo>
                  <a:cubicBezTo>
                    <a:pt x="7086" y="2199"/>
                    <a:pt x="6992" y="2172"/>
                    <a:pt x="6899" y="2172"/>
                  </a:cubicBezTo>
                  <a:cubicBezTo>
                    <a:pt x="6839" y="2172"/>
                    <a:pt x="6779" y="2183"/>
                    <a:pt x="6723" y="2207"/>
                  </a:cubicBezTo>
                  <a:cubicBezTo>
                    <a:pt x="6580" y="2248"/>
                    <a:pt x="6478" y="2330"/>
                    <a:pt x="6355" y="2371"/>
                  </a:cubicBezTo>
                  <a:cubicBezTo>
                    <a:pt x="6263" y="2417"/>
                    <a:pt x="6171" y="2440"/>
                    <a:pt x="6079" y="2440"/>
                  </a:cubicBezTo>
                  <a:cubicBezTo>
                    <a:pt x="6049" y="2440"/>
                    <a:pt x="6018" y="2437"/>
                    <a:pt x="5987" y="2432"/>
                  </a:cubicBezTo>
                  <a:cubicBezTo>
                    <a:pt x="5883" y="2432"/>
                    <a:pt x="5768" y="2389"/>
                    <a:pt x="5674" y="2389"/>
                  </a:cubicBezTo>
                  <a:cubicBezTo>
                    <a:pt x="5639" y="2389"/>
                    <a:pt x="5606" y="2395"/>
                    <a:pt x="5579" y="2412"/>
                  </a:cubicBezTo>
                  <a:cubicBezTo>
                    <a:pt x="5435" y="2514"/>
                    <a:pt x="5313" y="2657"/>
                    <a:pt x="5395" y="2841"/>
                  </a:cubicBezTo>
                  <a:cubicBezTo>
                    <a:pt x="5395" y="2841"/>
                    <a:pt x="5415" y="2861"/>
                    <a:pt x="5415" y="2882"/>
                  </a:cubicBezTo>
                  <a:cubicBezTo>
                    <a:pt x="5456" y="3045"/>
                    <a:pt x="5313" y="3188"/>
                    <a:pt x="5088" y="3229"/>
                  </a:cubicBezTo>
                  <a:cubicBezTo>
                    <a:pt x="5027" y="3229"/>
                    <a:pt x="4986" y="3229"/>
                    <a:pt x="4925" y="3208"/>
                  </a:cubicBezTo>
                  <a:cubicBezTo>
                    <a:pt x="4884" y="3188"/>
                    <a:pt x="4843" y="3147"/>
                    <a:pt x="4782" y="3127"/>
                  </a:cubicBezTo>
                  <a:cubicBezTo>
                    <a:pt x="4700" y="3127"/>
                    <a:pt x="4618" y="3086"/>
                    <a:pt x="4557" y="3025"/>
                  </a:cubicBezTo>
                  <a:cubicBezTo>
                    <a:pt x="4312" y="3208"/>
                    <a:pt x="4026" y="3331"/>
                    <a:pt x="3719" y="3392"/>
                  </a:cubicBezTo>
                  <a:cubicBezTo>
                    <a:pt x="3648" y="3411"/>
                    <a:pt x="3575" y="3420"/>
                    <a:pt x="3502" y="3420"/>
                  </a:cubicBezTo>
                  <a:cubicBezTo>
                    <a:pt x="3257" y="3420"/>
                    <a:pt x="3008" y="3320"/>
                    <a:pt x="2820" y="3147"/>
                  </a:cubicBezTo>
                  <a:lnTo>
                    <a:pt x="2616" y="3127"/>
                  </a:lnTo>
                  <a:cubicBezTo>
                    <a:pt x="2513" y="3208"/>
                    <a:pt x="2370" y="3270"/>
                    <a:pt x="2227" y="3311"/>
                  </a:cubicBezTo>
                  <a:cubicBezTo>
                    <a:pt x="2000" y="3386"/>
                    <a:pt x="1761" y="3428"/>
                    <a:pt x="1528" y="3428"/>
                  </a:cubicBezTo>
                  <a:cubicBezTo>
                    <a:pt x="1447" y="3428"/>
                    <a:pt x="1367" y="3423"/>
                    <a:pt x="1287" y="3413"/>
                  </a:cubicBezTo>
                  <a:cubicBezTo>
                    <a:pt x="1083" y="3535"/>
                    <a:pt x="879" y="3638"/>
                    <a:pt x="654" y="3699"/>
                  </a:cubicBezTo>
                  <a:cubicBezTo>
                    <a:pt x="490" y="3719"/>
                    <a:pt x="347" y="3740"/>
                    <a:pt x="184" y="3740"/>
                  </a:cubicBezTo>
                  <a:cubicBezTo>
                    <a:pt x="123" y="3801"/>
                    <a:pt x="61" y="3862"/>
                    <a:pt x="0" y="3924"/>
                  </a:cubicBezTo>
                  <a:lnTo>
                    <a:pt x="0" y="35351"/>
                  </a:lnTo>
                  <a:lnTo>
                    <a:pt x="7438" y="35351"/>
                  </a:lnTo>
                  <a:cubicBezTo>
                    <a:pt x="7499" y="35331"/>
                    <a:pt x="7540" y="35331"/>
                    <a:pt x="7602" y="35331"/>
                  </a:cubicBezTo>
                  <a:cubicBezTo>
                    <a:pt x="7663" y="35310"/>
                    <a:pt x="7724" y="35290"/>
                    <a:pt x="7745" y="35229"/>
                  </a:cubicBezTo>
                  <a:cubicBezTo>
                    <a:pt x="7785" y="35167"/>
                    <a:pt x="7826" y="35086"/>
                    <a:pt x="7847" y="35024"/>
                  </a:cubicBezTo>
                  <a:cubicBezTo>
                    <a:pt x="7888" y="35024"/>
                    <a:pt x="7928" y="35004"/>
                    <a:pt x="7969" y="35004"/>
                  </a:cubicBezTo>
                  <a:cubicBezTo>
                    <a:pt x="8051" y="34902"/>
                    <a:pt x="8153" y="34820"/>
                    <a:pt x="8276" y="34779"/>
                  </a:cubicBezTo>
                  <a:cubicBezTo>
                    <a:pt x="8215" y="34697"/>
                    <a:pt x="8153" y="34636"/>
                    <a:pt x="8112" y="34575"/>
                  </a:cubicBezTo>
                  <a:cubicBezTo>
                    <a:pt x="8031" y="34473"/>
                    <a:pt x="8051" y="34329"/>
                    <a:pt x="8174" y="34289"/>
                  </a:cubicBezTo>
                  <a:cubicBezTo>
                    <a:pt x="8215" y="34248"/>
                    <a:pt x="8255" y="34227"/>
                    <a:pt x="8317" y="34227"/>
                  </a:cubicBezTo>
                  <a:cubicBezTo>
                    <a:pt x="8358" y="34207"/>
                    <a:pt x="8378" y="34207"/>
                    <a:pt x="8419" y="34186"/>
                  </a:cubicBezTo>
                  <a:lnTo>
                    <a:pt x="8541" y="34125"/>
                  </a:lnTo>
                  <a:lnTo>
                    <a:pt x="8582" y="34125"/>
                  </a:lnTo>
                  <a:cubicBezTo>
                    <a:pt x="8582" y="33892"/>
                    <a:pt x="8785" y="33715"/>
                    <a:pt x="9015" y="33715"/>
                  </a:cubicBezTo>
                  <a:cubicBezTo>
                    <a:pt x="9027" y="33715"/>
                    <a:pt x="9040" y="33715"/>
                    <a:pt x="9052" y="33716"/>
                  </a:cubicBezTo>
                  <a:cubicBezTo>
                    <a:pt x="9246" y="33744"/>
                    <a:pt x="9252" y="33734"/>
                    <a:pt x="9211" y="33795"/>
                  </a:cubicBezTo>
                  <a:lnTo>
                    <a:pt x="9211" y="33795"/>
                  </a:lnTo>
                  <a:cubicBezTo>
                    <a:pt x="9284" y="33710"/>
                    <a:pt x="9393" y="33655"/>
                    <a:pt x="9502" y="33655"/>
                  </a:cubicBezTo>
                  <a:lnTo>
                    <a:pt x="9522" y="33655"/>
                  </a:lnTo>
                  <a:cubicBezTo>
                    <a:pt x="9622" y="33555"/>
                    <a:pt x="9753" y="33505"/>
                    <a:pt x="9878" y="33505"/>
                  </a:cubicBezTo>
                  <a:cubicBezTo>
                    <a:pt x="9931" y="33505"/>
                    <a:pt x="9984" y="33514"/>
                    <a:pt x="10033" y="33533"/>
                  </a:cubicBezTo>
                  <a:cubicBezTo>
                    <a:pt x="10113" y="33573"/>
                    <a:pt x="10312" y="33652"/>
                    <a:pt x="10280" y="33713"/>
                  </a:cubicBezTo>
                  <a:lnTo>
                    <a:pt x="10280" y="33713"/>
                  </a:lnTo>
                  <a:cubicBezTo>
                    <a:pt x="10352" y="33593"/>
                    <a:pt x="10479" y="33533"/>
                    <a:pt x="10605" y="33533"/>
                  </a:cubicBezTo>
                  <a:cubicBezTo>
                    <a:pt x="10733" y="33533"/>
                    <a:pt x="10861" y="33594"/>
                    <a:pt x="10932" y="33716"/>
                  </a:cubicBezTo>
                  <a:cubicBezTo>
                    <a:pt x="11014" y="33778"/>
                    <a:pt x="11137" y="33839"/>
                    <a:pt x="11239" y="33859"/>
                  </a:cubicBezTo>
                  <a:cubicBezTo>
                    <a:pt x="11382" y="33880"/>
                    <a:pt x="11484" y="33982"/>
                    <a:pt x="11525" y="34125"/>
                  </a:cubicBezTo>
                  <a:cubicBezTo>
                    <a:pt x="11627" y="34146"/>
                    <a:pt x="11709" y="34207"/>
                    <a:pt x="11790" y="34268"/>
                  </a:cubicBezTo>
                  <a:cubicBezTo>
                    <a:pt x="12015" y="34186"/>
                    <a:pt x="12281" y="34146"/>
                    <a:pt x="12547" y="34146"/>
                  </a:cubicBezTo>
                  <a:cubicBezTo>
                    <a:pt x="12669" y="34146"/>
                    <a:pt x="12792" y="34186"/>
                    <a:pt x="12873" y="34248"/>
                  </a:cubicBezTo>
                  <a:cubicBezTo>
                    <a:pt x="12996" y="34248"/>
                    <a:pt x="13098" y="34207"/>
                    <a:pt x="13221" y="34146"/>
                  </a:cubicBezTo>
                  <a:lnTo>
                    <a:pt x="13323" y="34146"/>
                  </a:lnTo>
                  <a:cubicBezTo>
                    <a:pt x="13405" y="34146"/>
                    <a:pt x="13507" y="34207"/>
                    <a:pt x="13609" y="34227"/>
                  </a:cubicBezTo>
                  <a:cubicBezTo>
                    <a:pt x="13633" y="34233"/>
                    <a:pt x="13657" y="34236"/>
                    <a:pt x="13679" y="34236"/>
                  </a:cubicBezTo>
                  <a:cubicBezTo>
                    <a:pt x="13733" y="34236"/>
                    <a:pt x="13779" y="34221"/>
                    <a:pt x="13793" y="34207"/>
                  </a:cubicBezTo>
                  <a:cubicBezTo>
                    <a:pt x="13916" y="34115"/>
                    <a:pt x="14050" y="34069"/>
                    <a:pt x="14187" y="34069"/>
                  </a:cubicBezTo>
                  <a:cubicBezTo>
                    <a:pt x="14232" y="34069"/>
                    <a:pt x="14278" y="34074"/>
                    <a:pt x="14324" y="34084"/>
                  </a:cubicBezTo>
                  <a:cubicBezTo>
                    <a:pt x="14365" y="34105"/>
                    <a:pt x="14426" y="34105"/>
                    <a:pt x="14467" y="34125"/>
                  </a:cubicBezTo>
                  <a:lnTo>
                    <a:pt x="14508" y="34125"/>
                  </a:lnTo>
                  <a:cubicBezTo>
                    <a:pt x="14529" y="34125"/>
                    <a:pt x="14529" y="34105"/>
                    <a:pt x="14549" y="34105"/>
                  </a:cubicBezTo>
                  <a:cubicBezTo>
                    <a:pt x="14549" y="34084"/>
                    <a:pt x="14570" y="34064"/>
                    <a:pt x="14570" y="34043"/>
                  </a:cubicBezTo>
                  <a:cubicBezTo>
                    <a:pt x="14590" y="34003"/>
                    <a:pt x="14610" y="33962"/>
                    <a:pt x="14631" y="33941"/>
                  </a:cubicBezTo>
                  <a:cubicBezTo>
                    <a:pt x="14692" y="33859"/>
                    <a:pt x="14631" y="33737"/>
                    <a:pt x="14753" y="33696"/>
                  </a:cubicBezTo>
                  <a:cubicBezTo>
                    <a:pt x="14856" y="33655"/>
                    <a:pt x="14958" y="33614"/>
                    <a:pt x="15060" y="33594"/>
                  </a:cubicBezTo>
                  <a:lnTo>
                    <a:pt x="15060" y="33594"/>
                  </a:lnTo>
                  <a:lnTo>
                    <a:pt x="14999" y="33655"/>
                  </a:lnTo>
                  <a:cubicBezTo>
                    <a:pt x="14958" y="33676"/>
                    <a:pt x="14937" y="33716"/>
                    <a:pt x="14917" y="33737"/>
                  </a:cubicBezTo>
                  <a:cubicBezTo>
                    <a:pt x="14978" y="33778"/>
                    <a:pt x="15019" y="33819"/>
                    <a:pt x="15060" y="33880"/>
                  </a:cubicBezTo>
                  <a:cubicBezTo>
                    <a:pt x="15121" y="33849"/>
                    <a:pt x="15188" y="33834"/>
                    <a:pt x="15254" y="33834"/>
                  </a:cubicBezTo>
                  <a:cubicBezTo>
                    <a:pt x="15320" y="33834"/>
                    <a:pt x="15387" y="33849"/>
                    <a:pt x="15448" y="33880"/>
                  </a:cubicBezTo>
                  <a:cubicBezTo>
                    <a:pt x="15489" y="33859"/>
                    <a:pt x="15530" y="33839"/>
                    <a:pt x="15571" y="33819"/>
                  </a:cubicBezTo>
                  <a:lnTo>
                    <a:pt x="15775" y="33737"/>
                  </a:lnTo>
                  <a:cubicBezTo>
                    <a:pt x="15905" y="33691"/>
                    <a:pt x="16041" y="33668"/>
                    <a:pt x="16177" y="33668"/>
                  </a:cubicBezTo>
                  <a:cubicBezTo>
                    <a:pt x="16402" y="33668"/>
                    <a:pt x="16626" y="33732"/>
                    <a:pt x="16817" y="33859"/>
                  </a:cubicBezTo>
                  <a:cubicBezTo>
                    <a:pt x="17083" y="33778"/>
                    <a:pt x="17349" y="33737"/>
                    <a:pt x="17635" y="33737"/>
                  </a:cubicBezTo>
                  <a:lnTo>
                    <a:pt x="17573" y="33635"/>
                  </a:lnTo>
                  <a:lnTo>
                    <a:pt x="17839" y="33553"/>
                  </a:lnTo>
                  <a:cubicBezTo>
                    <a:pt x="17890" y="33485"/>
                    <a:pt x="17969" y="33446"/>
                    <a:pt x="18052" y="33446"/>
                  </a:cubicBezTo>
                  <a:cubicBezTo>
                    <a:pt x="18070" y="33446"/>
                    <a:pt x="18087" y="33447"/>
                    <a:pt x="18105" y="33451"/>
                  </a:cubicBezTo>
                  <a:cubicBezTo>
                    <a:pt x="18166" y="33410"/>
                    <a:pt x="18207" y="33389"/>
                    <a:pt x="18268" y="33349"/>
                  </a:cubicBezTo>
                  <a:cubicBezTo>
                    <a:pt x="18309" y="33308"/>
                    <a:pt x="18370" y="33287"/>
                    <a:pt x="18432" y="33287"/>
                  </a:cubicBezTo>
                  <a:cubicBezTo>
                    <a:pt x="18432" y="33349"/>
                    <a:pt x="18472" y="33389"/>
                    <a:pt x="18575" y="33410"/>
                  </a:cubicBezTo>
                  <a:cubicBezTo>
                    <a:pt x="18677" y="33369"/>
                    <a:pt x="18779" y="33308"/>
                    <a:pt x="18881" y="33267"/>
                  </a:cubicBezTo>
                  <a:cubicBezTo>
                    <a:pt x="18902" y="33165"/>
                    <a:pt x="19024" y="33124"/>
                    <a:pt x="19106" y="33042"/>
                  </a:cubicBezTo>
                  <a:cubicBezTo>
                    <a:pt x="19126" y="33042"/>
                    <a:pt x="19126" y="33042"/>
                    <a:pt x="19147" y="33063"/>
                  </a:cubicBezTo>
                  <a:cubicBezTo>
                    <a:pt x="19167" y="33083"/>
                    <a:pt x="19208" y="33124"/>
                    <a:pt x="19228" y="33144"/>
                  </a:cubicBezTo>
                  <a:cubicBezTo>
                    <a:pt x="19596" y="33063"/>
                    <a:pt x="19944" y="32981"/>
                    <a:pt x="20311" y="32940"/>
                  </a:cubicBezTo>
                  <a:cubicBezTo>
                    <a:pt x="20761" y="32858"/>
                    <a:pt x="21170" y="32797"/>
                    <a:pt x="21558" y="32756"/>
                  </a:cubicBezTo>
                  <a:cubicBezTo>
                    <a:pt x="21653" y="32677"/>
                    <a:pt x="21773" y="32647"/>
                    <a:pt x="21888" y="32647"/>
                  </a:cubicBezTo>
                  <a:cubicBezTo>
                    <a:pt x="21922" y="32647"/>
                    <a:pt x="21955" y="32649"/>
                    <a:pt x="21987" y="32654"/>
                  </a:cubicBezTo>
                  <a:cubicBezTo>
                    <a:pt x="22028" y="32654"/>
                    <a:pt x="22048" y="32674"/>
                    <a:pt x="22069" y="32695"/>
                  </a:cubicBezTo>
                  <a:cubicBezTo>
                    <a:pt x="22165" y="32689"/>
                    <a:pt x="22259" y="32686"/>
                    <a:pt x="22351" y="32686"/>
                  </a:cubicBezTo>
                  <a:cubicBezTo>
                    <a:pt x="22575" y="32686"/>
                    <a:pt x="22792" y="32701"/>
                    <a:pt x="23009" y="32715"/>
                  </a:cubicBezTo>
                  <a:cubicBezTo>
                    <a:pt x="23070" y="32715"/>
                    <a:pt x="23131" y="32736"/>
                    <a:pt x="23193" y="32756"/>
                  </a:cubicBezTo>
                  <a:cubicBezTo>
                    <a:pt x="23213" y="32756"/>
                    <a:pt x="23234" y="32736"/>
                    <a:pt x="23254" y="32736"/>
                  </a:cubicBezTo>
                  <a:cubicBezTo>
                    <a:pt x="23479" y="32654"/>
                    <a:pt x="23704" y="32552"/>
                    <a:pt x="23949" y="32470"/>
                  </a:cubicBezTo>
                  <a:lnTo>
                    <a:pt x="24133" y="32531"/>
                  </a:lnTo>
                  <a:cubicBezTo>
                    <a:pt x="24199" y="32518"/>
                    <a:pt x="24265" y="32511"/>
                    <a:pt x="24329" y="32511"/>
                  </a:cubicBezTo>
                  <a:cubicBezTo>
                    <a:pt x="24561" y="32511"/>
                    <a:pt x="24774" y="32596"/>
                    <a:pt x="24950" y="32756"/>
                  </a:cubicBezTo>
                  <a:cubicBezTo>
                    <a:pt x="25028" y="32753"/>
                    <a:pt x="25105" y="32751"/>
                    <a:pt x="25183" y="32751"/>
                  </a:cubicBezTo>
                  <a:cubicBezTo>
                    <a:pt x="25595" y="32751"/>
                    <a:pt x="26005" y="32799"/>
                    <a:pt x="26401" y="32920"/>
                  </a:cubicBezTo>
                  <a:cubicBezTo>
                    <a:pt x="26544" y="32940"/>
                    <a:pt x="26666" y="33001"/>
                    <a:pt x="26769" y="33083"/>
                  </a:cubicBezTo>
                  <a:cubicBezTo>
                    <a:pt x="26820" y="33093"/>
                    <a:pt x="26866" y="33098"/>
                    <a:pt x="26912" y="33098"/>
                  </a:cubicBezTo>
                  <a:cubicBezTo>
                    <a:pt x="26958" y="33098"/>
                    <a:pt x="27004" y="33093"/>
                    <a:pt x="27055" y="33083"/>
                  </a:cubicBezTo>
                  <a:cubicBezTo>
                    <a:pt x="27055" y="33063"/>
                    <a:pt x="27055" y="33042"/>
                    <a:pt x="27075" y="33022"/>
                  </a:cubicBezTo>
                  <a:cubicBezTo>
                    <a:pt x="27116" y="33042"/>
                    <a:pt x="27157" y="33063"/>
                    <a:pt x="27198" y="33083"/>
                  </a:cubicBezTo>
                  <a:cubicBezTo>
                    <a:pt x="27280" y="33103"/>
                    <a:pt x="27341" y="33124"/>
                    <a:pt x="27423" y="33144"/>
                  </a:cubicBezTo>
                  <a:cubicBezTo>
                    <a:pt x="27484" y="33124"/>
                    <a:pt x="27566" y="33103"/>
                    <a:pt x="27647" y="33103"/>
                  </a:cubicBezTo>
                  <a:cubicBezTo>
                    <a:pt x="27678" y="33134"/>
                    <a:pt x="27724" y="33149"/>
                    <a:pt x="27770" y="33149"/>
                  </a:cubicBezTo>
                  <a:cubicBezTo>
                    <a:pt x="27816" y="33149"/>
                    <a:pt x="27862" y="33134"/>
                    <a:pt x="27893" y="33103"/>
                  </a:cubicBezTo>
                  <a:lnTo>
                    <a:pt x="27954" y="33103"/>
                  </a:lnTo>
                  <a:cubicBezTo>
                    <a:pt x="28138" y="33042"/>
                    <a:pt x="28322" y="32981"/>
                    <a:pt x="28506" y="32940"/>
                  </a:cubicBezTo>
                  <a:cubicBezTo>
                    <a:pt x="28465" y="32736"/>
                    <a:pt x="28751" y="32817"/>
                    <a:pt x="28873" y="32776"/>
                  </a:cubicBezTo>
                  <a:cubicBezTo>
                    <a:pt x="28924" y="32797"/>
                    <a:pt x="28976" y="32807"/>
                    <a:pt x="29027" y="32807"/>
                  </a:cubicBezTo>
                  <a:cubicBezTo>
                    <a:pt x="29078" y="32807"/>
                    <a:pt x="29129" y="32797"/>
                    <a:pt x="29180" y="32776"/>
                  </a:cubicBezTo>
                  <a:cubicBezTo>
                    <a:pt x="29282" y="32715"/>
                    <a:pt x="29405" y="32674"/>
                    <a:pt x="29425" y="32552"/>
                  </a:cubicBezTo>
                  <a:cubicBezTo>
                    <a:pt x="29484" y="32351"/>
                    <a:pt x="29509" y="32266"/>
                    <a:pt x="29615" y="32266"/>
                  </a:cubicBezTo>
                  <a:cubicBezTo>
                    <a:pt x="29692" y="32266"/>
                    <a:pt x="29811" y="32311"/>
                    <a:pt x="30018" y="32388"/>
                  </a:cubicBezTo>
                  <a:cubicBezTo>
                    <a:pt x="30038" y="32388"/>
                    <a:pt x="30079" y="32429"/>
                    <a:pt x="30099" y="32429"/>
                  </a:cubicBezTo>
                  <a:cubicBezTo>
                    <a:pt x="30099" y="32429"/>
                    <a:pt x="30222" y="32409"/>
                    <a:pt x="30222" y="32388"/>
                  </a:cubicBezTo>
                  <a:cubicBezTo>
                    <a:pt x="30222" y="32306"/>
                    <a:pt x="30304" y="32266"/>
                    <a:pt x="30426" y="32245"/>
                  </a:cubicBezTo>
                  <a:lnTo>
                    <a:pt x="30426" y="32245"/>
                  </a:lnTo>
                  <a:cubicBezTo>
                    <a:pt x="30406" y="32266"/>
                    <a:pt x="30406" y="32286"/>
                    <a:pt x="30385" y="32306"/>
                  </a:cubicBezTo>
                  <a:cubicBezTo>
                    <a:pt x="30365" y="32347"/>
                    <a:pt x="30324" y="32388"/>
                    <a:pt x="30406" y="32429"/>
                  </a:cubicBezTo>
                  <a:cubicBezTo>
                    <a:pt x="30458" y="32455"/>
                    <a:pt x="30509" y="32481"/>
                    <a:pt x="30556" y="32481"/>
                  </a:cubicBezTo>
                  <a:cubicBezTo>
                    <a:pt x="30583" y="32481"/>
                    <a:pt x="30608" y="32472"/>
                    <a:pt x="30631" y="32450"/>
                  </a:cubicBezTo>
                  <a:cubicBezTo>
                    <a:pt x="30774" y="32368"/>
                    <a:pt x="30917" y="32327"/>
                    <a:pt x="31080" y="32306"/>
                  </a:cubicBezTo>
                  <a:cubicBezTo>
                    <a:pt x="31121" y="32143"/>
                    <a:pt x="31325" y="32123"/>
                    <a:pt x="31530" y="32102"/>
                  </a:cubicBezTo>
                  <a:cubicBezTo>
                    <a:pt x="31632" y="32102"/>
                    <a:pt x="31714" y="32061"/>
                    <a:pt x="31755" y="31980"/>
                  </a:cubicBezTo>
                  <a:cubicBezTo>
                    <a:pt x="31816" y="31918"/>
                    <a:pt x="31918" y="31877"/>
                    <a:pt x="32000" y="31877"/>
                  </a:cubicBezTo>
                  <a:cubicBezTo>
                    <a:pt x="32184" y="31877"/>
                    <a:pt x="32347" y="31857"/>
                    <a:pt x="32531" y="31857"/>
                  </a:cubicBezTo>
                  <a:cubicBezTo>
                    <a:pt x="32549" y="31857"/>
                    <a:pt x="32560" y="31856"/>
                    <a:pt x="32567" y="31856"/>
                  </a:cubicBezTo>
                  <a:lnTo>
                    <a:pt x="32567" y="31856"/>
                  </a:lnTo>
                  <a:cubicBezTo>
                    <a:pt x="32560" y="31860"/>
                    <a:pt x="32556" y="31871"/>
                    <a:pt x="32592" y="31898"/>
                  </a:cubicBezTo>
                  <a:cubicBezTo>
                    <a:pt x="32611" y="31917"/>
                    <a:pt x="32613" y="31970"/>
                    <a:pt x="32597" y="31995"/>
                  </a:cubicBezTo>
                  <a:lnTo>
                    <a:pt x="32597" y="31995"/>
                  </a:lnTo>
                  <a:cubicBezTo>
                    <a:pt x="32911" y="31959"/>
                    <a:pt x="33245" y="31957"/>
                    <a:pt x="33635" y="31918"/>
                  </a:cubicBezTo>
                  <a:cubicBezTo>
                    <a:pt x="33778" y="31898"/>
                    <a:pt x="33921" y="31877"/>
                    <a:pt x="34043" y="31857"/>
                  </a:cubicBezTo>
                  <a:lnTo>
                    <a:pt x="34207" y="31816"/>
                  </a:lnTo>
                  <a:cubicBezTo>
                    <a:pt x="34288" y="31755"/>
                    <a:pt x="34370" y="31714"/>
                    <a:pt x="34452" y="31673"/>
                  </a:cubicBezTo>
                  <a:lnTo>
                    <a:pt x="34595" y="31673"/>
                  </a:lnTo>
                  <a:cubicBezTo>
                    <a:pt x="34615" y="31693"/>
                    <a:pt x="34636" y="31693"/>
                    <a:pt x="34636" y="31714"/>
                  </a:cubicBezTo>
                  <a:lnTo>
                    <a:pt x="34636" y="31734"/>
                  </a:lnTo>
                  <a:cubicBezTo>
                    <a:pt x="34840" y="31693"/>
                    <a:pt x="35065" y="31673"/>
                    <a:pt x="35269" y="31632"/>
                  </a:cubicBezTo>
                  <a:cubicBezTo>
                    <a:pt x="35678" y="31550"/>
                    <a:pt x="36087" y="31448"/>
                    <a:pt x="36475" y="31367"/>
                  </a:cubicBezTo>
                  <a:cubicBezTo>
                    <a:pt x="36521" y="31353"/>
                    <a:pt x="36567" y="31346"/>
                    <a:pt x="36612" y="31346"/>
                  </a:cubicBezTo>
                  <a:cubicBezTo>
                    <a:pt x="36766" y="31346"/>
                    <a:pt x="36907" y="31424"/>
                    <a:pt x="36986" y="31550"/>
                  </a:cubicBezTo>
                  <a:cubicBezTo>
                    <a:pt x="37088" y="31510"/>
                    <a:pt x="37190" y="31469"/>
                    <a:pt x="37292" y="31428"/>
                  </a:cubicBezTo>
                  <a:lnTo>
                    <a:pt x="37292" y="31367"/>
                  </a:lnTo>
                  <a:cubicBezTo>
                    <a:pt x="37333" y="31326"/>
                    <a:pt x="37394" y="31305"/>
                    <a:pt x="37456" y="31285"/>
                  </a:cubicBezTo>
                  <a:cubicBezTo>
                    <a:pt x="37783" y="31203"/>
                    <a:pt x="38069" y="31060"/>
                    <a:pt x="38396" y="30999"/>
                  </a:cubicBezTo>
                  <a:cubicBezTo>
                    <a:pt x="38407" y="30996"/>
                    <a:pt x="38419" y="30995"/>
                    <a:pt x="38433" y="30995"/>
                  </a:cubicBezTo>
                  <a:cubicBezTo>
                    <a:pt x="38523" y="30995"/>
                    <a:pt x="38661" y="31048"/>
                    <a:pt x="38661" y="31101"/>
                  </a:cubicBezTo>
                  <a:cubicBezTo>
                    <a:pt x="38661" y="31162"/>
                    <a:pt x="38682" y="31285"/>
                    <a:pt x="38702" y="31367"/>
                  </a:cubicBezTo>
                  <a:lnTo>
                    <a:pt x="38743" y="31367"/>
                  </a:lnTo>
                  <a:lnTo>
                    <a:pt x="39172" y="31571"/>
                  </a:lnTo>
                  <a:lnTo>
                    <a:pt x="39336" y="31550"/>
                  </a:lnTo>
                  <a:cubicBezTo>
                    <a:pt x="39542" y="31368"/>
                    <a:pt x="39807" y="31272"/>
                    <a:pt x="40074" y="31272"/>
                  </a:cubicBezTo>
                  <a:cubicBezTo>
                    <a:pt x="40255" y="31272"/>
                    <a:pt x="40437" y="31316"/>
                    <a:pt x="40603" y="31407"/>
                  </a:cubicBezTo>
                  <a:lnTo>
                    <a:pt x="40909" y="31446"/>
                  </a:lnTo>
                  <a:lnTo>
                    <a:pt x="40909" y="31446"/>
                  </a:lnTo>
                  <a:lnTo>
                    <a:pt x="40909" y="82"/>
                  </a:lnTo>
                  <a:lnTo>
                    <a:pt x="40848" y="102"/>
                  </a:lnTo>
                  <a:cubicBezTo>
                    <a:pt x="40807" y="102"/>
                    <a:pt x="40766" y="101"/>
                    <a:pt x="40726" y="101"/>
                  </a:cubicBezTo>
                  <a:cubicBezTo>
                    <a:pt x="40626" y="101"/>
                    <a:pt x="40532" y="111"/>
                    <a:pt x="40459" y="184"/>
                  </a:cubicBezTo>
                  <a:cubicBezTo>
                    <a:pt x="40448" y="208"/>
                    <a:pt x="40400" y="218"/>
                    <a:pt x="40351" y="218"/>
                  </a:cubicBezTo>
                  <a:cubicBezTo>
                    <a:pt x="40316" y="218"/>
                    <a:pt x="40281" y="213"/>
                    <a:pt x="40255" y="205"/>
                  </a:cubicBezTo>
                  <a:cubicBezTo>
                    <a:pt x="40092" y="184"/>
                    <a:pt x="39949" y="102"/>
                    <a:pt x="39846" y="0"/>
                  </a:cubicBezTo>
                  <a:close/>
                </a:path>
              </a:pathLst>
            </a:custGeom>
            <a:solidFill>
              <a:srgbClr val="FFFFFF"/>
            </a:solidFill>
            <a:ln>
              <a:noFill/>
            </a:ln>
            <a:effectLst>
              <a:outerShdw blurRad="200025" dist="47625" dir="5400000" algn="bl" rotWithShape="0">
                <a:srgbClr val="000000">
                  <a:alpha val="50000"/>
                </a:srgbClr>
              </a:outerShdw>
            </a:effectLst>
          </p:spPr>
          <p:txBody>
            <a:bodyPr spcFirstLastPara="1" wrap="square" lIns="91425" tIns="91425" rIns="91425" bIns="91425" anchor="ctr" anchorCtr="0">
              <a:noAutofit/>
            </a:bodyPr>
            <a:lstStyle/>
            <a:p>
              <a:pPr defTabSz="1219170">
                <a:buClr>
                  <a:srgbClr val="000000"/>
                </a:buClr>
              </a:pPr>
              <a:endParaRPr sz="1900" kern="0">
                <a:solidFill>
                  <a:srgbClr val="000000"/>
                </a:solidFill>
                <a:cs typeface="Arial"/>
                <a:sym typeface="Arial"/>
              </a:endParaRPr>
            </a:p>
          </p:txBody>
        </p:sp>
        <p:sp>
          <p:nvSpPr>
            <p:cNvPr id="1547" name="Google Shape;1547;p39"/>
            <p:cNvSpPr/>
            <p:nvPr/>
          </p:nvSpPr>
          <p:spPr>
            <a:xfrm>
              <a:off x="230875" y="3791825"/>
              <a:ext cx="1023275" cy="856725"/>
            </a:xfrm>
            <a:custGeom>
              <a:avLst/>
              <a:gdLst/>
              <a:ahLst/>
              <a:cxnLst/>
              <a:rect l="l" t="t" r="r" b="b"/>
              <a:pathLst>
                <a:path w="40931" h="34269" extrusionOk="0">
                  <a:moveTo>
                    <a:pt x="32597" y="30176"/>
                  </a:moveTo>
                  <a:cubicBezTo>
                    <a:pt x="32582" y="30178"/>
                    <a:pt x="32567" y="30179"/>
                    <a:pt x="32552" y="30181"/>
                  </a:cubicBezTo>
                  <a:lnTo>
                    <a:pt x="32593" y="30181"/>
                  </a:lnTo>
                  <a:cubicBezTo>
                    <a:pt x="32594" y="30180"/>
                    <a:pt x="32596" y="30178"/>
                    <a:pt x="32597" y="30176"/>
                  </a:cubicBezTo>
                  <a:close/>
                  <a:moveTo>
                    <a:pt x="39867" y="0"/>
                  </a:moveTo>
                  <a:cubicBezTo>
                    <a:pt x="39622" y="82"/>
                    <a:pt x="39357" y="123"/>
                    <a:pt x="39091" y="123"/>
                  </a:cubicBezTo>
                  <a:cubicBezTo>
                    <a:pt x="39070" y="126"/>
                    <a:pt x="39049" y="128"/>
                    <a:pt x="39028" y="128"/>
                  </a:cubicBezTo>
                  <a:cubicBezTo>
                    <a:pt x="38927" y="128"/>
                    <a:pt x="38832" y="88"/>
                    <a:pt x="38764" y="21"/>
                  </a:cubicBezTo>
                  <a:cubicBezTo>
                    <a:pt x="38641" y="21"/>
                    <a:pt x="38519" y="62"/>
                    <a:pt x="38417" y="123"/>
                  </a:cubicBezTo>
                  <a:lnTo>
                    <a:pt x="38314" y="123"/>
                  </a:lnTo>
                  <a:cubicBezTo>
                    <a:pt x="38233" y="123"/>
                    <a:pt x="38131" y="62"/>
                    <a:pt x="38028" y="41"/>
                  </a:cubicBezTo>
                  <a:cubicBezTo>
                    <a:pt x="38010" y="35"/>
                    <a:pt x="37992" y="33"/>
                    <a:pt x="37975" y="33"/>
                  </a:cubicBezTo>
                  <a:cubicBezTo>
                    <a:pt x="37931" y="33"/>
                    <a:pt x="37888" y="47"/>
                    <a:pt x="37844" y="62"/>
                  </a:cubicBezTo>
                  <a:cubicBezTo>
                    <a:pt x="37722" y="154"/>
                    <a:pt x="37588" y="200"/>
                    <a:pt x="37451" y="200"/>
                  </a:cubicBezTo>
                  <a:cubicBezTo>
                    <a:pt x="37405" y="200"/>
                    <a:pt x="37359" y="194"/>
                    <a:pt x="37313" y="184"/>
                  </a:cubicBezTo>
                  <a:cubicBezTo>
                    <a:pt x="37272" y="184"/>
                    <a:pt x="37231" y="164"/>
                    <a:pt x="37170" y="143"/>
                  </a:cubicBezTo>
                  <a:cubicBezTo>
                    <a:pt x="37159" y="141"/>
                    <a:pt x="37149" y="140"/>
                    <a:pt x="37141" y="140"/>
                  </a:cubicBezTo>
                  <a:cubicBezTo>
                    <a:pt x="37072" y="140"/>
                    <a:pt x="37086" y="207"/>
                    <a:pt x="37068" y="225"/>
                  </a:cubicBezTo>
                  <a:cubicBezTo>
                    <a:pt x="37048" y="266"/>
                    <a:pt x="37027" y="307"/>
                    <a:pt x="37007" y="327"/>
                  </a:cubicBezTo>
                  <a:cubicBezTo>
                    <a:pt x="36945" y="409"/>
                    <a:pt x="37007" y="532"/>
                    <a:pt x="36884" y="572"/>
                  </a:cubicBezTo>
                  <a:cubicBezTo>
                    <a:pt x="36782" y="613"/>
                    <a:pt x="36680" y="654"/>
                    <a:pt x="36578" y="675"/>
                  </a:cubicBezTo>
                  <a:lnTo>
                    <a:pt x="36639" y="613"/>
                  </a:lnTo>
                  <a:cubicBezTo>
                    <a:pt x="36680" y="593"/>
                    <a:pt x="36680" y="572"/>
                    <a:pt x="36721" y="532"/>
                  </a:cubicBezTo>
                  <a:cubicBezTo>
                    <a:pt x="36680" y="491"/>
                    <a:pt x="36639" y="450"/>
                    <a:pt x="36598" y="409"/>
                  </a:cubicBezTo>
                  <a:cubicBezTo>
                    <a:pt x="36497" y="434"/>
                    <a:pt x="36388" y="452"/>
                    <a:pt x="36281" y="452"/>
                  </a:cubicBezTo>
                  <a:cubicBezTo>
                    <a:pt x="36215" y="452"/>
                    <a:pt x="36150" y="445"/>
                    <a:pt x="36087" y="429"/>
                  </a:cubicBezTo>
                  <a:lnTo>
                    <a:pt x="36067" y="429"/>
                  </a:lnTo>
                  <a:lnTo>
                    <a:pt x="35862" y="511"/>
                  </a:lnTo>
                  <a:cubicBezTo>
                    <a:pt x="35724" y="568"/>
                    <a:pt x="35580" y="596"/>
                    <a:pt x="35436" y="596"/>
                  </a:cubicBezTo>
                  <a:cubicBezTo>
                    <a:pt x="35219" y="596"/>
                    <a:pt x="35005" y="532"/>
                    <a:pt x="34820" y="409"/>
                  </a:cubicBezTo>
                  <a:cubicBezTo>
                    <a:pt x="34555" y="470"/>
                    <a:pt x="34289" y="511"/>
                    <a:pt x="34003" y="532"/>
                  </a:cubicBezTo>
                  <a:cubicBezTo>
                    <a:pt x="34023" y="552"/>
                    <a:pt x="34044" y="593"/>
                    <a:pt x="34064" y="613"/>
                  </a:cubicBezTo>
                  <a:lnTo>
                    <a:pt x="33778" y="716"/>
                  </a:lnTo>
                  <a:cubicBezTo>
                    <a:pt x="33717" y="777"/>
                    <a:pt x="33635" y="818"/>
                    <a:pt x="33553" y="818"/>
                  </a:cubicBezTo>
                  <a:cubicBezTo>
                    <a:pt x="33492" y="838"/>
                    <a:pt x="33431" y="879"/>
                    <a:pt x="33390" y="920"/>
                  </a:cubicBezTo>
                  <a:cubicBezTo>
                    <a:pt x="33329" y="961"/>
                    <a:pt x="33267" y="981"/>
                    <a:pt x="33206" y="981"/>
                  </a:cubicBezTo>
                  <a:cubicBezTo>
                    <a:pt x="33206" y="920"/>
                    <a:pt x="33165" y="879"/>
                    <a:pt x="33063" y="838"/>
                  </a:cubicBezTo>
                  <a:cubicBezTo>
                    <a:pt x="32961" y="899"/>
                    <a:pt x="32879" y="961"/>
                    <a:pt x="32777" y="1002"/>
                  </a:cubicBezTo>
                  <a:cubicBezTo>
                    <a:pt x="32736" y="1083"/>
                    <a:pt x="32634" y="1145"/>
                    <a:pt x="32552" y="1226"/>
                  </a:cubicBezTo>
                  <a:lnTo>
                    <a:pt x="32511" y="1206"/>
                  </a:lnTo>
                  <a:cubicBezTo>
                    <a:pt x="32470" y="1185"/>
                    <a:pt x="32450" y="1145"/>
                    <a:pt x="32409" y="1124"/>
                  </a:cubicBezTo>
                  <a:cubicBezTo>
                    <a:pt x="32062" y="1206"/>
                    <a:pt x="31694" y="1267"/>
                    <a:pt x="31326" y="1329"/>
                  </a:cubicBezTo>
                  <a:cubicBezTo>
                    <a:pt x="30876" y="1390"/>
                    <a:pt x="30488" y="1472"/>
                    <a:pt x="30100" y="1512"/>
                  </a:cubicBezTo>
                  <a:cubicBezTo>
                    <a:pt x="29989" y="1592"/>
                    <a:pt x="29866" y="1622"/>
                    <a:pt x="29750" y="1622"/>
                  </a:cubicBezTo>
                  <a:cubicBezTo>
                    <a:pt x="29716" y="1622"/>
                    <a:pt x="29683" y="1619"/>
                    <a:pt x="29650" y="1615"/>
                  </a:cubicBezTo>
                  <a:cubicBezTo>
                    <a:pt x="29630" y="1594"/>
                    <a:pt x="29589" y="1594"/>
                    <a:pt x="29569" y="1574"/>
                  </a:cubicBezTo>
                  <a:cubicBezTo>
                    <a:pt x="29262" y="1574"/>
                    <a:pt x="28956" y="1574"/>
                    <a:pt x="28649" y="1553"/>
                  </a:cubicBezTo>
                  <a:cubicBezTo>
                    <a:pt x="28567" y="1533"/>
                    <a:pt x="28527" y="1533"/>
                    <a:pt x="28465" y="1492"/>
                  </a:cubicBezTo>
                  <a:cubicBezTo>
                    <a:pt x="28445" y="1512"/>
                    <a:pt x="28424" y="1512"/>
                    <a:pt x="28404" y="1533"/>
                  </a:cubicBezTo>
                  <a:cubicBezTo>
                    <a:pt x="28159" y="1615"/>
                    <a:pt x="27934" y="1696"/>
                    <a:pt x="27709" y="1778"/>
                  </a:cubicBezTo>
                  <a:lnTo>
                    <a:pt x="27505" y="1737"/>
                  </a:lnTo>
                  <a:cubicBezTo>
                    <a:pt x="27443" y="1751"/>
                    <a:pt x="27379" y="1757"/>
                    <a:pt x="27316" y="1757"/>
                  </a:cubicBezTo>
                  <a:cubicBezTo>
                    <a:pt x="27089" y="1757"/>
                    <a:pt x="26863" y="1672"/>
                    <a:pt x="26687" y="1512"/>
                  </a:cubicBezTo>
                  <a:cubicBezTo>
                    <a:pt x="26625" y="1515"/>
                    <a:pt x="26563" y="1516"/>
                    <a:pt x="26501" y="1516"/>
                  </a:cubicBezTo>
                  <a:cubicBezTo>
                    <a:pt x="26073" y="1516"/>
                    <a:pt x="25647" y="1456"/>
                    <a:pt x="25237" y="1349"/>
                  </a:cubicBezTo>
                  <a:cubicBezTo>
                    <a:pt x="25094" y="1329"/>
                    <a:pt x="24971" y="1267"/>
                    <a:pt x="24869" y="1185"/>
                  </a:cubicBezTo>
                  <a:cubicBezTo>
                    <a:pt x="24828" y="1175"/>
                    <a:pt x="24782" y="1170"/>
                    <a:pt x="24736" y="1170"/>
                  </a:cubicBezTo>
                  <a:cubicBezTo>
                    <a:pt x="24690" y="1170"/>
                    <a:pt x="24644" y="1175"/>
                    <a:pt x="24603" y="1185"/>
                  </a:cubicBezTo>
                  <a:cubicBezTo>
                    <a:pt x="24603" y="1206"/>
                    <a:pt x="24603" y="1226"/>
                    <a:pt x="24583" y="1247"/>
                  </a:cubicBezTo>
                  <a:cubicBezTo>
                    <a:pt x="24542" y="1226"/>
                    <a:pt x="24501" y="1206"/>
                    <a:pt x="24460" y="1185"/>
                  </a:cubicBezTo>
                  <a:cubicBezTo>
                    <a:pt x="24378" y="1165"/>
                    <a:pt x="24297" y="1145"/>
                    <a:pt x="24215" y="1124"/>
                  </a:cubicBezTo>
                  <a:lnTo>
                    <a:pt x="24011" y="1165"/>
                  </a:lnTo>
                  <a:lnTo>
                    <a:pt x="23704" y="1165"/>
                  </a:lnTo>
                  <a:cubicBezTo>
                    <a:pt x="23500" y="1206"/>
                    <a:pt x="23336" y="1267"/>
                    <a:pt x="23152" y="1329"/>
                  </a:cubicBezTo>
                  <a:cubicBezTo>
                    <a:pt x="23193" y="1533"/>
                    <a:pt x="22907" y="1431"/>
                    <a:pt x="22785" y="1492"/>
                  </a:cubicBezTo>
                  <a:cubicBezTo>
                    <a:pt x="22734" y="1472"/>
                    <a:pt x="22682" y="1461"/>
                    <a:pt x="22631" y="1461"/>
                  </a:cubicBezTo>
                  <a:cubicBezTo>
                    <a:pt x="22580" y="1461"/>
                    <a:pt x="22529" y="1472"/>
                    <a:pt x="22478" y="1492"/>
                  </a:cubicBezTo>
                  <a:cubicBezTo>
                    <a:pt x="22376" y="1553"/>
                    <a:pt x="22253" y="1615"/>
                    <a:pt x="22233" y="1717"/>
                  </a:cubicBezTo>
                  <a:cubicBezTo>
                    <a:pt x="22174" y="1918"/>
                    <a:pt x="22142" y="2003"/>
                    <a:pt x="22035" y="2003"/>
                  </a:cubicBezTo>
                  <a:cubicBezTo>
                    <a:pt x="21956" y="2003"/>
                    <a:pt x="21838" y="1958"/>
                    <a:pt x="21640" y="1880"/>
                  </a:cubicBezTo>
                  <a:cubicBezTo>
                    <a:pt x="21599" y="1880"/>
                    <a:pt x="21579" y="1860"/>
                    <a:pt x="21559" y="1860"/>
                  </a:cubicBezTo>
                  <a:cubicBezTo>
                    <a:pt x="21538" y="1860"/>
                    <a:pt x="21436" y="1860"/>
                    <a:pt x="21436" y="1880"/>
                  </a:cubicBezTo>
                  <a:cubicBezTo>
                    <a:pt x="21436" y="1982"/>
                    <a:pt x="21334" y="2003"/>
                    <a:pt x="21232" y="2044"/>
                  </a:cubicBezTo>
                  <a:cubicBezTo>
                    <a:pt x="21232" y="2023"/>
                    <a:pt x="21252" y="2003"/>
                    <a:pt x="21252" y="1982"/>
                  </a:cubicBezTo>
                  <a:cubicBezTo>
                    <a:pt x="21293" y="1921"/>
                    <a:pt x="21334" y="1880"/>
                    <a:pt x="21252" y="1839"/>
                  </a:cubicBezTo>
                  <a:cubicBezTo>
                    <a:pt x="21189" y="1814"/>
                    <a:pt x="21141" y="1797"/>
                    <a:pt x="21100" y="1797"/>
                  </a:cubicBezTo>
                  <a:cubicBezTo>
                    <a:pt x="21074" y="1797"/>
                    <a:pt x="21051" y="1803"/>
                    <a:pt x="21027" y="1819"/>
                  </a:cubicBezTo>
                  <a:cubicBezTo>
                    <a:pt x="20884" y="1901"/>
                    <a:pt x="20721" y="1942"/>
                    <a:pt x="20557" y="1982"/>
                  </a:cubicBezTo>
                  <a:cubicBezTo>
                    <a:pt x="20537" y="2146"/>
                    <a:pt x="20332" y="2166"/>
                    <a:pt x="20128" y="2166"/>
                  </a:cubicBezTo>
                  <a:cubicBezTo>
                    <a:pt x="20026" y="2166"/>
                    <a:pt x="19944" y="2207"/>
                    <a:pt x="19883" y="2289"/>
                  </a:cubicBezTo>
                  <a:cubicBezTo>
                    <a:pt x="19822" y="2350"/>
                    <a:pt x="19740" y="2391"/>
                    <a:pt x="19658" y="2391"/>
                  </a:cubicBezTo>
                  <a:cubicBezTo>
                    <a:pt x="19474" y="2412"/>
                    <a:pt x="19290" y="2412"/>
                    <a:pt x="19127" y="2412"/>
                  </a:cubicBezTo>
                  <a:cubicBezTo>
                    <a:pt x="19106" y="2412"/>
                    <a:pt x="19093" y="2412"/>
                    <a:pt x="19085" y="2413"/>
                  </a:cubicBezTo>
                  <a:lnTo>
                    <a:pt x="19085" y="2413"/>
                  </a:lnTo>
                  <a:cubicBezTo>
                    <a:pt x="19094" y="2409"/>
                    <a:pt x="19102" y="2398"/>
                    <a:pt x="19066" y="2371"/>
                  </a:cubicBezTo>
                  <a:cubicBezTo>
                    <a:pt x="19045" y="2350"/>
                    <a:pt x="19045" y="2289"/>
                    <a:pt x="19066" y="2289"/>
                  </a:cubicBezTo>
                  <a:lnTo>
                    <a:pt x="19106" y="2268"/>
                  </a:lnTo>
                  <a:lnTo>
                    <a:pt x="19106" y="2268"/>
                  </a:lnTo>
                  <a:cubicBezTo>
                    <a:pt x="18780" y="2309"/>
                    <a:pt x="18432" y="2289"/>
                    <a:pt x="18003" y="2350"/>
                  </a:cubicBezTo>
                  <a:cubicBezTo>
                    <a:pt x="17880" y="2350"/>
                    <a:pt x="17758" y="2371"/>
                    <a:pt x="17615" y="2412"/>
                  </a:cubicBezTo>
                  <a:lnTo>
                    <a:pt x="17431" y="2452"/>
                  </a:lnTo>
                  <a:cubicBezTo>
                    <a:pt x="17370" y="2493"/>
                    <a:pt x="17288" y="2555"/>
                    <a:pt x="17206" y="2595"/>
                  </a:cubicBezTo>
                  <a:lnTo>
                    <a:pt x="17043" y="2595"/>
                  </a:lnTo>
                  <a:cubicBezTo>
                    <a:pt x="17043" y="2595"/>
                    <a:pt x="17022" y="2555"/>
                    <a:pt x="17022" y="2534"/>
                  </a:cubicBezTo>
                  <a:cubicBezTo>
                    <a:pt x="17022" y="2534"/>
                    <a:pt x="17022" y="2534"/>
                    <a:pt x="17022" y="2514"/>
                  </a:cubicBezTo>
                  <a:cubicBezTo>
                    <a:pt x="16818" y="2555"/>
                    <a:pt x="16593" y="2595"/>
                    <a:pt x="16389" y="2636"/>
                  </a:cubicBezTo>
                  <a:cubicBezTo>
                    <a:pt x="15980" y="2718"/>
                    <a:pt x="15571" y="2800"/>
                    <a:pt x="15183" y="2882"/>
                  </a:cubicBezTo>
                  <a:cubicBezTo>
                    <a:pt x="15128" y="2903"/>
                    <a:pt x="15074" y="2914"/>
                    <a:pt x="15021" y="2914"/>
                  </a:cubicBezTo>
                  <a:cubicBezTo>
                    <a:pt x="14877" y="2914"/>
                    <a:pt x="14747" y="2838"/>
                    <a:pt x="14672" y="2718"/>
                  </a:cubicBezTo>
                  <a:cubicBezTo>
                    <a:pt x="14570" y="2759"/>
                    <a:pt x="14468" y="2800"/>
                    <a:pt x="14366" y="2841"/>
                  </a:cubicBezTo>
                  <a:lnTo>
                    <a:pt x="14366" y="2902"/>
                  </a:lnTo>
                  <a:cubicBezTo>
                    <a:pt x="14325" y="2922"/>
                    <a:pt x="14264" y="2963"/>
                    <a:pt x="14202" y="2984"/>
                  </a:cubicBezTo>
                  <a:cubicBezTo>
                    <a:pt x="13875" y="3045"/>
                    <a:pt x="13589" y="3188"/>
                    <a:pt x="13262" y="3270"/>
                  </a:cubicBezTo>
                  <a:cubicBezTo>
                    <a:pt x="13253" y="3272"/>
                    <a:pt x="13243" y="3273"/>
                    <a:pt x="13233" y="3273"/>
                  </a:cubicBezTo>
                  <a:cubicBezTo>
                    <a:pt x="13143" y="3273"/>
                    <a:pt x="12997" y="3204"/>
                    <a:pt x="12997" y="3168"/>
                  </a:cubicBezTo>
                  <a:cubicBezTo>
                    <a:pt x="12997" y="3106"/>
                    <a:pt x="12976" y="2984"/>
                    <a:pt x="12935" y="2902"/>
                  </a:cubicBezTo>
                  <a:lnTo>
                    <a:pt x="12915" y="2902"/>
                  </a:lnTo>
                  <a:lnTo>
                    <a:pt x="12465" y="2677"/>
                  </a:lnTo>
                  <a:lnTo>
                    <a:pt x="12322" y="2698"/>
                  </a:lnTo>
                  <a:cubicBezTo>
                    <a:pt x="12113" y="2894"/>
                    <a:pt x="11845" y="2995"/>
                    <a:pt x="11576" y="2995"/>
                  </a:cubicBezTo>
                  <a:cubicBezTo>
                    <a:pt x="11397" y="2995"/>
                    <a:pt x="11218" y="2951"/>
                    <a:pt x="11055" y="2861"/>
                  </a:cubicBezTo>
                  <a:lnTo>
                    <a:pt x="10728" y="2820"/>
                  </a:lnTo>
                  <a:lnTo>
                    <a:pt x="10708" y="2820"/>
                  </a:lnTo>
                  <a:cubicBezTo>
                    <a:pt x="10565" y="2922"/>
                    <a:pt x="10402" y="2984"/>
                    <a:pt x="10218" y="3004"/>
                  </a:cubicBezTo>
                  <a:cubicBezTo>
                    <a:pt x="10197" y="3004"/>
                    <a:pt x="10136" y="2984"/>
                    <a:pt x="10095" y="2963"/>
                  </a:cubicBezTo>
                  <a:cubicBezTo>
                    <a:pt x="10075" y="2943"/>
                    <a:pt x="10054" y="2922"/>
                    <a:pt x="10054" y="2902"/>
                  </a:cubicBezTo>
                  <a:cubicBezTo>
                    <a:pt x="10075" y="2861"/>
                    <a:pt x="10075" y="2820"/>
                    <a:pt x="10095" y="2759"/>
                  </a:cubicBezTo>
                  <a:cubicBezTo>
                    <a:pt x="10115" y="2718"/>
                    <a:pt x="10156" y="2677"/>
                    <a:pt x="10136" y="2636"/>
                  </a:cubicBezTo>
                  <a:cubicBezTo>
                    <a:pt x="10115" y="2616"/>
                    <a:pt x="10095" y="2575"/>
                    <a:pt x="10075" y="2555"/>
                  </a:cubicBezTo>
                  <a:cubicBezTo>
                    <a:pt x="10046" y="2540"/>
                    <a:pt x="10017" y="2526"/>
                    <a:pt x="9988" y="2526"/>
                  </a:cubicBezTo>
                  <a:cubicBezTo>
                    <a:pt x="9976" y="2526"/>
                    <a:pt x="9964" y="2528"/>
                    <a:pt x="9952" y="2534"/>
                  </a:cubicBezTo>
                  <a:cubicBezTo>
                    <a:pt x="9908" y="2545"/>
                    <a:pt x="9871" y="2568"/>
                    <a:pt x="9829" y="2568"/>
                  </a:cubicBezTo>
                  <a:cubicBezTo>
                    <a:pt x="9793" y="2568"/>
                    <a:pt x="9754" y="2550"/>
                    <a:pt x="9707" y="2493"/>
                  </a:cubicBezTo>
                  <a:cubicBezTo>
                    <a:pt x="9666" y="2432"/>
                    <a:pt x="9584" y="2391"/>
                    <a:pt x="9502" y="2391"/>
                  </a:cubicBezTo>
                  <a:cubicBezTo>
                    <a:pt x="9486" y="2392"/>
                    <a:pt x="9471" y="2393"/>
                    <a:pt x="9457" y="2393"/>
                  </a:cubicBezTo>
                  <a:cubicBezTo>
                    <a:pt x="9249" y="2393"/>
                    <a:pt x="9188" y="2262"/>
                    <a:pt x="9073" y="2166"/>
                  </a:cubicBezTo>
                  <a:cubicBezTo>
                    <a:pt x="9012" y="2146"/>
                    <a:pt x="9053" y="2105"/>
                    <a:pt x="9135" y="2105"/>
                  </a:cubicBezTo>
                  <a:cubicBezTo>
                    <a:pt x="9172" y="2111"/>
                    <a:pt x="9204" y="2114"/>
                    <a:pt x="9234" y="2114"/>
                  </a:cubicBezTo>
                  <a:cubicBezTo>
                    <a:pt x="9397" y="2114"/>
                    <a:pt x="9441" y="2022"/>
                    <a:pt x="9441" y="1901"/>
                  </a:cubicBezTo>
                  <a:cubicBezTo>
                    <a:pt x="9441" y="1860"/>
                    <a:pt x="9441" y="1819"/>
                    <a:pt x="9441" y="1799"/>
                  </a:cubicBezTo>
                  <a:cubicBezTo>
                    <a:pt x="9237" y="1717"/>
                    <a:pt x="9032" y="1655"/>
                    <a:pt x="8828" y="1574"/>
                  </a:cubicBezTo>
                  <a:lnTo>
                    <a:pt x="8665" y="1574"/>
                  </a:lnTo>
                  <a:cubicBezTo>
                    <a:pt x="8399" y="1655"/>
                    <a:pt x="8133" y="1758"/>
                    <a:pt x="7868" y="1839"/>
                  </a:cubicBezTo>
                  <a:cubicBezTo>
                    <a:pt x="7888" y="1901"/>
                    <a:pt x="7909" y="1942"/>
                    <a:pt x="7929" y="2003"/>
                  </a:cubicBezTo>
                  <a:cubicBezTo>
                    <a:pt x="7990" y="2105"/>
                    <a:pt x="7990" y="2187"/>
                    <a:pt x="7847" y="2228"/>
                  </a:cubicBezTo>
                  <a:cubicBezTo>
                    <a:pt x="7806" y="2268"/>
                    <a:pt x="7745" y="2289"/>
                    <a:pt x="7684" y="2330"/>
                  </a:cubicBezTo>
                  <a:cubicBezTo>
                    <a:pt x="7633" y="2371"/>
                    <a:pt x="7571" y="2391"/>
                    <a:pt x="7508" y="2391"/>
                  </a:cubicBezTo>
                  <a:cubicBezTo>
                    <a:pt x="7444" y="2391"/>
                    <a:pt x="7377" y="2371"/>
                    <a:pt x="7316" y="2330"/>
                  </a:cubicBezTo>
                  <a:cubicBezTo>
                    <a:pt x="7275" y="2309"/>
                    <a:pt x="7234" y="2268"/>
                    <a:pt x="7193" y="2248"/>
                  </a:cubicBezTo>
                  <a:cubicBezTo>
                    <a:pt x="7107" y="2199"/>
                    <a:pt x="7013" y="2172"/>
                    <a:pt x="6916" y="2172"/>
                  </a:cubicBezTo>
                  <a:cubicBezTo>
                    <a:pt x="6852" y="2172"/>
                    <a:pt x="6788" y="2183"/>
                    <a:pt x="6723" y="2207"/>
                  </a:cubicBezTo>
                  <a:cubicBezTo>
                    <a:pt x="6601" y="2268"/>
                    <a:pt x="6499" y="2330"/>
                    <a:pt x="6376" y="2391"/>
                  </a:cubicBezTo>
                  <a:cubicBezTo>
                    <a:pt x="6253" y="2432"/>
                    <a:pt x="6131" y="2452"/>
                    <a:pt x="6008" y="2452"/>
                  </a:cubicBezTo>
                  <a:cubicBezTo>
                    <a:pt x="5898" y="2452"/>
                    <a:pt x="5764" y="2392"/>
                    <a:pt x="5671" y="2392"/>
                  </a:cubicBezTo>
                  <a:cubicBezTo>
                    <a:pt x="5643" y="2392"/>
                    <a:pt x="5618" y="2397"/>
                    <a:pt x="5600" y="2412"/>
                  </a:cubicBezTo>
                  <a:cubicBezTo>
                    <a:pt x="5456" y="2534"/>
                    <a:pt x="5334" y="2657"/>
                    <a:pt x="5416" y="2841"/>
                  </a:cubicBezTo>
                  <a:cubicBezTo>
                    <a:pt x="5416" y="2861"/>
                    <a:pt x="5416" y="2882"/>
                    <a:pt x="5436" y="2902"/>
                  </a:cubicBezTo>
                  <a:cubicBezTo>
                    <a:pt x="5456" y="3065"/>
                    <a:pt x="5334" y="3188"/>
                    <a:pt x="5089" y="3249"/>
                  </a:cubicBezTo>
                  <a:cubicBezTo>
                    <a:pt x="5048" y="3249"/>
                    <a:pt x="4987" y="3229"/>
                    <a:pt x="4946" y="3208"/>
                  </a:cubicBezTo>
                  <a:cubicBezTo>
                    <a:pt x="4884" y="3208"/>
                    <a:pt x="4843" y="3147"/>
                    <a:pt x="4803" y="3147"/>
                  </a:cubicBezTo>
                  <a:cubicBezTo>
                    <a:pt x="4721" y="3127"/>
                    <a:pt x="4639" y="3086"/>
                    <a:pt x="4578" y="3025"/>
                  </a:cubicBezTo>
                  <a:cubicBezTo>
                    <a:pt x="4333" y="3208"/>
                    <a:pt x="4047" y="3351"/>
                    <a:pt x="3740" y="3392"/>
                  </a:cubicBezTo>
                  <a:cubicBezTo>
                    <a:pt x="3658" y="3413"/>
                    <a:pt x="3577" y="3423"/>
                    <a:pt x="3496" y="3423"/>
                  </a:cubicBezTo>
                  <a:cubicBezTo>
                    <a:pt x="3255" y="3423"/>
                    <a:pt x="3025" y="3331"/>
                    <a:pt x="2841" y="3147"/>
                  </a:cubicBezTo>
                  <a:lnTo>
                    <a:pt x="2637" y="3127"/>
                  </a:lnTo>
                  <a:cubicBezTo>
                    <a:pt x="2514" y="3208"/>
                    <a:pt x="2391" y="3290"/>
                    <a:pt x="2248" y="3331"/>
                  </a:cubicBezTo>
                  <a:cubicBezTo>
                    <a:pt x="2039" y="3401"/>
                    <a:pt x="1820" y="3433"/>
                    <a:pt x="1598" y="3433"/>
                  </a:cubicBezTo>
                  <a:cubicBezTo>
                    <a:pt x="1495" y="3433"/>
                    <a:pt x="1391" y="3426"/>
                    <a:pt x="1288" y="3413"/>
                  </a:cubicBezTo>
                  <a:cubicBezTo>
                    <a:pt x="1104" y="3556"/>
                    <a:pt x="879" y="3658"/>
                    <a:pt x="654" y="3699"/>
                  </a:cubicBezTo>
                  <a:cubicBezTo>
                    <a:pt x="550" y="3729"/>
                    <a:pt x="434" y="3748"/>
                    <a:pt x="324" y="3748"/>
                  </a:cubicBezTo>
                  <a:cubicBezTo>
                    <a:pt x="283" y="3748"/>
                    <a:pt x="243" y="3745"/>
                    <a:pt x="205" y="3740"/>
                  </a:cubicBezTo>
                  <a:cubicBezTo>
                    <a:pt x="144" y="3821"/>
                    <a:pt x="82" y="3883"/>
                    <a:pt x="1" y="3924"/>
                  </a:cubicBezTo>
                  <a:lnTo>
                    <a:pt x="1" y="34268"/>
                  </a:lnTo>
                  <a:lnTo>
                    <a:pt x="6540" y="34268"/>
                  </a:lnTo>
                  <a:cubicBezTo>
                    <a:pt x="6601" y="34105"/>
                    <a:pt x="6744" y="34003"/>
                    <a:pt x="6907" y="33962"/>
                  </a:cubicBezTo>
                  <a:cubicBezTo>
                    <a:pt x="7030" y="33819"/>
                    <a:pt x="7193" y="33696"/>
                    <a:pt x="7357" y="33594"/>
                  </a:cubicBezTo>
                  <a:cubicBezTo>
                    <a:pt x="7357" y="33573"/>
                    <a:pt x="7377" y="33533"/>
                    <a:pt x="7398" y="33512"/>
                  </a:cubicBezTo>
                  <a:cubicBezTo>
                    <a:pt x="7479" y="33492"/>
                    <a:pt x="7541" y="33492"/>
                    <a:pt x="7623" y="33471"/>
                  </a:cubicBezTo>
                  <a:cubicBezTo>
                    <a:pt x="7684" y="33471"/>
                    <a:pt x="7745" y="33430"/>
                    <a:pt x="7766" y="33369"/>
                  </a:cubicBezTo>
                  <a:cubicBezTo>
                    <a:pt x="7806" y="33308"/>
                    <a:pt x="7847" y="33246"/>
                    <a:pt x="7868" y="33185"/>
                  </a:cubicBezTo>
                  <a:cubicBezTo>
                    <a:pt x="7909" y="33165"/>
                    <a:pt x="7949" y="33165"/>
                    <a:pt x="7990" y="33144"/>
                  </a:cubicBezTo>
                  <a:cubicBezTo>
                    <a:pt x="8072" y="33042"/>
                    <a:pt x="8174" y="32981"/>
                    <a:pt x="8297" y="32920"/>
                  </a:cubicBezTo>
                  <a:cubicBezTo>
                    <a:pt x="8236" y="32858"/>
                    <a:pt x="8174" y="32797"/>
                    <a:pt x="8133" y="32715"/>
                  </a:cubicBezTo>
                  <a:cubicBezTo>
                    <a:pt x="8052" y="32633"/>
                    <a:pt x="8072" y="32490"/>
                    <a:pt x="8195" y="32429"/>
                  </a:cubicBezTo>
                  <a:cubicBezTo>
                    <a:pt x="8236" y="32409"/>
                    <a:pt x="8276" y="32388"/>
                    <a:pt x="8338" y="32368"/>
                  </a:cubicBezTo>
                  <a:cubicBezTo>
                    <a:pt x="8379" y="32368"/>
                    <a:pt x="8399" y="32347"/>
                    <a:pt x="8440" y="32327"/>
                  </a:cubicBezTo>
                  <a:lnTo>
                    <a:pt x="8562" y="32286"/>
                  </a:lnTo>
                  <a:lnTo>
                    <a:pt x="8706" y="32286"/>
                  </a:lnTo>
                  <a:cubicBezTo>
                    <a:pt x="8787" y="32296"/>
                    <a:pt x="8864" y="32301"/>
                    <a:pt x="8938" y="32301"/>
                  </a:cubicBezTo>
                  <a:cubicBezTo>
                    <a:pt x="9012" y="32301"/>
                    <a:pt x="9084" y="32296"/>
                    <a:pt x="9155" y="32286"/>
                  </a:cubicBezTo>
                  <a:cubicBezTo>
                    <a:pt x="9155" y="32245"/>
                    <a:pt x="9155" y="32204"/>
                    <a:pt x="9175" y="32184"/>
                  </a:cubicBezTo>
                  <a:cubicBezTo>
                    <a:pt x="9257" y="32082"/>
                    <a:pt x="9462" y="32163"/>
                    <a:pt x="9564" y="32082"/>
                  </a:cubicBezTo>
                  <a:lnTo>
                    <a:pt x="9645" y="32184"/>
                  </a:lnTo>
                  <a:cubicBezTo>
                    <a:pt x="9666" y="32102"/>
                    <a:pt x="9707" y="32041"/>
                    <a:pt x="9748" y="31980"/>
                  </a:cubicBezTo>
                  <a:cubicBezTo>
                    <a:pt x="9829" y="31877"/>
                    <a:pt x="9911" y="31796"/>
                    <a:pt x="10034" y="31755"/>
                  </a:cubicBezTo>
                  <a:cubicBezTo>
                    <a:pt x="10094" y="31736"/>
                    <a:pt x="10156" y="31727"/>
                    <a:pt x="10217" y="31727"/>
                  </a:cubicBezTo>
                  <a:cubicBezTo>
                    <a:pt x="10422" y="31727"/>
                    <a:pt x="10618" y="31831"/>
                    <a:pt x="10728" y="32020"/>
                  </a:cubicBezTo>
                  <a:cubicBezTo>
                    <a:pt x="10749" y="32061"/>
                    <a:pt x="10769" y="32102"/>
                    <a:pt x="10769" y="32143"/>
                  </a:cubicBezTo>
                  <a:lnTo>
                    <a:pt x="10810" y="32143"/>
                  </a:lnTo>
                  <a:cubicBezTo>
                    <a:pt x="10854" y="32138"/>
                    <a:pt x="10898" y="32136"/>
                    <a:pt x="10943" y="32136"/>
                  </a:cubicBezTo>
                  <a:cubicBezTo>
                    <a:pt x="11089" y="32136"/>
                    <a:pt x="11242" y="32162"/>
                    <a:pt x="11382" y="32225"/>
                  </a:cubicBezTo>
                  <a:cubicBezTo>
                    <a:pt x="11525" y="32286"/>
                    <a:pt x="11689" y="32347"/>
                    <a:pt x="11852" y="32429"/>
                  </a:cubicBezTo>
                  <a:cubicBezTo>
                    <a:pt x="12077" y="32368"/>
                    <a:pt x="12302" y="32327"/>
                    <a:pt x="12547" y="32327"/>
                  </a:cubicBezTo>
                  <a:cubicBezTo>
                    <a:pt x="12670" y="32327"/>
                    <a:pt x="12792" y="32368"/>
                    <a:pt x="12874" y="32429"/>
                  </a:cubicBezTo>
                  <a:cubicBezTo>
                    <a:pt x="12997" y="32429"/>
                    <a:pt x="13099" y="32388"/>
                    <a:pt x="13221" y="32327"/>
                  </a:cubicBezTo>
                  <a:lnTo>
                    <a:pt x="13324" y="32327"/>
                  </a:lnTo>
                  <a:cubicBezTo>
                    <a:pt x="13405" y="32327"/>
                    <a:pt x="13508" y="32388"/>
                    <a:pt x="13610" y="32409"/>
                  </a:cubicBezTo>
                  <a:cubicBezTo>
                    <a:pt x="13634" y="32415"/>
                    <a:pt x="13658" y="32417"/>
                    <a:pt x="13680" y="32417"/>
                  </a:cubicBezTo>
                  <a:cubicBezTo>
                    <a:pt x="13734" y="32417"/>
                    <a:pt x="13779" y="32403"/>
                    <a:pt x="13794" y="32388"/>
                  </a:cubicBezTo>
                  <a:cubicBezTo>
                    <a:pt x="13916" y="32296"/>
                    <a:pt x="14050" y="32250"/>
                    <a:pt x="14187" y="32250"/>
                  </a:cubicBezTo>
                  <a:cubicBezTo>
                    <a:pt x="14233" y="32250"/>
                    <a:pt x="14279" y="32255"/>
                    <a:pt x="14325" y="32266"/>
                  </a:cubicBezTo>
                  <a:lnTo>
                    <a:pt x="14427" y="32306"/>
                  </a:lnTo>
                  <a:cubicBezTo>
                    <a:pt x="14468" y="32245"/>
                    <a:pt x="14529" y="32204"/>
                    <a:pt x="14591" y="32184"/>
                  </a:cubicBezTo>
                  <a:cubicBezTo>
                    <a:pt x="14591" y="32163"/>
                    <a:pt x="14611" y="32143"/>
                    <a:pt x="14631" y="32123"/>
                  </a:cubicBezTo>
                  <a:cubicBezTo>
                    <a:pt x="14693" y="32041"/>
                    <a:pt x="14631" y="31918"/>
                    <a:pt x="14754" y="31877"/>
                  </a:cubicBezTo>
                  <a:cubicBezTo>
                    <a:pt x="14856" y="31837"/>
                    <a:pt x="14958" y="31796"/>
                    <a:pt x="15061" y="31775"/>
                  </a:cubicBezTo>
                  <a:lnTo>
                    <a:pt x="15061" y="31775"/>
                  </a:lnTo>
                  <a:lnTo>
                    <a:pt x="14999" y="31837"/>
                  </a:lnTo>
                  <a:cubicBezTo>
                    <a:pt x="15061" y="31816"/>
                    <a:pt x="15142" y="31796"/>
                    <a:pt x="15204" y="31796"/>
                  </a:cubicBezTo>
                  <a:cubicBezTo>
                    <a:pt x="15408" y="31796"/>
                    <a:pt x="15490" y="31898"/>
                    <a:pt x="15633" y="31980"/>
                  </a:cubicBezTo>
                  <a:lnTo>
                    <a:pt x="15776" y="31918"/>
                  </a:lnTo>
                  <a:cubicBezTo>
                    <a:pt x="15906" y="31872"/>
                    <a:pt x="16042" y="31849"/>
                    <a:pt x="16177" y="31849"/>
                  </a:cubicBezTo>
                  <a:cubicBezTo>
                    <a:pt x="16403" y="31849"/>
                    <a:pt x="16626" y="31913"/>
                    <a:pt x="16818" y="32041"/>
                  </a:cubicBezTo>
                  <a:cubicBezTo>
                    <a:pt x="17083" y="31959"/>
                    <a:pt x="17349" y="31918"/>
                    <a:pt x="17635" y="31918"/>
                  </a:cubicBezTo>
                  <a:lnTo>
                    <a:pt x="17574" y="31816"/>
                  </a:lnTo>
                  <a:lnTo>
                    <a:pt x="17840" y="31734"/>
                  </a:lnTo>
                  <a:cubicBezTo>
                    <a:pt x="17890" y="31667"/>
                    <a:pt x="17969" y="31627"/>
                    <a:pt x="18053" y="31627"/>
                  </a:cubicBezTo>
                  <a:cubicBezTo>
                    <a:pt x="18070" y="31627"/>
                    <a:pt x="18088" y="31629"/>
                    <a:pt x="18105" y="31632"/>
                  </a:cubicBezTo>
                  <a:cubicBezTo>
                    <a:pt x="18166" y="31591"/>
                    <a:pt x="18207" y="31571"/>
                    <a:pt x="18269" y="31530"/>
                  </a:cubicBezTo>
                  <a:cubicBezTo>
                    <a:pt x="18310" y="31489"/>
                    <a:pt x="18371" y="31469"/>
                    <a:pt x="18432" y="31469"/>
                  </a:cubicBezTo>
                  <a:cubicBezTo>
                    <a:pt x="18432" y="31530"/>
                    <a:pt x="18473" y="31571"/>
                    <a:pt x="18575" y="31591"/>
                  </a:cubicBezTo>
                  <a:cubicBezTo>
                    <a:pt x="18677" y="31550"/>
                    <a:pt x="18780" y="31489"/>
                    <a:pt x="18882" y="31448"/>
                  </a:cubicBezTo>
                  <a:cubicBezTo>
                    <a:pt x="18902" y="31346"/>
                    <a:pt x="19025" y="31305"/>
                    <a:pt x="19106" y="31223"/>
                  </a:cubicBezTo>
                  <a:cubicBezTo>
                    <a:pt x="19127" y="31223"/>
                    <a:pt x="19127" y="31244"/>
                    <a:pt x="19147" y="31244"/>
                  </a:cubicBezTo>
                  <a:cubicBezTo>
                    <a:pt x="19168" y="31264"/>
                    <a:pt x="19209" y="31305"/>
                    <a:pt x="19229" y="31326"/>
                  </a:cubicBezTo>
                  <a:cubicBezTo>
                    <a:pt x="19597" y="31244"/>
                    <a:pt x="19944" y="31162"/>
                    <a:pt x="20312" y="31121"/>
                  </a:cubicBezTo>
                  <a:cubicBezTo>
                    <a:pt x="20762" y="31040"/>
                    <a:pt x="21170" y="30978"/>
                    <a:pt x="21559" y="30937"/>
                  </a:cubicBezTo>
                  <a:cubicBezTo>
                    <a:pt x="21654" y="30858"/>
                    <a:pt x="21773" y="30828"/>
                    <a:pt x="21889" y="30828"/>
                  </a:cubicBezTo>
                  <a:cubicBezTo>
                    <a:pt x="21922" y="30828"/>
                    <a:pt x="21956" y="30831"/>
                    <a:pt x="21988" y="30835"/>
                  </a:cubicBezTo>
                  <a:cubicBezTo>
                    <a:pt x="22029" y="30856"/>
                    <a:pt x="22049" y="30856"/>
                    <a:pt x="22069" y="30876"/>
                  </a:cubicBezTo>
                  <a:cubicBezTo>
                    <a:pt x="22165" y="30870"/>
                    <a:pt x="22259" y="30868"/>
                    <a:pt x="22352" y="30868"/>
                  </a:cubicBezTo>
                  <a:cubicBezTo>
                    <a:pt x="22576" y="30868"/>
                    <a:pt x="22793" y="30882"/>
                    <a:pt x="23009" y="30897"/>
                  </a:cubicBezTo>
                  <a:cubicBezTo>
                    <a:pt x="23071" y="30897"/>
                    <a:pt x="23132" y="30917"/>
                    <a:pt x="23193" y="30958"/>
                  </a:cubicBezTo>
                  <a:cubicBezTo>
                    <a:pt x="23214" y="30937"/>
                    <a:pt x="23234" y="30917"/>
                    <a:pt x="23255" y="30917"/>
                  </a:cubicBezTo>
                  <a:cubicBezTo>
                    <a:pt x="23479" y="30835"/>
                    <a:pt x="23704" y="30733"/>
                    <a:pt x="23949" y="30651"/>
                  </a:cubicBezTo>
                  <a:lnTo>
                    <a:pt x="24133" y="30713"/>
                  </a:lnTo>
                  <a:cubicBezTo>
                    <a:pt x="24200" y="30699"/>
                    <a:pt x="24266" y="30693"/>
                    <a:pt x="24330" y="30693"/>
                  </a:cubicBezTo>
                  <a:cubicBezTo>
                    <a:pt x="24561" y="30693"/>
                    <a:pt x="24775" y="30778"/>
                    <a:pt x="24951" y="30937"/>
                  </a:cubicBezTo>
                  <a:cubicBezTo>
                    <a:pt x="25028" y="30934"/>
                    <a:pt x="25106" y="30932"/>
                    <a:pt x="25183" y="30932"/>
                  </a:cubicBezTo>
                  <a:cubicBezTo>
                    <a:pt x="25596" y="30932"/>
                    <a:pt x="26006" y="30980"/>
                    <a:pt x="26401" y="31101"/>
                  </a:cubicBezTo>
                  <a:cubicBezTo>
                    <a:pt x="26544" y="31121"/>
                    <a:pt x="26667" y="31183"/>
                    <a:pt x="26769" y="31264"/>
                  </a:cubicBezTo>
                  <a:cubicBezTo>
                    <a:pt x="26820" y="31275"/>
                    <a:pt x="26866" y="31280"/>
                    <a:pt x="26912" y="31280"/>
                  </a:cubicBezTo>
                  <a:cubicBezTo>
                    <a:pt x="26958" y="31280"/>
                    <a:pt x="27004" y="31275"/>
                    <a:pt x="27055" y="31264"/>
                  </a:cubicBezTo>
                  <a:cubicBezTo>
                    <a:pt x="27055" y="31244"/>
                    <a:pt x="27055" y="31223"/>
                    <a:pt x="27076" y="31203"/>
                  </a:cubicBezTo>
                  <a:cubicBezTo>
                    <a:pt x="27117" y="31223"/>
                    <a:pt x="27157" y="31244"/>
                    <a:pt x="27198" y="31264"/>
                  </a:cubicBezTo>
                  <a:cubicBezTo>
                    <a:pt x="27280" y="31285"/>
                    <a:pt x="27341" y="31305"/>
                    <a:pt x="27423" y="31326"/>
                  </a:cubicBezTo>
                  <a:cubicBezTo>
                    <a:pt x="27484" y="31305"/>
                    <a:pt x="27566" y="31285"/>
                    <a:pt x="27648" y="31285"/>
                  </a:cubicBezTo>
                  <a:cubicBezTo>
                    <a:pt x="27679" y="31315"/>
                    <a:pt x="27725" y="31331"/>
                    <a:pt x="27770" y="31331"/>
                  </a:cubicBezTo>
                  <a:cubicBezTo>
                    <a:pt x="27816" y="31331"/>
                    <a:pt x="27862" y="31315"/>
                    <a:pt x="27893" y="31285"/>
                  </a:cubicBezTo>
                  <a:lnTo>
                    <a:pt x="27954" y="31285"/>
                  </a:lnTo>
                  <a:cubicBezTo>
                    <a:pt x="28138" y="31244"/>
                    <a:pt x="28322" y="31183"/>
                    <a:pt x="28506" y="31121"/>
                  </a:cubicBezTo>
                  <a:cubicBezTo>
                    <a:pt x="28465" y="30917"/>
                    <a:pt x="28751" y="30999"/>
                    <a:pt x="28874" y="30958"/>
                  </a:cubicBezTo>
                  <a:cubicBezTo>
                    <a:pt x="28925" y="30978"/>
                    <a:pt x="28976" y="30989"/>
                    <a:pt x="29027" y="30989"/>
                  </a:cubicBezTo>
                  <a:cubicBezTo>
                    <a:pt x="29078" y="30989"/>
                    <a:pt x="29129" y="30978"/>
                    <a:pt x="29180" y="30958"/>
                  </a:cubicBezTo>
                  <a:cubicBezTo>
                    <a:pt x="29283" y="30897"/>
                    <a:pt x="29405" y="30856"/>
                    <a:pt x="29426" y="30733"/>
                  </a:cubicBezTo>
                  <a:cubicBezTo>
                    <a:pt x="29485" y="30532"/>
                    <a:pt x="29510" y="30447"/>
                    <a:pt x="29615" y="30447"/>
                  </a:cubicBezTo>
                  <a:cubicBezTo>
                    <a:pt x="29692" y="30447"/>
                    <a:pt x="29812" y="30492"/>
                    <a:pt x="30018" y="30570"/>
                  </a:cubicBezTo>
                  <a:cubicBezTo>
                    <a:pt x="30039" y="30570"/>
                    <a:pt x="30080" y="30610"/>
                    <a:pt x="30100" y="30610"/>
                  </a:cubicBezTo>
                  <a:cubicBezTo>
                    <a:pt x="30100" y="30610"/>
                    <a:pt x="30223" y="30590"/>
                    <a:pt x="30223" y="30570"/>
                  </a:cubicBezTo>
                  <a:cubicBezTo>
                    <a:pt x="30223" y="30488"/>
                    <a:pt x="30304" y="30447"/>
                    <a:pt x="30427" y="30427"/>
                  </a:cubicBezTo>
                  <a:lnTo>
                    <a:pt x="30427" y="30427"/>
                  </a:lnTo>
                  <a:cubicBezTo>
                    <a:pt x="30406" y="30447"/>
                    <a:pt x="30406" y="30467"/>
                    <a:pt x="30386" y="30488"/>
                  </a:cubicBezTo>
                  <a:cubicBezTo>
                    <a:pt x="30366" y="30529"/>
                    <a:pt x="30325" y="30570"/>
                    <a:pt x="30406" y="30610"/>
                  </a:cubicBezTo>
                  <a:cubicBezTo>
                    <a:pt x="30454" y="30646"/>
                    <a:pt x="30501" y="30668"/>
                    <a:pt x="30545" y="30668"/>
                  </a:cubicBezTo>
                  <a:cubicBezTo>
                    <a:pt x="30576" y="30668"/>
                    <a:pt x="30606" y="30657"/>
                    <a:pt x="30631" y="30631"/>
                  </a:cubicBezTo>
                  <a:cubicBezTo>
                    <a:pt x="30774" y="30570"/>
                    <a:pt x="30917" y="30508"/>
                    <a:pt x="31081" y="30488"/>
                  </a:cubicBezTo>
                  <a:cubicBezTo>
                    <a:pt x="31122" y="30324"/>
                    <a:pt x="31326" y="30304"/>
                    <a:pt x="31530" y="30284"/>
                  </a:cubicBezTo>
                  <a:cubicBezTo>
                    <a:pt x="31633" y="30284"/>
                    <a:pt x="31714" y="30243"/>
                    <a:pt x="31755" y="30181"/>
                  </a:cubicBezTo>
                  <a:cubicBezTo>
                    <a:pt x="31816" y="30100"/>
                    <a:pt x="31919" y="30059"/>
                    <a:pt x="32000" y="30059"/>
                  </a:cubicBezTo>
                  <a:cubicBezTo>
                    <a:pt x="32184" y="30059"/>
                    <a:pt x="32348" y="30038"/>
                    <a:pt x="32532" y="30038"/>
                  </a:cubicBezTo>
                  <a:cubicBezTo>
                    <a:pt x="32550" y="30038"/>
                    <a:pt x="32561" y="30038"/>
                    <a:pt x="32567" y="30037"/>
                  </a:cubicBezTo>
                  <a:lnTo>
                    <a:pt x="32567" y="30037"/>
                  </a:lnTo>
                  <a:cubicBezTo>
                    <a:pt x="32561" y="30041"/>
                    <a:pt x="32557" y="30052"/>
                    <a:pt x="32593" y="30079"/>
                  </a:cubicBezTo>
                  <a:cubicBezTo>
                    <a:pt x="32612" y="30098"/>
                    <a:pt x="32613" y="30152"/>
                    <a:pt x="32597" y="30176"/>
                  </a:cubicBezTo>
                  <a:lnTo>
                    <a:pt x="32597" y="30176"/>
                  </a:lnTo>
                  <a:cubicBezTo>
                    <a:pt x="32911" y="30142"/>
                    <a:pt x="33245" y="30158"/>
                    <a:pt x="33635" y="30100"/>
                  </a:cubicBezTo>
                  <a:cubicBezTo>
                    <a:pt x="33778" y="30079"/>
                    <a:pt x="33921" y="30059"/>
                    <a:pt x="34044" y="30038"/>
                  </a:cubicBezTo>
                  <a:lnTo>
                    <a:pt x="34207" y="29997"/>
                  </a:lnTo>
                  <a:cubicBezTo>
                    <a:pt x="34289" y="29957"/>
                    <a:pt x="34371" y="29895"/>
                    <a:pt x="34452" y="29854"/>
                  </a:cubicBezTo>
                  <a:lnTo>
                    <a:pt x="34595" y="29854"/>
                  </a:lnTo>
                  <a:cubicBezTo>
                    <a:pt x="34616" y="29875"/>
                    <a:pt x="34636" y="29895"/>
                    <a:pt x="34636" y="29916"/>
                  </a:cubicBezTo>
                  <a:cubicBezTo>
                    <a:pt x="34841" y="29875"/>
                    <a:pt x="35065" y="29854"/>
                    <a:pt x="35270" y="29814"/>
                  </a:cubicBezTo>
                  <a:cubicBezTo>
                    <a:pt x="35678" y="29732"/>
                    <a:pt x="36087" y="29630"/>
                    <a:pt x="36475" y="29568"/>
                  </a:cubicBezTo>
                  <a:cubicBezTo>
                    <a:pt x="36530" y="29546"/>
                    <a:pt x="36585" y="29536"/>
                    <a:pt x="36638" y="29536"/>
                  </a:cubicBezTo>
                  <a:cubicBezTo>
                    <a:pt x="36782" y="29536"/>
                    <a:pt x="36911" y="29612"/>
                    <a:pt x="36986" y="29732"/>
                  </a:cubicBezTo>
                  <a:cubicBezTo>
                    <a:pt x="37088" y="29691"/>
                    <a:pt x="37191" y="29650"/>
                    <a:pt x="37293" y="29609"/>
                  </a:cubicBezTo>
                  <a:lnTo>
                    <a:pt x="37293" y="29548"/>
                  </a:lnTo>
                  <a:cubicBezTo>
                    <a:pt x="37334" y="29507"/>
                    <a:pt x="37395" y="29487"/>
                    <a:pt x="37456" y="29466"/>
                  </a:cubicBezTo>
                  <a:cubicBezTo>
                    <a:pt x="37783" y="29384"/>
                    <a:pt x="38069" y="29241"/>
                    <a:pt x="38396" y="29180"/>
                  </a:cubicBezTo>
                  <a:cubicBezTo>
                    <a:pt x="38407" y="29177"/>
                    <a:pt x="38420" y="29176"/>
                    <a:pt x="38434" y="29176"/>
                  </a:cubicBezTo>
                  <a:cubicBezTo>
                    <a:pt x="38524" y="29176"/>
                    <a:pt x="38662" y="29229"/>
                    <a:pt x="38662" y="29282"/>
                  </a:cubicBezTo>
                  <a:cubicBezTo>
                    <a:pt x="38662" y="29344"/>
                    <a:pt x="38682" y="29466"/>
                    <a:pt x="38703" y="29548"/>
                  </a:cubicBezTo>
                  <a:lnTo>
                    <a:pt x="38744" y="29548"/>
                  </a:lnTo>
                  <a:lnTo>
                    <a:pt x="39173" y="29752"/>
                  </a:lnTo>
                  <a:lnTo>
                    <a:pt x="39336" y="29732"/>
                  </a:lnTo>
                  <a:cubicBezTo>
                    <a:pt x="39543" y="29549"/>
                    <a:pt x="39808" y="29454"/>
                    <a:pt x="40075" y="29454"/>
                  </a:cubicBezTo>
                  <a:cubicBezTo>
                    <a:pt x="40256" y="29454"/>
                    <a:pt x="40438" y="29498"/>
                    <a:pt x="40603" y="29589"/>
                  </a:cubicBezTo>
                  <a:lnTo>
                    <a:pt x="40930" y="29630"/>
                  </a:lnTo>
                  <a:lnTo>
                    <a:pt x="40930" y="82"/>
                  </a:lnTo>
                  <a:lnTo>
                    <a:pt x="40869" y="102"/>
                  </a:lnTo>
                  <a:cubicBezTo>
                    <a:pt x="40828" y="102"/>
                    <a:pt x="40787" y="101"/>
                    <a:pt x="40747" y="101"/>
                  </a:cubicBezTo>
                  <a:cubicBezTo>
                    <a:pt x="40647" y="101"/>
                    <a:pt x="40553" y="111"/>
                    <a:pt x="40480" y="184"/>
                  </a:cubicBezTo>
                  <a:cubicBezTo>
                    <a:pt x="40445" y="208"/>
                    <a:pt x="40409" y="218"/>
                    <a:pt x="40369" y="218"/>
                  </a:cubicBezTo>
                  <a:cubicBezTo>
                    <a:pt x="40340" y="218"/>
                    <a:pt x="40310" y="213"/>
                    <a:pt x="40276" y="205"/>
                  </a:cubicBezTo>
                  <a:cubicBezTo>
                    <a:pt x="40113" y="184"/>
                    <a:pt x="39970" y="102"/>
                    <a:pt x="39867"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pPr>
              <a:endParaRPr sz="1900" kern="0">
                <a:solidFill>
                  <a:srgbClr val="000000"/>
                </a:solidFill>
                <a:cs typeface="Arial"/>
                <a:sym typeface="Arial"/>
              </a:endParaRPr>
            </a:p>
          </p:txBody>
        </p:sp>
      </p:grpSp>
      <p:sp>
        <p:nvSpPr>
          <p:cNvPr id="1548" name="Google Shape;1548;p39"/>
          <p:cNvSpPr txBox="1">
            <a:spLocks noGrp="1"/>
          </p:cNvSpPr>
          <p:nvPr>
            <p:ph type="ctrTitle" idx="15"/>
          </p:nvPr>
        </p:nvSpPr>
        <p:spPr>
          <a:xfrm>
            <a:off x="951000" y="298792"/>
            <a:ext cx="10290000" cy="1016800"/>
          </a:xfrm>
          <a:prstGeom prst="rect">
            <a:avLst/>
          </a:prstGeom>
        </p:spPr>
        <p:txBody>
          <a:bodyPr spcFirstLastPara="1" wrap="square" lIns="121894" tIns="0" rIns="121894" bIns="121894" anchor="t" anchorCtr="0">
            <a:noAutofit/>
          </a:bodyPr>
          <a:lstStyle/>
          <a:p>
            <a:r>
              <a:rPr lang="vi-VN"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Nhiệm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vụ</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a:t>
            </a:r>
            <a:r>
              <a:rPr lang="en-US" dirty="0">
                <a:latin typeface="Times New Roman" panose="02020603050405020304" pitchFamily="18" charset="0"/>
                <a:cs typeface="Times New Roman" panose="02020603050405020304" pitchFamily="18" charset="0"/>
              </a:rPr>
              <a:t> </a:t>
            </a:r>
            <a:r>
              <a:rPr lang="vi-VN" dirty="0" err="1">
                <a:latin typeface="+mj-lt"/>
              </a:rPr>
              <a:t>nhóm</a:t>
            </a:r>
            <a:endParaRPr dirty="0">
              <a:latin typeface="+mj-lt"/>
            </a:endParaRPr>
          </a:p>
        </p:txBody>
      </p:sp>
      <p:grpSp>
        <p:nvGrpSpPr>
          <p:cNvPr id="1549" name="Google Shape;1549;p39"/>
          <p:cNvGrpSpPr/>
          <p:nvPr/>
        </p:nvGrpSpPr>
        <p:grpSpPr>
          <a:xfrm>
            <a:off x="838362" y="3148949"/>
            <a:ext cx="4638451" cy="2583692"/>
            <a:chOff x="460798" y="2983277"/>
            <a:chExt cx="3478838" cy="1937769"/>
          </a:xfrm>
        </p:grpSpPr>
        <p:grpSp>
          <p:nvGrpSpPr>
            <p:cNvPr id="1550" name="Google Shape;1550;p39"/>
            <p:cNvGrpSpPr/>
            <p:nvPr/>
          </p:nvGrpSpPr>
          <p:grpSpPr>
            <a:xfrm>
              <a:off x="735424" y="2983277"/>
              <a:ext cx="3204211" cy="1643338"/>
              <a:chOff x="230875" y="3764750"/>
              <a:chExt cx="1023775" cy="883800"/>
            </a:xfrm>
          </p:grpSpPr>
          <p:sp>
            <p:nvSpPr>
              <p:cNvPr id="1551" name="Google Shape;1551;p39"/>
              <p:cNvSpPr/>
              <p:nvPr/>
            </p:nvSpPr>
            <p:spPr>
              <a:xfrm>
                <a:off x="231400" y="3764750"/>
                <a:ext cx="1023250" cy="883800"/>
              </a:xfrm>
              <a:custGeom>
                <a:avLst/>
                <a:gdLst/>
                <a:ahLst/>
                <a:cxnLst/>
                <a:rect l="l" t="t" r="r" b="b"/>
                <a:pathLst>
                  <a:path w="40930" h="35352" extrusionOk="0">
                    <a:moveTo>
                      <a:pt x="40909" y="31446"/>
                    </a:moveTo>
                    <a:lnTo>
                      <a:pt x="40909" y="31448"/>
                    </a:lnTo>
                    <a:lnTo>
                      <a:pt x="40929" y="31448"/>
                    </a:lnTo>
                    <a:lnTo>
                      <a:pt x="40909" y="31446"/>
                    </a:lnTo>
                    <a:close/>
                    <a:moveTo>
                      <a:pt x="32597" y="31995"/>
                    </a:moveTo>
                    <a:cubicBezTo>
                      <a:pt x="32582" y="31996"/>
                      <a:pt x="32567" y="31998"/>
                      <a:pt x="32552" y="32000"/>
                    </a:cubicBezTo>
                    <a:lnTo>
                      <a:pt x="32592" y="32000"/>
                    </a:lnTo>
                    <a:cubicBezTo>
                      <a:pt x="32594" y="31998"/>
                      <a:pt x="32595" y="31997"/>
                      <a:pt x="32597" y="31995"/>
                    </a:cubicBezTo>
                    <a:close/>
                    <a:moveTo>
                      <a:pt x="10280" y="33713"/>
                    </a:moveTo>
                    <a:lnTo>
                      <a:pt x="10280" y="33713"/>
                    </a:lnTo>
                    <a:cubicBezTo>
                      <a:pt x="10280" y="33714"/>
                      <a:pt x="10279" y="33715"/>
                      <a:pt x="10278" y="33716"/>
                    </a:cubicBezTo>
                    <a:cubicBezTo>
                      <a:pt x="10279" y="33715"/>
                      <a:pt x="10280" y="33714"/>
                      <a:pt x="10280" y="33713"/>
                    </a:cubicBezTo>
                    <a:close/>
                    <a:moveTo>
                      <a:pt x="9211" y="33795"/>
                    </a:moveTo>
                    <a:lnTo>
                      <a:pt x="9211" y="33795"/>
                    </a:lnTo>
                    <a:cubicBezTo>
                      <a:pt x="9175" y="33837"/>
                      <a:pt x="9148" y="33887"/>
                      <a:pt x="9134" y="33941"/>
                    </a:cubicBezTo>
                    <a:cubicBezTo>
                      <a:pt x="9161" y="33868"/>
                      <a:pt x="9191" y="33824"/>
                      <a:pt x="9211" y="33795"/>
                    </a:cubicBezTo>
                    <a:close/>
                    <a:moveTo>
                      <a:pt x="39846" y="0"/>
                    </a:moveTo>
                    <a:cubicBezTo>
                      <a:pt x="39581" y="82"/>
                      <a:pt x="39336" y="123"/>
                      <a:pt x="39070" y="123"/>
                    </a:cubicBezTo>
                    <a:cubicBezTo>
                      <a:pt x="39049" y="126"/>
                      <a:pt x="39028" y="128"/>
                      <a:pt x="39007" y="128"/>
                    </a:cubicBezTo>
                    <a:cubicBezTo>
                      <a:pt x="38906" y="128"/>
                      <a:pt x="38811" y="88"/>
                      <a:pt x="38743" y="21"/>
                    </a:cubicBezTo>
                    <a:cubicBezTo>
                      <a:pt x="38620" y="21"/>
                      <a:pt x="38498" y="62"/>
                      <a:pt x="38396" y="123"/>
                    </a:cubicBezTo>
                    <a:lnTo>
                      <a:pt x="38293" y="123"/>
                    </a:lnTo>
                    <a:cubicBezTo>
                      <a:pt x="38212" y="123"/>
                      <a:pt x="38110" y="62"/>
                      <a:pt x="38007" y="41"/>
                    </a:cubicBezTo>
                    <a:cubicBezTo>
                      <a:pt x="37926" y="41"/>
                      <a:pt x="37844" y="41"/>
                      <a:pt x="37823" y="62"/>
                    </a:cubicBezTo>
                    <a:cubicBezTo>
                      <a:pt x="37701" y="154"/>
                      <a:pt x="37567" y="200"/>
                      <a:pt x="37430" y="200"/>
                    </a:cubicBezTo>
                    <a:cubicBezTo>
                      <a:pt x="37384" y="200"/>
                      <a:pt x="37338" y="194"/>
                      <a:pt x="37292" y="184"/>
                    </a:cubicBezTo>
                    <a:cubicBezTo>
                      <a:pt x="37251" y="184"/>
                      <a:pt x="37210" y="164"/>
                      <a:pt x="37149" y="143"/>
                    </a:cubicBezTo>
                    <a:cubicBezTo>
                      <a:pt x="37138" y="141"/>
                      <a:pt x="37128" y="140"/>
                      <a:pt x="37120" y="140"/>
                    </a:cubicBezTo>
                    <a:cubicBezTo>
                      <a:pt x="37051" y="140"/>
                      <a:pt x="37065" y="209"/>
                      <a:pt x="37047" y="246"/>
                    </a:cubicBezTo>
                    <a:cubicBezTo>
                      <a:pt x="37027" y="266"/>
                      <a:pt x="37006" y="307"/>
                      <a:pt x="36986" y="348"/>
                    </a:cubicBezTo>
                    <a:cubicBezTo>
                      <a:pt x="36924" y="409"/>
                      <a:pt x="36986" y="532"/>
                      <a:pt x="36863" y="572"/>
                    </a:cubicBezTo>
                    <a:cubicBezTo>
                      <a:pt x="36761" y="634"/>
                      <a:pt x="36659" y="654"/>
                      <a:pt x="36557" y="675"/>
                    </a:cubicBezTo>
                    <a:lnTo>
                      <a:pt x="36618" y="634"/>
                    </a:lnTo>
                    <a:cubicBezTo>
                      <a:pt x="36659" y="613"/>
                      <a:pt x="36659" y="572"/>
                      <a:pt x="36700" y="532"/>
                    </a:cubicBezTo>
                    <a:cubicBezTo>
                      <a:pt x="36638" y="491"/>
                      <a:pt x="36597" y="450"/>
                      <a:pt x="36557" y="409"/>
                    </a:cubicBezTo>
                    <a:lnTo>
                      <a:pt x="36536" y="368"/>
                    </a:lnTo>
                    <a:cubicBezTo>
                      <a:pt x="36495" y="389"/>
                      <a:pt x="36454" y="409"/>
                      <a:pt x="36414" y="409"/>
                    </a:cubicBezTo>
                    <a:cubicBezTo>
                      <a:pt x="36291" y="429"/>
                      <a:pt x="36168" y="450"/>
                      <a:pt x="36066" y="450"/>
                    </a:cubicBezTo>
                    <a:lnTo>
                      <a:pt x="36046" y="450"/>
                    </a:lnTo>
                    <a:lnTo>
                      <a:pt x="35841" y="532"/>
                    </a:lnTo>
                    <a:cubicBezTo>
                      <a:pt x="35711" y="578"/>
                      <a:pt x="35575" y="601"/>
                      <a:pt x="35440" y="601"/>
                    </a:cubicBezTo>
                    <a:cubicBezTo>
                      <a:pt x="35214" y="601"/>
                      <a:pt x="34991" y="537"/>
                      <a:pt x="34799" y="409"/>
                    </a:cubicBezTo>
                    <a:cubicBezTo>
                      <a:pt x="34534" y="491"/>
                      <a:pt x="34268" y="532"/>
                      <a:pt x="33982" y="532"/>
                    </a:cubicBezTo>
                    <a:cubicBezTo>
                      <a:pt x="34002" y="572"/>
                      <a:pt x="34023" y="593"/>
                      <a:pt x="34043" y="634"/>
                    </a:cubicBezTo>
                    <a:lnTo>
                      <a:pt x="33778" y="716"/>
                    </a:lnTo>
                    <a:cubicBezTo>
                      <a:pt x="33727" y="783"/>
                      <a:pt x="33648" y="823"/>
                      <a:pt x="33576" y="823"/>
                    </a:cubicBezTo>
                    <a:cubicBezTo>
                      <a:pt x="33561" y="823"/>
                      <a:pt x="33546" y="821"/>
                      <a:pt x="33532" y="818"/>
                    </a:cubicBezTo>
                    <a:cubicBezTo>
                      <a:pt x="33471" y="859"/>
                      <a:pt x="33410" y="879"/>
                      <a:pt x="33369" y="920"/>
                    </a:cubicBezTo>
                    <a:cubicBezTo>
                      <a:pt x="33308" y="961"/>
                      <a:pt x="33246" y="981"/>
                      <a:pt x="33205" y="981"/>
                    </a:cubicBezTo>
                    <a:cubicBezTo>
                      <a:pt x="33205" y="920"/>
                      <a:pt x="33144" y="879"/>
                      <a:pt x="33042" y="859"/>
                    </a:cubicBezTo>
                    <a:cubicBezTo>
                      <a:pt x="32960" y="899"/>
                      <a:pt x="32858" y="961"/>
                      <a:pt x="32756" y="1002"/>
                    </a:cubicBezTo>
                    <a:cubicBezTo>
                      <a:pt x="32735" y="1104"/>
                      <a:pt x="32613" y="1165"/>
                      <a:pt x="32531" y="1226"/>
                    </a:cubicBezTo>
                    <a:lnTo>
                      <a:pt x="32490" y="1206"/>
                    </a:lnTo>
                    <a:cubicBezTo>
                      <a:pt x="32449" y="1185"/>
                      <a:pt x="32429" y="1165"/>
                      <a:pt x="32388" y="1124"/>
                    </a:cubicBezTo>
                    <a:cubicBezTo>
                      <a:pt x="32041" y="1206"/>
                      <a:pt x="31673" y="1288"/>
                      <a:pt x="31325" y="1329"/>
                    </a:cubicBezTo>
                    <a:cubicBezTo>
                      <a:pt x="30855" y="1410"/>
                      <a:pt x="30467" y="1472"/>
                      <a:pt x="30079" y="1533"/>
                    </a:cubicBezTo>
                    <a:cubicBezTo>
                      <a:pt x="29974" y="1593"/>
                      <a:pt x="29870" y="1631"/>
                      <a:pt x="29757" y="1631"/>
                    </a:cubicBezTo>
                    <a:cubicBezTo>
                      <a:pt x="29716" y="1631"/>
                      <a:pt x="29673" y="1626"/>
                      <a:pt x="29629" y="1615"/>
                    </a:cubicBezTo>
                    <a:cubicBezTo>
                      <a:pt x="29609" y="1615"/>
                      <a:pt x="29568" y="1594"/>
                      <a:pt x="29548" y="1574"/>
                    </a:cubicBezTo>
                    <a:cubicBezTo>
                      <a:pt x="29421" y="1582"/>
                      <a:pt x="29294" y="1587"/>
                      <a:pt x="29167" y="1587"/>
                    </a:cubicBezTo>
                    <a:cubicBezTo>
                      <a:pt x="28987" y="1587"/>
                      <a:pt x="28808" y="1577"/>
                      <a:pt x="28628" y="1553"/>
                    </a:cubicBezTo>
                    <a:cubicBezTo>
                      <a:pt x="28567" y="1553"/>
                      <a:pt x="28506" y="1533"/>
                      <a:pt x="28444" y="1512"/>
                    </a:cubicBezTo>
                    <a:cubicBezTo>
                      <a:pt x="28424" y="1512"/>
                      <a:pt x="28403" y="1533"/>
                      <a:pt x="28383" y="1533"/>
                    </a:cubicBezTo>
                    <a:cubicBezTo>
                      <a:pt x="28138" y="1615"/>
                      <a:pt x="27913" y="1717"/>
                      <a:pt x="27688" y="1799"/>
                    </a:cubicBezTo>
                    <a:lnTo>
                      <a:pt x="27484" y="1737"/>
                    </a:lnTo>
                    <a:cubicBezTo>
                      <a:pt x="27422" y="1751"/>
                      <a:pt x="27358" y="1757"/>
                      <a:pt x="27295" y="1757"/>
                    </a:cubicBezTo>
                    <a:cubicBezTo>
                      <a:pt x="27069" y="1757"/>
                      <a:pt x="26847" y="1672"/>
                      <a:pt x="26687" y="1512"/>
                    </a:cubicBezTo>
                    <a:cubicBezTo>
                      <a:pt x="26606" y="1516"/>
                      <a:pt x="26526" y="1517"/>
                      <a:pt x="26446" y="1517"/>
                    </a:cubicBezTo>
                    <a:cubicBezTo>
                      <a:pt x="26021" y="1517"/>
                      <a:pt x="25611" y="1469"/>
                      <a:pt x="25216" y="1349"/>
                    </a:cubicBezTo>
                    <a:cubicBezTo>
                      <a:pt x="25093" y="1329"/>
                      <a:pt x="24970" y="1267"/>
                      <a:pt x="24848" y="1185"/>
                    </a:cubicBezTo>
                    <a:cubicBezTo>
                      <a:pt x="24807" y="1175"/>
                      <a:pt x="24761" y="1170"/>
                      <a:pt x="24715" y="1170"/>
                    </a:cubicBezTo>
                    <a:cubicBezTo>
                      <a:pt x="24669" y="1170"/>
                      <a:pt x="24623" y="1175"/>
                      <a:pt x="24582" y="1185"/>
                    </a:cubicBezTo>
                    <a:cubicBezTo>
                      <a:pt x="24582" y="1206"/>
                      <a:pt x="24562" y="1226"/>
                      <a:pt x="24562" y="1267"/>
                    </a:cubicBezTo>
                    <a:cubicBezTo>
                      <a:pt x="24521" y="1226"/>
                      <a:pt x="24480" y="1206"/>
                      <a:pt x="24439" y="1185"/>
                    </a:cubicBezTo>
                    <a:cubicBezTo>
                      <a:pt x="24357" y="1165"/>
                      <a:pt x="24276" y="1145"/>
                      <a:pt x="24214" y="1124"/>
                    </a:cubicBezTo>
                    <a:lnTo>
                      <a:pt x="23990" y="1165"/>
                    </a:lnTo>
                    <a:cubicBezTo>
                      <a:pt x="23939" y="1175"/>
                      <a:pt x="23887" y="1180"/>
                      <a:pt x="23836" y="1180"/>
                    </a:cubicBezTo>
                    <a:cubicBezTo>
                      <a:pt x="23785" y="1180"/>
                      <a:pt x="23734" y="1175"/>
                      <a:pt x="23683" y="1165"/>
                    </a:cubicBezTo>
                    <a:cubicBezTo>
                      <a:pt x="23499" y="1226"/>
                      <a:pt x="23315" y="1288"/>
                      <a:pt x="23131" y="1349"/>
                    </a:cubicBezTo>
                    <a:cubicBezTo>
                      <a:pt x="23172" y="1533"/>
                      <a:pt x="22886" y="1451"/>
                      <a:pt x="22764" y="1512"/>
                    </a:cubicBezTo>
                    <a:cubicBezTo>
                      <a:pt x="22707" y="1479"/>
                      <a:pt x="22651" y="1464"/>
                      <a:pt x="22595" y="1464"/>
                    </a:cubicBezTo>
                    <a:cubicBezTo>
                      <a:pt x="22549" y="1464"/>
                      <a:pt x="22503" y="1474"/>
                      <a:pt x="22457" y="1492"/>
                    </a:cubicBezTo>
                    <a:cubicBezTo>
                      <a:pt x="22355" y="1553"/>
                      <a:pt x="22253" y="1615"/>
                      <a:pt x="22212" y="1717"/>
                    </a:cubicBezTo>
                    <a:cubicBezTo>
                      <a:pt x="22153" y="1918"/>
                      <a:pt x="22128" y="2003"/>
                      <a:pt x="22022" y="2003"/>
                    </a:cubicBezTo>
                    <a:cubicBezTo>
                      <a:pt x="21945" y="2003"/>
                      <a:pt x="21826" y="1958"/>
                      <a:pt x="21619" y="1880"/>
                    </a:cubicBezTo>
                    <a:cubicBezTo>
                      <a:pt x="21603" y="1880"/>
                      <a:pt x="21574" y="1854"/>
                      <a:pt x="21552" y="1854"/>
                    </a:cubicBezTo>
                    <a:cubicBezTo>
                      <a:pt x="21547" y="1854"/>
                      <a:pt x="21542" y="1856"/>
                      <a:pt x="21538" y="1860"/>
                    </a:cubicBezTo>
                    <a:cubicBezTo>
                      <a:pt x="21538" y="1860"/>
                      <a:pt x="21415" y="1860"/>
                      <a:pt x="21415" y="1880"/>
                    </a:cubicBezTo>
                    <a:cubicBezTo>
                      <a:pt x="21415" y="1962"/>
                      <a:pt x="21333" y="2003"/>
                      <a:pt x="21211" y="2044"/>
                    </a:cubicBezTo>
                    <a:cubicBezTo>
                      <a:pt x="21211" y="2003"/>
                      <a:pt x="21231" y="1982"/>
                      <a:pt x="21251" y="1982"/>
                    </a:cubicBezTo>
                    <a:cubicBezTo>
                      <a:pt x="21272" y="1921"/>
                      <a:pt x="21313" y="1880"/>
                      <a:pt x="21231" y="1839"/>
                    </a:cubicBezTo>
                    <a:cubicBezTo>
                      <a:pt x="21181" y="1814"/>
                      <a:pt x="21130" y="1797"/>
                      <a:pt x="21084" y="1797"/>
                    </a:cubicBezTo>
                    <a:cubicBezTo>
                      <a:pt x="21056" y="1797"/>
                      <a:pt x="21030" y="1803"/>
                      <a:pt x="21006" y="1819"/>
                    </a:cubicBezTo>
                    <a:cubicBezTo>
                      <a:pt x="20863" y="1901"/>
                      <a:pt x="20720" y="1942"/>
                      <a:pt x="20557" y="1962"/>
                    </a:cubicBezTo>
                    <a:cubicBezTo>
                      <a:pt x="20516" y="2146"/>
                      <a:pt x="20311" y="2146"/>
                      <a:pt x="20107" y="2166"/>
                    </a:cubicBezTo>
                    <a:cubicBezTo>
                      <a:pt x="20005" y="2166"/>
                      <a:pt x="19923" y="2207"/>
                      <a:pt x="19882" y="2289"/>
                    </a:cubicBezTo>
                    <a:cubicBezTo>
                      <a:pt x="19821" y="2350"/>
                      <a:pt x="19719" y="2391"/>
                      <a:pt x="19637" y="2391"/>
                    </a:cubicBezTo>
                    <a:cubicBezTo>
                      <a:pt x="19453" y="2412"/>
                      <a:pt x="19290" y="2412"/>
                      <a:pt x="19106" y="2412"/>
                    </a:cubicBezTo>
                    <a:cubicBezTo>
                      <a:pt x="19088" y="2412"/>
                      <a:pt x="19077" y="2412"/>
                      <a:pt x="19070" y="2413"/>
                    </a:cubicBezTo>
                    <a:lnTo>
                      <a:pt x="19070" y="2413"/>
                    </a:lnTo>
                    <a:cubicBezTo>
                      <a:pt x="19077" y="2409"/>
                      <a:pt x="19081" y="2398"/>
                      <a:pt x="19045" y="2371"/>
                    </a:cubicBezTo>
                    <a:cubicBezTo>
                      <a:pt x="19024" y="2350"/>
                      <a:pt x="19024" y="2289"/>
                      <a:pt x="19045" y="2289"/>
                    </a:cubicBezTo>
                    <a:lnTo>
                      <a:pt x="19085" y="2268"/>
                    </a:lnTo>
                    <a:lnTo>
                      <a:pt x="19085" y="2268"/>
                    </a:lnTo>
                    <a:cubicBezTo>
                      <a:pt x="18759" y="2309"/>
                      <a:pt x="18411" y="2289"/>
                      <a:pt x="18002" y="2350"/>
                    </a:cubicBezTo>
                    <a:cubicBezTo>
                      <a:pt x="17859" y="2350"/>
                      <a:pt x="17737" y="2371"/>
                      <a:pt x="17594" y="2391"/>
                    </a:cubicBezTo>
                    <a:lnTo>
                      <a:pt x="17430" y="2432"/>
                    </a:lnTo>
                    <a:cubicBezTo>
                      <a:pt x="17349" y="2493"/>
                      <a:pt x="17267" y="2534"/>
                      <a:pt x="17185" y="2575"/>
                    </a:cubicBezTo>
                    <a:cubicBezTo>
                      <a:pt x="17154" y="2585"/>
                      <a:pt x="17129" y="2590"/>
                      <a:pt x="17106" y="2590"/>
                    </a:cubicBezTo>
                    <a:cubicBezTo>
                      <a:pt x="17083" y="2590"/>
                      <a:pt x="17062" y="2585"/>
                      <a:pt x="17042" y="2575"/>
                    </a:cubicBezTo>
                    <a:cubicBezTo>
                      <a:pt x="17042" y="2575"/>
                      <a:pt x="17001" y="2555"/>
                      <a:pt x="17001" y="2534"/>
                    </a:cubicBezTo>
                    <a:cubicBezTo>
                      <a:pt x="17001" y="2534"/>
                      <a:pt x="17001" y="2514"/>
                      <a:pt x="17001" y="2514"/>
                    </a:cubicBezTo>
                    <a:cubicBezTo>
                      <a:pt x="16797" y="2555"/>
                      <a:pt x="16572" y="2595"/>
                      <a:pt x="16368" y="2636"/>
                    </a:cubicBezTo>
                    <a:cubicBezTo>
                      <a:pt x="15959" y="2718"/>
                      <a:pt x="15550" y="2800"/>
                      <a:pt x="15162" y="2882"/>
                    </a:cubicBezTo>
                    <a:cubicBezTo>
                      <a:pt x="15111" y="2897"/>
                      <a:pt x="15060" y="2905"/>
                      <a:pt x="15010" y="2905"/>
                    </a:cubicBezTo>
                    <a:cubicBezTo>
                      <a:pt x="14862" y="2905"/>
                      <a:pt x="14728" y="2836"/>
                      <a:pt x="14651" y="2698"/>
                    </a:cubicBezTo>
                    <a:cubicBezTo>
                      <a:pt x="14549" y="2738"/>
                      <a:pt x="14447" y="2800"/>
                      <a:pt x="14345" y="2841"/>
                    </a:cubicBezTo>
                    <a:lnTo>
                      <a:pt x="14345" y="2882"/>
                    </a:lnTo>
                    <a:cubicBezTo>
                      <a:pt x="14304" y="2922"/>
                      <a:pt x="14243" y="2963"/>
                      <a:pt x="14181" y="2984"/>
                    </a:cubicBezTo>
                    <a:cubicBezTo>
                      <a:pt x="13854" y="3045"/>
                      <a:pt x="13589" y="3188"/>
                      <a:pt x="13241" y="3270"/>
                    </a:cubicBezTo>
                    <a:cubicBezTo>
                      <a:pt x="13160" y="3270"/>
                      <a:pt x="12976" y="3208"/>
                      <a:pt x="12976" y="3147"/>
                    </a:cubicBezTo>
                    <a:cubicBezTo>
                      <a:pt x="12976" y="3086"/>
                      <a:pt x="12955" y="2984"/>
                      <a:pt x="12935" y="2902"/>
                    </a:cubicBezTo>
                    <a:lnTo>
                      <a:pt x="12894" y="2902"/>
                    </a:lnTo>
                    <a:lnTo>
                      <a:pt x="12465" y="2677"/>
                    </a:lnTo>
                    <a:lnTo>
                      <a:pt x="12301" y="2698"/>
                    </a:lnTo>
                    <a:cubicBezTo>
                      <a:pt x="12092" y="2894"/>
                      <a:pt x="11824" y="2995"/>
                      <a:pt x="11555" y="2995"/>
                    </a:cubicBezTo>
                    <a:cubicBezTo>
                      <a:pt x="11376" y="2995"/>
                      <a:pt x="11197" y="2951"/>
                      <a:pt x="11034" y="2861"/>
                    </a:cubicBezTo>
                    <a:lnTo>
                      <a:pt x="10707" y="2820"/>
                    </a:lnTo>
                    <a:lnTo>
                      <a:pt x="10687" y="2820"/>
                    </a:lnTo>
                    <a:cubicBezTo>
                      <a:pt x="10544" y="2922"/>
                      <a:pt x="10381" y="2984"/>
                      <a:pt x="10217" y="3004"/>
                    </a:cubicBezTo>
                    <a:cubicBezTo>
                      <a:pt x="10156" y="3004"/>
                      <a:pt x="10115" y="2984"/>
                      <a:pt x="10074" y="2963"/>
                    </a:cubicBezTo>
                    <a:cubicBezTo>
                      <a:pt x="10054" y="2943"/>
                      <a:pt x="10033" y="2922"/>
                      <a:pt x="10033" y="2902"/>
                    </a:cubicBezTo>
                    <a:cubicBezTo>
                      <a:pt x="10054" y="2861"/>
                      <a:pt x="10054" y="2800"/>
                      <a:pt x="10094" y="2759"/>
                    </a:cubicBezTo>
                    <a:cubicBezTo>
                      <a:pt x="10115" y="2718"/>
                      <a:pt x="10135" y="2677"/>
                      <a:pt x="10115" y="2616"/>
                    </a:cubicBezTo>
                    <a:cubicBezTo>
                      <a:pt x="10094" y="2595"/>
                      <a:pt x="10074" y="2575"/>
                      <a:pt x="10054" y="2555"/>
                    </a:cubicBezTo>
                    <a:cubicBezTo>
                      <a:pt x="10033" y="2534"/>
                      <a:pt x="9972" y="2514"/>
                      <a:pt x="9951" y="2514"/>
                    </a:cubicBezTo>
                    <a:cubicBezTo>
                      <a:pt x="9891" y="2526"/>
                      <a:pt x="9845" y="2559"/>
                      <a:pt x="9796" y="2559"/>
                    </a:cubicBezTo>
                    <a:cubicBezTo>
                      <a:pt x="9762" y="2559"/>
                      <a:pt x="9728" y="2543"/>
                      <a:pt x="9686" y="2493"/>
                    </a:cubicBezTo>
                    <a:cubicBezTo>
                      <a:pt x="9645" y="2432"/>
                      <a:pt x="9563" y="2391"/>
                      <a:pt x="9502" y="2391"/>
                    </a:cubicBezTo>
                    <a:cubicBezTo>
                      <a:pt x="9486" y="2392"/>
                      <a:pt x="9472" y="2393"/>
                      <a:pt x="9458" y="2393"/>
                    </a:cubicBezTo>
                    <a:cubicBezTo>
                      <a:pt x="9229" y="2393"/>
                      <a:pt x="9168" y="2243"/>
                      <a:pt x="9052" y="2166"/>
                    </a:cubicBezTo>
                    <a:cubicBezTo>
                      <a:pt x="8991" y="2125"/>
                      <a:pt x="9032" y="2105"/>
                      <a:pt x="9114" y="2105"/>
                    </a:cubicBezTo>
                    <a:cubicBezTo>
                      <a:pt x="9139" y="2107"/>
                      <a:pt x="9162" y="2108"/>
                      <a:pt x="9184" y="2108"/>
                    </a:cubicBezTo>
                    <a:cubicBezTo>
                      <a:pt x="9375" y="2108"/>
                      <a:pt x="9441" y="2029"/>
                      <a:pt x="9441" y="1901"/>
                    </a:cubicBezTo>
                    <a:cubicBezTo>
                      <a:pt x="9441" y="1860"/>
                      <a:pt x="9441" y="1819"/>
                      <a:pt x="9441" y="1778"/>
                    </a:cubicBezTo>
                    <a:cubicBezTo>
                      <a:pt x="9236" y="1717"/>
                      <a:pt x="9011" y="1635"/>
                      <a:pt x="8807" y="1574"/>
                    </a:cubicBezTo>
                    <a:cubicBezTo>
                      <a:pt x="8776" y="1564"/>
                      <a:pt x="8751" y="1558"/>
                      <a:pt x="8725" y="1558"/>
                    </a:cubicBezTo>
                    <a:cubicBezTo>
                      <a:pt x="8700" y="1558"/>
                      <a:pt x="8674" y="1564"/>
                      <a:pt x="8644" y="1574"/>
                    </a:cubicBezTo>
                    <a:cubicBezTo>
                      <a:pt x="8378" y="1655"/>
                      <a:pt x="8112" y="1737"/>
                      <a:pt x="7847" y="1819"/>
                    </a:cubicBezTo>
                    <a:cubicBezTo>
                      <a:pt x="7867" y="1880"/>
                      <a:pt x="7888" y="1942"/>
                      <a:pt x="7908" y="2003"/>
                    </a:cubicBezTo>
                    <a:cubicBezTo>
                      <a:pt x="7969" y="2085"/>
                      <a:pt x="7969" y="2166"/>
                      <a:pt x="7847" y="2228"/>
                    </a:cubicBezTo>
                    <a:cubicBezTo>
                      <a:pt x="7785" y="2248"/>
                      <a:pt x="7724" y="2289"/>
                      <a:pt x="7663" y="2330"/>
                    </a:cubicBezTo>
                    <a:cubicBezTo>
                      <a:pt x="7612" y="2360"/>
                      <a:pt x="7550" y="2376"/>
                      <a:pt x="7489" y="2376"/>
                    </a:cubicBezTo>
                    <a:cubicBezTo>
                      <a:pt x="7428" y="2376"/>
                      <a:pt x="7367" y="2360"/>
                      <a:pt x="7315" y="2330"/>
                    </a:cubicBezTo>
                    <a:cubicBezTo>
                      <a:pt x="7254" y="2289"/>
                      <a:pt x="7213" y="2268"/>
                      <a:pt x="7172" y="2248"/>
                    </a:cubicBezTo>
                    <a:cubicBezTo>
                      <a:pt x="7086" y="2199"/>
                      <a:pt x="6992" y="2172"/>
                      <a:pt x="6899" y="2172"/>
                    </a:cubicBezTo>
                    <a:cubicBezTo>
                      <a:pt x="6839" y="2172"/>
                      <a:pt x="6779" y="2183"/>
                      <a:pt x="6723" y="2207"/>
                    </a:cubicBezTo>
                    <a:cubicBezTo>
                      <a:pt x="6580" y="2248"/>
                      <a:pt x="6478" y="2330"/>
                      <a:pt x="6355" y="2371"/>
                    </a:cubicBezTo>
                    <a:cubicBezTo>
                      <a:pt x="6263" y="2417"/>
                      <a:pt x="6171" y="2440"/>
                      <a:pt x="6079" y="2440"/>
                    </a:cubicBezTo>
                    <a:cubicBezTo>
                      <a:pt x="6049" y="2440"/>
                      <a:pt x="6018" y="2437"/>
                      <a:pt x="5987" y="2432"/>
                    </a:cubicBezTo>
                    <a:cubicBezTo>
                      <a:pt x="5883" y="2432"/>
                      <a:pt x="5768" y="2389"/>
                      <a:pt x="5674" y="2389"/>
                    </a:cubicBezTo>
                    <a:cubicBezTo>
                      <a:pt x="5639" y="2389"/>
                      <a:pt x="5606" y="2395"/>
                      <a:pt x="5579" y="2412"/>
                    </a:cubicBezTo>
                    <a:cubicBezTo>
                      <a:pt x="5435" y="2514"/>
                      <a:pt x="5313" y="2657"/>
                      <a:pt x="5395" y="2841"/>
                    </a:cubicBezTo>
                    <a:cubicBezTo>
                      <a:pt x="5395" y="2841"/>
                      <a:pt x="5415" y="2861"/>
                      <a:pt x="5415" y="2882"/>
                    </a:cubicBezTo>
                    <a:cubicBezTo>
                      <a:pt x="5456" y="3045"/>
                      <a:pt x="5313" y="3188"/>
                      <a:pt x="5088" y="3229"/>
                    </a:cubicBezTo>
                    <a:cubicBezTo>
                      <a:pt x="5027" y="3229"/>
                      <a:pt x="4986" y="3229"/>
                      <a:pt x="4925" y="3208"/>
                    </a:cubicBezTo>
                    <a:cubicBezTo>
                      <a:pt x="4884" y="3188"/>
                      <a:pt x="4843" y="3147"/>
                      <a:pt x="4782" y="3127"/>
                    </a:cubicBezTo>
                    <a:cubicBezTo>
                      <a:pt x="4700" y="3127"/>
                      <a:pt x="4618" y="3086"/>
                      <a:pt x="4557" y="3025"/>
                    </a:cubicBezTo>
                    <a:cubicBezTo>
                      <a:pt x="4312" y="3208"/>
                      <a:pt x="4026" y="3331"/>
                      <a:pt x="3719" y="3392"/>
                    </a:cubicBezTo>
                    <a:cubicBezTo>
                      <a:pt x="3648" y="3411"/>
                      <a:pt x="3575" y="3420"/>
                      <a:pt x="3502" y="3420"/>
                    </a:cubicBezTo>
                    <a:cubicBezTo>
                      <a:pt x="3257" y="3420"/>
                      <a:pt x="3008" y="3320"/>
                      <a:pt x="2820" y="3147"/>
                    </a:cubicBezTo>
                    <a:lnTo>
                      <a:pt x="2616" y="3127"/>
                    </a:lnTo>
                    <a:cubicBezTo>
                      <a:pt x="2513" y="3208"/>
                      <a:pt x="2370" y="3270"/>
                      <a:pt x="2227" y="3311"/>
                    </a:cubicBezTo>
                    <a:cubicBezTo>
                      <a:pt x="2000" y="3386"/>
                      <a:pt x="1761" y="3428"/>
                      <a:pt x="1528" y="3428"/>
                    </a:cubicBezTo>
                    <a:cubicBezTo>
                      <a:pt x="1447" y="3428"/>
                      <a:pt x="1367" y="3423"/>
                      <a:pt x="1287" y="3413"/>
                    </a:cubicBezTo>
                    <a:cubicBezTo>
                      <a:pt x="1083" y="3535"/>
                      <a:pt x="879" y="3638"/>
                      <a:pt x="654" y="3699"/>
                    </a:cubicBezTo>
                    <a:cubicBezTo>
                      <a:pt x="490" y="3719"/>
                      <a:pt x="347" y="3740"/>
                      <a:pt x="184" y="3740"/>
                    </a:cubicBezTo>
                    <a:cubicBezTo>
                      <a:pt x="123" y="3801"/>
                      <a:pt x="61" y="3862"/>
                      <a:pt x="0" y="3924"/>
                    </a:cubicBezTo>
                    <a:lnTo>
                      <a:pt x="0" y="35351"/>
                    </a:lnTo>
                    <a:lnTo>
                      <a:pt x="7438" y="35351"/>
                    </a:lnTo>
                    <a:cubicBezTo>
                      <a:pt x="7499" y="35331"/>
                      <a:pt x="7540" y="35331"/>
                      <a:pt x="7602" y="35331"/>
                    </a:cubicBezTo>
                    <a:cubicBezTo>
                      <a:pt x="7663" y="35310"/>
                      <a:pt x="7724" y="35290"/>
                      <a:pt x="7745" y="35229"/>
                    </a:cubicBezTo>
                    <a:cubicBezTo>
                      <a:pt x="7785" y="35167"/>
                      <a:pt x="7826" y="35086"/>
                      <a:pt x="7847" y="35024"/>
                    </a:cubicBezTo>
                    <a:cubicBezTo>
                      <a:pt x="7888" y="35024"/>
                      <a:pt x="7928" y="35004"/>
                      <a:pt x="7969" y="35004"/>
                    </a:cubicBezTo>
                    <a:cubicBezTo>
                      <a:pt x="8051" y="34902"/>
                      <a:pt x="8153" y="34820"/>
                      <a:pt x="8276" y="34779"/>
                    </a:cubicBezTo>
                    <a:cubicBezTo>
                      <a:pt x="8215" y="34697"/>
                      <a:pt x="8153" y="34636"/>
                      <a:pt x="8112" y="34575"/>
                    </a:cubicBezTo>
                    <a:cubicBezTo>
                      <a:pt x="8031" y="34473"/>
                      <a:pt x="8051" y="34329"/>
                      <a:pt x="8174" y="34289"/>
                    </a:cubicBezTo>
                    <a:cubicBezTo>
                      <a:pt x="8215" y="34248"/>
                      <a:pt x="8255" y="34227"/>
                      <a:pt x="8317" y="34227"/>
                    </a:cubicBezTo>
                    <a:cubicBezTo>
                      <a:pt x="8358" y="34207"/>
                      <a:pt x="8378" y="34207"/>
                      <a:pt x="8419" y="34186"/>
                    </a:cubicBezTo>
                    <a:lnTo>
                      <a:pt x="8541" y="34125"/>
                    </a:lnTo>
                    <a:lnTo>
                      <a:pt x="8582" y="34125"/>
                    </a:lnTo>
                    <a:cubicBezTo>
                      <a:pt x="8582" y="33892"/>
                      <a:pt x="8785" y="33715"/>
                      <a:pt x="9015" y="33715"/>
                    </a:cubicBezTo>
                    <a:cubicBezTo>
                      <a:pt x="9027" y="33715"/>
                      <a:pt x="9040" y="33715"/>
                      <a:pt x="9052" y="33716"/>
                    </a:cubicBezTo>
                    <a:cubicBezTo>
                      <a:pt x="9246" y="33744"/>
                      <a:pt x="9252" y="33734"/>
                      <a:pt x="9211" y="33795"/>
                    </a:cubicBezTo>
                    <a:lnTo>
                      <a:pt x="9211" y="33795"/>
                    </a:lnTo>
                    <a:cubicBezTo>
                      <a:pt x="9284" y="33710"/>
                      <a:pt x="9393" y="33655"/>
                      <a:pt x="9502" y="33655"/>
                    </a:cubicBezTo>
                    <a:lnTo>
                      <a:pt x="9522" y="33655"/>
                    </a:lnTo>
                    <a:cubicBezTo>
                      <a:pt x="9622" y="33555"/>
                      <a:pt x="9753" y="33505"/>
                      <a:pt x="9878" y="33505"/>
                    </a:cubicBezTo>
                    <a:cubicBezTo>
                      <a:pt x="9931" y="33505"/>
                      <a:pt x="9984" y="33514"/>
                      <a:pt x="10033" y="33533"/>
                    </a:cubicBezTo>
                    <a:cubicBezTo>
                      <a:pt x="10113" y="33573"/>
                      <a:pt x="10312" y="33652"/>
                      <a:pt x="10280" y="33713"/>
                    </a:cubicBezTo>
                    <a:lnTo>
                      <a:pt x="10280" y="33713"/>
                    </a:lnTo>
                    <a:cubicBezTo>
                      <a:pt x="10352" y="33593"/>
                      <a:pt x="10479" y="33533"/>
                      <a:pt x="10605" y="33533"/>
                    </a:cubicBezTo>
                    <a:cubicBezTo>
                      <a:pt x="10733" y="33533"/>
                      <a:pt x="10861" y="33594"/>
                      <a:pt x="10932" y="33716"/>
                    </a:cubicBezTo>
                    <a:cubicBezTo>
                      <a:pt x="11014" y="33778"/>
                      <a:pt x="11137" y="33839"/>
                      <a:pt x="11239" y="33859"/>
                    </a:cubicBezTo>
                    <a:cubicBezTo>
                      <a:pt x="11382" y="33880"/>
                      <a:pt x="11484" y="33982"/>
                      <a:pt x="11525" y="34125"/>
                    </a:cubicBezTo>
                    <a:cubicBezTo>
                      <a:pt x="11627" y="34146"/>
                      <a:pt x="11709" y="34207"/>
                      <a:pt x="11790" y="34268"/>
                    </a:cubicBezTo>
                    <a:cubicBezTo>
                      <a:pt x="12015" y="34186"/>
                      <a:pt x="12281" y="34146"/>
                      <a:pt x="12547" y="34146"/>
                    </a:cubicBezTo>
                    <a:cubicBezTo>
                      <a:pt x="12669" y="34146"/>
                      <a:pt x="12792" y="34186"/>
                      <a:pt x="12873" y="34248"/>
                    </a:cubicBezTo>
                    <a:cubicBezTo>
                      <a:pt x="12996" y="34248"/>
                      <a:pt x="13098" y="34207"/>
                      <a:pt x="13221" y="34146"/>
                    </a:cubicBezTo>
                    <a:lnTo>
                      <a:pt x="13323" y="34146"/>
                    </a:lnTo>
                    <a:cubicBezTo>
                      <a:pt x="13405" y="34146"/>
                      <a:pt x="13507" y="34207"/>
                      <a:pt x="13609" y="34227"/>
                    </a:cubicBezTo>
                    <a:cubicBezTo>
                      <a:pt x="13633" y="34233"/>
                      <a:pt x="13657" y="34236"/>
                      <a:pt x="13679" y="34236"/>
                    </a:cubicBezTo>
                    <a:cubicBezTo>
                      <a:pt x="13733" y="34236"/>
                      <a:pt x="13779" y="34221"/>
                      <a:pt x="13793" y="34207"/>
                    </a:cubicBezTo>
                    <a:cubicBezTo>
                      <a:pt x="13916" y="34115"/>
                      <a:pt x="14050" y="34069"/>
                      <a:pt x="14187" y="34069"/>
                    </a:cubicBezTo>
                    <a:cubicBezTo>
                      <a:pt x="14232" y="34069"/>
                      <a:pt x="14278" y="34074"/>
                      <a:pt x="14324" y="34084"/>
                    </a:cubicBezTo>
                    <a:cubicBezTo>
                      <a:pt x="14365" y="34105"/>
                      <a:pt x="14426" y="34105"/>
                      <a:pt x="14467" y="34125"/>
                    </a:cubicBezTo>
                    <a:lnTo>
                      <a:pt x="14508" y="34125"/>
                    </a:lnTo>
                    <a:cubicBezTo>
                      <a:pt x="14529" y="34125"/>
                      <a:pt x="14529" y="34105"/>
                      <a:pt x="14549" y="34105"/>
                    </a:cubicBezTo>
                    <a:cubicBezTo>
                      <a:pt x="14549" y="34084"/>
                      <a:pt x="14570" y="34064"/>
                      <a:pt x="14570" y="34043"/>
                    </a:cubicBezTo>
                    <a:cubicBezTo>
                      <a:pt x="14590" y="34003"/>
                      <a:pt x="14610" y="33962"/>
                      <a:pt x="14631" y="33941"/>
                    </a:cubicBezTo>
                    <a:cubicBezTo>
                      <a:pt x="14692" y="33859"/>
                      <a:pt x="14631" y="33737"/>
                      <a:pt x="14753" y="33696"/>
                    </a:cubicBezTo>
                    <a:cubicBezTo>
                      <a:pt x="14856" y="33655"/>
                      <a:pt x="14958" y="33614"/>
                      <a:pt x="15060" y="33594"/>
                    </a:cubicBezTo>
                    <a:lnTo>
                      <a:pt x="15060" y="33594"/>
                    </a:lnTo>
                    <a:lnTo>
                      <a:pt x="14999" y="33655"/>
                    </a:lnTo>
                    <a:cubicBezTo>
                      <a:pt x="14958" y="33676"/>
                      <a:pt x="14937" y="33716"/>
                      <a:pt x="14917" y="33737"/>
                    </a:cubicBezTo>
                    <a:cubicBezTo>
                      <a:pt x="14978" y="33778"/>
                      <a:pt x="15019" y="33819"/>
                      <a:pt x="15060" y="33880"/>
                    </a:cubicBezTo>
                    <a:cubicBezTo>
                      <a:pt x="15121" y="33849"/>
                      <a:pt x="15188" y="33834"/>
                      <a:pt x="15254" y="33834"/>
                    </a:cubicBezTo>
                    <a:cubicBezTo>
                      <a:pt x="15320" y="33834"/>
                      <a:pt x="15387" y="33849"/>
                      <a:pt x="15448" y="33880"/>
                    </a:cubicBezTo>
                    <a:cubicBezTo>
                      <a:pt x="15489" y="33859"/>
                      <a:pt x="15530" y="33839"/>
                      <a:pt x="15571" y="33819"/>
                    </a:cubicBezTo>
                    <a:lnTo>
                      <a:pt x="15775" y="33737"/>
                    </a:lnTo>
                    <a:cubicBezTo>
                      <a:pt x="15905" y="33691"/>
                      <a:pt x="16041" y="33668"/>
                      <a:pt x="16177" y="33668"/>
                    </a:cubicBezTo>
                    <a:cubicBezTo>
                      <a:pt x="16402" y="33668"/>
                      <a:pt x="16626" y="33732"/>
                      <a:pt x="16817" y="33859"/>
                    </a:cubicBezTo>
                    <a:cubicBezTo>
                      <a:pt x="17083" y="33778"/>
                      <a:pt x="17349" y="33737"/>
                      <a:pt x="17635" y="33737"/>
                    </a:cubicBezTo>
                    <a:lnTo>
                      <a:pt x="17573" y="33635"/>
                    </a:lnTo>
                    <a:lnTo>
                      <a:pt x="17839" y="33553"/>
                    </a:lnTo>
                    <a:cubicBezTo>
                      <a:pt x="17890" y="33485"/>
                      <a:pt x="17969" y="33446"/>
                      <a:pt x="18052" y="33446"/>
                    </a:cubicBezTo>
                    <a:cubicBezTo>
                      <a:pt x="18070" y="33446"/>
                      <a:pt x="18087" y="33447"/>
                      <a:pt x="18105" y="33451"/>
                    </a:cubicBezTo>
                    <a:cubicBezTo>
                      <a:pt x="18166" y="33410"/>
                      <a:pt x="18207" y="33389"/>
                      <a:pt x="18268" y="33349"/>
                    </a:cubicBezTo>
                    <a:cubicBezTo>
                      <a:pt x="18309" y="33308"/>
                      <a:pt x="18370" y="33287"/>
                      <a:pt x="18432" y="33287"/>
                    </a:cubicBezTo>
                    <a:cubicBezTo>
                      <a:pt x="18432" y="33349"/>
                      <a:pt x="18472" y="33389"/>
                      <a:pt x="18575" y="33410"/>
                    </a:cubicBezTo>
                    <a:cubicBezTo>
                      <a:pt x="18677" y="33369"/>
                      <a:pt x="18779" y="33308"/>
                      <a:pt x="18881" y="33267"/>
                    </a:cubicBezTo>
                    <a:cubicBezTo>
                      <a:pt x="18902" y="33165"/>
                      <a:pt x="19024" y="33124"/>
                      <a:pt x="19106" y="33042"/>
                    </a:cubicBezTo>
                    <a:cubicBezTo>
                      <a:pt x="19126" y="33042"/>
                      <a:pt x="19126" y="33042"/>
                      <a:pt x="19147" y="33063"/>
                    </a:cubicBezTo>
                    <a:cubicBezTo>
                      <a:pt x="19167" y="33083"/>
                      <a:pt x="19208" y="33124"/>
                      <a:pt x="19228" y="33144"/>
                    </a:cubicBezTo>
                    <a:cubicBezTo>
                      <a:pt x="19596" y="33063"/>
                      <a:pt x="19944" y="32981"/>
                      <a:pt x="20311" y="32940"/>
                    </a:cubicBezTo>
                    <a:cubicBezTo>
                      <a:pt x="20761" y="32858"/>
                      <a:pt x="21170" y="32797"/>
                      <a:pt x="21558" y="32756"/>
                    </a:cubicBezTo>
                    <a:cubicBezTo>
                      <a:pt x="21653" y="32677"/>
                      <a:pt x="21773" y="32647"/>
                      <a:pt x="21888" y="32647"/>
                    </a:cubicBezTo>
                    <a:cubicBezTo>
                      <a:pt x="21922" y="32647"/>
                      <a:pt x="21955" y="32649"/>
                      <a:pt x="21987" y="32654"/>
                    </a:cubicBezTo>
                    <a:cubicBezTo>
                      <a:pt x="22028" y="32654"/>
                      <a:pt x="22048" y="32674"/>
                      <a:pt x="22069" y="32695"/>
                    </a:cubicBezTo>
                    <a:cubicBezTo>
                      <a:pt x="22165" y="32689"/>
                      <a:pt x="22259" y="32686"/>
                      <a:pt x="22351" y="32686"/>
                    </a:cubicBezTo>
                    <a:cubicBezTo>
                      <a:pt x="22575" y="32686"/>
                      <a:pt x="22792" y="32701"/>
                      <a:pt x="23009" y="32715"/>
                    </a:cubicBezTo>
                    <a:cubicBezTo>
                      <a:pt x="23070" y="32715"/>
                      <a:pt x="23131" y="32736"/>
                      <a:pt x="23193" y="32756"/>
                    </a:cubicBezTo>
                    <a:cubicBezTo>
                      <a:pt x="23213" y="32756"/>
                      <a:pt x="23234" y="32736"/>
                      <a:pt x="23254" y="32736"/>
                    </a:cubicBezTo>
                    <a:cubicBezTo>
                      <a:pt x="23479" y="32654"/>
                      <a:pt x="23704" y="32552"/>
                      <a:pt x="23949" y="32470"/>
                    </a:cubicBezTo>
                    <a:lnTo>
                      <a:pt x="24133" y="32531"/>
                    </a:lnTo>
                    <a:cubicBezTo>
                      <a:pt x="24199" y="32518"/>
                      <a:pt x="24265" y="32511"/>
                      <a:pt x="24329" y="32511"/>
                    </a:cubicBezTo>
                    <a:cubicBezTo>
                      <a:pt x="24561" y="32511"/>
                      <a:pt x="24774" y="32596"/>
                      <a:pt x="24950" y="32756"/>
                    </a:cubicBezTo>
                    <a:cubicBezTo>
                      <a:pt x="25028" y="32753"/>
                      <a:pt x="25105" y="32751"/>
                      <a:pt x="25183" y="32751"/>
                    </a:cubicBezTo>
                    <a:cubicBezTo>
                      <a:pt x="25595" y="32751"/>
                      <a:pt x="26005" y="32799"/>
                      <a:pt x="26401" y="32920"/>
                    </a:cubicBezTo>
                    <a:cubicBezTo>
                      <a:pt x="26544" y="32940"/>
                      <a:pt x="26666" y="33001"/>
                      <a:pt x="26769" y="33083"/>
                    </a:cubicBezTo>
                    <a:cubicBezTo>
                      <a:pt x="26820" y="33093"/>
                      <a:pt x="26866" y="33098"/>
                      <a:pt x="26912" y="33098"/>
                    </a:cubicBezTo>
                    <a:cubicBezTo>
                      <a:pt x="26958" y="33098"/>
                      <a:pt x="27004" y="33093"/>
                      <a:pt x="27055" y="33083"/>
                    </a:cubicBezTo>
                    <a:cubicBezTo>
                      <a:pt x="27055" y="33063"/>
                      <a:pt x="27055" y="33042"/>
                      <a:pt x="27075" y="33022"/>
                    </a:cubicBezTo>
                    <a:cubicBezTo>
                      <a:pt x="27116" y="33042"/>
                      <a:pt x="27157" y="33063"/>
                      <a:pt x="27198" y="33083"/>
                    </a:cubicBezTo>
                    <a:cubicBezTo>
                      <a:pt x="27280" y="33103"/>
                      <a:pt x="27341" y="33124"/>
                      <a:pt x="27423" y="33144"/>
                    </a:cubicBezTo>
                    <a:cubicBezTo>
                      <a:pt x="27484" y="33124"/>
                      <a:pt x="27566" y="33103"/>
                      <a:pt x="27647" y="33103"/>
                    </a:cubicBezTo>
                    <a:cubicBezTo>
                      <a:pt x="27678" y="33134"/>
                      <a:pt x="27724" y="33149"/>
                      <a:pt x="27770" y="33149"/>
                    </a:cubicBezTo>
                    <a:cubicBezTo>
                      <a:pt x="27816" y="33149"/>
                      <a:pt x="27862" y="33134"/>
                      <a:pt x="27893" y="33103"/>
                    </a:cubicBezTo>
                    <a:lnTo>
                      <a:pt x="27954" y="33103"/>
                    </a:lnTo>
                    <a:cubicBezTo>
                      <a:pt x="28138" y="33042"/>
                      <a:pt x="28322" y="32981"/>
                      <a:pt x="28506" y="32940"/>
                    </a:cubicBezTo>
                    <a:cubicBezTo>
                      <a:pt x="28465" y="32736"/>
                      <a:pt x="28751" y="32817"/>
                      <a:pt x="28873" y="32776"/>
                    </a:cubicBezTo>
                    <a:cubicBezTo>
                      <a:pt x="28924" y="32797"/>
                      <a:pt x="28976" y="32807"/>
                      <a:pt x="29027" y="32807"/>
                    </a:cubicBezTo>
                    <a:cubicBezTo>
                      <a:pt x="29078" y="32807"/>
                      <a:pt x="29129" y="32797"/>
                      <a:pt x="29180" y="32776"/>
                    </a:cubicBezTo>
                    <a:cubicBezTo>
                      <a:pt x="29282" y="32715"/>
                      <a:pt x="29405" y="32674"/>
                      <a:pt x="29425" y="32552"/>
                    </a:cubicBezTo>
                    <a:cubicBezTo>
                      <a:pt x="29484" y="32351"/>
                      <a:pt x="29509" y="32266"/>
                      <a:pt x="29615" y="32266"/>
                    </a:cubicBezTo>
                    <a:cubicBezTo>
                      <a:pt x="29692" y="32266"/>
                      <a:pt x="29811" y="32311"/>
                      <a:pt x="30018" y="32388"/>
                    </a:cubicBezTo>
                    <a:cubicBezTo>
                      <a:pt x="30038" y="32388"/>
                      <a:pt x="30079" y="32429"/>
                      <a:pt x="30099" y="32429"/>
                    </a:cubicBezTo>
                    <a:cubicBezTo>
                      <a:pt x="30099" y="32429"/>
                      <a:pt x="30222" y="32409"/>
                      <a:pt x="30222" y="32388"/>
                    </a:cubicBezTo>
                    <a:cubicBezTo>
                      <a:pt x="30222" y="32306"/>
                      <a:pt x="30304" y="32266"/>
                      <a:pt x="30426" y="32245"/>
                    </a:cubicBezTo>
                    <a:lnTo>
                      <a:pt x="30426" y="32245"/>
                    </a:lnTo>
                    <a:cubicBezTo>
                      <a:pt x="30406" y="32266"/>
                      <a:pt x="30406" y="32286"/>
                      <a:pt x="30385" y="32306"/>
                    </a:cubicBezTo>
                    <a:cubicBezTo>
                      <a:pt x="30365" y="32347"/>
                      <a:pt x="30324" y="32388"/>
                      <a:pt x="30406" y="32429"/>
                    </a:cubicBezTo>
                    <a:cubicBezTo>
                      <a:pt x="30458" y="32455"/>
                      <a:pt x="30509" y="32481"/>
                      <a:pt x="30556" y="32481"/>
                    </a:cubicBezTo>
                    <a:cubicBezTo>
                      <a:pt x="30583" y="32481"/>
                      <a:pt x="30608" y="32472"/>
                      <a:pt x="30631" y="32450"/>
                    </a:cubicBezTo>
                    <a:cubicBezTo>
                      <a:pt x="30774" y="32368"/>
                      <a:pt x="30917" y="32327"/>
                      <a:pt x="31080" y="32306"/>
                    </a:cubicBezTo>
                    <a:cubicBezTo>
                      <a:pt x="31121" y="32143"/>
                      <a:pt x="31325" y="32123"/>
                      <a:pt x="31530" y="32102"/>
                    </a:cubicBezTo>
                    <a:cubicBezTo>
                      <a:pt x="31632" y="32102"/>
                      <a:pt x="31714" y="32061"/>
                      <a:pt x="31755" y="31980"/>
                    </a:cubicBezTo>
                    <a:cubicBezTo>
                      <a:pt x="31816" y="31918"/>
                      <a:pt x="31918" y="31877"/>
                      <a:pt x="32000" y="31877"/>
                    </a:cubicBezTo>
                    <a:cubicBezTo>
                      <a:pt x="32184" y="31877"/>
                      <a:pt x="32347" y="31857"/>
                      <a:pt x="32531" y="31857"/>
                    </a:cubicBezTo>
                    <a:cubicBezTo>
                      <a:pt x="32549" y="31857"/>
                      <a:pt x="32560" y="31856"/>
                      <a:pt x="32567" y="31856"/>
                    </a:cubicBezTo>
                    <a:lnTo>
                      <a:pt x="32567" y="31856"/>
                    </a:lnTo>
                    <a:cubicBezTo>
                      <a:pt x="32560" y="31860"/>
                      <a:pt x="32556" y="31871"/>
                      <a:pt x="32592" y="31898"/>
                    </a:cubicBezTo>
                    <a:cubicBezTo>
                      <a:pt x="32611" y="31917"/>
                      <a:pt x="32613" y="31970"/>
                      <a:pt x="32597" y="31995"/>
                    </a:cubicBezTo>
                    <a:lnTo>
                      <a:pt x="32597" y="31995"/>
                    </a:lnTo>
                    <a:cubicBezTo>
                      <a:pt x="32911" y="31959"/>
                      <a:pt x="33245" y="31957"/>
                      <a:pt x="33635" y="31918"/>
                    </a:cubicBezTo>
                    <a:cubicBezTo>
                      <a:pt x="33778" y="31898"/>
                      <a:pt x="33921" y="31877"/>
                      <a:pt x="34043" y="31857"/>
                    </a:cubicBezTo>
                    <a:lnTo>
                      <a:pt x="34207" y="31816"/>
                    </a:lnTo>
                    <a:cubicBezTo>
                      <a:pt x="34288" y="31755"/>
                      <a:pt x="34370" y="31714"/>
                      <a:pt x="34452" y="31673"/>
                    </a:cubicBezTo>
                    <a:lnTo>
                      <a:pt x="34595" y="31673"/>
                    </a:lnTo>
                    <a:cubicBezTo>
                      <a:pt x="34615" y="31693"/>
                      <a:pt x="34636" y="31693"/>
                      <a:pt x="34636" y="31714"/>
                    </a:cubicBezTo>
                    <a:lnTo>
                      <a:pt x="34636" y="31734"/>
                    </a:lnTo>
                    <a:cubicBezTo>
                      <a:pt x="34840" y="31693"/>
                      <a:pt x="35065" y="31673"/>
                      <a:pt x="35269" y="31632"/>
                    </a:cubicBezTo>
                    <a:cubicBezTo>
                      <a:pt x="35678" y="31550"/>
                      <a:pt x="36087" y="31448"/>
                      <a:pt x="36475" y="31367"/>
                    </a:cubicBezTo>
                    <a:cubicBezTo>
                      <a:pt x="36521" y="31353"/>
                      <a:pt x="36567" y="31346"/>
                      <a:pt x="36612" y="31346"/>
                    </a:cubicBezTo>
                    <a:cubicBezTo>
                      <a:pt x="36766" y="31346"/>
                      <a:pt x="36907" y="31424"/>
                      <a:pt x="36986" y="31550"/>
                    </a:cubicBezTo>
                    <a:cubicBezTo>
                      <a:pt x="37088" y="31510"/>
                      <a:pt x="37190" y="31469"/>
                      <a:pt x="37292" y="31428"/>
                    </a:cubicBezTo>
                    <a:lnTo>
                      <a:pt x="37292" y="31367"/>
                    </a:lnTo>
                    <a:cubicBezTo>
                      <a:pt x="37333" y="31326"/>
                      <a:pt x="37394" y="31305"/>
                      <a:pt x="37456" y="31285"/>
                    </a:cubicBezTo>
                    <a:cubicBezTo>
                      <a:pt x="37783" y="31203"/>
                      <a:pt x="38069" y="31060"/>
                      <a:pt x="38396" y="30999"/>
                    </a:cubicBezTo>
                    <a:cubicBezTo>
                      <a:pt x="38407" y="30996"/>
                      <a:pt x="38419" y="30995"/>
                      <a:pt x="38433" y="30995"/>
                    </a:cubicBezTo>
                    <a:cubicBezTo>
                      <a:pt x="38523" y="30995"/>
                      <a:pt x="38661" y="31048"/>
                      <a:pt x="38661" y="31101"/>
                    </a:cubicBezTo>
                    <a:cubicBezTo>
                      <a:pt x="38661" y="31162"/>
                      <a:pt x="38682" y="31285"/>
                      <a:pt x="38702" y="31367"/>
                    </a:cubicBezTo>
                    <a:lnTo>
                      <a:pt x="38743" y="31367"/>
                    </a:lnTo>
                    <a:lnTo>
                      <a:pt x="39172" y="31571"/>
                    </a:lnTo>
                    <a:lnTo>
                      <a:pt x="39336" y="31550"/>
                    </a:lnTo>
                    <a:cubicBezTo>
                      <a:pt x="39542" y="31368"/>
                      <a:pt x="39807" y="31272"/>
                      <a:pt x="40074" y="31272"/>
                    </a:cubicBezTo>
                    <a:cubicBezTo>
                      <a:pt x="40255" y="31272"/>
                      <a:pt x="40437" y="31316"/>
                      <a:pt x="40603" y="31407"/>
                    </a:cubicBezTo>
                    <a:lnTo>
                      <a:pt x="40909" y="31446"/>
                    </a:lnTo>
                    <a:lnTo>
                      <a:pt x="40909" y="31446"/>
                    </a:lnTo>
                    <a:lnTo>
                      <a:pt x="40909" y="82"/>
                    </a:lnTo>
                    <a:lnTo>
                      <a:pt x="40848" y="102"/>
                    </a:lnTo>
                    <a:cubicBezTo>
                      <a:pt x="40807" y="102"/>
                      <a:pt x="40766" y="101"/>
                      <a:pt x="40726" y="101"/>
                    </a:cubicBezTo>
                    <a:cubicBezTo>
                      <a:pt x="40626" y="101"/>
                      <a:pt x="40532" y="111"/>
                      <a:pt x="40459" y="184"/>
                    </a:cubicBezTo>
                    <a:cubicBezTo>
                      <a:pt x="40448" y="208"/>
                      <a:pt x="40400" y="218"/>
                      <a:pt x="40351" y="218"/>
                    </a:cubicBezTo>
                    <a:cubicBezTo>
                      <a:pt x="40316" y="218"/>
                      <a:pt x="40281" y="213"/>
                      <a:pt x="40255" y="205"/>
                    </a:cubicBezTo>
                    <a:cubicBezTo>
                      <a:pt x="40092" y="184"/>
                      <a:pt x="39949" y="102"/>
                      <a:pt x="39846" y="0"/>
                    </a:cubicBezTo>
                    <a:close/>
                  </a:path>
                </a:pathLst>
              </a:custGeom>
              <a:solidFill>
                <a:srgbClr val="FFFFFF"/>
              </a:solidFill>
              <a:ln>
                <a:noFill/>
              </a:ln>
              <a:effectLst>
                <a:outerShdw blurRad="200025" dist="47625" dir="5400000" algn="bl" rotWithShape="0">
                  <a:srgbClr val="000000">
                    <a:alpha val="50000"/>
                  </a:srgbClr>
                </a:outerShdw>
              </a:effectLst>
            </p:spPr>
            <p:txBody>
              <a:bodyPr spcFirstLastPara="1" wrap="square" lIns="91425" tIns="91425" rIns="91425" bIns="91425" anchor="ctr" anchorCtr="0">
                <a:noAutofit/>
              </a:bodyPr>
              <a:lstStyle/>
              <a:p>
                <a:pPr defTabSz="1219170">
                  <a:buClr>
                    <a:srgbClr val="000000"/>
                  </a:buClr>
                </a:pPr>
                <a:endParaRPr sz="1900" kern="0">
                  <a:solidFill>
                    <a:srgbClr val="000000"/>
                  </a:solidFill>
                  <a:cs typeface="Arial"/>
                  <a:sym typeface="Arial"/>
                </a:endParaRPr>
              </a:p>
            </p:txBody>
          </p:sp>
          <p:sp>
            <p:nvSpPr>
              <p:cNvPr id="1552" name="Google Shape;1552;p39"/>
              <p:cNvSpPr/>
              <p:nvPr/>
            </p:nvSpPr>
            <p:spPr>
              <a:xfrm>
                <a:off x="230875" y="3791825"/>
                <a:ext cx="1023275" cy="856725"/>
              </a:xfrm>
              <a:custGeom>
                <a:avLst/>
                <a:gdLst/>
                <a:ahLst/>
                <a:cxnLst/>
                <a:rect l="l" t="t" r="r" b="b"/>
                <a:pathLst>
                  <a:path w="40931" h="34269" extrusionOk="0">
                    <a:moveTo>
                      <a:pt x="32597" y="30176"/>
                    </a:moveTo>
                    <a:cubicBezTo>
                      <a:pt x="32582" y="30178"/>
                      <a:pt x="32567" y="30179"/>
                      <a:pt x="32552" y="30181"/>
                    </a:cubicBezTo>
                    <a:lnTo>
                      <a:pt x="32593" y="30181"/>
                    </a:lnTo>
                    <a:cubicBezTo>
                      <a:pt x="32594" y="30180"/>
                      <a:pt x="32596" y="30178"/>
                      <a:pt x="32597" y="30176"/>
                    </a:cubicBezTo>
                    <a:close/>
                    <a:moveTo>
                      <a:pt x="39867" y="0"/>
                    </a:moveTo>
                    <a:cubicBezTo>
                      <a:pt x="39622" y="82"/>
                      <a:pt x="39357" y="123"/>
                      <a:pt x="39091" y="123"/>
                    </a:cubicBezTo>
                    <a:cubicBezTo>
                      <a:pt x="39070" y="126"/>
                      <a:pt x="39049" y="128"/>
                      <a:pt x="39028" y="128"/>
                    </a:cubicBezTo>
                    <a:cubicBezTo>
                      <a:pt x="38927" y="128"/>
                      <a:pt x="38832" y="88"/>
                      <a:pt x="38764" y="21"/>
                    </a:cubicBezTo>
                    <a:cubicBezTo>
                      <a:pt x="38641" y="21"/>
                      <a:pt x="38519" y="62"/>
                      <a:pt x="38417" y="123"/>
                    </a:cubicBezTo>
                    <a:lnTo>
                      <a:pt x="38314" y="123"/>
                    </a:lnTo>
                    <a:cubicBezTo>
                      <a:pt x="38233" y="123"/>
                      <a:pt x="38131" y="62"/>
                      <a:pt x="38028" y="41"/>
                    </a:cubicBezTo>
                    <a:cubicBezTo>
                      <a:pt x="38010" y="35"/>
                      <a:pt x="37992" y="33"/>
                      <a:pt x="37975" y="33"/>
                    </a:cubicBezTo>
                    <a:cubicBezTo>
                      <a:pt x="37931" y="33"/>
                      <a:pt x="37888" y="47"/>
                      <a:pt x="37844" y="62"/>
                    </a:cubicBezTo>
                    <a:cubicBezTo>
                      <a:pt x="37722" y="154"/>
                      <a:pt x="37588" y="200"/>
                      <a:pt x="37451" y="200"/>
                    </a:cubicBezTo>
                    <a:cubicBezTo>
                      <a:pt x="37405" y="200"/>
                      <a:pt x="37359" y="194"/>
                      <a:pt x="37313" y="184"/>
                    </a:cubicBezTo>
                    <a:cubicBezTo>
                      <a:pt x="37272" y="184"/>
                      <a:pt x="37231" y="164"/>
                      <a:pt x="37170" y="143"/>
                    </a:cubicBezTo>
                    <a:cubicBezTo>
                      <a:pt x="37159" y="141"/>
                      <a:pt x="37149" y="140"/>
                      <a:pt x="37141" y="140"/>
                    </a:cubicBezTo>
                    <a:cubicBezTo>
                      <a:pt x="37072" y="140"/>
                      <a:pt x="37086" y="207"/>
                      <a:pt x="37068" y="225"/>
                    </a:cubicBezTo>
                    <a:cubicBezTo>
                      <a:pt x="37048" y="266"/>
                      <a:pt x="37027" y="307"/>
                      <a:pt x="37007" y="327"/>
                    </a:cubicBezTo>
                    <a:cubicBezTo>
                      <a:pt x="36945" y="409"/>
                      <a:pt x="37007" y="532"/>
                      <a:pt x="36884" y="572"/>
                    </a:cubicBezTo>
                    <a:cubicBezTo>
                      <a:pt x="36782" y="613"/>
                      <a:pt x="36680" y="654"/>
                      <a:pt x="36578" y="675"/>
                    </a:cubicBezTo>
                    <a:lnTo>
                      <a:pt x="36639" y="613"/>
                    </a:lnTo>
                    <a:cubicBezTo>
                      <a:pt x="36680" y="593"/>
                      <a:pt x="36680" y="572"/>
                      <a:pt x="36721" y="532"/>
                    </a:cubicBezTo>
                    <a:cubicBezTo>
                      <a:pt x="36680" y="491"/>
                      <a:pt x="36639" y="450"/>
                      <a:pt x="36598" y="409"/>
                    </a:cubicBezTo>
                    <a:cubicBezTo>
                      <a:pt x="36497" y="434"/>
                      <a:pt x="36388" y="452"/>
                      <a:pt x="36281" y="452"/>
                    </a:cubicBezTo>
                    <a:cubicBezTo>
                      <a:pt x="36215" y="452"/>
                      <a:pt x="36150" y="445"/>
                      <a:pt x="36087" y="429"/>
                    </a:cubicBezTo>
                    <a:lnTo>
                      <a:pt x="36067" y="429"/>
                    </a:lnTo>
                    <a:lnTo>
                      <a:pt x="35862" y="511"/>
                    </a:lnTo>
                    <a:cubicBezTo>
                      <a:pt x="35724" y="568"/>
                      <a:pt x="35580" y="596"/>
                      <a:pt x="35436" y="596"/>
                    </a:cubicBezTo>
                    <a:cubicBezTo>
                      <a:pt x="35219" y="596"/>
                      <a:pt x="35005" y="532"/>
                      <a:pt x="34820" y="409"/>
                    </a:cubicBezTo>
                    <a:cubicBezTo>
                      <a:pt x="34555" y="470"/>
                      <a:pt x="34289" y="511"/>
                      <a:pt x="34003" y="532"/>
                    </a:cubicBezTo>
                    <a:cubicBezTo>
                      <a:pt x="34023" y="552"/>
                      <a:pt x="34044" y="593"/>
                      <a:pt x="34064" y="613"/>
                    </a:cubicBezTo>
                    <a:lnTo>
                      <a:pt x="33778" y="716"/>
                    </a:lnTo>
                    <a:cubicBezTo>
                      <a:pt x="33717" y="777"/>
                      <a:pt x="33635" y="818"/>
                      <a:pt x="33553" y="818"/>
                    </a:cubicBezTo>
                    <a:cubicBezTo>
                      <a:pt x="33492" y="838"/>
                      <a:pt x="33431" y="879"/>
                      <a:pt x="33390" y="920"/>
                    </a:cubicBezTo>
                    <a:cubicBezTo>
                      <a:pt x="33329" y="961"/>
                      <a:pt x="33267" y="981"/>
                      <a:pt x="33206" y="981"/>
                    </a:cubicBezTo>
                    <a:cubicBezTo>
                      <a:pt x="33206" y="920"/>
                      <a:pt x="33165" y="879"/>
                      <a:pt x="33063" y="838"/>
                    </a:cubicBezTo>
                    <a:cubicBezTo>
                      <a:pt x="32961" y="899"/>
                      <a:pt x="32879" y="961"/>
                      <a:pt x="32777" y="1002"/>
                    </a:cubicBezTo>
                    <a:cubicBezTo>
                      <a:pt x="32736" y="1083"/>
                      <a:pt x="32634" y="1145"/>
                      <a:pt x="32552" y="1226"/>
                    </a:cubicBezTo>
                    <a:lnTo>
                      <a:pt x="32511" y="1206"/>
                    </a:lnTo>
                    <a:cubicBezTo>
                      <a:pt x="32470" y="1185"/>
                      <a:pt x="32450" y="1145"/>
                      <a:pt x="32409" y="1124"/>
                    </a:cubicBezTo>
                    <a:cubicBezTo>
                      <a:pt x="32062" y="1206"/>
                      <a:pt x="31694" y="1267"/>
                      <a:pt x="31326" y="1329"/>
                    </a:cubicBezTo>
                    <a:cubicBezTo>
                      <a:pt x="30876" y="1390"/>
                      <a:pt x="30488" y="1472"/>
                      <a:pt x="30100" y="1512"/>
                    </a:cubicBezTo>
                    <a:cubicBezTo>
                      <a:pt x="29989" y="1592"/>
                      <a:pt x="29866" y="1622"/>
                      <a:pt x="29750" y="1622"/>
                    </a:cubicBezTo>
                    <a:cubicBezTo>
                      <a:pt x="29716" y="1622"/>
                      <a:pt x="29683" y="1619"/>
                      <a:pt x="29650" y="1615"/>
                    </a:cubicBezTo>
                    <a:cubicBezTo>
                      <a:pt x="29630" y="1594"/>
                      <a:pt x="29589" y="1594"/>
                      <a:pt x="29569" y="1574"/>
                    </a:cubicBezTo>
                    <a:cubicBezTo>
                      <a:pt x="29262" y="1574"/>
                      <a:pt x="28956" y="1574"/>
                      <a:pt x="28649" y="1553"/>
                    </a:cubicBezTo>
                    <a:cubicBezTo>
                      <a:pt x="28567" y="1533"/>
                      <a:pt x="28527" y="1533"/>
                      <a:pt x="28465" y="1492"/>
                    </a:cubicBezTo>
                    <a:cubicBezTo>
                      <a:pt x="28445" y="1512"/>
                      <a:pt x="28424" y="1512"/>
                      <a:pt x="28404" y="1533"/>
                    </a:cubicBezTo>
                    <a:cubicBezTo>
                      <a:pt x="28159" y="1615"/>
                      <a:pt x="27934" y="1696"/>
                      <a:pt x="27709" y="1778"/>
                    </a:cubicBezTo>
                    <a:lnTo>
                      <a:pt x="27505" y="1737"/>
                    </a:lnTo>
                    <a:cubicBezTo>
                      <a:pt x="27443" y="1751"/>
                      <a:pt x="27379" y="1757"/>
                      <a:pt x="27316" y="1757"/>
                    </a:cubicBezTo>
                    <a:cubicBezTo>
                      <a:pt x="27089" y="1757"/>
                      <a:pt x="26863" y="1672"/>
                      <a:pt x="26687" y="1512"/>
                    </a:cubicBezTo>
                    <a:cubicBezTo>
                      <a:pt x="26625" y="1515"/>
                      <a:pt x="26563" y="1516"/>
                      <a:pt x="26501" y="1516"/>
                    </a:cubicBezTo>
                    <a:cubicBezTo>
                      <a:pt x="26073" y="1516"/>
                      <a:pt x="25647" y="1456"/>
                      <a:pt x="25237" y="1349"/>
                    </a:cubicBezTo>
                    <a:cubicBezTo>
                      <a:pt x="25094" y="1329"/>
                      <a:pt x="24971" y="1267"/>
                      <a:pt x="24869" y="1185"/>
                    </a:cubicBezTo>
                    <a:cubicBezTo>
                      <a:pt x="24828" y="1175"/>
                      <a:pt x="24782" y="1170"/>
                      <a:pt x="24736" y="1170"/>
                    </a:cubicBezTo>
                    <a:cubicBezTo>
                      <a:pt x="24690" y="1170"/>
                      <a:pt x="24644" y="1175"/>
                      <a:pt x="24603" y="1185"/>
                    </a:cubicBezTo>
                    <a:cubicBezTo>
                      <a:pt x="24603" y="1206"/>
                      <a:pt x="24603" y="1226"/>
                      <a:pt x="24583" y="1247"/>
                    </a:cubicBezTo>
                    <a:cubicBezTo>
                      <a:pt x="24542" y="1226"/>
                      <a:pt x="24501" y="1206"/>
                      <a:pt x="24460" y="1185"/>
                    </a:cubicBezTo>
                    <a:cubicBezTo>
                      <a:pt x="24378" y="1165"/>
                      <a:pt x="24297" y="1145"/>
                      <a:pt x="24215" y="1124"/>
                    </a:cubicBezTo>
                    <a:lnTo>
                      <a:pt x="24011" y="1165"/>
                    </a:lnTo>
                    <a:lnTo>
                      <a:pt x="23704" y="1165"/>
                    </a:lnTo>
                    <a:cubicBezTo>
                      <a:pt x="23500" y="1206"/>
                      <a:pt x="23336" y="1267"/>
                      <a:pt x="23152" y="1329"/>
                    </a:cubicBezTo>
                    <a:cubicBezTo>
                      <a:pt x="23193" y="1533"/>
                      <a:pt x="22907" y="1431"/>
                      <a:pt x="22785" y="1492"/>
                    </a:cubicBezTo>
                    <a:cubicBezTo>
                      <a:pt x="22734" y="1472"/>
                      <a:pt x="22682" y="1461"/>
                      <a:pt x="22631" y="1461"/>
                    </a:cubicBezTo>
                    <a:cubicBezTo>
                      <a:pt x="22580" y="1461"/>
                      <a:pt x="22529" y="1472"/>
                      <a:pt x="22478" y="1492"/>
                    </a:cubicBezTo>
                    <a:cubicBezTo>
                      <a:pt x="22376" y="1553"/>
                      <a:pt x="22253" y="1615"/>
                      <a:pt x="22233" y="1717"/>
                    </a:cubicBezTo>
                    <a:cubicBezTo>
                      <a:pt x="22174" y="1918"/>
                      <a:pt x="22142" y="2003"/>
                      <a:pt x="22035" y="2003"/>
                    </a:cubicBezTo>
                    <a:cubicBezTo>
                      <a:pt x="21956" y="2003"/>
                      <a:pt x="21838" y="1958"/>
                      <a:pt x="21640" y="1880"/>
                    </a:cubicBezTo>
                    <a:cubicBezTo>
                      <a:pt x="21599" y="1880"/>
                      <a:pt x="21579" y="1860"/>
                      <a:pt x="21559" y="1860"/>
                    </a:cubicBezTo>
                    <a:cubicBezTo>
                      <a:pt x="21538" y="1860"/>
                      <a:pt x="21436" y="1860"/>
                      <a:pt x="21436" y="1880"/>
                    </a:cubicBezTo>
                    <a:cubicBezTo>
                      <a:pt x="21436" y="1982"/>
                      <a:pt x="21334" y="2003"/>
                      <a:pt x="21232" y="2044"/>
                    </a:cubicBezTo>
                    <a:cubicBezTo>
                      <a:pt x="21232" y="2023"/>
                      <a:pt x="21252" y="2003"/>
                      <a:pt x="21252" y="1982"/>
                    </a:cubicBezTo>
                    <a:cubicBezTo>
                      <a:pt x="21293" y="1921"/>
                      <a:pt x="21334" y="1880"/>
                      <a:pt x="21252" y="1839"/>
                    </a:cubicBezTo>
                    <a:cubicBezTo>
                      <a:pt x="21189" y="1814"/>
                      <a:pt x="21141" y="1797"/>
                      <a:pt x="21100" y="1797"/>
                    </a:cubicBezTo>
                    <a:cubicBezTo>
                      <a:pt x="21074" y="1797"/>
                      <a:pt x="21051" y="1803"/>
                      <a:pt x="21027" y="1819"/>
                    </a:cubicBezTo>
                    <a:cubicBezTo>
                      <a:pt x="20884" y="1901"/>
                      <a:pt x="20721" y="1942"/>
                      <a:pt x="20557" y="1982"/>
                    </a:cubicBezTo>
                    <a:cubicBezTo>
                      <a:pt x="20537" y="2146"/>
                      <a:pt x="20332" y="2166"/>
                      <a:pt x="20128" y="2166"/>
                    </a:cubicBezTo>
                    <a:cubicBezTo>
                      <a:pt x="20026" y="2166"/>
                      <a:pt x="19944" y="2207"/>
                      <a:pt x="19883" y="2289"/>
                    </a:cubicBezTo>
                    <a:cubicBezTo>
                      <a:pt x="19822" y="2350"/>
                      <a:pt x="19740" y="2391"/>
                      <a:pt x="19658" y="2391"/>
                    </a:cubicBezTo>
                    <a:cubicBezTo>
                      <a:pt x="19474" y="2412"/>
                      <a:pt x="19290" y="2412"/>
                      <a:pt x="19127" y="2412"/>
                    </a:cubicBezTo>
                    <a:cubicBezTo>
                      <a:pt x="19106" y="2412"/>
                      <a:pt x="19093" y="2412"/>
                      <a:pt x="19085" y="2413"/>
                    </a:cubicBezTo>
                    <a:lnTo>
                      <a:pt x="19085" y="2413"/>
                    </a:lnTo>
                    <a:cubicBezTo>
                      <a:pt x="19094" y="2409"/>
                      <a:pt x="19102" y="2398"/>
                      <a:pt x="19066" y="2371"/>
                    </a:cubicBezTo>
                    <a:cubicBezTo>
                      <a:pt x="19045" y="2350"/>
                      <a:pt x="19045" y="2289"/>
                      <a:pt x="19066" y="2289"/>
                    </a:cubicBezTo>
                    <a:lnTo>
                      <a:pt x="19106" y="2268"/>
                    </a:lnTo>
                    <a:lnTo>
                      <a:pt x="19106" y="2268"/>
                    </a:lnTo>
                    <a:cubicBezTo>
                      <a:pt x="18780" y="2309"/>
                      <a:pt x="18432" y="2289"/>
                      <a:pt x="18003" y="2350"/>
                    </a:cubicBezTo>
                    <a:cubicBezTo>
                      <a:pt x="17880" y="2350"/>
                      <a:pt x="17758" y="2371"/>
                      <a:pt x="17615" y="2412"/>
                    </a:cubicBezTo>
                    <a:lnTo>
                      <a:pt x="17431" y="2452"/>
                    </a:lnTo>
                    <a:cubicBezTo>
                      <a:pt x="17370" y="2493"/>
                      <a:pt x="17288" y="2555"/>
                      <a:pt x="17206" y="2595"/>
                    </a:cubicBezTo>
                    <a:lnTo>
                      <a:pt x="17043" y="2595"/>
                    </a:lnTo>
                    <a:cubicBezTo>
                      <a:pt x="17043" y="2595"/>
                      <a:pt x="17022" y="2555"/>
                      <a:pt x="17022" y="2534"/>
                    </a:cubicBezTo>
                    <a:cubicBezTo>
                      <a:pt x="17022" y="2534"/>
                      <a:pt x="17022" y="2534"/>
                      <a:pt x="17022" y="2514"/>
                    </a:cubicBezTo>
                    <a:cubicBezTo>
                      <a:pt x="16818" y="2555"/>
                      <a:pt x="16593" y="2595"/>
                      <a:pt x="16389" y="2636"/>
                    </a:cubicBezTo>
                    <a:cubicBezTo>
                      <a:pt x="15980" y="2718"/>
                      <a:pt x="15571" y="2800"/>
                      <a:pt x="15183" y="2882"/>
                    </a:cubicBezTo>
                    <a:cubicBezTo>
                      <a:pt x="15128" y="2903"/>
                      <a:pt x="15074" y="2914"/>
                      <a:pt x="15021" y="2914"/>
                    </a:cubicBezTo>
                    <a:cubicBezTo>
                      <a:pt x="14877" y="2914"/>
                      <a:pt x="14747" y="2838"/>
                      <a:pt x="14672" y="2718"/>
                    </a:cubicBezTo>
                    <a:cubicBezTo>
                      <a:pt x="14570" y="2759"/>
                      <a:pt x="14468" y="2800"/>
                      <a:pt x="14366" y="2841"/>
                    </a:cubicBezTo>
                    <a:lnTo>
                      <a:pt x="14366" y="2902"/>
                    </a:lnTo>
                    <a:cubicBezTo>
                      <a:pt x="14325" y="2922"/>
                      <a:pt x="14264" y="2963"/>
                      <a:pt x="14202" y="2984"/>
                    </a:cubicBezTo>
                    <a:cubicBezTo>
                      <a:pt x="13875" y="3045"/>
                      <a:pt x="13589" y="3188"/>
                      <a:pt x="13262" y="3270"/>
                    </a:cubicBezTo>
                    <a:cubicBezTo>
                      <a:pt x="13253" y="3272"/>
                      <a:pt x="13243" y="3273"/>
                      <a:pt x="13233" y="3273"/>
                    </a:cubicBezTo>
                    <a:cubicBezTo>
                      <a:pt x="13143" y="3273"/>
                      <a:pt x="12997" y="3204"/>
                      <a:pt x="12997" y="3168"/>
                    </a:cubicBezTo>
                    <a:cubicBezTo>
                      <a:pt x="12997" y="3106"/>
                      <a:pt x="12976" y="2984"/>
                      <a:pt x="12935" y="2902"/>
                    </a:cubicBezTo>
                    <a:lnTo>
                      <a:pt x="12915" y="2902"/>
                    </a:lnTo>
                    <a:lnTo>
                      <a:pt x="12465" y="2677"/>
                    </a:lnTo>
                    <a:lnTo>
                      <a:pt x="12322" y="2698"/>
                    </a:lnTo>
                    <a:cubicBezTo>
                      <a:pt x="12113" y="2894"/>
                      <a:pt x="11845" y="2995"/>
                      <a:pt x="11576" y="2995"/>
                    </a:cubicBezTo>
                    <a:cubicBezTo>
                      <a:pt x="11397" y="2995"/>
                      <a:pt x="11218" y="2951"/>
                      <a:pt x="11055" y="2861"/>
                    </a:cubicBezTo>
                    <a:lnTo>
                      <a:pt x="10728" y="2820"/>
                    </a:lnTo>
                    <a:lnTo>
                      <a:pt x="10708" y="2820"/>
                    </a:lnTo>
                    <a:cubicBezTo>
                      <a:pt x="10565" y="2922"/>
                      <a:pt x="10402" y="2984"/>
                      <a:pt x="10218" y="3004"/>
                    </a:cubicBezTo>
                    <a:cubicBezTo>
                      <a:pt x="10197" y="3004"/>
                      <a:pt x="10136" y="2984"/>
                      <a:pt x="10095" y="2963"/>
                    </a:cubicBezTo>
                    <a:cubicBezTo>
                      <a:pt x="10075" y="2943"/>
                      <a:pt x="10054" y="2922"/>
                      <a:pt x="10054" y="2902"/>
                    </a:cubicBezTo>
                    <a:cubicBezTo>
                      <a:pt x="10075" y="2861"/>
                      <a:pt x="10075" y="2820"/>
                      <a:pt x="10095" y="2759"/>
                    </a:cubicBezTo>
                    <a:cubicBezTo>
                      <a:pt x="10115" y="2718"/>
                      <a:pt x="10156" y="2677"/>
                      <a:pt x="10136" y="2636"/>
                    </a:cubicBezTo>
                    <a:cubicBezTo>
                      <a:pt x="10115" y="2616"/>
                      <a:pt x="10095" y="2575"/>
                      <a:pt x="10075" y="2555"/>
                    </a:cubicBezTo>
                    <a:cubicBezTo>
                      <a:pt x="10046" y="2540"/>
                      <a:pt x="10017" y="2526"/>
                      <a:pt x="9988" y="2526"/>
                    </a:cubicBezTo>
                    <a:cubicBezTo>
                      <a:pt x="9976" y="2526"/>
                      <a:pt x="9964" y="2528"/>
                      <a:pt x="9952" y="2534"/>
                    </a:cubicBezTo>
                    <a:cubicBezTo>
                      <a:pt x="9908" y="2545"/>
                      <a:pt x="9871" y="2568"/>
                      <a:pt x="9829" y="2568"/>
                    </a:cubicBezTo>
                    <a:cubicBezTo>
                      <a:pt x="9793" y="2568"/>
                      <a:pt x="9754" y="2550"/>
                      <a:pt x="9707" y="2493"/>
                    </a:cubicBezTo>
                    <a:cubicBezTo>
                      <a:pt x="9666" y="2432"/>
                      <a:pt x="9584" y="2391"/>
                      <a:pt x="9502" y="2391"/>
                    </a:cubicBezTo>
                    <a:cubicBezTo>
                      <a:pt x="9486" y="2392"/>
                      <a:pt x="9471" y="2393"/>
                      <a:pt x="9457" y="2393"/>
                    </a:cubicBezTo>
                    <a:cubicBezTo>
                      <a:pt x="9249" y="2393"/>
                      <a:pt x="9188" y="2262"/>
                      <a:pt x="9073" y="2166"/>
                    </a:cubicBezTo>
                    <a:cubicBezTo>
                      <a:pt x="9012" y="2146"/>
                      <a:pt x="9053" y="2105"/>
                      <a:pt x="9135" y="2105"/>
                    </a:cubicBezTo>
                    <a:cubicBezTo>
                      <a:pt x="9172" y="2111"/>
                      <a:pt x="9204" y="2114"/>
                      <a:pt x="9234" y="2114"/>
                    </a:cubicBezTo>
                    <a:cubicBezTo>
                      <a:pt x="9397" y="2114"/>
                      <a:pt x="9441" y="2022"/>
                      <a:pt x="9441" y="1901"/>
                    </a:cubicBezTo>
                    <a:cubicBezTo>
                      <a:pt x="9441" y="1860"/>
                      <a:pt x="9441" y="1819"/>
                      <a:pt x="9441" y="1799"/>
                    </a:cubicBezTo>
                    <a:cubicBezTo>
                      <a:pt x="9237" y="1717"/>
                      <a:pt x="9032" y="1655"/>
                      <a:pt x="8828" y="1574"/>
                    </a:cubicBezTo>
                    <a:lnTo>
                      <a:pt x="8665" y="1574"/>
                    </a:lnTo>
                    <a:cubicBezTo>
                      <a:pt x="8399" y="1655"/>
                      <a:pt x="8133" y="1758"/>
                      <a:pt x="7868" y="1839"/>
                    </a:cubicBezTo>
                    <a:cubicBezTo>
                      <a:pt x="7888" y="1901"/>
                      <a:pt x="7909" y="1942"/>
                      <a:pt x="7929" y="2003"/>
                    </a:cubicBezTo>
                    <a:cubicBezTo>
                      <a:pt x="7990" y="2105"/>
                      <a:pt x="7990" y="2187"/>
                      <a:pt x="7847" y="2228"/>
                    </a:cubicBezTo>
                    <a:cubicBezTo>
                      <a:pt x="7806" y="2268"/>
                      <a:pt x="7745" y="2289"/>
                      <a:pt x="7684" y="2330"/>
                    </a:cubicBezTo>
                    <a:cubicBezTo>
                      <a:pt x="7633" y="2371"/>
                      <a:pt x="7571" y="2391"/>
                      <a:pt x="7508" y="2391"/>
                    </a:cubicBezTo>
                    <a:cubicBezTo>
                      <a:pt x="7444" y="2391"/>
                      <a:pt x="7377" y="2371"/>
                      <a:pt x="7316" y="2330"/>
                    </a:cubicBezTo>
                    <a:cubicBezTo>
                      <a:pt x="7275" y="2309"/>
                      <a:pt x="7234" y="2268"/>
                      <a:pt x="7193" y="2248"/>
                    </a:cubicBezTo>
                    <a:cubicBezTo>
                      <a:pt x="7107" y="2199"/>
                      <a:pt x="7013" y="2172"/>
                      <a:pt x="6916" y="2172"/>
                    </a:cubicBezTo>
                    <a:cubicBezTo>
                      <a:pt x="6852" y="2172"/>
                      <a:pt x="6788" y="2183"/>
                      <a:pt x="6723" y="2207"/>
                    </a:cubicBezTo>
                    <a:cubicBezTo>
                      <a:pt x="6601" y="2268"/>
                      <a:pt x="6499" y="2330"/>
                      <a:pt x="6376" y="2391"/>
                    </a:cubicBezTo>
                    <a:cubicBezTo>
                      <a:pt x="6253" y="2432"/>
                      <a:pt x="6131" y="2452"/>
                      <a:pt x="6008" y="2452"/>
                    </a:cubicBezTo>
                    <a:cubicBezTo>
                      <a:pt x="5898" y="2452"/>
                      <a:pt x="5764" y="2392"/>
                      <a:pt x="5671" y="2392"/>
                    </a:cubicBezTo>
                    <a:cubicBezTo>
                      <a:pt x="5643" y="2392"/>
                      <a:pt x="5618" y="2397"/>
                      <a:pt x="5600" y="2412"/>
                    </a:cubicBezTo>
                    <a:cubicBezTo>
                      <a:pt x="5456" y="2534"/>
                      <a:pt x="5334" y="2657"/>
                      <a:pt x="5416" y="2841"/>
                    </a:cubicBezTo>
                    <a:cubicBezTo>
                      <a:pt x="5416" y="2861"/>
                      <a:pt x="5416" y="2882"/>
                      <a:pt x="5436" y="2902"/>
                    </a:cubicBezTo>
                    <a:cubicBezTo>
                      <a:pt x="5456" y="3065"/>
                      <a:pt x="5334" y="3188"/>
                      <a:pt x="5089" y="3249"/>
                    </a:cubicBezTo>
                    <a:cubicBezTo>
                      <a:pt x="5048" y="3249"/>
                      <a:pt x="4987" y="3229"/>
                      <a:pt x="4946" y="3208"/>
                    </a:cubicBezTo>
                    <a:cubicBezTo>
                      <a:pt x="4884" y="3208"/>
                      <a:pt x="4843" y="3147"/>
                      <a:pt x="4803" y="3147"/>
                    </a:cubicBezTo>
                    <a:cubicBezTo>
                      <a:pt x="4721" y="3127"/>
                      <a:pt x="4639" y="3086"/>
                      <a:pt x="4578" y="3025"/>
                    </a:cubicBezTo>
                    <a:cubicBezTo>
                      <a:pt x="4333" y="3208"/>
                      <a:pt x="4047" y="3351"/>
                      <a:pt x="3740" y="3392"/>
                    </a:cubicBezTo>
                    <a:cubicBezTo>
                      <a:pt x="3658" y="3413"/>
                      <a:pt x="3577" y="3423"/>
                      <a:pt x="3496" y="3423"/>
                    </a:cubicBezTo>
                    <a:cubicBezTo>
                      <a:pt x="3255" y="3423"/>
                      <a:pt x="3025" y="3331"/>
                      <a:pt x="2841" y="3147"/>
                    </a:cubicBezTo>
                    <a:lnTo>
                      <a:pt x="2637" y="3127"/>
                    </a:lnTo>
                    <a:cubicBezTo>
                      <a:pt x="2514" y="3208"/>
                      <a:pt x="2391" y="3290"/>
                      <a:pt x="2248" y="3331"/>
                    </a:cubicBezTo>
                    <a:cubicBezTo>
                      <a:pt x="2039" y="3401"/>
                      <a:pt x="1820" y="3433"/>
                      <a:pt x="1598" y="3433"/>
                    </a:cubicBezTo>
                    <a:cubicBezTo>
                      <a:pt x="1495" y="3433"/>
                      <a:pt x="1391" y="3426"/>
                      <a:pt x="1288" y="3413"/>
                    </a:cubicBezTo>
                    <a:cubicBezTo>
                      <a:pt x="1104" y="3556"/>
                      <a:pt x="879" y="3658"/>
                      <a:pt x="654" y="3699"/>
                    </a:cubicBezTo>
                    <a:cubicBezTo>
                      <a:pt x="550" y="3729"/>
                      <a:pt x="434" y="3748"/>
                      <a:pt x="324" y="3748"/>
                    </a:cubicBezTo>
                    <a:cubicBezTo>
                      <a:pt x="283" y="3748"/>
                      <a:pt x="243" y="3745"/>
                      <a:pt x="205" y="3740"/>
                    </a:cubicBezTo>
                    <a:cubicBezTo>
                      <a:pt x="144" y="3821"/>
                      <a:pt x="82" y="3883"/>
                      <a:pt x="1" y="3924"/>
                    </a:cubicBezTo>
                    <a:lnTo>
                      <a:pt x="1" y="34268"/>
                    </a:lnTo>
                    <a:lnTo>
                      <a:pt x="6540" y="34268"/>
                    </a:lnTo>
                    <a:cubicBezTo>
                      <a:pt x="6601" y="34105"/>
                      <a:pt x="6744" y="34003"/>
                      <a:pt x="6907" y="33962"/>
                    </a:cubicBezTo>
                    <a:cubicBezTo>
                      <a:pt x="7030" y="33819"/>
                      <a:pt x="7193" y="33696"/>
                      <a:pt x="7357" y="33594"/>
                    </a:cubicBezTo>
                    <a:cubicBezTo>
                      <a:pt x="7357" y="33573"/>
                      <a:pt x="7377" y="33533"/>
                      <a:pt x="7398" y="33512"/>
                    </a:cubicBezTo>
                    <a:cubicBezTo>
                      <a:pt x="7479" y="33492"/>
                      <a:pt x="7541" y="33492"/>
                      <a:pt x="7623" y="33471"/>
                    </a:cubicBezTo>
                    <a:cubicBezTo>
                      <a:pt x="7684" y="33471"/>
                      <a:pt x="7745" y="33430"/>
                      <a:pt x="7766" y="33369"/>
                    </a:cubicBezTo>
                    <a:cubicBezTo>
                      <a:pt x="7806" y="33308"/>
                      <a:pt x="7847" y="33246"/>
                      <a:pt x="7868" y="33185"/>
                    </a:cubicBezTo>
                    <a:cubicBezTo>
                      <a:pt x="7909" y="33165"/>
                      <a:pt x="7949" y="33165"/>
                      <a:pt x="7990" y="33144"/>
                    </a:cubicBezTo>
                    <a:cubicBezTo>
                      <a:pt x="8072" y="33042"/>
                      <a:pt x="8174" y="32981"/>
                      <a:pt x="8297" y="32920"/>
                    </a:cubicBezTo>
                    <a:cubicBezTo>
                      <a:pt x="8236" y="32858"/>
                      <a:pt x="8174" y="32797"/>
                      <a:pt x="8133" y="32715"/>
                    </a:cubicBezTo>
                    <a:cubicBezTo>
                      <a:pt x="8052" y="32633"/>
                      <a:pt x="8072" y="32490"/>
                      <a:pt x="8195" y="32429"/>
                    </a:cubicBezTo>
                    <a:cubicBezTo>
                      <a:pt x="8236" y="32409"/>
                      <a:pt x="8276" y="32388"/>
                      <a:pt x="8338" y="32368"/>
                    </a:cubicBezTo>
                    <a:cubicBezTo>
                      <a:pt x="8379" y="32368"/>
                      <a:pt x="8399" y="32347"/>
                      <a:pt x="8440" y="32327"/>
                    </a:cubicBezTo>
                    <a:lnTo>
                      <a:pt x="8562" y="32286"/>
                    </a:lnTo>
                    <a:lnTo>
                      <a:pt x="8706" y="32286"/>
                    </a:lnTo>
                    <a:cubicBezTo>
                      <a:pt x="8787" y="32296"/>
                      <a:pt x="8864" y="32301"/>
                      <a:pt x="8938" y="32301"/>
                    </a:cubicBezTo>
                    <a:cubicBezTo>
                      <a:pt x="9012" y="32301"/>
                      <a:pt x="9084" y="32296"/>
                      <a:pt x="9155" y="32286"/>
                    </a:cubicBezTo>
                    <a:cubicBezTo>
                      <a:pt x="9155" y="32245"/>
                      <a:pt x="9155" y="32204"/>
                      <a:pt x="9175" y="32184"/>
                    </a:cubicBezTo>
                    <a:cubicBezTo>
                      <a:pt x="9257" y="32082"/>
                      <a:pt x="9462" y="32163"/>
                      <a:pt x="9564" y="32082"/>
                    </a:cubicBezTo>
                    <a:lnTo>
                      <a:pt x="9645" y="32184"/>
                    </a:lnTo>
                    <a:cubicBezTo>
                      <a:pt x="9666" y="32102"/>
                      <a:pt x="9707" y="32041"/>
                      <a:pt x="9748" y="31980"/>
                    </a:cubicBezTo>
                    <a:cubicBezTo>
                      <a:pt x="9829" y="31877"/>
                      <a:pt x="9911" y="31796"/>
                      <a:pt x="10034" y="31755"/>
                    </a:cubicBezTo>
                    <a:cubicBezTo>
                      <a:pt x="10094" y="31736"/>
                      <a:pt x="10156" y="31727"/>
                      <a:pt x="10217" y="31727"/>
                    </a:cubicBezTo>
                    <a:cubicBezTo>
                      <a:pt x="10422" y="31727"/>
                      <a:pt x="10618" y="31831"/>
                      <a:pt x="10728" y="32020"/>
                    </a:cubicBezTo>
                    <a:cubicBezTo>
                      <a:pt x="10749" y="32061"/>
                      <a:pt x="10769" y="32102"/>
                      <a:pt x="10769" y="32143"/>
                    </a:cubicBezTo>
                    <a:lnTo>
                      <a:pt x="10810" y="32143"/>
                    </a:lnTo>
                    <a:cubicBezTo>
                      <a:pt x="10854" y="32138"/>
                      <a:pt x="10898" y="32136"/>
                      <a:pt x="10943" y="32136"/>
                    </a:cubicBezTo>
                    <a:cubicBezTo>
                      <a:pt x="11089" y="32136"/>
                      <a:pt x="11242" y="32162"/>
                      <a:pt x="11382" y="32225"/>
                    </a:cubicBezTo>
                    <a:cubicBezTo>
                      <a:pt x="11525" y="32286"/>
                      <a:pt x="11689" y="32347"/>
                      <a:pt x="11852" y="32429"/>
                    </a:cubicBezTo>
                    <a:cubicBezTo>
                      <a:pt x="12077" y="32368"/>
                      <a:pt x="12302" y="32327"/>
                      <a:pt x="12547" y="32327"/>
                    </a:cubicBezTo>
                    <a:cubicBezTo>
                      <a:pt x="12670" y="32327"/>
                      <a:pt x="12792" y="32368"/>
                      <a:pt x="12874" y="32429"/>
                    </a:cubicBezTo>
                    <a:cubicBezTo>
                      <a:pt x="12997" y="32429"/>
                      <a:pt x="13099" y="32388"/>
                      <a:pt x="13221" y="32327"/>
                    </a:cubicBezTo>
                    <a:lnTo>
                      <a:pt x="13324" y="32327"/>
                    </a:lnTo>
                    <a:cubicBezTo>
                      <a:pt x="13405" y="32327"/>
                      <a:pt x="13508" y="32388"/>
                      <a:pt x="13610" y="32409"/>
                    </a:cubicBezTo>
                    <a:cubicBezTo>
                      <a:pt x="13634" y="32415"/>
                      <a:pt x="13658" y="32417"/>
                      <a:pt x="13680" y="32417"/>
                    </a:cubicBezTo>
                    <a:cubicBezTo>
                      <a:pt x="13734" y="32417"/>
                      <a:pt x="13779" y="32403"/>
                      <a:pt x="13794" y="32388"/>
                    </a:cubicBezTo>
                    <a:cubicBezTo>
                      <a:pt x="13916" y="32296"/>
                      <a:pt x="14050" y="32250"/>
                      <a:pt x="14187" y="32250"/>
                    </a:cubicBezTo>
                    <a:cubicBezTo>
                      <a:pt x="14233" y="32250"/>
                      <a:pt x="14279" y="32255"/>
                      <a:pt x="14325" y="32266"/>
                    </a:cubicBezTo>
                    <a:lnTo>
                      <a:pt x="14427" y="32306"/>
                    </a:lnTo>
                    <a:cubicBezTo>
                      <a:pt x="14468" y="32245"/>
                      <a:pt x="14529" y="32204"/>
                      <a:pt x="14591" y="32184"/>
                    </a:cubicBezTo>
                    <a:cubicBezTo>
                      <a:pt x="14591" y="32163"/>
                      <a:pt x="14611" y="32143"/>
                      <a:pt x="14631" y="32123"/>
                    </a:cubicBezTo>
                    <a:cubicBezTo>
                      <a:pt x="14693" y="32041"/>
                      <a:pt x="14631" y="31918"/>
                      <a:pt x="14754" y="31877"/>
                    </a:cubicBezTo>
                    <a:cubicBezTo>
                      <a:pt x="14856" y="31837"/>
                      <a:pt x="14958" y="31796"/>
                      <a:pt x="15061" y="31775"/>
                    </a:cubicBezTo>
                    <a:lnTo>
                      <a:pt x="15061" y="31775"/>
                    </a:lnTo>
                    <a:lnTo>
                      <a:pt x="14999" y="31837"/>
                    </a:lnTo>
                    <a:cubicBezTo>
                      <a:pt x="15061" y="31816"/>
                      <a:pt x="15142" y="31796"/>
                      <a:pt x="15204" y="31796"/>
                    </a:cubicBezTo>
                    <a:cubicBezTo>
                      <a:pt x="15408" y="31796"/>
                      <a:pt x="15490" y="31898"/>
                      <a:pt x="15633" y="31980"/>
                    </a:cubicBezTo>
                    <a:lnTo>
                      <a:pt x="15776" y="31918"/>
                    </a:lnTo>
                    <a:cubicBezTo>
                      <a:pt x="15906" y="31872"/>
                      <a:pt x="16042" y="31849"/>
                      <a:pt x="16177" y="31849"/>
                    </a:cubicBezTo>
                    <a:cubicBezTo>
                      <a:pt x="16403" y="31849"/>
                      <a:pt x="16626" y="31913"/>
                      <a:pt x="16818" y="32041"/>
                    </a:cubicBezTo>
                    <a:cubicBezTo>
                      <a:pt x="17083" y="31959"/>
                      <a:pt x="17349" y="31918"/>
                      <a:pt x="17635" y="31918"/>
                    </a:cubicBezTo>
                    <a:lnTo>
                      <a:pt x="17574" y="31816"/>
                    </a:lnTo>
                    <a:lnTo>
                      <a:pt x="17840" y="31734"/>
                    </a:lnTo>
                    <a:cubicBezTo>
                      <a:pt x="17890" y="31667"/>
                      <a:pt x="17969" y="31627"/>
                      <a:pt x="18053" y="31627"/>
                    </a:cubicBezTo>
                    <a:cubicBezTo>
                      <a:pt x="18070" y="31627"/>
                      <a:pt x="18088" y="31629"/>
                      <a:pt x="18105" y="31632"/>
                    </a:cubicBezTo>
                    <a:cubicBezTo>
                      <a:pt x="18166" y="31591"/>
                      <a:pt x="18207" y="31571"/>
                      <a:pt x="18269" y="31530"/>
                    </a:cubicBezTo>
                    <a:cubicBezTo>
                      <a:pt x="18310" y="31489"/>
                      <a:pt x="18371" y="31469"/>
                      <a:pt x="18432" y="31469"/>
                    </a:cubicBezTo>
                    <a:cubicBezTo>
                      <a:pt x="18432" y="31530"/>
                      <a:pt x="18473" y="31571"/>
                      <a:pt x="18575" y="31591"/>
                    </a:cubicBezTo>
                    <a:cubicBezTo>
                      <a:pt x="18677" y="31550"/>
                      <a:pt x="18780" y="31489"/>
                      <a:pt x="18882" y="31448"/>
                    </a:cubicBezTo>
                    <a:cubicBezTo>
                      <a:pt x="18902" y="31346"/>
                      <a:pt x="19025" y="31305"/>
                      <a:pt x="19106" y="31223"/>
                    </a:cubicBezTo>
                    <a:cubicBezTo>
                      <a:pt x="19127" y="31223"/>
                      <a:pt x="19127" y="31244"/>
                      <a:pt x="19147" y="31244"/>
                    </a:cubicBezTo>
                    <a:cubicBezTo>
                      <a:pt x="19168" y="31264"/>
                      <a:pt x="19209" y="31305"/>
                      <a:pt x="19229" y="31326"/>
                    </a:cubicBezTo>
                    <a:cubicBezTo>
                      <a:pt x="19597" y="31244"/>
                      <a:pt x="19944" y="31162"/>
                      <a:pt x="20312" y="31121"/>
                    </a:cubicBezTo>
                    <a:cubicBezTo>
                      <a:pt x="20762" y="31040"/>
                      <a:pt x="21170" y="30978"/>
                      <a:pt x="21559" y="30937"/>
                    </a:cubicBezTo>
                    <a:cubicBezTo>
                      <a:pt x="21654" y="30858"/>
                      <a:pt x="21773" y="30828"/>
                      <a:pt x="21889" y="30828"/>
                    </a:cubicBezTo>
                    <a:cubicBezTo>
                      <a:pt x="21922" y="30828"/>
                      <a:pt x="21956" y="30831"/>
                      <a:pt x="21988" y="30835"/>
                    </a:cubicBezTo>
                    <a:cubicBezTo>
                      <a:pt x="22029" y="30856"/>
                      <a:pt x="22049" y="30856"/>
                      <a:pt x="22069" y="30876"/>
                    </a:cubicBezTo>
                    <a:cubicBezTo>
                      <a:pt x="22165" y="30870"/>
                      <a:pt x="22259" y="30868"/>
                      <a:pt x="22352" y="30868"/>
                    </a:cubicBezTo>
                    <a:cubicBezTo>
                      <a:pt x="22576" y="30868"/>
                      <a:pt x="22793" y="30882"/>
                      <a:pt x="23009" y="30897"/>
                    </a:cubicBezTo>
                    <a:cubicBezTo>
                      <a:pt x="23071" y="30897"/>
                      <a:pt x="23132" y="30917"/>
                      <a:pt x="23193" y="30958"/>
                    </a:cubicBezTo>
                    <a:cubicBezTo>
                      <a:pt x="23214" y="30937"/>
                      <a:pt x="23234" y="30917"/>
                      <a:pt x="23255" y="30917"/>
                    </a:cubicBezTo>
                    <a:cubicBezTo>
                      <a:pt x="23479" y="30835"/>
                      <a:pt x="23704" y="30733"/>
                      <a:pt x="23949" y="30651"/>
                    </a:cubicBezTo>
                    <a:lnTo>
                      <a:pt x="24133" y="30713"/>
                    </a:lnTo>
                    <a:cubicBezTo>
                      <a:pt x="24200" y="30699"/>
                      <a:pt x="24266" y="30693"/>
                      <a:pt x="24330" y="30693"/>
                    </a:cubicBezTo>
                    <a:cubicBezTo>
                      <a:pt x="24561" y="30693"/>
                      <a:pt x="24775" y="30778"/>
                      <a:pt x="24951" y="30937"/>
                    </a:cubicBezTo>
                    <a:cubicBezTo>
                      <a:pt x="25028" y="30934"/>
                      <a:pt x="25106" y="30932"/>
                      <a:pt x="25183" y="30932"/>
                    </a:cubicBezTo>
                    <a:cubicBezTo>
                      <a:pt x="25596" y="30932"/>
                      <a:pt x="26006" y="30980"/>
                      <a:pt x="26401" y="31101"/>
                    </a:cubicBezTo>
                    <a:cubicBezTo>
                      <a:pt x="26544" y="31121"/>
                      <a:pt x="26667" y="31183"/>
                      <a:pt x="26769" y="31264"/>
                    </a:cubicBezTo>
                    <a:cubicBezTo>
                      <a:pt x="26820" y="31275"/>
                      <a:pt x="26866" y="31280"/>
                      <a:pt x="26912" y="31280"/>
                    </a:cubicBezTo>
                    <a:cubicBezTo>
                      <a:pt x="26958" y="31280"/>
                      <a:pt x="27004" y="31275"/>
                      <a:pt x="27055" y="31264"/>
                    </a:cubicBezTo>
                    <a:cubicBezTo>
                      <a:pt x="27055" y="31244"/>
                      <a:pt x="27055" y="31223"/>
                      <a:pt x="27076" y="31203"/>
                    </a:cubicBezTo>
                    <a:cubicBezTo>
                      <a:pt x="27117" y="31223"/>
                      <a:pt x="27157" y="31244"/>
                      <a:pt x="27198" y="31264"/>
                    </a:cubicBezTo>
                    <a:cubicBezTo>
                      <a:pt x="27280" y="31285"/>
                      <a:pt x="27341" y="31305"/>
                      <a:pt x="27423" y="31326"/>
                    </a:cubicBezTo>
                    <a:cubicBezTo>
                      <a:pt x="27484" y="31305"/>
                      <a:pt x="27566" y="31285"/>
                      <a:pt x="27648" y="31285"/>
                    </a:cubicBezTo>
                    <a:cubicBezTo>
                      <a:pt x="27679" y="31315"/>
                      <a:pt x="27725" y="31331"/>
                      <a:pt x="27770" y="31331"/>
                    </a:cubicBezTo>
                    <a:cubicBezTo>
                      <a:pt x="27816" y="31331"/>
                      <a:pt x="27862" y="31315"/>
                      <a:pt x="27893" y="31285"/>
                    </a:cubicBezTo>
                    <a:lnTo>
                      <a:pt x="27954" y="31285"/>
                    </a:lnTo>
                    <a:cubicBezTo>
                      <a:pt x="28138" y="31244"/>
                      <a:pt x="28322" y="31183"/>
                      <a:pt x="28506" y="31121"/>
                    </a:cubicBezTo>
                    <a:cubicBezTo>
                      <a:pt x="28465" y="30917"/>
                      <a:pt x="28751" y="30999"/>
                      <a:pt x="28874" y="30958"/>
                    </a:cubicBezTo>
                    <a:cubicBezTo>
                      <a:pt x="28925" y="30978"/>
                      <a:pt x="28976" y="30989"/>
                      <a:pt x="29027" y="30989"/>
                    </a:cubicBezTo>
                    <a:cubicBezTo>
                      <a:pt x="29078" y="30989"/>
                      <a:pt x="29129" y="30978"/>
                      <a:pt x="29180" y="30958"/>
                    </a:cubicBezTo>
                    <a:cubicBezTo>
                      <a:pt x="29283" y="30897"/>
                      <a:pt x="29405" y="30856"/>
                      <a:pt x="29426" y="30733"/>
                    </a:cubicBezTo>
                    <a:cubicBezTo>
                      <a:pt x="29485" y="30532"/>
                      <a:pt x="29510" y="30447"/>
                      <a:pt x="29615" y="30447"/>
                    </a:cubicBezTo>
                    <a:cubicBezTo>
                      <a:pt x="29692" y="30447"/>
                      <a:pt x="29812" y="30492"/>
                      <a:pt x="30018" y="30570"/>
                    </a:cubicBezTo>
                    <a:cubicBezTo>
                      <a:pt x="30039" y="30570"/>
                      <a:pt x="30080" y="30610"/>
                      <a:pt x="30100" y="30610"/>
                    </a:cubicBezTo>
                    <a:cubicBezTo>
                      <a:pt x="30100" y="30610"/>
                      <a:pt x="30223" y="30590"/>
                      <a:pt x="30223" y="30570"/>
                    </a:cubicBezTo>
                    <a:cubicBezTo>
                      <a:pt x="30223" y="30488"/>
                      <a:pt x="30304" y="30447"/>
                      <a:pt x="30427" y="30427"/>
                    </a:cubicBezTo>
                    <a:lnTo>
                      <a:pt x="30427" y="30427"/>
                    </a:lnTo>
                    <a:cubicBezTo>
                      <a:pt x="30406" y="30447"/>
                      <a:pt x="30406" y="30467"/>
                      <a:pt x="30386" y="30488"/>
                    </a:cubicBezTo>
                    <a:cubicBezTo>
                      <a:pt x="30366" y="30529"/>
                      <a:pt x="30325" y="30570"/>
                      <a:pt x="30406" y="30610"/>
                    </a:cubicBezTo>
                    <a:cubicBezTo>
                      <a:pt x="30454" y="30646"/>
                      <a:pt x="30501" y="30668"/>
                      <a:pt x="30545" y="30668"/>
                    </a:cubicBezTo>
                    <a:cubicBezTo>
                      <a:pt x="30576" y="30668"/>
                      <a:pt x="30606" y="30657"/>
                      <a:pt x="30631" y="30631"/>
                    </a:cubicBezTo>
                    <a:cubicBezTo>
                      <a:pt x="30774" y="30570"/>
                      <a:pt x="30917" y="30508"/>
                      <a:pt x="31081" y="30488"/>
                    </a:cubicBezTo>
                    <a:cubicBezTo>
                      <a:pt x="31122" y="30324"/>
                      <a:pt x="31326" y="30304"/>
                      <a:pt x="31530" y="30284"/>
                    </a:cubicBezTo>
                    <a:cubicBezTo>
                      <a:pt x="31633" y="30284"/>
                      <a:pt x="31714" y="30243"/>
                      <a:pt x="31755" y="30181"/>
                    </a:cubicBezTo>
                    <a:cubicBezTo>
                      <a:pt x="31816" y="30100"/>
                      <a:pt x="31919" y="30059"/>
                      <a:pt x="32000" y="30059"/>
                    </a:cubicBezTo>
                    <a:cubicBezTo>
                      <a:pt x="32184" y="30059"/>
                      <a:pt x="32348" y="30038"/>
                      <a:pt x="32532" y="30038"/>
                    </a:cubicBezTo>
                    <a:cubicBezTo>
                      <a:pt x="32550" y="30038"/>
                      <a:pt x="32561" y="30038"/>
                      <a:pt x="32567" y="30037"/>
                    </a:cubicBezTo>
                    <a:lnTo>
                      <a:pt x="32567" y="30037"/>
                    </a:lnTo>
                    <a:cubicBezTo>
                      <a:pt x="32561" y="30041"/>
                      <a:pt x="32557" y="30052"/>
                      <a:pt x="32593" y="30079"/>
                    </a:cubicBezTo>
                    <a:cubicBezTo>
                      <a:pt x="32612" y="30098"/>
                      <a:pt x="32613" y="30152"/>
                      <a:pt x="32597" y="30176"/>
                    </a:cubicBezTo>
                    <a:lnTo>
                      <a:pt x="32597" y="30176"/>
                    </a:lnTo>
                    <a:cubicBezTo>
                      <a:pt x="32911" y="30142"/>
                      <a:pt x="33245" y="30158"/>
                      <a:pt x="33635" y="30100"/>
                    </a:cubicBezTo>
                    <a:cubicBezTo>
                      <a:pt x="33778" y="30079"/>
                      <a:pt x="33921" y="30059"/>
                      <a:pt x="34044" y="30038"/>
                    </a:cubicBezTo>
                    <a:lnTo>
                      <a:pt x="34207" y="29997"/>
                    </a:lnTo>
                    <a:cubicBezTo>
                      <a:pt x="34289" y="29957"/>
                      <a:pt x="34371" y="29895"/>
                      <a:pt x="34452" y="29854"/>
                    </a:cubicBezTo>
                    <a:lnTo>
                      <a:pt x="34595" y="29854"/>
                    </a:lnTo>
                    <a:cubicBezTo>
                      <a:pt x="34616" y="29875"/>
                      <a:pt x="34636" y="29895"/>
                      <a:pt x="34636" y="29916"/>
                    </a:cubicBezTo>
                    <a:cubicBezTo>
                      <a:pt x="34841" y="29875"/>
                      <a:pt x="35065" y="29854"/>
                      <a:pt x="35270" y="29814"/>
                    </a:cubicBezTo>
                    <a:cubicBezTo>
                      <a:pt x="35678" y="29732"/>
                      <a:pt x="36087" y="29630"/>
                      <a:pt x="36475" y="29568"/>
                    </a:cubicBezTo>
                    <a:cubicBezTo>
                      <a:pt x="36530" y="29546"/>
                      <a:pt x="36585" y="29536"/>
                      <a:pt x="36638" y="29536"/>
                    </a:cubicBezTo>
                    <a:cubicBezTo>
                      <a:pt x="36782" y="29536"/>
                      <a:pt x="36911" y="29612"/>
                      <a:pt x="36986" y="29732"/>
                    </a:cubicBezTo>
                    <a:cubicBezTo>
                      <a:pt x="37088" y="29691"/>
                      <a:pt x="37191" y="29650"/>
                      <a:pt x="37293" y="29609"/>
                    </a:cubicBezTo>
                    <a:lnTo>
                      <a:pt x="37293" y="29548"/>
                    </a:lnTo>
                    <a:cubicBezTo>
                      <a:pt x="37334" y="29507"/>
                      <a:pt x="37395" y="29487"/>
                      <a:pt x="37456" y="29466"/>
                    </a:cubicBezTo>
                    <a:cubicBezTo>
                      <a:pt x="37783" y="29384"/>
                      <a:pt x="38069" y="29241"/>
                      <a:pt x="38396" y="29180"/>
                    </a:cubicBezTo>
                    <a:cubicBezTo>
                      <a:pt x="38407" y="29177"/>
                      <a:pt x="38420" y="29176"/>
                      <a:pt x="38434" y="29176"/>
                    </a:cubicBezTo>
                    <a:cubicBezTo>
                      <a:pt x="38524" y="29176"/>
                      <a:pt x="38662" y="29229"/>
                      <a:pt x="38662" y="29282"/>
                    </a:cubicBezTo>
                    <a:cubicBezTo>
                      <a:pt x="38662" y="29344"/>
                      <a:pt x="38682" y="29466"/>
                      <a:pt x="38703" y="29548"/>
                    </a:cubicBezTo>
                    <a:lnTo>
                      <a:pt x="38744" y="29548"/>
                    </a:lnTo>
                    <a:lnTo>
                      <a:pt x="39173" y="29752"/>
                    </a:lnTo>
                    <a:lnTo>
                      <a:pt x="39336" y="29732"/>
                    </a:lnTo>
                    <a:cubicBezTo>
                      <a:pt x="39543" y="29549"/>
                      <a:pt x="39808" y="29454"/>
                      <a:pt x="40075" y="29454"/>
                    </a:cubicBezTo>
                    <a:cubicBezTo>
                      <a:pt x="40256" y="29454"/>
                      <a:pt x="40438" y="29498"/>
                      <a:pt x="40603" y="29589"/>
                    </a:cubicBezTo>
                    <a:lnTo>
                      <a:pt x="40930" y="29630"/>
                    </a:lnTo>
                    <a:lnTo>
                      <a:pt x="40930" y="82"/>
                    </a:lnTo>
                    <a:lnTo>
                      <a:pt x="40869" y="102"/>
                    </a:lnTo>
                    <a:cubicBezTo>
                      <a:pt x="40828" y="102"/>
                      <a:pt x="40787" y="101"/>
                      <a:pt x="40747" y="101"/>
                    </a:cubicBezTo>
                    <a:cubicBezTo>
                      <a:pt x="40647" y="101"/>
                      <a:pt x="40553" y="111"/>
                      <a:pt x="40480" y="184"/>
                    </a:cubicBezTo>
                    <a:cubicBezTo>
                      <a:pt x="40445" y="208"/>
                      <a:pt x="40409" y="218"/>
                      <a:pt x="40369" y="218"/>
                    </a:cubicBezTo>
                    <a:cubicBezTo>
                      <a:pt x="40340" y="218"/>
                      <a:pt x="40310" y="213"/>
                      <a:pt x="40276" y="205"/>
                    </a:cubicBezTo>
                    <a:cubicBezTo>
                      <a:pt x="40113" y="184"/>
                      <a:pt x="39970" y="102"/>
                      <a:pt x="39867"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pPr>
                <a:endParaRPr sz="1900" kern="0">
                  <a:solidFill>
                    <a:srgbClr val="000000"/>
                  </a:solidFill>
                  <a:cs typeface="Arial"/>
                  <a:sym typeface="Arial"/>
                </a:endParaRPr>
              </a:p>
            </p:txBody>
          </p:sp>
        </p:grpSp>
        <p:sp>
          <p:nvSpPr>
            <p:cNvPr id="1553" name="Google Shape;1553;p39"/>
            <p:cNvSpPr/>
            <p:nvPr/>
          </p:nvSpPr>
          <p:spPr>
            <a:xfrm rot="3599893">
              <a:off x="414706" y="4257098"/>
              <a:ext cx="858857" cy="389401"/>
            </a:xfrm>
            <a:custGeom>
              <a:avLst/>
              <a:gdLst/>
              <a:ahLst/>
              <a:cxnLst/>
              <a:rect l="l" t="t" r="r" b="b"/>
              <a:pathLst>
                <a:path w="22376" h="7459" extrusionOk="0">
                  <a:moveTo>
                    <a:pt x="21497" y="0"/>
                  </a:moveTo>
                  <a:lnTo>
                    <a:pt x="184" y="1615"/>
                  </a:lnTo>
                  <a:cubicBezTo>
                    <a:pt x="184" y="1901"/>
                    <a:pt x="143" y="2126"/>
                    <a:pt x="143" y="2391"/>
                  </a:cubicBezTo>
                  <a:lnTo>
                    <a:pt x="143" y="2350"/>
                  </a:lnTo>
                  <a:cubicBezTo>
                    <a:pt x="133" y="2340"/>
                    <a:pt x="123" y="2335"/>
                    <a:pt x="113" y="2335"/>
                  </a:cubicBezTo>
                  <a:cubicBezTo>
                    <a:pt x="103" y="2335"/>
                    <a:pt x="92" y="2340"/>
                    <a:pt x="82" y="2350"/>
                  </a:cubicBezTo>
                  <a:cubicBezTo>
                    <a:pt x="72" y="2366"/>
                    <a:pt x="64" y="2371"/>
                    <a:pt x="58" y="2371"/>
                  </a:cubicBezTo>
                  <a:cubicBezTo>
                    <a:pt x="48" y="2371"/>
                    <a:pt x="44" y="2358"/>
                    <a:pt x="43" y="2358"/>
                  </a:cubicBezTo>
                  <a:cubicBezTo>
                    <a:pt x="41" y="2358"/>
                    <a:pt x="41" y="2365"/>
                    <a:pt x="41" y="2391"/>
                  </a:cubicBezTo>
                  <a:cubicBezTo>
                    <a:pt x="41" y="2555"/>
                    <a:pt x="21" y="2718"/>
                    <a:pt x="21" y="2882"/>
                  </a:cubicBezTo>
                  <a:cubicBezTo>
                    <a:pt x="0" y="2943"/>
                    <a:pt x="21" y="3025"/>
                    <a:pt x="62" y="3086"/>
                  </a:cubicBezTo>
                  <a:cubicBezTo>
                    <a:pt x="123" y="3147"/>
                    <a:pt x="143" y="3229"/>
                    <a:pt x="123" y="3311"/>
                  </a:cubicBezTo>
                  <a:cubicBezTo>
                    <a:pt x="123" y="3495"/>
                    <a:pt x="123" y="3679"/>
                    <a:pt x="246" y="3719"/>
                  </a:cubicBezTo>
                  <a:cubicBezTo>
                    <a:pt x="246" y="3842"/>
                    <a:pt x="266" y="3985"/>
                    <a:pt x="307" y="4128"/>
                  </a:cubicBezTo>
                  <a:cubicBezTo>
                    <a:pt x="327" y="4169"/>
                    <a:pt x="307" y="4251"/>
                    <a:pt x="266" y="4312"/>
                  </a:cubicBezTo>
                  <a:cubicBezTo>
                    <a:pt x="256" y="4343"/>
                    <a:pt x="240" y="4358"/>
                    <a:pt x="225" y="4358"/>
                  </a:cubicBezTo>
                  <a:cubicBezTo>
                    <a:pt x="210" y="4358"/>
                    <a:pt x="194" y="4343"/>
                    <a:pt x="184" y="4312"/>
                  </a:cubicBezTo>
                  <a:cubicBezTo>
                    <a:pt x="164" y="4312"/>
                    <a:pt x="143" y="4292"/>
                    <a:pt x="143" y="4292"/>
                  </a:cubicBezTo>
                  <a:lnTo>
                    <a:pt x="143" y="4292"/>
                  </a:lnTo>
                  <a:cubicBezTo>
                    <a:pt x="143" y="4394"/>
                    <a:pt x="164" y="4476"/>
                    <a:pt x="225" y="4476"/>
                  </a:cubicBezTo>
                  <a:cubicBezTo>
                    <a:pt x="246" y="4476"/>
                    <a:pt x="246" y="4557"/>
                    <a:pt x="246" y="4598"/>
                  </a:cubicBezTo>
                  <a:cubicBezTo>
                    <a:pt x="225" y="4619"/>
                    <a:pt x="225" y="4639"/>
                    <a:pt x="205" y="4659"/>
                  </a:cubicBezTo>
                  <a:cubicBezTo>
                    <a:pt x="41" y="5089"/>
                    <a:pt x="41" y="5109"/>
                    <a:pt x="266" y="5191"/>
                  </a:cubicBezTo>
                  <a:cubicBezTo>
                    <a:pt x="348" y="5232"/>
                    <a:pt x="389" y="5334"/>
                    <a:pt x="409" y="5436"/>
                  </a:cubicBezTo>
                  <a:cubicBezTo>
                    <a:pt x="429" y="5518"/>
                    <a:pt x="429" y="5599"/>
                    <a:pt x="389" y="5681"/>
                  </a:cubicBezTo>
                  <a:cubicBezTo>
                    <a:pt x="408" y="5795"/>
                    <a:pt x="338" y="6033"/>
                    <a:pt x="443" y="6033"/>
                  </a:cubicBezTo>
                  <a:cubicBezTo>
                    <a:pt x="451" y="6033"/>
                    <a:pt x="460" y="6031"/>
                    <a:pt x="470" y="6029"/>
                  </a:cubicBezTo>
                  <a:cubicBezTo>
                    <a:pt x="491" y="6192"/>
                    <a:pt x="511" y="6355"/>
                    <a:pt x="532" y="6519"/>
                  </a:cubicBezTo>
                  <a:cubicBezTo>
                    <a:pt x="532" y="6539"/>
                    <a:pt x="532" y="6560"/>
                    <a:pt x="532" y="6580"/>
                  </a:cubicBezTo>
                  <a:cubicBezTo>
                    <a:pt x="572" y="6642"/>
                    <a:pt x="572" y="6723"/>
                    <a:pt x="511" y="6785"/>
                  </a:cubicBezTo>
                  <a:lnTo>
                    <a:pt x="511" y="6989"/>
                  </a:lnTo>
                  <a:cubicBezTo>
                    <a:pt x="511" y="7050"/>
                    <a:pt x="491" y="7112"/>
                    <a:pt x="450" y="7193"/>
                  </a:cubicBezTo>
                  <a:cubicBezTo>
                    <a:pt x="450" y="7234"/>
                    <a:pt x="409" y="7255"/>
                    <a:pt x="409" y="7295"/>
                  </a:cubicBezTo>
                  <a:lnTo>
                    <a:pt x="450" y="7316"/>
                  </a:lnTo>
                  <a:cubicBezTo>
                    <a:pt x="450" y="7357"/>
                    <a:pt x="450" y="7418"/>
                    <a:pt x="450" y="7459"/>
                  </a:cubicBezTo>
                  <a:lnTo>
                    <a:pt x="22192" y="5804"/>
                  </a:lnTo>
                  <a:cubicBezTo>
                    <a:pt x="22212" y="5477"/>
                    <a:pt x="22110" y="5150"/>
                    <a:pt x="21885" y="4925"/>
                  </a:cubicBezTo>
                  <a:lnTo>
                    <a:pt x="21865" y="4762"/>
                  </a:lnTo>
                  <a:lnTo>
                    <a:pt x="22028" y="4353"/>
                  </a:lnTo>
                  <a:cubicBezTo>
                    <a:pt x="22028" y="4353"/>
                    <a:pt x="22028" y="4333"/>
                    <a:pt x="22028" y="4312"/>
                  </a:cubicBezTo>
                  <a:cubicBezTo>
                    <a:pt x="22110" y="4292"/>
                    <a:pt x="22192" y="4292"/>
                    <a:pt x="22273" y="4271"/>
                  </a:cubicBezTo>
                  <a:cubicBezTo>
                    <a:pt x="22355" y="4251"/>
                    <a:pt x="22376" y="4087"/>
                    <a:pt x="22355" y="4006"/>
                  </a:cubicBezTo>
                  <a:cubicBezTo>
                    <a:pt x="22273" y="3679"/>
                    <a:pt x="22151" y="3433"/>
                    <a:pt x="22069" y="3106"/>
                  </a:cubicBezTo>
                  <a:cubicBezTo>
                    <a:pt x="22049" y="3045"/>
                    <a:pt x="22028" y="3004"/>
                    <a:pt x="21987" y="2943"/>
                  </a:cubicBezTo>
                  <a:lnTo>
                    <a:pt x="21947" y="2943"/>
                  </a:lnTo>
                  <a:cubicBezTo>
                    <a:pt x="21906" y="2861"/>
                    <a:pt x="21865" y="2759"/>
                    <a:pt x="21824" y="2657"/>
                  </a:cubicBezTo>
                  <a:cubicBezTo>
                    <a:pt x="21967" y="2555"/>
                    <a:pt x="22028" y="2350"/>
                    <a:pt x="21947" y="2187"/>
                  </a:cubicBezTo>
                  <a:cubicBezTo>
                    <a:pt x="21865" y="1799"/>
                    <a:pt x="21783" y="1410"/>
                    <a:pt x="21701" y="1043"/>
                  </a:cubicBezTo>
                  <a:cubicBezTo>
                    <a:pt x="21660" y="818"/>
                    <a:pt x="21620" y="614"/>
                    <a:pt x="21579" y="409"/>
                  </a:cubicBezTo>
                  <a:lnTo>
                    <a:pt x="21599" y="409"/>
                  </a:lnTo>
                  <a:cubicBezTo>
                    <a:pt x="21599" y="409"/>
                    <a:pt x="21640" y="409"/>
                    <a:pt x="21640" y="389"/>
                  </a:cubicBezTo>
                  <a:cubicBezTo>
                    <a:pt x="21640" y="348"/>
                    <a:pt x="21640" y="287"/>
                    <a:pt x="21640" y="246"/>
                  </a:cubicBezTo>
                  <a:cubicBezTo>
                    <a:pt x="21599" y="164"/>
                    <a:pt x="21558" y="103"/>
                    <a:pt x="21497" y="21"/>
                  </a:cubicBezTo>
                  <a:cubicBezTo>
                    <a:pt x="21497" y="21"/>
                    <a:pt x="21497" y="0"/>
                    <a:pt x="21497" y="0"/>
                  </a:cubicBezTo>
                  <a:close/>
                </a:path>
              </a:pathLst>
            </a:custGeom>
            <a:solidFill>
              <a:srgbClr val="9FBBBB">
                <a:alpha val="56980"/>
              </a:srgbClr>
            </a:solidFill>
            <a:ln>
              <a:noFill/>
            </a:ln>
          </p:spPr>
          <p:txBody>
            <a:bodyPr spcFirstLastPara="1" wrap="square" lIns="91425" tIns="91425" rIns="91425" bIns="91425" anchor="ctr" anchorCtr="0">
              <a:noAutofit/>
            </a:bodyPr>
            <a:lstStyle/>
            <a:p>
              <a:pPr defTabSz="1219170">
                <a:buClr>
                  <a:srgbClr val="000000"/>
                </a:buClr>
              </a:pPr>
              <a:endParaRPr sz="1900" kern="0">
                <a:solidFill>
                  <a:srgbClr val="000000"/>
                </a:solidFill>
                <a:cs typeface="Arial"/>
                <a:sym typeface="Arial"/>
              </a:endParaRPr>
            </a:p>
          </p:txBody>
        </p:sp>
      </p:grpSp>
      <p:grpSp>
        <p:nvGrpSpPr>
          <p:cNvPr id="1554" name="Google Shape;1554;p39"/>
          <p:cNvGrpSpPr/>
          <p:nvPr/>
        </p:nvGrpSpPr>
        <p:grpSpPr>
          <a:xfrm>
            <a:off x="1251838" y="1218043"/>
            <a:ext cx="4731520" cy="2460956"/>
            <a:chOff x="713225" y="1507962"/>
            <a:chExt cx="3548640" cy="1845717"/>
          </a:xfrm>
        </p:grpSpPr>
        <p:grpSp>
          <p:nvGrpSpPr>
            <p:cNvPr id="1555" name="Google Shape;1555;p39"/>
            <p:cNvGrpSpPr/>
            <p:nvPr/>
          </p:nvGrpSpPr>
          <p:grpSpPr>
            <a:xfrm>
              <a:off x="713225" y="1507962"/>
              <a:ext cx="3204211" cy="1643338"/>
              <a:chOff x="230875" y="3764750"/>
              <a:chExt cx="1023775" cy="883800"/>
            </a:xfrm>
          </p:grpSpPr>
          <p:sp>
            <p:nvSpPr>
              <p:cNvPr id="1556" name="Google Shape;1556;p39"/>
              <p:cNvSpPr/>
              <p:nvPr/>
            </p:nvSpPr>
            <p:spPr>
              <a:xfrm>
                <a:off x="231400" y="3764750"/>
                <a:ext cx="1023250" cy="883800"/>
              </a:xfrm>
              <a:custGeom>
                <a:avLst/>
                <a:gdLst/>
                <a:ahLst/>
                <a:cxnLst/>
                <a:rect l="l" t="t" r="r" b="b"/>
                <a:pathLst>
                  <a:path w="40930" h="35352" extrusionOk="0">
                    <a:moveTo>
                      <a:pt x="40909" y="31446"/>
                    </a:moveTo>
                    <a:lnTo>
                      <a:pt x="40909" y="31448"/>
                    </a:lnTo>
                    <a:lnTo>
                      <a:pt x="40929" y="31448"/>
                    </a:lnTo>
                    <a:lnTo>
                      <a:pt x="40909" y="31446"/>
                    </a:lnTo>
                    <a:close/>
                    <a:moveTo>
                      <a:pt x="32597" y="31995"/>
                    </a:moveTo>
                    <a:cubicBezTo>
                      <a:pt x="32582" y="31996"/>
                      <a:pt x="32567" y="31998"/>
                      <a:pt x="32552" y="32000"/>
                    </a:cubicBezTo>
                    <a:lnTo>
                      <a:pt x="32592" y="32000"/>
                    </a:lnTo>
                    <a:cubicBezTo>
                      <a:pt x="32594" y="31998"/>
                      <a:pt x="32595" y="31997"/>
                      <a:pt x="32597" y="31995"/>
                    </a:cubicBezTo>
                    <a:close/>
                    <a:moveTo>
                      <a:pt x="10280" y="33713"/>
                    </a:moveTo>
                    <a:lnTo>
                      <a:pt x="10280" y="33713"/>
                    </a:lnTo>
                    <a:cubicBezTo>
                      <a:pt x="10280" y="33714"/>
                      <a:pt x="10279" y="33715"/>
                      <a:pt x="10278" y="33716"/>
                    </a:cubicBezTo>
                    <a:cubicBezTo>
                      <a:pt x="10279" y="33715"/>
                      <a:pt x="10280" y="33714"/>
                      <a:pt x="10280" y="33713"/>
                    </a:cubicBezTo>
                    <a:close/>
                    <a:moveTo>
                      <a:pt x="9211" y="33795"/>
                    </a:moveTo>
                    <a:lnTo>
                      <a:pt x="9211" y="33795"/>
                    </a:lnTo>
                    <a:cubicBezTo>
                      <a:pt x="9175" y="33837"/>
                      <a:pt x="9148" y="33887"/>
                      <a:pt x="9134" y="33941"/>
                    </a:cubicBezTo>
                    <a:cubicBezTo>
                      <a:pt x="9161" y="33868"/>
                      <a:pt x="9191" y="33824"/>
                      <a:pt x="9211" y="33795"/>
                    </a:cubicBezTo>
                    <a:close/>
                    <a:moveTo>
                      <a:pt x="39846" y="0"/>
                    </a:moveTo>
                    <a:cubicBezTo>
                      <a:pt x="39581" y="82"/>
                      <a:pt x="39336" y="123"/>
                      <a:pt x="39070" y="123"/>
                    </a:cubicBezTo>
                    <a:cubicBezTo>
                      <a:pt x="39049" y="126"/>
                      <a:pt x="39028" y="128"/>
                      <a:pt x="39007" y="128"/>
                    </a:cubicBezTo>
                    <a:cubicBezTo>
                      <a:pt x="38906" y="128"/>
                      <a:pt x="38811" y="88"/>
                      <a:pt x="38743" y="21"/>
                    </a:cubicBezTo>
                    <a:cubicBezTo>
                      <a:pt x="38620" y="21"/>
                      <a:pt x="38498" y="62"/>
                      <a:pt x="38396" y="123"/>
                    </a:cubicBezTo>
                    <a:lnTo>
                      <a:pt x="38293" y="123"/>
                    </a:lnTo>
                    <a:cubicBezTo>
                      <a:pt x="38212" y="123"/>
                      <a:pt x="38110" y="62"/>
                      <a:pt x="38007" y="41"/>
                    </a:cubicBezTo>
                    <a:cubicBezTo>
                      <a:pt x="37926" y="41"/>
                      <a:pt x="37844" y="41"/>
                      <a:pt x="37823" y="62"/>
                    </a:cubicBezTo>
                    <a:cubicBezTo>
                      <a:pt x="37701" y="154"/>
                      <a:pt x="37567" y="200"/>
                      <a:pt x="37430" y="200"/>
                    </a:cubicBezTo>
                    <a:cubicBezTo>
                      <a:pt x="37384" y="200"/>
                      <a:pt x="37338" y="194"/>
                      <a:pt x="37292" y="184"/>
                    </a:cubicBezTo>
                    <a:cubicBezTo>
                      <a:pt x="37251" y="184"/>
                      <a:pt x="37210" y="164"/>
                      <a:pt x="37149" y="143"/>
                    </a:cubicBezTo>
                    <a:cubicBezTo>
                      <a:pt x="37138" y="141"/>
                      <a:pt x="37128" y="140"/>
                      <a:pt x="37120" y="140"/>
                    </a:cubicBezTo>
                    <a:cubicBezTo>
                      <a:pt x="37051" y="140"/>
                      <a:pt x="37065" y="209"/>
                      <a:pt x="37047" y="246"/>
                    </a:cubicBezTo>
                    <a:cubicBezTo>
                      <a:pt x="37027" y="266"/>
                      <a:pt x="37006" y="307"/>
                      <a:pt x="36986" y="348"/>
                    </a:cubicBezTo>
                    <a:cubicBezTo>
                      <a:pt x="36924" y="409"/>
                      <a:pt x="36986" y="532"/>
                      <a:pt x="36863" y="572"/>
                    </a:cubicBezTo>
                    <a:cubicBezTo>
                      <a:pt x="36761" y="634"/>
                      <a:pt x="36659" y="654"/>
                      <a:pt x="36557" y="675"/>
                    </a:cubicBezTo>
                    <a:lnTo>
                      <a:pt x="36618" y="634"/>
                    </a:lnTo>
                    <a:cubicBezTo>
                      <a:pt x="36659" y="613"/>
                      <a:pt x="36659" y="572"/>
                      <a:pt x="36700" y="532"/>
                    </a:cubicBezTo>
                    <a:cubicBezTo>
                      <a:pt x="36638" y="491"/>
                      <a:pt x="36597" y="450"/>
                      <a:pt x="36557" y="409"/>
                    </a:cubicBezTo>
                    <a:lnTo>
                      <a:pt x="36536" y="368"/>
                    </a:lnTo>
                    <a:cubicBezTo>
                      <a:pt x="36495" y="389"/>
                      <a:pt x="36454" y="409"/>
                      <a:pt x="36414" y="409"/>
                    </a:cubicBezTo>
                    <a:cubicBezTo>
                      <a:pt x="36291" y="429"/>
                      <a:pt x="36168" y="450"/>
                      <a:pt x="36066" y="450"/>
                    </a:cubicBezTo>
                    <a:lnTo>
                      <a:pt x="36046" y="450"/>
                    </a:lnTo>
                    <a:lnTo>
                      <a:pt x="35841" y="532"/>
                    </a:lnTo>
                    <a:cubicBezTo>
                      <a:pt x="35711" y="578"/>
                      <a:pt x="35575" y="601"/>
                      <a:pt x="35440" y="601"/>
                    </a:cubicBezTo>
                    <a:cubicBezTo>
                      <a:pt x="35214" y="601"/>
                      <a:pt x="34991" y="537"/>
                      <a:pt x="34799" y="409"/>
                    </a:cubicBezTo>
                    <a:cubicBezTo>
                      <a:pt x="34534" y="491"/>
                      <a:pt x="34268" y="532"/>
                      <a:pt x="33982" y="532"/>
                    </a:cubicBezTo>
                    <a:cubicBezTo>
                      <a:pt x="34002" y="572"/>
                      <a:pt x="34023" y="593"/>
                      <a:pt x="34043" y="634"/>
                    </a:cubicBezTo>
                    <a:lnTo>
                      <a:pt x="33778" y="716"/>
                    </a:lnTo>
                    <a:cubicBezTo>
                      <a:pt x="33727" y="783"/>
                      <a:pt x="33648" y="823"/>
                      <a:pt x="33576" y="823"/>
                    </a:cubicBezTo>
                    <a:cubicBezTo>
                      <a:pt x="33561" y="823"/>
                      <a:pt x="33546" y="821"/>
                      <a:pt x="33532" y="818"/>
                    </a:cubicBezTo>
                    <a:cubicBezTo>
                      <a:pt x="33471" y="859"/>
                      <a:pt x="33410" y="879"/>
                      <a:pt x="33369" y="920"/>
                    </a:cubicBezTo>
                    <a:cubicBezTo>
                      <a:pt x="33308" y="961"/>
                      <a:pt x="33246" y="981"/>
                      <a:pt x="33205" y="981"/>
                    </a:cubicBezTo>
                    <a:cubicBezTo>
                      <a:pt x="33205" y="920"/>
                      <a:pt x="33144" y="879"/>
                      <a:pt x="33042" y="859"/>
                    </a:cubicBezTo>
                    <a:cubicBezTo>
                      <a:pt x="32960" y="899"/>
                      <a:pt x="32858" y="961"/>
                      <a:pt x="32756" y="1002"/>
                    </a:cubicBezTo>
                    <a:cubicBezTo>
                      <a:pt x="32735" y="1104"/>
                      <a:pt x="32613" y="1165"/>
                      <a:pt x="32531" y="1226"/>
                    </a:cubicBezTo>
                    <a:lnTo>
                      <a:pt x="32490" y="1206"/>
                    </a:lnTo>
                    <a:cubicBezTo>
                      <a:pt x="32449" y="1185"/>
                      <a:pt x="32429" y="1165"/>
                      <a:pt x="32388" y="1124"/>
                    </a:cubicBezTo>
                    <a:cubicBezTo>
                      <a:pt x="32041" y="1206"/>
                      <a:pt x="31673" y="1288"/>
                      <a:pt x="31325" y="1329"/>
                    </a:cubicBezTo>
                    <a:cubicBezTo>
                      <a:pt x="30855" y="1410"/>
                      <a:pt x="30467" y="1472"/>
                      <a:pt x="30079" y="1533"/>
                    </a:cubicBezTo>
                    <a:cubicBezTo>
                      <a:pt x="29974" y="1593"/>
                      <a:pt x="29870" y="1631"/>
                      <a:pt x="29757" y="1631"/>
                    </a:cubicBezTo>
                    <a:cubicBezTo>
                      <a:pt x="29716" y="1631"/>
                      <a:pt x="29673" y="1626"/>
                      <a:pt x="29629" y="1615"/>
                    </a:cubicBezTo>
                    <a:cubicBezTo>
                      <a:pt x="29609" y="1615"/>
                      <a:pt x="29568" y="1594"/>
                      <a:pt x="29548" y="1574"/>
                    </a:cubicBezTo>
                    <a:cubicBezTo>
                      <a:pt x="29421" y="1582"/>
                      <a:pt x="29294" y="1587"/>
                      <a:pt x="29167" y="1587"/>
                    </a:cubicBezTo>
                    <a:cubicBezTo>
                      <a:pt x="28987" y="1587"/>
                      <a:pt x="28808" y="1577"/>
                      <a:pt x="28628" y="1553"/>
                    </a:cubicBezTo>
                    <a:cubicBezTo>
                      <a:pt x="28567" y="1553"/>
                      <a:pt x="28506" y="1533"/>
                      <a:pt x="28444" y="1512"/>
                    </a:cubicBezTo>
                    <a:cubicBezTo>
                      <a:pt x="28424" y="1512"/>
                      <a:pt x="28403" y="1533"/>
                      <a:pt x="28383" y="1533"/>
                    </a:cubicBezTo>
                    <a:cubicBezTo>
                      <a:pt x="28138" y="1615"/>
                      <a:pt x="27913" y="1717"/>
                      <a:pt x="27688" y="1799"/>
                    </a:cubicBezTo>
                    <a:lnTo>
                      <a:pt x="27484" y="1737"/>
                    </a:lnTo>
                    <a:cubicBezTo>
                      <a:pt x="27422" y="1751"/>
                      <a:pt x="27358" y="1757"/>
                      <a:pt x="27295" y="1757"/>
                    </a:cubicBezTo>
                    <a:cubicBezTo>
                      <a:pt x="27069" y="1757"/>
                      <a:pt x="26847" y="1672"/>
                      <a:pt x="26687" y="1512"/>
                    </a:cubicBezTo>
                    <a:cubicBezTo>
                      <a:pt x="26606" y="1516"/>
                      <a:pt x="26526" y="1517"/>
                      <a:pt x="26446" y="1517"/>
                    </a:cubicBezTo>
                    <a:cubicBezTo>
                      <a:pt x="26021" y="1517"/>
                      <a:pt x="25611" y="1469"/>
                      <a:pt x="25216" y="1349"/>
                    </a:cubicBezTo>
                    <a:cubicBezTo>
                      <a:pt x="25093" y="1329"/>
                      <a:pt x="24970" y="1267"/>
                      <a:pt x="24848" y="1185"/>
                    </a:cubicBezTo>
                    <a:cubicBezTo>
                      <a:pt x="24807" y="1175"/>
                      <a:pt x="24761" y="1170"/>
                      <a:pt x="24715" y="1170"/>
                    </a:cubicBezTo>
                    <a:cubicBezTo>
                      <a:pt x="24669" y="1170"/>
                      <a:pt x="24623" y="1175"/>
                      <a:pt x="24582" y="1185"/>
                    </a:cubicBezTo>
                    <a:cubicBezTo>
                      <a:pt x="24582" y="1206"/>
                      <a:pt x="24562" y="1226"/>
                      <a:pt x="24562" y="1267"/>
                    </a:cubicBezTo>
                    <a:cubicBezTo>
                      <a:pt x="24521" y="1226"/>
                      <a:pt x="24480" y="1206"/>
                      <a:pt x="24439" y="1185"/>
                    </a:cubicBezTo>
                    <a:cubicBezTo>
                      <a:pt x="24357" y="1165"/>
                      <a:pt x="24276" y="1145"/>
                      <a:pt x="24214" y="1124"/>
                    </a:cubicBezTo>
                    <a:lnTo>
                      <a:pt x="23990" y="1165"/>
                    </a:lnTo>
                    <a:cubicBezTo>
                      <a:pt x="23939" y="1175"/>
                      <a:pt x="23887" y="1180"/>
                      <a:pt x="23836" y="1180"/>
                    </a:cubicBezTo>
                    <a:cubicBezTo>
                      <a:pt x="23785" y="1180"/>
                      <a:pt x="23734" y="1175"/>
                      <a:pt x="23683" y="1165"/>
                    </a:cubicBezTo>
                    <a:cubicBezTo>
                      <a:pt x="23499" y="1226"/>
                      <a:pt x="23315" y="1288"/>
                      <a:pt x="23131" y="1349"/>
                    </a:cubicBezTo>
                    <a:cubicBezTo>
                      <a:pt x="23172" y="1533"/>
                      <a:pt x="22886" y="1451"/>
                      <a:pt x="22764" y="1512"/>
                    </a:cubicBezTo>
                    <a:cubicBezTo>
                      <a:pt x="22707" y="1479"/>
                      <a:pt x="22651" y="1464"/>
                      <a:pt x="22595" y="1464"/>
                    </a:cubicBezTo>
                    <a:cubicBezTo>
                      <a:pt x="22549" y="1464"/>
                      <a:pt x="22503" y="1474"/>
                      <a:pt x="22457" y="1492"/>
                    </a:cubicBezTo>
                    <a:cubicBezTo>
                      <a:pt x="22355" y="1553"/>
                      <a:pt x="22253" y="1615"/>
                      <a:pt x="22212" y="1717"/>
                    </a:cubicBezTo>
                    <a:cubicBezTo>
                      <a:pt x="22153" y="1918"/>
                      <a:pt x="22128" y="2003"/>
                      <a:pt x="22022" y="2003"/>
                    </a:cubicBezTo>
                    <a:cubicBezTo>
                      <a:pt x="21945" y="2003"/>
                      <a:pt x="21826" y="1958"/>
                      <a:pt x="21619" y="1880"/>
                    </a:cubicBezTo>
                    <a:cubicBezTo>
                      <a:pt x="21603" y="1880"/>
                      <a:pt x="21574" y="1854"/>
                      <a:pt x="21552" y="1854"/>
                    </a:cubicBezTo>
                    <a:cubicBezTo>
                      <a:pt x="21547" y="1854"/>
                      <a:pt x="21542" y="1856"/>
                      <a:pt x="21538" y="1860"/>
                    </a:cubicBezTo>
                    <a:cubicBezTo>
                      <a:pt x="21538" y="1860"/>
                      <a:pt x="21415" y="1860"/>
                      <a:pt x="21415" y="1880"/>
                    </a:cubicBezTo>
                    <a:cubicBezTo>
                      <a:pt x="21415" y="1962"/>
                      <a:pt x="21333" y="2003"/>
                      <a:pt x="21211" y="2044"/>
                    </a:cubicBezTo>
                    <a:cubicBezTo>
                      <a:pt x="21211" y="2003"/>
                      <a:pt x="21231" y="1982"/>
                      <a:pt x="21251" y="1982"/>
                    </a:cubicBezTo>
                    <a:cubicBezTo>
                      <a:pt x="21272" y="1921"/>
                      <a:pt x="21313" y="1880"/>
                      <a:pt x="21231" y="1839"/>
                    </a:cubicBezTo>
                    <a:cubicBezTo>
                      <a:pt x="21181" y="1814"/>
                      <a:pt x="21130" y="1797"/>
                      <a:pt x="21084" y="1797"/>
                    </a:cubicBezTo>
                    <a:cubicBezTo>
                      <a:pt x="21056" y="1797"/>
                      <a:pt x="21030" y="1803"/>
                      <a:pt x="21006" y="1819"/>
                    </a:cubicBezTo>
                    <a:cubicBezTo>
                      <a:pt x="20863" y="1901"/>
                      <a:pt x="20720" y="1942"/>
                      <a:pt x="20557" y="1962"/>
                    </a:cubicBezTo>
                    <a:cubicBezTo>
                      <a:pt x="20516" y="2146"/>
                      <a:pt x="20311" y="2146"/>
                      <a:pt x="20107" y="2166"/>
                    </a:cubicBezTo>
                    <a:cubicBezTo>
                      <a:pt x="20005" y="2166"/>
                      <a:pt x="19923" y="2207"/>
                      <a:pt x="19882" y="2289"/>
                    </a:cubicBezTo>
                    <a:cubicBezTo>
                      <a:pt x="19821" y="2350"/>
                      <a:pt x="19719" y="2391"/>
                      <a:pt x="19637" y="2391"/>
                    </a:cubicBezTo>
                    <a:cubicBezTo>
                      <a:pt x="19453" y="2412"/>
                      <a:pt x="19290" y="2412"/>
                      <a:pt x="19106" y="2412"/>
                    </a:cubicBezTo>
                    <a:cubicBezTo>
                      <a:pt x="19088" y="2412"/>
                      <a:pt x="19077" y="2412"/>
                      <a:pt x="19070" y="2413"/>
                    </a:cubicBezTo>
                    <a:lnTo>
                      <a:pt x="19070" y="2413"/>
                    </a:lnTo>
                    <a:cubicBezTo>
                      <a:pt x="19077" y="2409"/>
                      <a:pt x="19081" y="2398"/>
                      <a:pt x="19045" y="2371"/>
                    </a:cubicBezTo>
                    <a:cubicBezTo>
                      <a:pt x="19024" y="2350"/>
                      <a:pt x="19024" y="2289"/>
                      <a:pt x="19045" y="2289"/>
                    </a:cubicBezTo>
                    <a:lnTo>
                      <a:pt x="19085" y="2268"/>
                    </a:lnTo>
                    <a:lnTo>
                      <a:pt x="19085" y="2268"/>
                    </a:lnTo>
                    <a:cubicBezTo>
                      <a:pt x="18759" y="2309"/>
                      <a:pt x="18411" y="2289"/>
                      <a:pt x="18002" y="2350"/>
                    </a:cubicBezTo>
                    <a:cubicBezTo>
                      <a:pt x="17859" y="2350"/>
                      <a:pt x="17737" y="2371"/>
                      <a:pt x="17594" y="2391"/>
                    </a:cubicBezTo>
                    <a:lnTo>
                      <a:pt x="17430" y="2432"/>
                    </a:lnTo>
                    <a:cubicBezTo>
                      <a:pt x="17349" y="2493"/>
                      <a:pt x="17267" y="2534"/>
                      <a:pt x="17185" y="2575"/>
                    </a:cubicBezTo>
                    <a:cubicBezTo>
                      <a:pt x="17154" y="2585"/>
                      <a:pt x="17129" y="2590"/>
                      <a:pt x="17106" y="2590"/>
                    </a:cubicBezTo>
                    <a:cubicBezTo>
                      <a:pt x="17083" y="2590"/>
                      <a:pt x="17062" y="2585"/>
                      <a:pt x="17042" y="2575"/>
                    </a:cubicBezTo>
                    <a:cubicBezTo>
                      <a:pt x="17042" y="2575"/>
                      <a:pt x="17001" y="2555"/>
                      <a:pt x="17001" y="2534"/>
                    </a:cubicBezTo>
                    <a:cubicBezTo>
                      <a:pt x="17001" y="2534"/>
                      <a:pt x="17001" y="2514"/>
                      <a:pt x="17001" y="2514"/>
                    </a:cubicBezTo>
                    <a:cubicBezTo>
                      <a:pt x="16797" y="2555"/>
                      <a:pt x="16572" y="2595"/>
                      <a:pt x="16368" y="2636"/>
                    </a:cubicBezTo>
                    <a:cubicBezTo>
                      <a:pt x="15959" y="2718"/>
                      <a:pt x="15550" y="2800"/>
                      <a:pt x="15162" y="2882"/>
                    </a:cubicBezTo>
                    <a:cubicBezTo>
                      <a:pt x="15111" y="2897"/>
                      <a:pt x="15060" y="2905"/>
                      <a:pt x="15010" y="2905"/>
                    </a:cubicBezTo>
                    <a:cubicBezTo>
                      <a:pt x="14862" y="2905"/>
                      <a:pt x="14728" y="2836"/>
                      <a:pt x="14651" y="2698"/>
                    </a:cubicBezTo>
                    <a:cubicBezTo>
                      <a:pt x="14549" y="2738"/>
                      <a:pt x="14447" y="2800"/>
                      <a:pt x="14345" y="2841"/>
                    </a:cubicBezTo>
                    <a:lnTo>
                      <a:pt x="14345" y="2882"/>
                    </a:lnTo>
                    <a:cubicBezTo>
                      <a:pt x="14304" y="2922"/>
                      <a:pt x="14243" y="2963"/>
                      <a:pt x="14181" y="2984"/>
                    </a:cubicBezTo>
                    <a:cubicBezTo>
                      <a:pt x="13854" y="3045"/>
                      <a:pt x="13589" y="3188"/>
                      <a:pt x="13241" y="3270"/>
                    </a:cubicBezTo>
                    <a:cubicBezTo>
                      <a:pt x="13160" y="3270"/>
                      <a:pt x="12976" y="3208"/>
                      <a:pt x="12976" y="3147"/>
                    </a:cubicBezTo>
                    <a:cubicBezTo>
                      <a:pt x="12976" y="3086"/>
                      <a:pt x="12955" y="2984"/>
                      <a:pt x="12935" y="2902"/>
                    </a:cubicBezTo>
                    <a:lnTo>
                      <a:pt x="12894" y="2902"/>
                    </a:lnTo>
                    <a:lnTo>
                      <a:pt x="12465" y="2677"/>
                    </a:lnTo>
                    <a:lnTo>
                      <a:pt x="12301" y="2698"/>
                    </a:lnTo>
                    <a:cubicBezTo>
                      <a:pt x="12092" y="2894"/>
                      <a:pt x="11824" y="2995"/>
                      <a:pt x="11555" y="2995"/>
                    </a:cubicBezTo>
                    <a:cubicBezTo>
                      <a:pt x="11376" y="2995"/>
                      <a:pt x="11197" y="2951"/>
                      <a:pt x="11034" y="2861"/>
                    </a:cubicBezTo>
                    <a:lnTo>
                      <a:pt x="10707" y="2820"/>
                    </a:lnTo>
                    <a:lnTo>
                      <a:pt x="10687" y="2820"/>
                    </a:lnTo>
                    <a:cubicBezTo>
                      <a:pt x="10544" y="2922"/>
                      <a:pt x="10381" y="2984"/>
                      <a:pt x="10217" y="3004"/>
                    </a:cubicBezTo>
                    <a:cubicBezTo>
                      <a:pt x="10156" y="3004"/>
                      <a:pt x="10115" y="2984"/>
                      <a:pt x="10074" y="2963"/>
                    </a:cubicBezTo>
                    <a:cubicBezTo>
                      <a:pt x="10054" y="2943"/>
                      <a:pt x="10033" y="2922"/>
                      <a:pt x="10033" y="2902"/>
                    </a:cubicBezTo>
                    <a:cubicBezTo>
                      <a:pt x="10054" y="2861"/>
                      <a:pt x="10054" y="2800"/>
                      <a:pt x="10094" y="2759"/>
                    </a:cubicBezTo>
                    <a:cubicBezTo>
                      <a:pt x="10115" y="2718"/>
                      <a:pt x="10135" y="2677"/>
                      <a:pt x="10115" y="2616"/>
                    </a:cubicBezTo>
                    <a:cubicBezTo>
                      <a:pt x="10094" y="2595"/>
                      <a:pt x="10074" y="2575"/>
                      <a:pt x="10054" y="2555"/>
                    </a:cubicBezTo>
                    <a:cubicBezTo>
                      <a:pt x="10033" y="2534"/>
                      <a:pt x="9972" y="2514"/>
                      <a:pt x="9951" y="2514"/>
                    </a:cubicBezTo>
                    <a:cubicBezTo>
                      <a:pt x="9891" y="2526"/>
                      <a:pt x="9845" y="2559"/>
                      <a:pt x="9796" y="2559"/>
                    </a:cubicBezTo>
                    <a:cubicBezTo>
                      <a:pt x="9762" y="2559"/>
                      <a:pt x="9728" y="2543"/>
                      <a:pt x="9686" y="2493"/>
                    </a:cubicBezTo>
                    <a:cubicBezTo>
                      <a:pt x="9645" y="2432"/>
                      <a:pt x="9563" y="2391"/>
                      <a:pt x="9502" y="2391"/>
                    </a:cubicBezTo>
                    <a:cubicBezTo>
                      <a:pt x="9486" y="2392"/>
                      <a:pt x="9472" y="2393"/>
                      <a:pt x="9458" y="2393"/>
                    </a:cubicBezTo>
                    <a:cubicBezTo>
                      <a:pt x="9229" y="2393"/>
                      <a:pt x="9168" y="2243"/>
                      <a:pt x="9052" y="2166"/>
                    </a:cubicBezTo>
                    <a:cubicBezTo>
                      <a:pt x="8991" y="2125"/>
                      <a:pt x="9032" y="2105"/>
                      <a:pt x="9114" y="2105"/>
                    </a:cubicBezTo>
                    <a:cubicBezTo>
                      <a:pt x="9139" y="2107"/>
                      <a:pt x="9162" y="2108"/>
                      <a:pt x="9184" y="2108"/>
                    </a:cubicBezTo>
                    <a:cubicBezTo>
                      <a:pt x="9375" y="2108"/>
                      <a:pt x="9441" y="2029"/>
                      <a:pt x="9441" y="1901"/>
                    </a:cubicBezTo>
                    <a:cubicBezTo>
                      <a:pt x="9441" y="1860"/>
                      <a:pt x="9441" y="1819"/>
                      <a:pt x="9441" y="1778"/>
                    </a:cubicBezTo>
                    <a:cubicBezTo>
                      <a:pt x="9236" y="1717"/>
                      <a:pt x="9011" y="1635"/>
                      <a:pt x="8807" y="1574"/>
                    </a:cubicBezTo>
                    <a:cubicBezTo>
                      <a:pt x="8776" y="1564"/>
                      <a:pt x="8751" y="1558"/>
                      <a:pt x="8725" y="1558"/>
                    </a:cubicBezTo>
                    <a:cubicBezTo>
                      <a:pt x="8700" y="1558"/>
                      <a:pt x="8674" y="1564"/>
                      <a:pt x="8644" y="1574"/>
                    </a:cubicBezTo>
                    <a:cubicBezTo>
                      <a:pt x="8378" y="1655"/>
                      <a:pt x="8112" y="1737"/>
                      <a:pt x="7847" y="1819"/>
                    </a:cubicBezTo>
                    <a:cubicBezTo>
                      <a:pt x="7867" y="1880"/>
                      <a:pt x="7888" y="1942"/>
                      <a:pt x="7908" y="2003"/>
                    </a:cubicBezTo>
                    <a:cubicBezTo>
                      <a:pt x="7969" y="2085"/>
                      <a:pt x="7969" y="2166"/>
                      <a:pt x="7847" y="2228"/>
                    </a:cubicBezTo>
                    <a:cubicBezTo>
                      <a:pt x="7785" y="2248"/>
                      <a:pt x="7724" y="2289"/>
                      <a:pt x="7663" y="2330"/>
                    </a:cubicBezTo>
                    <a:cubicBezTo>
                      <a:pt x="7612" y="2360"/>
                      <a:pt x="7550" y="2376"/>
                      <a:pt x="7489" y="2376"/>
                    </a:cubicBezTo>
                    <a:cubicBezTo>
                      <a:pt x="7428" y="2376"/>
                      <a:pt x="7367" y="2360"/>
                      <a:pt x="7315" y="2330"/>
                    </a:cubicBezTo>
                    <a:cubicBezTo>
                      <a:pt x="7254" y="2289"/>
                      <a:pt x="7213" y="2268"/>
                      <a:pt x="7172" y="2248"/>
                    </a:cubicBezTo>
                    <a:cubicBezTo>
                      <a:pt x="7086" y="2199"/>
                      <a:pt x="6992" y="2172"/>
                      <a:pt x="6899" y="2172"/>
                    </a:cubicBezTo>
                    <a:cubicBezTo>
                      <a:pt x="6839" y="2172"/>
                      <a:pt x="6779" y="2183"/>
                      <a:pt x="6723" y="2207"/>
                    </a:cubicBezTo>
                    <a:cubicBezTo>
                      <a:pt x="6580" y="2248"/>
                      <a:pt x="6478" y="2330"/>
                      <a:pt x="6355" y="2371"/>
                    </a:cubicBezTo>
                    <a:cubicBezTo>
                      <a:pt x="6263" y="2417"/>
                      <a:pt x="6171" y="2440"/>
                      <a:pt x="6079" y="2440"/>
                    </a:cubicBezTo>
                    <a:cubicBezTo>
                      <a:pt x="6049" y="2440"/>
                      <a:pt x="6018" y="2437"/>
                      <a:pt x="5987" y="2432"/>
                    </a:cubicBezTo>
                    <a:cubicBezTo>
                      <a:pt x="5883" y="2432"/>
                      <a:pt x="5768" y="2389"/>
                      <a:pt x="5674" y="2389"/>
                    </a:cubicBezTo>
                    <a:cubicBezTo>
                      <a:pt x="5639" y="2389"/>
                      <a:pt x="5606" y="2395"/>
                      <a:pt x="5579" y="2412"/>
                    </a:cubicBezTo>
                    <a:cubicBezTo>
                      <a:pt x="5435" y="2514"/>
                      <a:pt x="5313" y="2657"/>
                      <a:pt x="5395" y="2841"/>
                    </a:cubicBezTo>
                    <a:cubicBezTo>
                      <a:pt x="5395" y="2841"/>
                      <a:pt x="5415" y="2861"/>
                      <a:pt x="5415" y="2882"/>
                    </a:cubicBezTo>
                    <a:cubicBezTo>
                      <a:pt x="5456" y="3045"/>
                      <a:pt x="5313" y="3188"/>
                      <a:pt x="5088" y="3229"/>
                    </a:cubicBezTo>
                    <a:cubicBezTo>
                      <a:pt x="5027" y="3229"/>
                      <a:pt x="4986" y="3229"/>
                      <a:pt x="4925" y="3208"/>
                    </a:cubicBezTo>
                    <a:cubicBezTo>
                      <a:pt x="4884" y="3188"/>
                      <a:pt x="4843" y="3147"/>
                      <a:pt x="4782" y="3127"/>
                    </a:cubicBezTo>
                    <a:cubicBezTo>
                      <a:pt x="4700" y="3127"/>
                      <a:pt x="4618" y="3086"/>
                      <a:pt x="4557" y="3025"/>
                    </a:cubicBezTo>
                    <a:cubicBezTo>
                      <a:pt x="4312" y="3208"/>
                      <a:pt x="4026" y="3331"/>
                      <a:pt x="3719" y="3392"/>
                    </a:cubicBezTo>
                    <a:cubicBezTo>
                      <a:pt x="3648" y="3411"/>
                      <a:pt x="3575" y="3420"/>
                      <a:pt x="3502" y="3420"/>
                    </a:cubicBezTo>
                    <a:cubicBezTo>
                      <a:pt x="3257" y="3420"/>
                      <a:pt x="3008" y="3320"/>
                      <a:pt x="2820" y="3147"/>
                    </a:cubicBezTo>
                    <a:lnTo>
                      <a:pt x="2616" y="3127"/>
                    </a:lnTo>
                    <a:cubicBezTo>
                      <a:pt x="2513" y="3208"/>
                      <a:pt x="2370" y="3270"/>
                      <a:pt x="2227" y="3311"/>
                    </a:cubicBezTo>
                    <a:cubicBezTo>
                      <a:pt x="2000" y="3386"/>
                      <a:pt x="1761" y="3428"/>
                      <a:pt x="1528" y="3428"/>
                    </a:cubicBezTo>
                    <a:cubicBezTo>
                      <a:pt x="1447" y="3428"/>
                      <a:pt x="1367" y="3423"/>
                      <a:pt x="1287" y="3413"/>
                    </a:cubicBezTo>
                    <a:cubicBezTo>
                      <a:pt x="1083" y="3535"/>
                      <a:pt x="879" y="3638"/>
                      <a:pt x="654" y="3699"/>
                    </a:cubicBezTo>
                    <a:cubicBezTo>
                      <a:pt x="490" y="3719"/>
                      <a:pt x="347" y="3740"/>
                      <a:pt x="184" y="3740"/>
                    </a:cubicBezTo>
                    <a:cubicBezTo>
                      <a:pt x="123" y="3801"/>
                      <a:pt x="61" y="3862"/>
                      <a:pt x="0" y="3924"/>
                    </a:cubicBezTo>
                    <a:lnTo>
                      <a:pt x="0" y="35351"/>
                    </a:lnTo>
                    <a:lnTo>
                      <a:pt x="7438" y="35351"/>
                    </a:lnTo>
                    <a:cubicBezTo>
                      <a:pt x="7499" y="35331"/>
                      <a:pt x="7540" y="35331"/>
                      <a:pt x="7602" y="35331"/>
                    </a:cubicBezTo>
                    <a:cubicBezTo>
                      <a:pt x="7663" y="35310"/>
                      <a:pt x="7724" y="35290"/>
                      <a:pt x="7745" y="35229"/>
                    </a:cubicBezTo>
                    <a:cubicBezTo>
                      <a:pt x="7785" y="35167"/>
                      <a:pt x="7826" y="35086"/>
                      <a:pt x="7847" y="35024"/>
                    </a:cubicBezTo>
                    <a:cubicBezTo>
                      <a:pt x="7888" y="35024"/>
                      <a:pt x="7928" y="35004"/>
                      <a:pt x="7969" y="35004"/>
                    </a:cubicBezTo>
                    <a:cubicBezTo>
                      <a:pt x="8051" y="34902"/>
                      <a:pt x="8153" y="34820"/>
                      <a:pt x="8276" y="34779"/>
                    </a:cubicBezTo>
                    <a:cubicBezTo>
                      <a:pt x="8215" y="34697"/>
                      <a:pt x="8153" y="34636"/>
                      <a:pt x="8112" y="34575"/>
                    </a:cubicBezTo>
                    <a:cubicBezTo>
                      <a:pt x="8031" y="34473"/>
                      <a:pt x="8051" y="34329"/>
                      <a:pt x="8174" y="34289"/>
                    </a:cubicBezTo>
                    <a:cubicBezTo>
                      <a:pt x="8215" y="34248"/>
                      <a:pt x="8255" y="34227"/>
                      <a:pt x="8317" y="34227"/>
                    </a:cubicBezTo>
                    <a:cubicBezTo>
                      <a:pt x="8358" y="34207"/>
                      <a:pt x="8378" y="34207"/>
                      <a:pt x="8419" y="34186"/>
                    </a:cubicBezTo>
                    <a:lnTo>
                      <a:pt x="8541" y="34125"/>
                    </a:lnTo>
                    <a:lnTo>
                      <a:pt x="8582" y="34125"/>
                    </a:lnTo>
                    <a:cubicBezTo>
                      <a:pt x="8582" y="33892"/>
                      <a:pt x="8785" y="33715"/>
                      <a:pt x="9015" y="33715"/>
                    </a:cubicBezTo>
                    <a:cubicBezTo>
                      <a:pt x="9027" y="33715"/>
                      <a:pt x="9040" y="33715"/>
                      <a:pt x="9052" y="33716"/>
                    </a:cubicBezTo>
                    <a:cubicBezTo>
                      <a:pt x="9246" y="33744"/>
                      <a:pt x="9252" y="33734"/>
                      <a:pt x="9211" y="33795"/>
                    </a:cubicBezTo>
                    <a:lnTo>
                      <a:pt x="9211" y="33795"/>
                    </a:lnTo>
                    <a:cubicBezTo>
                      <a:pt x="9284" y="33710"/>
                      <a:pt x="9393" y="33655"/>
                      <a:pt x="9502" y="33655"/>
                    </a:cubicBezTo>
                    <a:lnTo>
                      <a:pt x="9522" y="33655"/>
                    </a:lnTo>
                    <a:cubicBezTo>
                      <a:pt x="9622" y="33555"/>
                      <a:pt x="9753" y="33505"/>
                      <a:pt x="9878" y="33505"/>
                    </a:cubicBezTo>
                    <a:cubicBezTo>
                      <a:pt x="9931" y="33505"/>
                      <a:pt x="9984" y="33514"/>
                      <a:pt x="10033" y="33533"/>
                    </a:cubicBezTo>
                    <a:cubicBezTo>
                      <a:pt x="10113" y="33573"/>
                      <a:pt x="10312" y="33652"/>
                      <a:pt x="10280" y="33713"/>
                    </a:cubicBezTo>
                    <a:lnTo>
                      <a:pt x="10280" y="33713"/>
                    </a:lnTo>
                    <a:cubicBezTo>
                      <a:pt x="10352" y="33593"/>
                      <a:pt x="10479" y="33533"/>
                      <a:pt x="10605" y="33533"/>
                    </a:cubicBezTo>
                    <a:cubicBezTo>
                      <a:pt x="10733" y="33533"/>
                      <a:pt x="10861" y="33594"/>
                      <a:pt x="10932" y="33716"/>
                    </a:cubicBezTo>
                    <a:cubicBezTo>
                      <a:pt x="11014" y="33778"/>
                      <a:pt x="11137" y="33839"/>
                      <a:pt x="11239" y="33859"/>
                    </a:cubicBezTo>
                    <a:cubicBezTo>
                      <a:pt x="11382" y="33880"/>
                      <a:pt x="11484" y="33982"/>
                      <a:pt x="11525" y="34125"/>
                    </a:cubicBezTo>
                    <a:cubicBezTo>
                      <a:pt x="11627" y="34146"/>
                      <a:pt x="11709" y="34207"/>
                      <a:pt x="11790" y="34268"/>
                    </a:cubicBezTo>
                    <a:cubicBezTo>
                      <a:pt x="12015" y="34186"/>
                      <a:pt x="12281" y="34146"/>
                      <a:pt x="12547" y="34146"/>
                    </a:cubicBezTo>
                    <a:cubicBezTo>
                      <a:pt x="12669" y="34146"/>
                      <a:pt x="12792" y="34186"/>
                      <a:pt x="12873" y="34248"/>
                    </a:cubicBezTo>
                    <a:cubicBezTo>
                      <a:pt x="12996" y="34248"/>
                      <a:pt x="13098" y="34207"/>
                      <a:pt x="13221" y="34146"/>
                    </a:cubicBezTo>
                    <a:lnTo>
                      <a:pt x="13323" y="34146"/>
                    </a:lnTo>
                    <a:cubicBezTo>
                      <a:pt x="13405" y="34146"/>
                      <a:pt x="13507" y="34207"/>
                      <a:pt x="13609" y="34227"/>
                    </a:cubicBezTo>
                    <a:cubicBezTo>
                      <a:pt x="13633" y="34233"/>
                      <a:pt x="13657" y="34236"/>
                      <a:pt x="13679" y="34236"/>
                    </a:cubicBezTo>
                    <a:cubicBezTo>
                      <a:pt x="13733" y="34236"/>
                      <a:pt x="13779" y="34221"/>
                      <a:pt x="13793" y="34207"/>
                    </a:cubicBezTo>
                    <a:cubicBezTo>
                      <a:pt x="13916" y="34115"/>
                      <a:pt x="14050" y="34069"/>
                      <a:pt x="14187" y="34069"/>
                    </a:cubicBezTo>
                    <a:cubicBezTo>
                      <a:pt x="14232" y="34069"/>
                      <a:pt x="14278" y="34074"/>
                      <a:pt x="14324" y="34084"/>
                    </a:cubicBezTo>
                    <a:cubicBezTo>
                      <a:pt x="14365" y="34105"/>
                      <a:pt x="14426" y="34105"/>
                      <a:pt x="14467" y="34125"/>
                    </a:cubicBezTo>
                    <a:lnTo>
                      <a:pt x="14508" y="34125"/>
                    </a:lnTo>
                    <a:cubicBezTo>
                      <a:pt x="14529" y="34125"/>
                      <a:pt x="14529" y="34105"/>
                      <a:pt x="14549" y="34105"/>
                    </a:cubicBezTo>
                    <a:cubicBezTo>
                      <a:pt x="14549" y="34084"/>
                      <a:pt x="14570" y="34064"/>
                      <a:pt x="14570" y="34043"/>
                    </a:cubicBezTo>
                    <a:cubicBezTo>
                      <a:pt x="14590" y="34003"/>
                      <a:pt x="14610" y="33962"/>
                      <a:pt x="14631" y="33941"/>
                    </a:cubicBezTo>
                    <a:cubicBezTo>
                      <a:pt x="14692" y="33859"/>
                      <a:pt x="14631" y="33737"/>
                      <a:pt x="14753" y="33696"/>
                    </a:cubicBezTo>
                    <a:cubicBezTo>
                      <a:pt x="14856" y="33655"/>
                      <a:pt x="14958" y="33614"/>
                      <a:pt x="15060" y="33594"/>
                    </a:cubicBezTo>
                    <a:lnTo>
                      <a:pt x="15060" y="33594"/>
                    </a:lnTo>
                    <a:lnTo>
                      <a:pt x="14999" y="33655"/>
                    </a:lnTo>
                    <a:cubicBezTo>
                      <a:pt x="14958" y="33676"/>
                      <a:pt x="14937" y="33716"/>
                      <a:pt x="14917" y="33737"/>
                    </a:cubicBezTo>
                    <a:cubicBezTo>
                      <a:pt x="14978" y="33778"/>
                      <a:pt x="15019" y="33819"/>
                      <a:pt x="15060" y="33880"/>
                    </a:cubicBezTo>
                    <a:cubicBezTo>
                      <a:pt x="15121" y="33849"/>
                      <a:pt x="15188" y="33834"/>
                      <a:pt x="15254" y="33834"/>
                    </a:cubicBezTo>
                    <a:cubicBezTo>
                      <a:pt x="15320" y="33834"/>
                      <a:pt x="15387" y="33849"/>
                      <a:pt x="15448" y="33880"/>
                    </a:cubicBezTo>
                    <a:cubicBezTo>
                      <a:pt x="15489" y="33859"/>
                      <a:pt x="15530" y="33839"/>
                      <a:pt x="15571" y="33819"/>
                    </a:cubicBezTo>
                    <a:lnTo>
                      <a:pt x="15775" y="33737"/>
                    </a:lnTo>
                    <a:cubicBezTo>
                      <a:pt x="15905" y="33691"/>
                      <a:pt x="16041" y="33668"/>
                      <a:pt x="16177" y="33668"/>
                    </a:cubicBezTo>
                    <a:cubicBezTo>
                      <a:pt x="16402" y="33668"/>
                      <a:pt x="16626" y="33732"/>
                      <a:pt x="16817" y="33859"/>
                    </a:cubicBezTo>
                    <a:cubicBezTo>
                      <a:pt x="17083" y="33778"/>
                      <a:pt x="17349" y="33737"/>
                      <a:pt x="17635" y="33737"/>
                    </a:cubicBezTo>
                    <a:lnTo>
                      <a:pt x="17573" y="33635"/>
                    </a:lnTo>
                    <a:lnTo>
                      <a:pt x="17839" y="33553"/>
                    </a:lnTo>
                    <a:cubicBezTo>
                      <a:pt x="17890" y="33485"/>
                      <a:pt x="17969" y="33446"/>
                      <a:pt x="18052" y="33446"/>
                    </a:cubicBezTo>
                    <a:cubicBezTo>
                      <a:pt x="18070" y="33446"/>
                      <a:pt x="18087" y="33447"/>
                      <a:pt x="18105" y="33451"/>
                    </a:cubicBezTo>
                    <a:cubicBezTo>
                      <a:pt x="18166" y="33410"/>
                      <a:pt x="18207" y="33389"/>
                      <a:pt x="18268" y="33349"/>
                    </a:cubicBezTo>
                    <a:cubicBezTo>
                      <a:pt x="18309" y="33308"/>
                      <a:pt x="18370" y="33287"/>
                      <a:pt x="18432" y="33287"/>
                    </a:cubicBezTo>
                    <a:cubicBezTo>
                      <a:pt x="18432" y="33349"/>
                      <a:pt x="18472" y="33389"/>
                      <a:pt x="18575" y="33410"/>
                    </a:cubicBezTo>
                    <a:cubicBezTo>
                      <a:pt x="18677" y="33369"/>
                      <a:pt x="18779" y="33308"/>
                      <a:pt x="18881" y="33267"/>
                    </a:cubicBezTo>
                    <a:cubicBezTo>
                      <a:pt x="18902" y="33165"/>
                      <a:pt x="19024" y="33124"/>
                      <a:pt x="19106" y="33042"/>
                    </a:cubicBezTo>
                    <a:cubicBezTo>
                      <a:pt x="19126" y="33042"/>
                      <a:pt x="19126" y="33042"/>
                      <a:pt x="19147" y="33063"/>
                    </a:cubicBezTo>
                    <a:cubicBezTo>
                      <a:pt x="19167" y="33083"/>
                      <a:pt x="19208" y="33124"/>
                      <a:pt x="19228" y="33144"/>
                    </a:cubicBezTo>
                    <a:cubicBezTo>
                      <a:pt x="19596" y="33063"/>
                      <a:pt x="19944" y="32981"/>
                      <a:pt x="20311" y="32940"/>
                    </a:cubicBezTo>
                    <a:cubicBezTo>
                      <a:pt x="20761" y="32858"/>
                      <a:pt x="21170" y="32797"/>
                      <a:pt x="21558" y="32756"/>
                    </a:cubicBezTo>
                    <a:cubicBezTo>
                      <a:pt x="21653" y="32677"/>
                      <a:pt x="21773" y="32647"/>
                      <a:pt x="21888" y="32647"/>
                    </a:cubicBezTo>
                    <a:cubicBezTo>
                      <a:pt x="21922" y="32647"/>
                      <a:pt x="21955" y="32649"/>
                      <a:pt x="21987" y="32654"/>
                    </a:cubicBezTo>
                    <a:cubicBezTo>
                      <a:pt x="22028" y="32654"/>
                      <a:pt x="22048" y="32674"/>
                      <a:pt x="22069" y="32695"/>
                    </a:cubicBezTo>
                    <a:cubicBezTo>
                      <a:pt x="22165" y="32689"/>
                      <a:pt x="22259" y="32686"/>
                      <a:pt x="22351" y="32686"/>
                    </a:cubicBezTo>
                    <a:cubicBezTo>
                      <a:pt x="22575" y="32686"/>
                      <a:pt x="22792" y="32701"/>
                      <a:pt x="23009" y="32715"/>
                    </a:cubicBezTo>
                    <a:cubicBezTo>
                      <a:pt x="23070" y="32715"/>
                      <a:pt x="23131" y="32736"/>
                      <a:pt x="23193" y="32756"/>
                    </a:cubicBezTo>
                    <a:cubicBezTo>
                      <a:pt x="23213" y="32756"/>
                      <a:pt x="23234" y="32736"/>
                      <a:pt x="23254" y="32736"/>
                    </a:cubicBezTo>
                    <a:cubicBezTo>
                      <a:pt x="23479" y="32654"/>
                      <a:pt x="23704" y="32552"/>
                      <a:pt x="23949" y="32470"/>
                    </a:cubicBezTo>
                    <a:lnTo>
                      <a:pt x="24133" y="32531"/>
                    </a:lnTo>
                    <a:cubicBezTo>
                      <a:pt x="24199" y="32518"/>
                      <a:pt x="24265" y="32511"/>
                      <a:pt x="24329" y="32511"/>
                    </a:cubicBezTo>
                    <a:cubicBezTo>
                      <a:pt x="24561" y="32511"/>
                      <a:pt x="24774" y="32596"/>
                      <a:pt x="24950" y="32756"/>
                    </a:cubicBezTo>
                    <a:cubicBezTo>
                      <a:pt x="25028" y="32753"/>
                      <a:pt x="25105" y="32751"/>
                      <a:pt x="25183" y="32751"/>
                    </a:cubicBezTo>
                    <a:cubicBezTo>
                      <a:pt x="25595" y="32751"/>
                      <a:pt x="26005" y="32799"/>
                      <a:pt x="26401" y="32920"/>
                    </a:cubicBezTo>
                    <a:cubicBezTo>
                      <a:pt x="26544" y="32940"/>
                      <a:pt x="26666" y="33001"/>
                      <a:pt x="26769" y="33083"/>
                    </a:cubicBezTo>
                    <a:cubicBezTo>
                      <a:pt x="26820" y="33093"/>
                      <a:pt x="26866" y="33098"/>
                      <a:pt x="26912" y="33098"/>
                    </a:cubicBezTo>
                    <a:cubicBezTo>
                      <a:pt x="26958" y="33098"/>
                      <a:pt x="27004" y="33093"/>
                      <a:pt x="27055" y="33083"/>
                    </a:cubicBezTo>
                    <a:cubicBezTo>
                      <a:pt x="27055" y="33063"/>
                      <a:pt x="27055" y="33042"/>
                      <a:pt x="27075" y="33022"/>
                    </a:cubicBezTo>
                    <a:cubicBezTo>
                      <a:pt x="27116" y="33042"/>
                      <a:pt x="27157" y="33063"/>
                      <a:pt x="27198" y="33083"/>
                    </a:cubicBezTo>
                    <a:cubicBezTo>
                      <a:pt x="27280" y="33103"/>
                      <a:pt x="27341" y="33124"/>
                      <a:pt x="27423" y="33144"/>
                    </a:cubicBezTo>
                    <a:cubicBezTo>
                      <a:pt x="27484" y="33124"/>
                      <a:pt x="27566" y="33103"/>
                      <a:pt x="27647" y="33103"/>
                    </a:cubicBezTo>
                    <a:cubicBezTo>
                      <a:pt x="27678" y="33134"/>
                      <a:pt x="27724" y="33149"/>
                      <a:pt x="27770" y="33149"/>
                    </a:cubicBezTo>
                    <a:cubicBezTo>
                      <a:pt x="27816" y="33149"/>
                      <a:pt x="27862" y="33134"/>
                      <a:pt x="27893" y="33103"/>
                    </a:cubicBezTo>
                    <a:lnTo>
                      <a:pt x="27954" y="33103"/>
                    </a:lnTo>
                    <a:cubicBezTo>
                      <a:pt x="28138" y="33042"/>
                      <a:pt x="28322" y="32981"/>
                      <a:pt x="28506" y="32940"/>
                    </a:cubicBezTo>
                    <a:cubicBezTo>
                      <a:pt x="28465" y="32736"/>
                      <a:pt x="28751" y="32817"/>
                      <a:pt x="28873" y="32776"/>
                    </a:cubicBezTo>
                    <a:cubicBezTo>
                      <a:pt x="28924" y="32797"/>
                      <a:pt x="28976" y="32807"/>
                      <a:pt x="29027" y="32807"/>
                    </a:cubicBezTo>
                    <a:cubicBezTo>
                      <a:pt x="29078" y="32807"/>
                      <a:pt x="29129" y="32797"/>
                      <a:pt x="29180" y="32776"/>
                    </a:cubicBezTo>
                    <a:cubicBezTo>
                      <a:pt x="29282" y="32715"/>
                      <a:pt x="29405" y="32674"/>
                      <a:pt x="29425" y="32552"/>
                    </a:cubicBezTo>
                    <a:cubicBezTo>
                      <a:pt x="29484" y="32351"/>
                      <a:pt x="29509" y="32266"/>
                      <a:pt x="29615" y="32266"/>
                    </a:cubicBezTo>
                    <a:cubicBezTo>
                      <a:pt x="29692" y="32266"/>
                      <a:pt x="29811" y="32311"/>
                      <a:pt x="30018" y="32388"/>
                    </a:cubicBezTo>
                    <a:cubicBezTo>
                      <a:pt x="30038" y="32388"/>
                      <a:pt x="30079" y="32429"/>
                      <a:pt x="30099" y="32429"/>
                    </a:cubicBezTo>
                    <a:cubicBezTo>
                      <a:pt x="30099" y="32429"/>
                      <a:pt x="30222" y="32409"/>
                      <a:pt x="30222" y="32388"/>
                    </a:cubicBezTo>
                    <a:cubicBezTo>
                      <a:pt x="30222" y="32306"/>
                      <a:pt x="30304" y="32266"/>
                      <a:pt x="30426" y="32245"/>
                    </a:cubicBezTo>
                    <a:lnTo>
                      <a:pt x="30426" y="32245"/>
                    </a:lnTo>
                    <a:cubicBezTo>
                      <a:pt x="30406" y="32266"/>
                      <a:pt x="30406" y="32286"/>
                      <a:pt x="30385" y="32306"/>
                    </a:cubicBezTo>
                    <a:cubicBezTo>
                      <a:pt x="30365" y="32347"/>
                      <a:pt x="30324" y="32388"/>
                      <a:pt x="30406" y="32429"/>
                    </a:cubicBezTo>
                    <a:cubicBezTo>
                      <a:pt x="30458" y="32455"/>
                      <a:pt x="30509" y="32481"/>
                      <a:pt x="30556" y="32481"/>
                    </a:cubicBezTo>
                    <a:cubicBezTo>
                      <a:pt x="30583" y="32481"/>
                      <a:pt x="30608" y="32472"/>
                      <a:pt x="30631" y="32450"/>
                    </a:cubicBezTo>
                    <a:cubicBezTo>
                      <a:pt x="30774" y="32368"/>
                      <a:pt x="30917" y="32327"/>
                      <a:pt x="31080" y="32306"/>
                    </a:cubicBezTo>
                    <a:cubicBezTo>
                      <a:pt x="31121" y="32143"/>
                      <a:pt x="31325" y="32123"/>
                      <a:pt x="31530" y="32102"/>
                    </a:cubicBezTo>
                    <a:cubicBezTo>
                      <a:pt x="31632" y="32102"/>
                      <a:pt x="31714" y="32061"/>
                      <a:pt x="31755" y="31980"/>
                    </a:cubicBezTo>
                    <a:cubicBezTo>
                      <a:pt x="31816" y="31918"/>
                      <a:pt x="31918" y="31877"/>
                      <a:pt x="32000" y="31877"/>
                    </a:cubicBezTo>
                    <a:cubicBezTo>
                      <a:pt x="32184" y="31877"/>
                      <a:pt x="32347" y="31857"/>
                      <a:pt x="32531" y="31857"/>
                    </a:cubicBezTo>
                    <a:cubicBezTo>
                      <a:pt x="32549" y="31857"/>
                      <a:pt x="32560" y="31856"/>
                      <a:pt x="32567" y="31856"/>
                    </a:cubicBezTo>
                    <a:lnTo>
                      <a:pt x="32567" y="31856"/>
                    </a:lnTo>
                    <a:cubicBezTo>
                      <a:pt x="32560" y="31860"/>
                      <a:pt x="32556" y="31871"/>
                      <a:pt x="32592" y="31898"/>
                    </a:cubicBezTo>
                    <a:cubicBezTo>
                      <a:pt x="32611" y="31917"/>
                      <a:pt x="32613" y="31970"/>
                      <a:pt x="32597" y="31995"/>
                    </a:cubicBezTo>
                    <a:lnTo>
                      <a:pt x="32597" y="31995"/>
                    </a:lnTo>
                    <a:cubicBezTo>
                      <a:pt x="32911" y="31959"/>
                      <a:pt x="33245" y="31957"/>
                      <a:pt x="33635" y="31918"/>
                    </a:cubicBezTo>
                    <a:cubicBezTo>
                      <a:pt x="33778" y="31898"/>
                      <a:pt x="33921" y="31877"/>
                      <a:pt x="34043" y="31857"/>
                    </a:cubicBezTo>
                    <a:lnTo>
                      <a:pt x="34207" y="31816"/>
                    </a:lnTo>
                    <a:cubicBezTo>
                      <a:pt x="34288" y="31755"/>
                      <a:pt x="34370" y="31714"/>
                      <a:pt x="34452" y="31673"/>
                    </a:cubicBezTo>
                    <a:lnTo>
                      <a:pt x="34595" y="31673"/>
                    </a:lnTo>
                    <a:cubicBezTo>
                      <a:pt x="34615" y="31693"/>
                      <a:pt x="34636" y="31693"/>
                      <a:pt x="34636" y="31714"/>
                    </a:cubicBezTo>
                    <a:lnTo>
                      <a:pt x="34636" y="31734"/>
                    </a:lnTo>
                    <a:cubicBezTo>
                      <a:pt x="34840" y="31693"/>
                      <a:pt x="35065" y="31673"/>
                      <a:pt x="35269" y="31632"/>
                    </a:cubicBezTo>
                    <a:cubicBezTo>
                      <a:pt x="35678" y="31550"/>
                      <a:pt x="36087" y="31448"/>
                      <a:pt x="36475" y="31367"/>
                    </a:cubicBezTo>
                    <a:cubicBezTo>
                      <a:pt x="36521" y="31353"/>
                      <a:pt x="36567" y="31346"/>
                      <a:pt x="36612" y="31346"/>
                    </a:cubicBezTo>
                    <a:cubicBezTo>
                      <a:pt x="36766" y="31346"/>
                      <a:pt x="36907" y="31424"/>
                      <a:pt x="36986" y="31550"/>
                    </a:cubicBezTo>
                    <a:cubicBezTo>
                      <a:pt x="37088" y="31510"/>
                      <a:pt x="37190" y="31469"/>
                      <a:pt x="37292" y="31428"/>
                    </a:cubicBezTo>
                    <a:lnTo>
                      <a:pt x="37292" y="31367"/>
                    </a:lnTo>
                    <a:cubicBezTo>
                      <a:pt x="37333" y="31326"/>
                      <a:pt x="37394" y="31305"/>
                      <a:pt x="37456" y="31285"/>
                    </a:cubicBezTo>
                    <a:cubicBezTo>
                      <a:pt x="37783" y="31203"/>
                      <a:pt x="38069" y="31060"/>
                      <a:pt x="38396" y="30999"/>
                    </a:cubicBezTo>
                    <a:cubicBezTo>
                      <a:pt x="38407" y="30996"/>
                      <a:pt x="38419" y="30995"/>
                      <a:pt x="38433" y="30995"/>
                    </a:cubicBezTo>
                    <a:cubicBezTo>
                      <a:pt x="38523" y="30995"/>
                      <a:pt x="38661" y="31048"/>
                      <a:pt x="38661" y="31101"/>
                    </a:cubicBezTo>
                    <a:cubicBezTo>
                      <a:pt x="38661" y="31162"/>
                      <a:pt x="38682" y="31285"/>
                      <a:pt x="38702" y="31367"/>
                    </a:cubicBezTo>
                    <a:lnTo>
                      <a:pt x="38743" y="31367"/>
                    </a:lnTo>
                    <a:lnTo>
                      <a:pt x="39172" y="31571"/>
                    </a:lnTo>
                    <a:lnTo>
                      <a:pt x="39336" y="31550"/>
                    </a:lnTo>
                    <a:cubicBezTo>
                      <a:pt x="39542" y="31368"/>
                      <a:pt x="39807" y="31272"/>
                      <a:pt x="40074" y="31272"/>
                    </a:cubicBezTo>
                    <a:cubicBezTo>
                      <a:pt x="40255" y="31272"/>
                      <a:pt x="40437" y="31316"/>
                      <a:pt x="40603" y="31407"/>
                    </a:cubicBezTo>
                    <a:lnTo>
                      <a:pt x="40909" y="31446"/>
                    </a:lnTo>
                    <a:lnTo>
                      <a:pt x="40909" y="31446"/>
                    </a:lnTo>
                    <a:lnTo>
                      <a:pt x="40909" y="82"/>
                    </a:lnTo>
                    <a:lnTo>
                      <a:pt x="40848" y="102"/>
                    </a:lnTo>
                    <a:cubicBezTo>
                      <a:pt x="40807" y="102"/>
                      <a:pt x="40766" y="101"/>
                      <a:pt x="40726" y="101"/>
                    </a:cubicBezTo>
                    <a:cubicBezTo>
                      <a:pt x="40626" y="101"/>
                      <a:pt x="40532" y="111"/>
                      <a:pt x="40459" y="184"/>
                    </a:cubicBezTo>
                    <a:cubicBezTo>
                      <a:pt x="40448" y="208"/>
                      <a:pt x="40400" y="218"/>
                      <a:pt x="40351" y="218"/>
                    </a:cubicBezTo>
                    <a:cubicBezTo>
                      <a:pt x="40316" y="218"/>
                      <a:pt x="40281" y="213"/>
                      <a:pt x="40255" y="205"/>
                    </a:cubicBezTo>
                    <a:cubicBezTo>
                      <a:pt x="40092" y="184"/>
                      <a:pt x="39949" y="102"/>
                      <a:pt x="39846" y="0"/>
                    </a:cubicBezTo>
                    <a:close/>
                  </a:path>
                </a:pathLst>
              </a:custGeom>
              <a:solidFill>
                <a:srgbClr val="FFFFFF"/>
              </a:solidFill>
              <a:ln>
                <a:noFill/>
              </a:ln>
              <a:effectLst>
                <a:outerShdw blurRad="142875" dist="19050" dir="4800000" algn="bl" rotWithShape="0">
                  <a:srgbClr val="000000">
                    <a:alpha val="52999"/>
                  </a:srgbClr>
                </a:outerShdw>
              </a:effectLst>
            </p:spPr>
            <p:txBody>
              <a:bodyPr spcFirstLastPara="1" wrap="square" lIns="91425" tIns="91425" rIns="91425" bIns="91425" anchor="ctr" anchorCtr="0">
                <a:noAutofit/>
              </a:bodyPr>
              <a:lstStyle/>
              <a:p>
                <a:pPr defTabSz="1219170">
                  <a:buClr>
                    <a:srgbClr val="000000"/>
                  </a:buClr>
                </a:pPr>
                <a:endParaRPr sz="1900" kern="0">
                  <a:solidFill>
                    <a:srgbClr val="000000"/>
                  </a:solidFill>
                  <a:cs typeface="Arial"/>
                  <a:sym typeface="Arial"/>
                </a:endParaRPr>
              </a:p>
            </p:txBody>
          </p:sp>
          <p:sp>
            <p:nvSpPr>
              <p:cNvPr id="1557" name="Google Shape;1557;p39"/>
              <p:cNvSpPr/>
              <p:nvPr/>
            </p:nvSpPr>
            <p:spPr>
              <a:xfrm>
                <a:off x="230875" y="3791825"/>
                <a:ext cx="1023275" cy="856725"/>
              </a:xfrm>
              <a:custGeom>
                <a:avLst/>
                <a:gdLst/>
                <a:ahLst/>
                <a:cxnLst/>
                <a:rect l="l" t="t" r="r" b="b"/>
                <a:pathLst>
                  <a:path w="40931" h="34269" extrusionOk="0">
                    <a:moveTo>
                      <a:pt x="32597" y="30176"/>
                    </a:moveTo>
                    <a:cubicBezTo>
                      <a:pt x="32582" y="30178"/>
                      <a:pt x="32567" y="30179"/>
                      <a:pt x="32552" y="30181"/>
                    </a:cubicBezTo>
                    <a:lnTo>
                      <a:pt x="32593" y="30181"/>
                    </a:lnTo>
                    <a:cubicBezTo>
                      <a:pt x="32594" y="30180"/>
                      <a:pt x="32596" y="30178"/>
                      <a:pt x="32597" y="30176"/>
                    </a:cubicBezTo>
                    <a:close/>
                    <a:moveTo>
                      <a:pt x="39867" y="0"/>
                    </a:moveTo>
                    <a:cubicBezTo>
                      <a:pt x="39622" y="82"/>
                      <a:pt x="39357" y="123"/>
                      <a:pt x="39091" y="123"/>
                    </a:cubicBezTo>
                    <a:cubicBezTo>
                      <a:pt x="39070" y="126"/>
                      <a:pt x="39049" y="128"/>
                      <a:pt x="39028" y="128"/>
                    </a:cubicBezTo>
                    <a:cubicBezTo>
                      <a:pt x="38927" y="128"/>
                      <a:pt x="38832" y="88"/>
                      <a:pt x="38764" y="21"/>
                    </a:cubicBezTo>
                    <a:cubicBezTo>
                      <a:pt x="38641" y="21"/>
                      <a:pt x="38519" y="62"/>
                      <a:pt x="38417" y="123"/>
                    </a:cubicBezTo>
                    <a:lnTo>
                      <a:pt x="38314" y="123"/>
                    </a:lnTo>
                    <a:cubicBezTo>
                      <a:pt x="38233" y="123"/>
                      <a:pt x="38131" y="62"/>
                      <a:pt x="38028" y="41"/>
                    </a:cubicBezTo>
                    <a:cubicBezTo>
                      <a:pt x="38010" y="35"/>
                      <a:pt x="37992" y="33"/>
                      <a:pt x="37975" y="33"/>
                    </a:cubicBezTo>
                    <a:cubicBezTo>
                      <a:pt x="37931" y="33"/>
                      <a:pt x="37888" y="47"/>
                      <a:pt x="37844" y="62"/>
                    </a:cubicBezTo>
                    <a:cubicBezTo>
                      <a:pt x="37722" y="154"/>
                      <a:pt x="37588" y="200"/>
                      <a:pt x="37451" y="200"/>
                    </a:cubicBezTo>
                    <a:cubicBezTo>
                      <a:pt x="37405" y="200"/>
                      <a:pt x="37359" y="194"/>
                      <a:pt x="37313" y="184"/>
                    </a:cubicBezTo>
                    <a:cubicBezTo>
                      <a:pt x="37272" y="184"/>
                      <a:pt x="37231" y="164"/>
                      <a:pt x="37170" y="143"/>
                    </a:cubicBezTo>
                    <a:cubicBezTo>
                      <a:pt x="37159" y="141"/>
                      <a:pt x="37149" y="140"/>
                      <a:pt x="37141" y="140"/>
                    </a:cubicBezTo>
                    <a:cubicBezTo>
                      <a:pt x="37072" y="140"/>
                      <a:pt x="37086" y="207"/>
                      <a:pt x="37068" y="225"/>
                    </a:cubicBezTo>
                    <a:cubicBezTo>
                      <a:pt x="37048" y="266"/>
                      <a:pt x="37027" y="307"/>
                      <a:pt x="37007" y="327"/>
                    </a:cubicBezTo>
                    <a:cubicBezTo>
                      <a:pt x="36945" y="409"/>
                      <a:pt x="37007" y="532"/>
                      <a:pt x="36884" y="572"/>
                    </a:cubicBezTo>
                    <a:cubicBezTo>
                      <a:pt x="36782" y="613"/>
                      <a:pt x="36680" y="654"/>
                      <a:pt x="36578" y="675"/>
                    </a:cubicBezTo>
                    <a:lnTo>
                      <a:pt x="36639" y="613"/>
                    </a:lnTo>
                    <a:cubicBezTo>
                      <a:pt x="36680" y="593"/>
                      <a:pt x="36680" y="572"/>
                      <a:pt x="36721" y="532"/>
                    </a:cubicBezTo>
                    <a:cubicBezTo>
                      <a:pt x="36680" y="491"/>
                      <a:pt x="36639" y="450"/>
                      <a:pt x="36598" y="409"/>
                    </a:cubicBezTo>
                    <a:cubicBezTo>
                      <a:pt x="36497" y="434"/>
                      <a:pt x="36388" y="452"/>
                      <a:pt x="36281" y="452"/>
                    </a:cubicBezTo>
                    <a:cubicBezTo>
                      <a:pt x="36215" y="452"/>
                      <a:pt x="36150" y="445"/>
                      <a:pt x="36087" y="429"/>
                    </a:cubicBezTo>
                    <a:lnTo>
                      <a:pt x="36067" y="429"/>
                    </a:lnTo>
                    <a:lnTo>
                      <a:pt x="35862" y="511"/>
                    </a:lnTo>
                    <a:cubicBezTo>
                      <a:pt x="35724" y="568"/>
                      <a:pt x="35580" y="596"/>
                      <a:pt x="35436" y="596"/>
                    </a:cubicBezTo>
                    <a:cubicBezTo>
                      <a:pt x="35219" y="596"/>
                      <a:pt x="35005" y="532"/>
                      <a:pt x="34820" y="409"/>
                    </a:cubicBezTo>
                    <a:cubicBezTo>
                      <a:pt x="34555" y="470"/>
                      <a:pt x="34289" y="511"/>
                      <a:pt x="34003" y="532"/>
                    </a:cubicBezTo>
                    <a:cubicBezTo>
                      <a:pt x="34023" y="552"/>
                      <a:pt x="34044" y="593"/>
                      <a:pt x="34064" y="613"/>
                    </a:cubicBezTo>
                    <a:lnTo>
                      <a:pt x="33778" y="716"/>
                    </a:lnTo>
                    <a:cubicBezTo>
                      <a:pt x="33717" y="777"/>
                      <a:pt x="33635" y="818"/>
                      <a:pt x="33553" y="818"/>
                    </a:cubicBezTo>
                    <a:cubicBezTo>
                      <a:pt x="33492" y="838"/>
                      <a:pt x="33431" y="879"/>
                      <a:pt x="33390" y="920"/>
                    </a:cubicBezTo>
                    <a:cubicBezTo>
                      <a:pt x="33329" y="961"/>
                      <a:pt x="33267" y="981"/>
                      <a:pt x="33206" y="981"/>
                    </a:cubicBezTo>
                    <a:cubicBezTo>
                      <a:pt x="33206" y="920"/>
                      <a:pt x="33165" y="879"/>
                      <a:pt x="33063" y="838"/>
                    </a:cubicBezTo>
                    <a:cubicBezTo>
                      <a:pt x="32961" y="899"/>
                      <a:pt x="32879" y="961"/>
                      <a:pt x="32777" y="1002"/>
                    </a:cubicBezTo>
                    <a:cubicBezTo>
                      <a:pt x="32736" y="1083"/>
                      <a:pt x="32634" y="1145"/>
                      <a:pt x="32552" y="1226"/>
                    </a:cubicBezTo>
                    <a:lnTo>
                      <a:pt x="32511" y="1206"/>
                    </a:lnTo>
                    <a:cubicBezTo>
                      <a:pt x="32470" y="1185"/>
                      <a:pt x="32450" y="1145"/>
                      <a:pt x="32409" y="1124"/>
                    </a:cubicBezTo>
                    <a:cubicBezTo>
                      <a:pt x="32062" y="1206"/>
                      <a:pt x="31694" y="1267"/>
                      <a:pt x="31326" y="1329"/>
                    </a:cubicBezTo>
                    <a:cubicBezTo>
                      <a:pt x="30876" y="1390"/>
                      <a:pt x="30488" y="1472"/>
                      <a:pt x="30100" y="1512"/>
                    </a:cubicBezTo>
                    <a:cubicBezTo>
                      <a:pt x="29989" y="1592"/>
                      <a:pt x="29866" y="1622"/>
                      <a:pt x="29750" y="1622"/>
                    </a:cubicBezTo>
                    <a:cubicBezTo>
                      <a:pt x="29716" y="1622"/>
                      <a:pt x="29683" y="1619"/>
                      <a:pt x="29650" y="1615"/>
                    </a:cubicBezTo>
                    <a:cubicBezTo>
                      <a:pt x="29630" y="1594"/>
                      <a:pt x="29589" y="1594"/>
                      <a:pt x="29569" y="1574"/>
                    </a:cubicBezTo>
                    <a:cubicBezTo>
                      <a:pt x="29262" y="1574"/>
                      <a:pt x="28956" y="1574"/>
                      <a:pt x="28649" y="1553"/>
                    </a:cubicBezTo>
                    <a:cubicBezTo>
                      <a:pt x="28567" y="1533"/>
                      <a:pt x="28527" y="1533"/>
                      <a:pt x="28465" y="1492"/>
                    </a:cubicBezTo>
                    <a:cubicBezTo>
                      <a:pt x="28445" y="1512"/>
                      <a:pt x="28424" y="1512"/>
                      <a:pt x="28404" y="1533"/>
                    </a:cubicBezTo>
                    <a:cubicBezTo>
                      <a:pt x="28159" y="1615"/>
                      <a:pt x="27934" y="1696"/>
                      <a:pt x="27709" y="1778"/>
                    </a:cubicBezTo>
                    <a:lnTo>
                      <a:pt x="27505" y="1737"/>
                    </a:lnTo>
                    <a:cubicBezTo>
                      <a:pt x="27443" y="1751"/>
                      <a:pt x="27379" y="1757"/>
                      <a:pt x="27316" y="1757"/>
                    </a:cubicBezTo>
                    <a:cubicBezTo>
                      <a:pt x="27089" y="1757"/>
                      <a:pt x="26863" y="1672"/>
                      <a:pt x="26687" y="1512"/>
                    </a:cubicBezTo>
                    <a:cubicBezTo>
                      <a:pt x="26625" y="1515"/>
                      <a:pt x="26563" y="1516"/>
                      <a:pt x="26501" y="1516"/>
                    </a:cubicBezTo>
                    <a:cubicBezTo>
                      <a:pt x="26073" y="1516"/>
                      <a:pt x="25647" y="1456"/>
                      <a:pt x="25237" y="1349"/>
                    </a:cubicBezTo>
                    <a:cubicBezTo>
                      <a:pt x="25094" y="1329"/>
                      <a:pt x="24971" y="1267"/>
                      <a:pt x="24869" y="1185"/>
                    </a:cubicBezTo>
                    <a:cubicBezTo>
                      <a:pt x="24828" y="1175"/>
                      <a:pt x="24782" y="1170"/>
                      <a:pt x="24736" y="1170"/>
                    </a:cubicBezTo>
                    <a:cubicBezTo>
                      <a:pt x="24690" y="1170"/>
                      <a:pt x="24644" y="1175"/>
                      <a:pt x="24603" y="1185"/>
                    </a:cubicBezTo>
                    <a:cubicBezTo>
                      <a:pt x="24603" y="1206"/>
                      <a:pt x="24603" y="1226"/>
                      <a:pt x="24583" y="1247"/>
                    </a:cubicBezTo>
                    <a:cubicBezTo>
                      <a:pt x="24542" y="1226"/>
                      <a:pt x="24501" y="1206"/>
                      <a:pt x="24460" y="1185"/>
                    </a:cubicBezTo>
                    <a:cubicBezTo>
                      <a:pt x="24378" y="1165"/>
                      <a:pt x="24297" y="1145"/>
                      <a:pt x="24215" y="1124"/>
                    </a:cubicBezTo>
                    <a:lnTo>
                      <a:pt x="24011" y="1165"/>
                    </a:lnTo>
                    <a:lnTo>
                      <a:pt x="23704" y="1165"/>
                    </a:lnTo>
                    <a:cubicBezTo>
                      <a:pt x="23500" y="1206"/>
                      <a:pt x="23336" y="1267"/>
                      <a:pt x="23152" y="1329"/>
                    </a:cubicBezTo>
                    <a:cubicBezTo>
                      <a:pt x="23193" y="1533"/>
                      <a:pt x="22907" y="1431"/>
                      <a:pt x="22785" y="1492"/>
                    </a:cubicBezTo>
                    <a:cubicBezTo>
                      <a:pt x="22734" y="1472"/>
                      <a:pt x="22682" y="1461"/>
                      <a:pt x="22631" y="1461"/>
                    </a:cubicBezTo>
                    <a:cubicBezTo>
                      <a:pt x="22580" y="1461"/>
                      <a:pt x="22529" y="1472"/>
                      <a:pt x="22478" y="1492"/>
                    </a:cubicBezTo>
                    <a:cubicBezTo>
                      <a:pt x="22376" y="1553"/>
                      <a:pt x="22253" y="1615"/>
                      <a:pt x="22233" y="1717"/>
                    </a:cubicBezTo>
                    <a:cubicBezTo>
                      <a:pt x="22174" y="1918"/>
                      <a:pt x="22142" y="2003"/>
                      <a:pt x="22035" y="2003"/>
                    </a:cubicBezTo>
                    <a:cubicBezTo>
                      <a:pt x="21956" y="2003"/>
                      <a:pt x="21838" y="1958"/>
                      <a:pt x="21640" y="1880"/>
                    </a:cubicBezTo>
                    <a:cubicBezTo>
                      <a:pt x="21599" y="1880"/>
                      <a:pt x="21579" y="1860"/>
                      <a:pt x="21559" y="1860"/>
                    </a:cubicBezTo>
                    <a:cubicBezTo>
                      <a:pt x="21538" y="1860"/>
                      <a:pt x="21436" y="1860"/>
                      <a:pt x="21436" y="1880"/>
                    </a:cubicBezTo>
                    <a:cubicBezTo>
                      <a:pt x="21436" y="1982"/>
                      <a:pt x="21334" y="2003"/>
                      <a:pt x="21232" y="2044"/>
                    </a:cubicBezTo>
                    <a:cubicBezTo>
                      <a:pt x="21232" y="2023"/>
                      <a:pt x="21252" y="2003"/>
                      <a:pt x="21252" y="1982"/>
                    </a:cubicBezTo>
                    <a:cubicBezTo>
                      <a:pt x="21293" y="1921"/>
                      <a:pt x="21334" y="1880"/>
                      <a:pt x="21252" y="1839"/>
                    </a:cubicBezTo>
                    <a:cubicBezTo>
                      <a:pt x="21189" y="1814"/>
                      <a:pt x="21141" y="1797"/>
                      <a:pt x="21100" y="1797"/>
                    </a:cubicBezTo>
                    <a:cubicBezTo>
                      <a:pt x="21074" y="1797"/>
                      <a:pt x="21051" y="1803"/>
                      <a:pt x="21027" y="1819"/>
                    </a:cubicBezTo>
                    <a:cubicBezTo>
                      <a:pt x="20884" y="1901"/>
                      <a:pt x="20721" y="1942"/>
                      <a:pt x="20557" y="1982"/>
                    </a:cubicBezTo>
                    <a:cubicBezTo>
                      <a:pt x="20537" y="2146"/>
                      <a:pt x="20332" y="2166"/>
                      <a:pt x="20128" y="2166"/>
                    </a:cubicBezTo>
                    <a:cubicBezTo>
                      <a:pt x="20026" y="2166"/>
                      <a:pt x="19944" y="2207"/>
                      <a:pt x="19883" y="2289"/>
                    </a:cubicBezTo>
                    <a:cubicBezTo>
                      <a:pt x="19822" y="2350"/>
                      <a:pt x="19740" y="2391"/>
                      <a:pt x="19658" y="2391"/>
                    </a:cubicBezTo>
                    <a:cubicBezTo>
                      <a:pt x="19474" y="2412"/>
                      <a:pt x="19290" y="2412"/>
                      <a:pt x="19127" y="2412"/>
                    </a:cubicBezTo>
                    <a:cubicBezTo>
                      <a:pt x="19106" y="2412"/>
                      <a:pt x="19093" y="2412"/>
                      <a:pt x="19085" y="2413"/>
                    </a:cubicBezTo>
                    <a:lnTo>
                      <a:pt x="19085" y="2413"/>
                    </a:lnTo>
                    <a:cubicBezTo>
                      <a:pt x="19094" y="2409"/>
                      <a:pt x="19102" y="2398"/>
                      <a:pt x="19066" y="2371"/>
                    </a:cubicBezTo>
                    <a:cubicBezTo>
                      <a:pt x="19045" y="2350"/>
                      <a:pt x="19045" y="2289"/>
                      <a:pt x="19066" y="2289"/>
                    </a:cubicBezTo>
                    <a:lnTo>
                      <a:pt x="19106" y="2268"/>
                    </a:lnTo>
                    <a:lnTo>
                      <a:pt x="19106" y="2268"/>
                    </a:lnTo>
                    <a:cubicBezTo>
                      <a:pt x="18780" y="2309"/>
                      <a:pt x="18432" y="2289"/>
                      <a:pt x="18003" y="2350"/>
                    </a:cubicBezTo>
                    <a:cubicBezTo>
                      <a:pt x="17880" y="2350"/>
                      <a:pt x="17758" y="2371"/>
                      <a:pt x="17615" y="2412"/>
                    </a:cubicBezTo>
                    <a:lnTo>
                      <a:pt x="17431" y="2452"/>
                    </a:lnTo>
                    <a:cubicBezTo>
                      <a:pt x="17370" y="2493"/>
                      <a:pt x="17288" y="2555"/>
                      <a:pt x="17206" y="2595"/>
                    </a:cubicBezTo>
                    <a:lnTo>
                      <a:pt x="17043" y="2595"/>
                    </a:lnTo>
                    <a:cubicBezTo>
                      <a:pt x="17043" y="2595"/>
                      <a:pt x="17022" y="2555"/>
                      <a:pt x="17022" y="2534"/>
                    </a:cubicBezTo>
                    <a:cubicBezTo>
                      <a:pt x="17022" y="2534"/>
                      <a:pt x="17022" y="2534"/>
                      <a:pt x="17022" y="2514"/>
                    </a:cubicBezTo>
                    <a:cubicBezTo>
                      <a:pt x="16818" y="2555"/>
                      <a:pt x="16593" y="2595"/>
                      <a:pt x="16389" y="2636"/>
                    </a:cubicBezTo>
                    <a:cubicBezTo>
                      <a:pt x="15980" y="2718"/>
                      <a:pt x="15571" y="2800"/>
                      <a:pt x="15183" y="2882"/>
                    </a:cubicBezTo>
                    <a:cubicBezTo>
                      <a:pt x="15128" y="2903"/>
                      <a:pt x="15074" y="2914"/>
                      <a:pt x="15021" y="2914"/>
                    </a:cubicBezTo>
                    <a:cubicBezTo>
                      <a:pt x="14877" y="2914"/>
                      <a:pt x="14747" y="2838"/>
                      <a:pt x="14672" y="2718"/>
                    </a:cubicBezTo>
                    <a:cubicBezTo>
                      <a:pt x="14570" y="2759"/>
                      <a:pt x="14468" y="2800"/>
                      <a:pt x="14366" y="2841"/>
                    </a:cubicBezTo>
                    <a:lnTo>
                      <a:pt x="14366" y="2902"/>
                    </a:lnTo>
                    <a:cubicBezTo>
                      <a:pt x="14325" y="2922"/>
                      <a:pt x="14264" y="2963"/>
                      <a:pt x="14202" y="2984"/>
                    </a:cubicBezTo>
                    <a:cubicBezTo>
                      <a:pt x="13875" y="3045"/>
                      <a:pt x="13589" y="3188"/>
                      <a:pt x="13262" y="3270"/>
                    </a:cubicBezTo>
                    <a:cubicBezTo>
                      <a:pt x="13253" y="3272"/>
                      <a:pt x="13243" y="3273"/>
                      <a:pt x="13233" y="3273"/>
                    </a:cubicBezTo>
                    <a:cubicBezTo>
                      <a:pt x="13143" y="3273"/>
                      <a:pt x="12997" y="3204"/>
                      <a:pt x="12997" y="3168"/>
                    </a:cubicBezTo>
                    <a:cubicBezTo>
                      <a:pt x="12997" y="3106"/>
                      <a:pt x="12976" y="2984"/>
                      <a:pt x="12935" y="2902"/>
                    </a:cubicBezTo>
                    <a:lnTo>
                      <a:pt x="12915" y="2902"/>
                    </a:lnTo>
                    <a:lnTo>
                      <a:pt x="12465" y="2677"/>
                    </a:lnTo>
                    <a:lnTo>
                      <a:pt x="12322" y="2698"/>
                    </a:lnTo>
                    <a:cubicBezTo>
                      <a:pt x="12113" y="2894"/>
                      <a:pt x="11845" y="2995"/>
                      <a:pt x="11576" y="2995"/>
                    </a:cubicBezTo>
                    <a:cubicBezTo>
                      <a:pt x="11397" y="2995"/>
                      <a:pt x="11218" y="2951"/>
                      <a:pt x="11055" y="2861"/>
                    </a:cubicBezTo>
                    <a:lnTo>
                      <a:pt x="10728" y="2820"/>
                    </a:lnTo>
                    <a:lnTo>
                      <a:pt x="10708" y="2820"/>
                    </a:lnTo>
                    <a:cubicBezTo>
                      <a:pt x="10565" y="2922"/>
                      <a:pt x="10402" y="2984"/>
                      <a:pt x="10218" y="3004"/>
                    </a:cubicBezTo>
                    <a:cubicBezTo>
                      <a:pt x="10197" y="3004"/>
                      <a:pt x="10136" y="2984"/>
                      <a:pt x="10095" y="2963"/>
                    </a:cubicBezTo>
                    <a:cubicBezTo>
                      <a:pt x="10075" y="2943"/>
                      <a:pt x="10054" y="2922"/>
                      <a:pt x="10054" y="2902"/>
                    </a:cubicBezTo>
                    <a:cubicBezTo>
                      <a:pt x="10075" y="2861"/>
                      <a:pt x="10075" y="2820"/>
                      <a:pt x="10095" y="2759"/>
                    </a:cubicBezTo>
                    <a:cubicBezTo>
                      <a:pt x="10115" y="2718"/>
                      <a:pt x="10156" y="2677"/>
                      <a:pt x="10136" y="2636"/>
                    </a:cubicBezTo>
                    <a:cubicBezTo>
                      <a:pt x="10115" y="2616"/>
                      <a:pt x="10095" y="2575"/>
                      <a:pt x="10075" y="2555"/>
                    </a:cubicBezTo>
                    <a:cubicBezTo>
                      <a:pt x="10046" y="2540"/>
                      <a:pt x="10017" y="2526"/>
                      <a:pt x="9988" y="2526"/>
                    </a:cubicBezTo>
                    <a:cubicBezTo>
                      <a:pt x="9976" y="2526"/>
                      <a:pt x="9964" y="2528"/>
                      <a:pt x="9952" y="2534"/>
                    </a:cubicBezTo>
                    <a:cubicBezTo>
                      <a:pt x="9908" y="2545"/>
                      <a:pt x="9871" y="2568"/>
                      <a:pt x="9829" y="2568"/>
                    </a:cubicBezTo>
                    <a:cubicBezTo>
                      <a:pt x="9793" y="2568"/>
                      <a:pt x="9754" y="2550"/>
                      <a:pt x="9707" y="2493"/>
                    </a:cubicBezTo>
                    <a:cubicBezTo>
                      <a:pt x="9666" y="2432"/>
                      <a:pt x="9584" y="2391"/>
                      <a:pt x="9502" y="2391"/>
                    </a:cubicBezTo>
                    <a:cubicBezTo>
                      <a:pt x="9486" y="2392"/>
                      <a:pt x="9471" y="2393"/>
                      <a:pt x="9457" y="2393"/>
                    </a:cubicBezTo>
                    <a:cubicBezTo>
                      <a:pt x="9249" y="2393"/>
                      <a:pt x="9188" y="2262"/>
                      <a:pt x="9073" y="2166"/>
                    </a:cubicBezTo>
                    <a:cubicBezTo>
                      <a:pt x="9012" y="2146"/>
                      <a:pt x="9053" y="2105"/>
                      <a:pt x="9135" y="2105"/>
                    </a:cubicBezTo>
                    <a:cubicBezTo>
                      <a:pt x="9172" y="2111"/>
                      <a:pt x="9204" y="2114"/>
                      <a:pt x="9234" y="2114"/>
                    </a:cubicBezTo>
                    <a:cubicBezTo>
                      <a:pt x="9397" y="2114"/>
                      <a:pt x="9441" y="2022"/>
                      <a:pt x="9441" y="1901"/>
                    </a:cubicBezTo>
                    <a:cubicBezTo>
                      <a:pt x="9441" y="1860"/>
                      <a:pt x="9441" y="1819"/>
                      <a:pt x="9441" y="1799"/>
                    </a:cubicBezTo>
                    <a:cubicBezTo>
                      <a:pt x="9237" y="1717"/>
                      <a:pt x="9032" y="1655"/>
                      <a:pt x="8828" y="1574"/>
                    </a:cubicBezTo>
                    <a:lnTo>
                      <a:pt x="8665" y="1574"/>
                    </a:lnTo>
                    <a:cubicBezTo>
                      <a:pt x="8399" y="1655"/>
                      <a:pt x="8133" y="1758"/>
                      <a:pt x="7868" y="1839"/>
                    </a:cubicBezTo>
                    <a:cubicBezTo>
                      <a:pt x="7888" y="1901"/>
                      <a:pt x="7909" y="1942"/>
                      <a:pt x="7929" y="2003"/>
                    </a:cubicBezTo>
                    <a:cubicBezTo>
                      <a:pt x="7990" y="2105"/>
                      <a:pt x="7990" y="2187"/>
                      <a:pt x="7847" y="2228"/>
                    </a:cubicBezTo>
                    <a:cubicBezTo>
                      <a:pt x="7806" y="2268"/>
                      <a:pt x="7745" y="2289"/>
                      <a:pt x="7684" y="2330"/>
                    </a:cubicBezTo>
                    <a:cubicBezTo>
                      <a:pt x="7633" y="2371"/>
                      <a:pt x="7571" y="2391"/>
                      <a:pt x="7508" y="2391"/>
                    </a:cubicBezTo>
                    <a:cubicBezTo>
                      <a:pt x="7444" y="2391"/>
                      <a:pt x="7377" y="2371"/>
                      <a:pt x="7316" y="2330"/>
                    </a:cubicBezTo>
                    <a:cubicBezTo>
                      <a:pt x="7275" y="2309"/>
                      <a:pt x="7234" y="2268"/>
                      <a:pt x="7193" y="2248"/>
                    </a:cubicBezTo>
                    <a:cubicBezTo>
                      <a:pt x="7107" y="2199"/>
                      <a:pt x="7013" y="2172"/>
                      <a:pt x="6916" y="2172"/>
                    </a:cubicBezTo>
                    <a:cubicBezTo>
                      <a:pt x="6852" y="2172"/>
                      <a:pt x="6788" y="2183"/>
                      <a:pt x="6723" y="2207"/>
                    </a:cubicBezTo>
                    <a:cubicBezTo>
                      <a:pt x="6601" y="2268"/>
                      <a:pt x="6499" y="2330"/>
                      <a:pt x="6376" y="2391"/>
                    </a:cubicBezTo>
                    <a:cubicBezTo>
                      <a:pt x="6253" y="2432"/>
                      <a:pt x="6131" y="2452"/>
                      <a:pt x="6008" y="2452"/>
                    </a:cubicBezTo>
                    <a:cubicBezTo>
                      <a:pt x="5898" y="2452"/>
                      <a:pt x="5764" y="2392"/>
                      <a:pt x="5671" y="2392"/>
                    </a:cubicBezTo>
                    <a:cubicBezTo>
                      <a:pt x="5643" y="2392"/>
                      <a:pt x="5618" y="2397"/>
                      <a:pt x="5600" y="2412"/>
                    </a:cubicBezTo>
                    <a:cubicBezTo>
                      <a:pt x="5456" y="2534"/>
                      <a:pt x="5334" y="2657"/>
                      <a:pt x="5416" y="2841"/>
                    </a:cubicBezTo>
                    <a:cubicBezTo>
                      <a:pt x="5416" y="2861"/>
                      <a:pt x="5416" y="2882"/>
                      <a:pt x="5436" y="2902"/>
                    </a:cubicBezTo>
                    <a:cubicBezTo>
                      <a:pt x="5456" y="3065"/>
                      <a:pt x="5334" y="3188"/>
                      <a:pt x="5089" y="3249"/>
                    </a:cubicBezTo>
                    <a:cubicBezTo>
                      <a:pt x="5048" y="3249"/>
                      <a:pt x="4987" y="3229"/>
                      <a:pt x="4946" y="3208"/>
                    </a:cubicBezTo>
                    <a:cubicBezTo>
                      <a:pt x="4884" y="3208"/>
                      <a:pt x="4843" y="3147"/>
                      <a:pt x="4803" y="3147"/>
                    </a:cubicBezTo>
                    <a:cubicBezTo>
                      <a:pt x="4721" y="3127"/>
                      <a:pt x="4639" y="3086"/>
                      <a:pt x="4578" y="3025"/>
                    </a:cubicBezTo>
                    <a:cubicBezTo>
                      <a:pt x="4333" y="3208"/>
                      <a:pt x="4047" y="3351"/>
                      <a:pt x="3740" y="3392"/>
                    </a:cubicBezTo>
                    <a:cubicBezTo>
                      <a:pt x="3658" y="3413"/>
                      <a:pt x="3577" y="3423"/>
                      <a:pt x="3496" y="3423"/>
                    </a:cubicBezTo>
                    <a:cubicBezTo>
                      <a:pt x="3255" y="3423"/>
                      <a:pt x="3025" y="3331"/>
                      <a:pt x="2841" y="3147"/>
                    </a:cubicBezTo>
                    <a:lnTo>
                      <a:pt x="2637" y="3127"/>
                    </a:lnTo>
                    <a:cubicBezTo>
                      <a:pt x="2514" y="3208"/>
                      <a:pt x="2391" y="3290"/>
                      <a:pt x="2248" y="3331"/>
                    </a:cubicBezTo>
                    <a:cubicBezTo>
                      <a:pt x="2039" y="3401"/>
                      <a:pt x="1820" y="3433"/>
                      <a:pt x="1598" y="3433"/>
                    </a:cubicBezTo>
                    <a:cubicBezTo>
                      <a:pt x="1495" y="3433"/>
                      <a:pt x="1391" y="3426"/>
                      <a:pt x="1288" y="3413"/>
                    </a:cubicBezTo>
                    <a:cubicBezTo>
                      <a:pt x="1104" y="3556"/>
                      <a:pt x="879" y="3658"/>
                      <a:pt x="654" y="3699"/>
                    </a:cubicBezTo>
                    <a:cubicBezTo>
                      <a:pt x="550" y="3729"/>
                      <a:pt x="434" y="3748"/>
                      <a:pt x="324" y="3748"/>
                    </a:cubicBezTo>
                    <a:cubicBezTo>
                      <a:pt x="283" y="3748"/>
                      <a:pt x="243" y="3745"/>
                      <a:pt x="205" y="3740"/>
                    </a:cubicBezTo>
                    <a:cubicBezTo>
                      <a:pt x="144" y="3821"/>
                      <a:pt x="82" y="3883"/>
                      <a:pt x="1" y="3924"/>
                    </a:cubicBezTo>
                    <a:lnTo>
                      <a:pt x="1" y="34268"/>
                    </a:lnTo>
                    <a:lnTo>
                      <a:pt x="6540" y="34268"/>
                    </a:lnTo>
                    <a:cubicBezTo>
                      <a:pt x="6601" y="34105"/>
                      <a:pt x="6744" y="34003"/>
                      <a:pt x="6907" y="33962"/>
                    </a:cubicBezTo>
                    <a:cubicBezTo>
                      <a:pt x="7030" y="33819"/>
                      <a:pt x="7193" y="33696"/>
                      <a:pt x="7357" y="33594"/>
                    </a:cubicBezTo>
                    <a:cubicBezTo>
                      <a:pt x="7357" y="33573"/>
                      <a:pt x="7377" y="33533"/>
                      <a:pt x="7398" y="33512"/>
                    </a:cubicBezTo>
                    <a:cubicBezTo>
                      <a:pt x="7479" y="33492"/>
                      <a:pt x="7541" y="33492"/>
                      <a:pt x="7623" y="33471"/>
                    </a:cubicBezTo>
                    <a:cubicBezTo>
                      <a:pt x="7684" y="33471"/>
                      <a:pt x="7745" y="33430"/>
                      <a:pt x="7766" y="33369"/>
                    </a:cubicBezTo>
                    <a:cubicBezTo>
                      <a:pt x="7806" y="33308"/>
                      <a:pt x="7847" y="33246"/>
                      <a:pt x="7868" y="33185"/>
                    </a:cubicBezTo>
                    <a:cubicBezTo>
                      <a:pt x="7909" y="33165"/>
                      <a:pt x="7949" y="33165"/>
                      <a:pt x="7990" y="33144"/>
                    </a:cubicBezTo>
                    <a:cubicBezTo>
                      <a:pt x="8072" y="33042"/>
                      <a:pt x="8174" y="32981"/>
                      <a:pt x="8297" y="32920"/>
                    </a:cubicBezTo>
                    <a:cubicBezTo>
                      <a:pt x="8236" y="32858"/>
                      <a:pt x="8174" y="32797"/>
                      <a:pt x="8133" y="32715"/>
                    </a:cubicBezTo>
                    <a:cubicBezTo>
                      <a:pt x="8052" y="32633"/>
                      <a:pt x="8072" y="32490"/>
                      <a:pt x="8195" y="32429"/>
                    </a:cubicBezTo>
                    <a:cubicBezTo>
                      <a:pt x="8236" y="32409"/>
                      <a:pt x="8276" y="32388"/>
                      <a:pt x="8338" y="32368"/>
                    </a:cubicBezTo>
                    <a:cubicBezTo>
                      <a:pt x="8379" y="32368"/>
                      <a:pt x="8399" y="32347"/>
                      <a:pt x="8440" y="32327"/>
                    </a:cubicBezTo>
                    <a:lnTo>
                      <a:pt x="8562" y="32286"/>
                    </a:lnTo>
                    <a:lnTo>
                      <a:pt x="8706" y="32286"/>
                    </a:lnTo>
                    <a:cubicBezTo>
                      <a:pt x="8787" y="32296"/>
                      <a:pt x="8864" y="32301"/>
                      <a:pt x="8938" y="32301"/>
                    </a:cubicBezTo>
                    <a:cubicBezTo>
                      <a:pt x="9012" y="32301"/>
                      <a:pt x="9084" y="32296"/>
                      <a:pt x="9155" y="32286"/>
                    </a:cubicBezTo>
                    <a:cubicBezTo>
                      <a:pt x="9155" y="32245"/>
                      <a:pt x="9155" y="32204"/>
                      <a:pt x="9175" y="32184"/>
                    </a:cubicBezTo>
                    <a:cubicBezTo>
                      <a:pt x="9257" y="32082"/>
                      <a:pt x="9462" y="32163"/>
                      <a:pt x="9564" y="32082"/>
                    </a:cubicBezTo>
                    <a:lnTo>
                      <a:pt x="9645" y="32184"/>
                    </a:lnTo>
                    <a:cubicBezTo>
                      <a:pt x="9666" y="32102"/>
                      <a:pt x="9707" y="32041"/>
                      <a:pt x="9748" y="31980"/>
                    </a:cubicBezTo>
                    <a:cubicBezTo>
                      <a:pt x="9829" y="31877"/>
                      <a:pt x="9911" y="31796"/>
                      <a:pt x="10034" y="31755"/>
                    </a:cubicBezTo>
                    <a:cubicBezTo>
                      <a:pt x="10094" y="31736"/>
                      <a:pt x="10156" y="31727"/>
                      <a:pt x="10217" y="31727"/>
                    </a:cubicBezTo>
                    <a:cubicBezTo>
                      <a:pt x="10422" y="31727"/>
                      <a:pt x="10618" y="31831"/>
                      <a:pt x="10728" y="32020"/>
                    </a:cubicBezTo>
                    <a:cubicBezTo>
                      <a:pt x="10749" y="32061"/>
                      <a:pt x="10769" y="32102"/>
                      <a:pt x="10769" y="32143"/>
                    </a:cubicBezTo>
                    <a:lnTo>
                      <a:pt x="10810" y="32143"/>
                    </a:lnTo>
                    <a:cubicBezTo>
                      <a:pt x="10854" y="32138"/>
                      <a:pt x="10898" y="32136"/>
                      <a:pt x="10943" y="32136"/>
                    </a:cubicBezTo>
                    <a:cubicBezTo>
                      <a:pt x="11089" y="32136"/>
                      <a:pt x="11242" y="32162"/>
                      <a:pt x="11382" y="32225"/>
                    </a:cubicBezTo>
                    <a:cubicBezTo>
                      <a:pt x="11525" y="32286"/>
                      <a:pt x="11689" y="32347"/>
                      <a:pt x="11852" y="32429"/>
                    </a:cubicBezTo>
                    <a:cubicBezTo>
                      <a:pt x="12077" y="32368"/>
                      <a:pt x="12302" y="32327"/>
                      <a:pt x="12547" y="32327"/>
                    </a:cubicBezTo>
                    <a:cubicBezTo>
                      <a:pt x="12670" y="32327"/>
                      <a:pt x="12792" y="32368"/>
                      <a:pt x="12874" y="32429"/>
                    </a:cubicBezTo>
                    <a:cubicBezTo>
                      <a:pt x="12997" y="32429"/>
                      <a:pt x="13099" y="32388"/>
                      <a:pt x="13221" y="32327"/>
                    </a:cubicBezTo>
                    <a:lnTo>
                      <a:pt x="13324" y="32327"/>
                    </a:lnTo>
                    <a:cubicBezTo>
                      <a:pt x="13405" y="32327"/>
                      <a:pt x="13508" y="32388"/>
                      <a:pt x="13610" y="32409"/>
                    </a:cubicBezTo>
                    <a:cubicBezTo>
                      <a:pt x="13634" y="32415"/>
                      <a:pt x="13658" y="32417"/>
                      <a:pt x="13680" y="32417"/>
                    </a:cubicBezTo>
                    <a:cubicBezTo>
                      <a:pt x="13734" y="32417"/>
                      <a:pt x="13779" y="32403"/>
                      <a:pt x="13794" y="32388"/>
                    </a:cubicBezTo>
                    <a:cubicBezTo>
                      <a:pt x="13916" y="32296"/>
                      <a:pt x="14050" y="32250"/>
                      <a:pt x="14187" y="32250"/>
                    </a:cubicBezTo>
                    <a:cubicBezTo>
                      <a:pt x="14233" y="32250"/>
                      <a:pt x="14279" y="32255"/>
                      <a:pt x="14325" y="32266"/>
                    </a:cubicBezTo>
                    <a:lnTo>
                      <a:pt x="14427" y="32306"/>
                    </a:lnTo>
                    <a:cubicBezTo>
                      <a:pt x="14468" y="32245"/>
                      <a:pt x="14529" y="32204"/>
                      <a:pt x="14591" y="32184"/>
                    </a:cubicBezTo>
                    <a:cubicBezTo>
                      <a:pt x="14591" y="32163"/>
                      <a:pt x="14611" y="32143"/>
                      <a:pt x="14631" y="32123"/>
                    </a:cubicBezTo>
                    <a:cubicBezTo>
                      <a:pt x="14693" y="32041"/>
                      <a:pt x="14631" y="31918"/>
                      <a:pt x="14754" y="31877"/>
                    </a:cubicBezTo>
                    <a:cubicBezTo>
                      <a:pt x="14856" y="31837"/>
                      <a:pt x="14958" y="31796"/>
                      <a:pt x="15061" y="31775"/>
                    </a:cubicBezTo>
                    <a:lnTo>
                      <a:pt x="15061" y="31775"/>
                    </a:lnTo>
                    <a:lnTo>
                      <a:pt x="14999" y="31837"/>
                    </a:lnTo>
                    <a:cubicBezTo>
                      <a:pt x="15061" y="31816"/>
                      <a:pt x="15142" y="31796"/>
                      <a:pt x="15204" y="31796"/>
                    </a:cubicBezTo>
                    <a:cubicBezTo>
                      <a:pt x="15408" y="31796"/>
                      <a:pt x="15490" y="31898"/>
                      <a:pt x="15633" y="31980"/>
                    </a:cubicBezTo>
                    <a:lnTo>
                      <a:pt x="15776" y="31918"/>
                    </a:lnTo>
                    <a:cubicBezTo>
                      <a:pt x="15906" y="31872"/>
                      <a:pt x="16042" y="31849"/>
                      <a:pt x="16177" y="31849"/>
                    </a:cubicBezTo>
                    <a:cubicBezTo>
                      <a:pt x="16403" y="31849"/>
                      <a:pt x="16626" y="31913"/>
                      <a:pt x="16818" y="32041"/>
                    </a:cubicBezTo>
                    <a:cubicBezTo>
                      <a:pt x="17083" y="31959"/>
                      <a:pt x="17349" y="31918"/>
                      <a:pt x="17635" y="31918"/>
                    </a:cubicBezTo>
                    <a:lnTo>
                      <a:pt x="17574" y="31816"/>
                    </a:lnTo>
                    <a:lnTo>
                      <a:pt x="17840" y="31734"/>
                    </a:lnTo>
                    <a:cubicBezTo>
                      <a:pt x="17890" y="31667"/>
                      <a:pt x="17969" y="31627"/>
                      <a:pt x="18053" y="31627"/>
                    </a:cubicBezTo>
                    <a:cubicBezTo>
                      <a:pt x="18070" y="31627"/>
                      <a:pt x="18088" y="31629"/>
                      <a:pt x="18105" y="31632"/>
                    </a:cubicBezTo>
                    <a:cubicBezTo>
                      <a:pt x="18166" y="31591"/>
                      <a:pt x="18207" y="31571"/>
                      <a:pt x="18269" y="31530"/>
                    </a:cubicBezTo>
                    <a:cubicBezTo>
                      <a:pt x="18310" y="31489"/>
                      <a:pt x="18371" y="31469"/>
                      <a:pt x="18432" y="31469"/>
                    </a:cubicBezTo>
                    <a:cubicBezTo>
                      <a:pt x="18432" y="31530"/>
                      <a:pt x="18473" y="31571"/>
                      <a:pt x="18575" y="31591"/>
                    </a:cubicBezTo>
                    <a:cubicBezTo>
                      <a:pt x="18677" y="31550"/>
                      <a:pt x="18780" y="31489"/>
                      <a:pt x="18882" y="31448"/>
                    </a:cubicBezTo>
                    <a:cubicBezTo>
                      <a:pt x="18902" y="31346"/>
                      <a:pt x="19025" y="31305"/>
                      <a:pt x="19106" y="31223"/>
                    </a:cubicBezTo>
                    <a:cubicBezTo>
                      <a:pt x="19127" y="31223"/>
                      <a:pt x="19127" y="31244"/>
                      <a:pt x="19147" y="31244"/>
                    </a:cubicBezTo>
                    <a:cubicBezTo>
                      <a:pt x="19168" y="31264"/>
                      <a:pt x="19209" y="31305"/>
                      <a:pt x="19229" y="31326"/>
                    </a:cubicBezTo>
                    <a:cubicBezTo>
                      <a:pt x="19597" y="31244"/>
                      <a:pt x="19944" y="31162"/>
                      <a:pt x="20312" y="31121"/>
                    </a:cubicBezTo>
                    <a:cubicBezTo>
                      <a:pt x="20762" y="31040"/>
                      <a:pt x="21170" y="30978"/>
                      <a:pt x="21559" y="30937"/>
                    </a:cubicBezTo>
                    <a:cubicBezTo>
                      <a:pt x="21654" y="30858"/>
                      <a:pt x="21773" y="30828"/>
                      <a:pt x="21889" y="30828"/>
                    </a:cubicBezTo>
                    <a:cubicBezTo>
                      <a:pt x="21922" y="30828"/>
                      <a:pt x="21956" y="30831"/>
                      <a:pt x="21988" y="30835"/>
                    </a:cubicBezTo>
                    <a:cubicBezTo>
                      <a:pt x="22029" y="30856"/>
                      <a:pt x="22049" y="30856"/>
                      <a:pt x="22069" y="30876"/>
                    </a:cubicBezTo>
                    <a:cubicBezTo>
                      <a:pt x="22165" y="30870"/>
                      <a:pt x="22259" y="30868"/>
                      <a:pt x="22352" y="30868"/>
                    </a:cubicBezTo>
                    <a:cubicBezTo>
                      <a:pt x="22576" y="30868"/>
                      <a:pt x="22793" y="30882"/>
                      <a:pt x="23009" y="30897"/>
                    </a:cubicBezTo>
                    <a:cubicBezTo>
                      <a:pt x="23071" y="30897"/>
                      <a:pt x="23132" y="30917"/>
                      <a:pt x="23193" y="30958"/>
                    </a:cubicBezTo>
                    <a:cubicBezTo>
                      <a:pt x="23214" y="30937"/>
                      <a:pt x="23234" y="30917"/>
                      <a:pt x="23255" y="30917"/>
                    </a:cubicBezTo>
                    <a:cubicBezTo>
                      <a:pt x="23479" y="30835"/>
                      <a:pt x="23704" y="30733"/>
                      <a:pt x="23949" y="30651"/>
                    </a:cubicBezTo>
                    <a:lnTo>
                      <a:pt x="24133" y="30713"/>
                    </a:lnTo>
                    <a:cubicBezTo>
                      <a:pt x="24200" y="30699"/>
                      <a:pt x="24266" y="30693"/>
                      <a:pt x="24330" y="30693"/>
                    </a:cubicBezTo>
                    <a:cubicBezTo>
                      <a:pt x="24561" y="30693"/>
                      <a:pt x="24775" y="30778"/>
                      <a:pt x="24951" y="30937"/>
                    </a:cubicBezTo>
                    <a:cubicBezTo>
                      <a:pt x="25028" y="30934"/>
                      <a:pt x="25106" y="30932"/>
                      <a:pt x="25183" y="30932"/>
                    </a:cubicBezTo>
                    <a:cubicBezTo>
                      <a:pt x="25596" y="30932"/>
                      <a:pt x="26006" y="30980"/>
                      <a:pt x="26401" y="31101"/>
                    </a:cubicBezTo>
                    <a:cubicBezTo>
                      <a:pt x="26544" y="31121"/>
                      <a:pt x="26667" y="31183"/>
                      <a:pt x="26769" y="31264"/>
                    </a:cubicBezTo>
                    <a:cubicBezTo>
                      <a:pt x="26820" y="31275"/>
                      <a:pt x="26866" y="31280"/>
                      <a:pt x="26912" y="31280"/>
                    </a:cubicBezTo>
                    <a:cubicBezTo>
                      <a:pt x="26958" y="31280"/>
                      <a:pt x="27004" y="31275"/>
                      <a:pt x="27055" y="31264"/>
                    </a:cubicBezTo>
                    <a:cubicBezTo>
                      <a:pt x="27055" y="31244"/>
                      <a:pt x="27055" y="31223"/>
                      <a:pt x="27076" y="31203"/>
                    </a:cubicBezTo>
                    <a:cubicBezTo>
                      <a:pt x="27117" y="31223"/>
                      <a:pt x="27157" y="31244"/>
                      <a:pt x="27198" y="31264"/>
                    </a:cubicBezTo>
                    <a:cubicBezTo>
                      <a:pt x="27280" y="31285"/>
                      <a:pt x="27341" y="31305"/>
                      <a:pt x="27423" y="31326"/>
                    </a:cubicBezTo>
                    <a:cubicBezTo>
                      <a:pt x="27484" y="31305"/>
                      <a:pt x="27566" y="31285"/>
                      <a:pt x="27648" y="31285"/>
                    </a:cubicBezTo>
                    <a:cubicBezTo>
                      <a:pt x="27679" y="31315"/>
                      <a:pt x="27725" y="31331"/>
                      <a:pt x="27770" y="31331"/>
                    </a:cubicBezTo>
                    <a:cubicBezTo>
                      <a:pt x="27816" y="31331"/>
                      <a:pt x="27862" y="31315"/>
                      <a:pt x="27893" y="31285"/>
                    </a:cubicBezTo>
                    <a:lnTo>
                      <a:pt x="27954" y="31285"/>
                    </a:lnTo>
                    <a:cubicBezTo>
                      <a:pt x="28138" y="31244"/>
                      <a:pt x="28322" y="31183"/>
                      <a:pt x="28506" y="31121"/>
                    </a:cubicBezTo>
                    <a:cubicBezTo>
                      <a:pt x="28465" y="30917"/>
                      <a:pt x="28751" y="30999"/>
                      <a:pt x="28874" y="30958"/>
                    </a:cubicBezTo>
                    <a:cubicBezTo>
                      <a:pt x="28925" y="30978"/>
                      <a:pt x="28976" y="30989"/>
                      <a:pt x="29027" y="30989"/>
                    </a:cubicBezTo>
                    <a:cubicBezTo>
                      <a:pt x="29078" y="30989"/>
                      <a:pt x="29129" y="30978"/>
                      <a:pt x="29180" y="30958"/>
                    </a:cubicBezTo>
                    <a:cubicBezTo>
                      <a:pt x="29283" y="30897"/>
                      <a:pt x="29405" y="30856"/>
                      <a:pt x="29426" y="30733"/>
                    </a:cubicBezTo>
                    <a:cubicBezTo>
                      <a:pt x="29485" y="30532"/>
                      <a:pt x="29510" y="30447"/>
                      <a:pt x="29615" y="30447"/>
                    </a:cubicBezTo>
                    <a:cubicBezTo>
                      <a:pt x="29692" y="30447"/>
                      <a:pt x="29812" y="30492"/>
                      <a:pt x="30018" y="30570"/>
                    </a:cubicBezTo>
                    <a:cubicBezTo>
                      <a:pt x="30039" y="30570"/>
                      <a:pt x="30080" y="30610"/>
                      <a:pt x="30100" y="30610"/>
                    </a:cubicBezTo>
                    <a:cubicBezTo>
                      <a:pt x="30100" y="30610"/>
                      <a:pt x="30223" y="30590"/>
                      <a:pt x="30223" y="30570"/>
                    </a:cubicBezTo>
                    <a:cubicBezTo>
                      <a:pt x="30223" y="30488"/>
                      <a:pt x="30304" y="30447"/>
                      <a:pt x="30427" y="30427"/>
                    </a:cubicBezTo>
                    <a:lnTo>
                      <a:pt x="30427" y="30427"/>
                    </a:lnTo>
                    <a:cubicBezTo>
                      <a:pt x="30406" y="30447"/>
                      <a:pt x="30406" y="30467"/>
                      <a:pt x="30386" y="30488"/>
                    </a:cubicBezTo>
                    <a:cubicBezTo>
                      <a:pt x="30366" y="30529"/>
                      <a:pt x="30325" y="30570"/>
                      <a:pt x="30406" y="30610"/>
                    </a:cubicBezTo>
                    <a:cubicBezTo>
                      <a:pt x="30454" y="30646"/>
                      <a:pt x="30501" y="30668"/>
                      <a:pt x="30545" y="30668"/>
                    </a:cubicBezTo>
                    <a:cubicBezTo>
                      <a:pt x="30576" y="30668"/>
                      <a:pt x="30606" y="30657"/>
                      <a:pt x="30631" y="30631"/>
                    </a:cubicBezTo>
                    <a:cubicBezTo>
                      <a:pt x="30774" y="30570"/>
                      <a:pt x="30917" y="30508"/>
                      <a:pt x="31081" y="30488"/>
                    </a:cubicBezTo>
                    <a:cubicBezTo>
                      <a:pt x="31122" y="30324"/>
                      <a:pt x="31326" y="30304"/>
                      <a:pt x="31530" y="30284"/>
                    </a:cubicBezTo>
                    <a:cubicBezTo>
                      <a:pt x="31633" y="30284"/>
                      <a:pt x="31714" y="30243"/>
                      <a:pt x="31755" y="30181"/>
                    </a:cubicBezTo>
                    <a:cubicBezTo>
                      <a:pt x="31816" y="30100"/>
                      <a:pt x="31919" y="30059"/>
                      <a:pt x="32000" y="30059"/>
                    </a:cubicBezTo>
                    <a:cubicBezTo>
                      <a:pt x="32184" y="30059"/>
                      <a:pt x="32348" y="30038"/>
                      <a:pt x="32532" y="30038"/>
                    </a:cubicBezTo>
                    <a:cubicBezTo>
                      <a:pt x="32550" y="30038"/>
                      <a:pt x="32561" y="30038"/>
                      <a:pt x="32567" y="30037"/>
                    </a:cubicBezTo>
                    <a:lnTo>
                      <a:pt x="32567" y="30037"/>
                    </a:lnTo>
                    <a:cubicBezTo>
                      <a:pt x="32561" y="30041"/>
                      <a:pt x="32557" y="30052"/>
                      <a:pt x="32593" y="30079"/>
                    </a:cubicBezTo>
                    <a:cubicBezTo>
                      <a:pt x="32612" y="30098"/>
                      <a:pt x="32613" y="30152"/>
                      <a:pt x="32597" y="30176"/>
                    </a:cubicBezTo>
                    <a:lnTo>
                      <a:pt x="32597" y="30176"/>
                    </a:lnTo>
                    <a:cubicBezTo>
                      <a:pt x="32911" y="30142"/>
                      <a:pt x="33245" y="30158"/>
                      <a:pt x="33635" y="30100"/>
                    </a:cubicBezTo>
                    <a:cubicBezTo>
                      <a:pt x="33778" y="30079"/>
                      <a:pt x="33921" y="30059"/>
                      <a:pt x="34044" y="30038"/>
                    </a:cubicBezTo>
                    <a:lnTo>
                      <a:pt x="34207" y="29997"/>
                    </a:lnTo>
                    <a:cubicBezTo>
                      <a:pt x="34289" y="29957"/>
                      <a:pt x="34371" y="29895"/>
                      <a:pt x="34452" y="29854"/>
                    </a:cubicBezTo>
                    <a:lnTo>
                      <a:pt x="34595" y="29854"/>
                    </a:lnTo>
                    <a:cubicBezTo>
                      <a:pt x="34616" y="29875"/>
                      <a:pt x="34636" y="29895"/>
                      <a:pt x="34636" y="29916"/>
                    </a:cubicBezTo>
                    <a:cubicBezTo>
                      <a:pt x="34841" y="29875"/>
                      <a:pt x="35065" y="29854"/>
                      <a:pt x="35270" y="29814"/>
                    </a:cubicBezTo>
                    <a:cubicBezTo>
                      <a:pt x="35678" y="29732"/>
                      <a:pt x="36087" y="29630"/>
                      <a:pt x="36475" y="29568"/>
                    </a:cubicBezTo>
                    <a:cubicBezTo>
                      <a:pt x="36530" y="29546"/>
                      <a:pt x="36585" y="29536"/>
                      <a:pt x="36638" y="29536"/>
                    </a:cubicBezTo>
                    <a:cubicBezTo>
                      <a:pt x="36782" y="29536"/>
                      <a:pt x="36911" y="29612"/>
                      <a:pt x="36986" y="29732"/>
                    </a:cubicBezTo>
                    <a:cubicBezTo>
                      <a:pt x="37088" y="29691"/>
                      <a:pt x="37191" y="29650"/>
                      <a:pt x="37293" y="29609"/>
                    </a:cubicBezTo>
                    <a:lnTo>
                      <a:pt x="37293" y="29548"/>
                    </a:lnTo>
                    <a:cubicBezTo>
                      <a:pt x="37334" y="29507"/>
                      <a:pt x="37395" y="29487"/>
                      <a:pt x="37456" y="29466"/>
                    </a:cubicBezTo>
                    <a:cubicBezTo>
                      <a:pt x="37783" y="29384"/>
                      <a:pt x="38069" y="29241"/>
                      <a:pt x="38396" y="29180"/>
                    </a:cubicBezTo>
                    <a:cubicBezTo>
                      <a:pt x="38407" y="29177"/>
                      <a:pt x="38420" y="29176"/>
                      <a:pt x="38434" y="29176"/>
                    </a:cubicBezTo>
                    <a:cubicBezTo>
                      <a:pt x="38524" y="29176"/>
                      <a:pt x="38662" y="29229"/>
                      <a:pt x="38662" y="29282"/>
                    </a:cubicBezTo>
                    <a:cubicBezTo>
                      <a:pt x="38662" y="29344"/>
                      <a:pt x="38682" y="29466"/>
                      <a:pt x="38703" y="29548"/>
                    </a:cubicBezTo>
                    <a:lnTo>
                      <a:pt x="38744" y="29548"/>
                    </a:lnTo>
                    <a:lnTo>
                      <a:pt x="39173" y="29752"/>
                    </a:lnTo>
                    <a:lnTo>
                      <a:pt x="39336" y="29732"/>
                    </a:lnTo>
                    <a:cubicBezTo>
                      <a:pt x="39543" y="29549"/>
                      <a:pt x="39808" y="29454"/>
                      <a:pt x="40075" y="29454"/>
                    </a:cubicBezTo>
                    <a:cubicBezTo>
                      <a:pt x="40256" y="29454"/>
                      <a:pt x="40438" y="29498"/>
                      <a:pt x="40603" y="29589"/>
                    </a:cubicBezTo>
                    <a:lnTo>
                      <a:pt x="40930" y="29630"/>
                    </a:lnTo>
                    <a:lnTo>
                      <a:pt x="40930" y="82"/>
                    </a:lnTo>
                    <a:lnTo>
                      <a:pt x="40869" y="102"/>
                    </a:lnTo>
                    <a:cubicBezTo>
                      <a:pt x="40828" y="102"/>
                      <a:pt x="40787" y="101"/>
                      <a:pt x="40747" y="101"/>
                    </a:cubicBezTo>
                    <a:cubicBezTo>
                      <a:pt x="40647" y="101"/>
                      <a:pt x="40553" y="111"/>
                      <a:pt x="40480" y="184"/>
                    </a:cubicBezTo>
                    <a:cubicBezTo>
                      <a:pt x="40445" y="208"/>
                      <a:pt x="40409" y="218"/>
                      <a:pt x="40369" y="218"/>
                    </a:cubicBezTo>
                    <a:cubicBezTo>
                      <a:pt x="40340" y="218"/>
                      <a:pt x="40310" y="213"/>
                      <a:pt x="40276" y="205"/>
                    </a:cubicBezTo>
                    <a:cubicBezTo>
                      <a:pt x="40113" y="184"/>
                      <a:pt x="39970" y="102"/>
                      <a:pt x="39867"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pPr>
                <a:endParaRPr sz="1900" kern="0">
                  <a:solidFill>
                    <a:srgbClr val="000000"/>
                  </a:solidFill>
                  <a:cs typeface="Arial"/>
                  <a:sym typeface="Arial"/>
                </a:endParaRPr>
              </a:p>
            </p:txBody>
          </p:sp>
        </p:grpSp>
        <p:sp>
          <p:nvSpPr>
            <p:cNvPr id="1558" name="Google Shape;1558;p39"/>
            <p:cNvSpPr/>
            <p:nvPr/>
          </p:nvSpPr>
          <p:spPr>
            <a:xfrm rot="-5936802">
              <a:off x="3356424" y="2479653"/>
              <a:ext cx="1017569" cy="642886"/>
            </a:xfrm>
            <a:custGeom>
              <a:avLst/>
              <a:gdLst/>
              <a:ahLst/>
              <a:cxnLst/>
              <a:rect l="l" t="t" r="r" b="b"/>
              <a:pathLst>
                <a:path w="21865" h="13814" extrusionOk="0">
                  <a:moveTo>
                    <a:pt x="16307" y="0"/>
                  </a:moveTo>
                  <a:lnTo>
                    <a:pt x="0" y="8725"/>
                  </a:lnTo>
                  <a:cubicBezTo>
                    <a:pt x="123" y="8848"/>
                    <a:pt x="266" y="8971"/>
                    <a:pt x="409" y="9073"/>
                  </a:cubicBezTo>
                  <a:cubicBezTo>
                    <a:pt x="532" y="9379"/>
                    <a:pt x="715" y="9665"/>
                    <a:pt x="940" y="9931"/>
                  </a:cubicBezTo>
                  <a:cubicBezTo>
                    <a:pt x="1042" y="10033"/>
                    <a:pt x="1165" y="10135"/>
                    <a:pt x="1288" y="10217"/>
                  </a:cubicBezTo>
                  <a:cubicBezTo>
                    <a:pt x="1308" y="10278"/>
                    <a:pt x="1328" y="10340"/>
                    <a:pt x="1369" y="10401"/>
                  </a:cubicBezTo>
                  <a:cubicBezTo>
                    <a:pt x="1308" y="10748"/>
                    <a:pt x="1390" y="11075"/>
                    <a:pt x="1615" y="11341"/>
                  </a:cubicBezTo>
                  <a:cubicBezTo>
                    <a:pt x="1798" y="11607"/>
                    <a:pt x="2023" y="11811"/>
                    <a:pt x="2309" y="11974"/>
                  </a:cubicBezTo>
                  <a:cubicBezTo>
                    <a:pt x="2289" y="12077"/>
                    <a:pt x="2289" y="12158"/>
                    <a:pt x="2330" y="12240"/>
                  </a:cubicBezTo>
                  <a:cubicBezTo>
                    <a:pt x="2330" y="12281"/>
                    <a:pt x="2330" y="12342"/>
                    <a:pt x="2330" y="12383"/>
                  </a:cubicBezTo>
                  <a:cubicBezTo>
                    <a:pt x="2330" y="12444"/>
                    <a:pt x="2350" y="12506"/>
                    <a:pt x="2371" y="12547"/>
                  </a:cubicBezTo>
                  <a:cubicBezTo>
                    <a:pt x="2487" y="12693"/>
                    <a:pt x="2604" y="12766"/>
                    <a:pt x="2706" y="12766"/>
                  </a:cubicBezTo>
                  <a:cubicBezTo>
                    <a:pt x="2747" y="12766"/>
                    <a:pt x="2785" y="12754"/>
                    <a:pt x="2820" y="12731"/>
                  </a:cubicBezTo>
                  <a:cubicBezTo>
                    <a:pt x="2820" y="12731"/>
                    <a:pt x="2841" y="12710"/>
                    <a:pt x="2841" y="12690"/>
                  </a:cubicBezTo>
                  <a:cubicBezTo>
                    <a:pt x="2881" y="12633"/>
                    <a:pt x="2931" y="12612"/>
                    <a:pt x="2987" y="12612"/>
                  </a:cubicBezTo>
                  <a:cubicBezTo>
                    <a:pt x="3073" y="12612"/>
                    <a:pt x="3171" y="12661"/>
                    <a:pt x="3270" y="12710"/>
                  </a:cubicBezTo>
                  <a:cubicBezTo>
                    <a:pt x="3372" y="12771"/>
                    <a:pt x="3372" y="12976"/>
                    <a:pt x="3433" y="13098"/>
                  </a:cubicBezTo>
                  <a:cubicBezTo>
                    <a:pt x="3494" y="13221"/>
                    <a:pt x="3576" y="13323"/>
                    <a:pt x="3658" y="13425"/>
                  </a:cubicBezTo>
                  <a:cubicBezTo>
                    <a:pt x="3760" y="13527"/>
                    <a:pt x="3883" y="13589"/>
                    <a:pt x="3985" y="13691"/>
                  </a:cubicBezTo>
                  <a:cubicBezTo>
                    <a:pt x="4026" y="13732"/>
                    <a:pt x="4046" y="13773"/>
                    <a:pt x="4067" y="13814"/>
                  </a:cubicBezTo>
                  <a:lnTo>
                    <a:pt x="21865" y="4271"/>
                  </a:lnTo>
                  <a:cubicBezTo>
                    <a:pt x="21865" y="4250"/>
                    <a:pt x="21844" y="4250"/>
                    <a:pt x="21824" y="4230"/>
                  </a:cubicBezTo>
                  <a:cubicBezTo>
                    <a:pt x="21640" y="4005"/>
                    <a:pt x="21415" y="3801"/>
                    <a:pt x="21190" y="3597"/>
                  </a:cubicBezTo>
                  <a:cubicBezTo>
                    <a:pt x="21190" y="3576"/>
                    <a:pt x="21170" y="3556"/>
                    <a:pt x="21150" y="3515"/>
                  </a:cubicBezTo>
                  <a:cubicBezTo>
                    <a:pt x="21068" y="3413"/>
                    <a:pt x="20945" y="3331"/>
                    <a:pt x="20802" y="3290"/>
                  </a:cubicBezTo>
                  <a:cubicBezTo>
                    <a:pt x="20516" y="3045"/>
                    <a:pt x="20210" y="2820"/>
                    <a:pt x="19862" y="2575"/>
                  </a:cubicBezTo>
                  <a:cubicBezTo>
                    <a:pt x="19597" y="2370"/>
                    <a:pt x="19310" y="2146"/>
                    <a:pt x="19024" y="1982"/>
                  </a:cubicBezTo>
                  <a:lnTo>
                    <a:pt x="19004" y="1860"/>
                  </a:lnTo>
                  <a:cubicBezTo>
                    <a:pt x="19004" y="1860"/>
                    <a:pt x="18984" y="1839"/>
                    <a:pt x="18984" y="1839"/>
                  </a:cubicBezTo>
                  <a:cubicBezTo>
                    <a:pt x="18913" y="1839"/>
                    <a:pt x="18828" y="1794"/>
                    <a:pt x="18754" y="1794"/>
                  </a:cubicBezTo>
                  <a:cubicBezTo>
                    <a:pt x="18742" y="1794"/>
                    <a:pt x="18730" y="1795"/>
                    <a:pt x="18718" y="1798"/>
                  </a:cubicBezTo>
                  <a:cubicBezTo>
                    <a:pt x="18636" y="1757"/>
                    <a:pt x="18554" y="1717"/>
                    <a:pt x="18473" y="1696"/>
                  </a:cubicBezTo>
                  <a:cubicBezTo>
                    <a:pt x="18411" y="1614"/>
                    <a:pt x="18391" y="1553"/>
                    <a:pt x="18411" y="1533"/>
                  </a:cubicBezTo>
                  <a:cubicBezTo>
                    <a:pt x="18391" y="1492"/>
                    <a:pt x="18330" y="1471"/>
                    <a:pt x="18289" y="1451"/>
                  </a:cubicBezTo>
                  <a:cubicBezTo>
                    <a:pt x="18227" y="1431"/>
                    <a:pt x="18166" y="1410"/>
                    <a:pt x="18125" y="1390"/>
                  </a:cubicBezTo>
                  <a:cubicBezTo>
                    <a:pt x="18064" y="1328"/>
                    <a:pt x="18003" y="1308"/>
                    <a:pt x="17921" y="1287"/>
                  </a:cubicBezTo>
                  <a:lnTo>
                    <a:pt x="17676" y="1165"/>
                  </a:lnTo>
                  <a:lnTo>
                    <a:pt x="17676" y="1247"/>
                  </a:lnTo>
                  <a:cubicBezTo>
                    <a:pt x="17492" y="1083"/>
                    <a:pt x="17287" y="920"/>
                    <a:pt x="17083" y="797"/>
                  </a:cubicBezTo>
                  <a:cubicBezTo>
                    <a:pt x="16940" y="470"/>
                    <a:pt x="16715" y="204"/>
                    <a:pt x="16409" y="41"/>
                  </a:cubicBezTo>
                  <a:lnTo>
                    <a:pt x="16307" y="0"/>
                  </a:lnTo>
                  <a:close/>
                </a:path>
              </a:pathLst>
            </a:custGeom>
            <a:solidFill>
              <a:srgbClr val="D0B8D6">
                <a:alpha val="59780"/>
              </a:srgbClr>
            </a:solidFill>
            <a:ln>
              <a:noFill/>
            </a:ln>
          </p:spPr>
          <p:txBody>
            <a:bodyPr spcFirstLastPara="1" wrap="square" lIns="91425" tIns="91425" rIns="91425" bIns="91425" anchor="ctr" anchorCtr="0">
              <a:noAutofit/>
            </a:bodyPr>
            <a:lstStyle/>
            <a:p>
              <a:pPr defTabSz="1219170">
                <a:buClr>
                  <a:srgbClr val="000000"/>
                </a:buClr>
              </a:pPr>
              <a:endParaRPr sz="1900" kern="0">
                <a:solidFill>
                  <a:srgbClr val="000000"/>
                </a:solidFill>
                <a:cs typeface="Arial"/>
                <a:sym typeface="Arial"/>
              </a:endParaRPr>
            </a:p>
          </p:txBody>
        </p:sp>
      </p:grpSp>
      <p:grpSp>
        <p:nvGrpSpPr>
          <p:cNvPr id="1559" name="Google Shape;1559;p39"/>
          <p:cNvGrpSpPr/>
          <p:nvPr/>
        </p:nvGrpSpPr>
        <p:grpSpPr>
          <a:xfrm>
            <a:off x="5850255" y="1061097"/>
            <a:ext cx="4712547" cy="2489211"/>
            <a:chOff x="3939664" y="1507962"/>
            <a:chExt cx="3534410" cy="1866908"/>
          </a:xfrm>
        </p:grpSpPr>
        <p:grpSp>
          <p:nvGrpSpPr>
            <p:cNvPr id="1560" name="Google Shape;1560;p39"/>
            <p:cNvGrpSpPr/>
            <p:nvPr/>
          </p:nvGrpSpPr>
          <p:grpSpPr>
            <a:xfrm>
              <a:off x="3939664" y="1507962"/>
              <a:ext cx="3204211" cy="1643338"/>
              <a:chOff x="230875" y="3764750"/>
              <a:chExt cx="1023775" cy="883800"/>
            </a:xfrm>
          </p:grpSpPr>
          <p:sp>
            <p:nvSpPr>
              <p:cNvPr id="1561" name="Google Shape;1561;p39"/>
              <p:cNvSpPr/>
              <p:nvPr/>
            </p:nvSpPr>
            <p:spPr>
              <a:xfrm>
                <a:off x="231400" y="3764750"/>
                <a:ext cx="1023250" cy="883800"/>
              </a:xfrm>
              <a:custGeom>
                <a:avLst/>
                <a:gdLst/>
                <a:ahLst/>
                <a:cxnLst/>
                <a:rect l="l" t="t" r="r" b="b"/>
                <a:pathLst>
                  <a:path w="40930" h="35352" extrusionOk="0">
                    <a:moveTo>
                      <a:pt x="40909" y="31446"/>
                    </a:moveTo>
                    <a:lnTo>
                      <a:pt x="40909" y="31448"/>
                    </a:lnTo>
                    <a:lnTo>
                      <a:pt x="40929" y="31448"/>
                    </a:lnTo>
                    <a:lnTo>
                      <a:pt x="40909" y="31446"/>
                    </a:lnTo>
                    <a:close/>
                    <a:moveTo>
                      <a:pt x="32597" y="31995"/>
                    </a:moveTo>
                    <a:cubicBezTo>
                      <a:pt x="32582" y="31996"/>
                      <a:pt x="32567" y="31998"/>
                      <a:pt x="32552" y="32000"/>
                    </a:cubicBezTo>
                    <a:lnTo>
                      <a:pt x="32592" y="32000"/>
                    </a:lnTo>
                    <a:cubicBezTo>
                      <a:pt x="32594" y="31998"/>
                      <a:pt x="32595" y="31997"/>
                      <a:pt x="32597" y="31995"/>
                    </a:cubicBezTo>
                    <a:close/>
                    <a:moveTo>
                      <a:pt x="10280" y="33713"/>
                    </a:moveTo>
                    <a:lnTo>
                      <a:pt x="10280" y="33713"/>
                    </a:lnTo>
                    <a:cubicBezTo>
                      <a:pt x="10280" y="33714"/>
                      <a:pt x="10279" y="33715"/>
                      <a:pt x="10278" y="33716"/>
                    </a:cubicBezTo>
                    <a:cubicBezTo>
                      <a:pt x="10279" y="33715"/>
                      <a:pt x="10280" y="33714"/>
                      <a:pt x="10280" y="33713"/>
                    </a:cubicBezTo>
                    <a:close/>
                    <a:moveTo>
                      <a:pt x="9211" y="33795"/>
                    </a:moveTo>
                    <a:lnTo>
                      <a:pt x="9211" y="33795"/>
                    </a:lnTo>
                    <a:cubicBezTo>
                      <a:pt x="9175" y="33837"/>
                      <a:pt x="9148" y="33887"/>
                      <a:pt x="9134" y="33941"/>
                    </a:cubicBezTo>
                    <a:cubicBezTo>
                      <a:pt x="9161" y="33868"/>
                      <a:pt x="9191" y="33824"/>
                      <a:pt x="9211" y="33795"/>
                    </a:cubicBezTo>
                    <a:close/>
                    <a:moveTo>
                      <a:pt x="39846" y="0"/>
                    </a:moveTo>
                    <a:cubicBezTo>
                      <a:pt x="39581" y="82"/>
                      <a:pt x="39336" y="123"/>
                      <a:pt x="39070" y="123"/>
                    </a:cubicBezTo>
                    <a:cubicBezTo>
                      <a:pt x="39049" y="126"/>
                      <a:pt x="39028" y="128"/>
                      <a:pt x="39007" y="128"/>
                    </a:cubicBezTo>
                    <a:cubicBezTo>
                      <a:pt x="38906" y="128"/>
                      <a:pt x="38811" y="88"/>
                      <a:pt x="38743" y="21"/>
                    </a:cubicBezTo>
                    <a:cubicBezTo>
                      <a:pt x="38620" y="21"/>
                      <a:pt x="38498" y="62"/>
                      <a:pt x="38396" y="123"/>
                    </a:cubicBezTo>
                    <a:lnTo>
                      <a:pt x="38293" y="123"/>
                    </a:lnTo>
                    <a:cubicBezTo>
                      <a:pt x="38212" y="123"/>
                      <a:pt x="38110" y="62"/>
                      <a:pt x="38007" y="41"/>
                    </a:cubicBezTo>
                    <a:cubicBezTo>
                      <a:pt x="37926" y="41"/>
                      <a:pt x="37844" y="41"/>
                      <a:pt x="37823" y="62"/>
                    </a:cubicBezTo>
                    <a:cubicBezTo>
                      <a:pt x="37701" y="154"/>
                      <a:pt x="37567" y="200"/>
                      <a:pt x="37430" y="200"/>
                    </a:cubicBezTo>
                    <a:cubicBezTo>
                      <a:pt x="37384" y="200"/>
                      <a:pt x="37338" y="194"/>
                      <a:pt x="37292" y="184"/>
                    </a:cubicBezTo>
                    <a:cubicBezTo>
                      <a:pt x="37251" y="184"/>
                      <a:pt x="37210" y="164"/>
                      <a:pt x="37149" y="143"/>
                    </a:cubicBezTo>
                    <a:cubicBezTo>
                      <a:pt x="37138" y="141"/>
                      <a:pt x="37128" y="140"/>
                      <a:pt x="37120" y="140"/>
                    </a:cubicBezTo>
                    <a:cubicBezTo>
                      <a:pt x="37051" y="140"/>
                      <a:pt x="37065" y="209"/>
                      <a:pt x="37047" y="246"/>
                    </a:cubicBezTo>
                    <a:cubicBezTo>
                      <a:pt x="37027" y="266"/>
                      <a:pt x="37006" y="307"/>
                      <a:pt x="36986" y="348"/>
                    </a:cubicBezTo>
                    <a:cubicBezTo>
                      <a:pt x="36924" y="409"/>
                      <a:pt x="36986" y="532"/>
                      <a:pt x="36863" y="572"/>
                    </a:cubicBezTo>
                    <a:cubicBezTo>
                      <a:pt x="36761" y="634"/>
                      <a:pt x="36659" y="654"/>
                      <a:pt x="36557" y="675"/>
                    </a:cubicBezTo>
                    <a:lnTo>
                      <a:pt x="36618" y="634"/>
                    </a:lnTo>
                    <a:cubicBezTo>
                      <a:pt x="36659" y="613"/>
                      <a:pt x="36659" y="572"/>
                      <a:pt x="36700" y="532"/>
                    </a:cubicBezTo>
                    <a:cubicBezTo>
                      <a:pt x="36638" y="491"/>
                      <a:pt x="36597" y="450"/>
                      <a:pt x="36557" y="409"/>
                    </a:cubicBezTo>
                    <a:lnTo>
                      <a:pt x="36536" y="368"/>
                    </a:lnTo>
                    <a:cubicBezTo>
                      <a:pt x="36495" y="389"/>
                      <a:pt x="36454" y="409"/>
                      <a:pt x="36414" y="409"/>
                    </a:cubicBezTo>
                    <a:cubicBezTo>
                      <a:pt x="36291" y="429"/>
                      <a:pt x="36168" y="450"/>
                      <a:pt x="36066" y="450"/>
                    </a:cubicBezTo>
                    <a:lnTo>
                      <a:pt x="36046" y="450"/>
                    </a:lnTo>
                    <a:lnTo>
                      <a:pt x="35841" y="532"/>
                    </a:lnTo>
                    <a:cubicBezTo>
                      <a:pt x="35711" y="578"/>
                      <a:pt x="35575" y="601"/>
                      <a:pt x="35440" y="601"/>
                    </a:cubicBezTo>
                    <a:cubicBezTo>
                      <a:pt x="35214" y="601"/>
                      <a:pt x="34991" y="537"/>
                      <a:pt x="34799" y="409"/>
                    </a:cubicBezTo>
                    <a:cubicBezTo>
                      <a:pt x="34534" y="491"/>
                      <a:pt x="34268" y="532"/>
                      <a:pt x="33982" y="532"/>
                    </a:cubicBezTo>
                    <a:cubicBezTo>
                      <a:pt x="34002" y="572"/>
                      <a:pt x="34023" y="593"/>
                      <a:pt x="34043" y="634"/>
                    </a:cubicBezTo>
                    <a:lnTo>
                      <a:pt x="33778" y="716"/>
                    </a:lnTo>
                    <a:cubicBezTo>
                      <a:pt x="33727" y="783"/>
                      <a:pt x="33648" y="823"/>
                      <a:pt x="33576" y="823"/>
                    </a:cubicBezTo>
                    <a:cubicBezTo>
                      <a:pt x="33561" y="823"/>
                      <a:pt x="33546" y="821"/>
                      <a:pt x="33532" y="818"/>
                    </a:cubicBezTo>
                    <a:cubicBezTo>
                      <a:pt x="33471" y="859"/>
                      <a:pt x="33410" y="879"/>
                      <a:pt x="33369" y="920"/>
                    </a:cubicBezTo>
                    <a:cubicBezTo>
                      <a:pt x="33308" y="961"/>
                      <a:pt x="33246" y="981"/>
                      <a:pt x="33205" y="981"/>
                    </a:cubicBezTo>
                    <a:cubicBezTo>
                      <a:pt x="33205" y="920"/>
                      <a:pt x="33144" y="879"/>
                      <a:pt x="33042" y="859"/>
                    </a:cubicBezTo>
                    <a:cubicBezTo>
                      <a:pt x="32960" y="899"/>
                      <a:pt x="32858" y="961"/>
                      <a:pt x="32756" y="1002"/>
                    </a:cubicBezTo>
                    <a:cubicBezTo>
                      <a:pt x="32735" y="1104"/>
                      <a:pt x="32613" y="1165"/>
                      <a:pt x="32531" y="1226"/>
                    </a:cubicBezTo>
                    <a:lnTo>
                      <a:pt x="32490" y="1206"/>
                    </a:lnTo>
                    <a:cubicBezTo>
                      <a:pt x="32449" y="1185"/>
                      <a:pt x="32429" y="1165"/>
                      <a:pt x="32388" y="1124"/>
                    </a:cubicBezTo>
                    <a:cubicBezTo>
                      <a:pt x="32041" y="1206"/>
                      <a:pt x="31673" y="1288"/>
                      <a:pt x="31325" y="1329"/>
                    </a:cubicBezTo>
                    <a:cubicBezTo>
                      <a:pt x="30855" y="1410"/>
                      <a:pt x="30467" y="1472"/>
                      <a:pt x="30079" y="1533"/>
                    </a:cubicBezTo>
                    <a:cubicBezTo>
                      <a:pt x="29974" y="1593"/>
                      <a:pt x="29870" y="1631"/>
                      <a:pt x="29757" y="1631"/>
                    </a:cubicBezTo>
                    <a:cubicBezTo>
                      <a:pt x="29716" y="1631"/>
                      <a:pt x="29673" y="1626"/>
                      <a:pt x="29629" y="1615"/>
                    </a:cubicBezTo>
                    <a:cubicBezTo>
                      <a:pt x="29609" y="1615"/>
                      <a:pt x="29568" y="1594"/>
                      <a:pt x="29548" y="1574"/>
                    </a:cubicBezTo>
                    <a:cubicBezTo>
                      <a:pt x="29421" y="1582"/>
                      <a:pt x="29294" y="1587"/>
                      <a:pt x="29167" y="1587"/>
                    </a:cubicBezTo>
                    <a:cubicBezTo>
                      <a:pt x="28987" y="1587"/>
                      <a:pt x="28808" y="1577"/>
                      <a:pt x="28628" y="1553"/>
                    </a:cubicBezTo>
                    <a:cubicBezTo>
                      <a:pt x="28567" y="1553"/>
                      <a:pt x="28506" y="1533"/>
                      <a:pt x="28444" y="1512"/>
                    </a:cubicBezTo>
                    <a:cubicBezTo>
                      <a:pt x="28424" y="1512"/>
                      <a:pt x="28403" y="1533"/>
                      <a:pt x="28383" y="1533"/>
                    </a:cubicBezTo>
                    <a:cubicBezTo>
                      <a:pt x="28138" y="1615"/>
                      <a:pt x="27913" y="1717"/>
                      <a:pt x="27688" y="1799"/>
                    </a:cubicBezTo>
                    <a:lnTo>
                      <a:pt x="27484" y="1737"/>
                    </a:lnTo>
                    <a:cubicBezTo>
                      <a:pt x="27422" y="1751"/>
                      <a:pt x="27358" y="1757"/>
                      <a:pt x="27295" y="1757"/>
                    </a:cubicBezTo>
                    <a:cubicBezTo>
                      <a:pt x="27069" y="1757"/>
                      <a:pt x="26847" y="1672"/>
                      <a:pt x="26687" y="1512"/>
                    </a:cubicBezTo>
                    <a:cubicBezTo>
                      <a:pt x="26606" y="1516"/>
                      <a:pt x="26526" y="1517"/>
                      <a:pt x="26446" y="1517"/>
                    </a:cubicBezTo>
                    <a:cubicBezTo>
                      <a:pt x="26021" y="1517"/>
                      <a:pt x="25611" y="1469"/>
                      <a:pt x="25216" y="1349"/>
                    </a:cubicBezTo>
                    <a:cubicBezTo>
                      <a:pt x="25093" y="1329"/>
                      <a:pt x="24970" y="1267"/>
                      <a:pt x="24848" y="1185"/>
                    </a:cubicBezTo>
                    <a:cubicBezTo>
                      <a:pt x="24807" y="1175"/>
                      <a:pt x="24761" y="1170"/>
                      <a:pt x="24715" y="1170"/>
                    </a:cubicBezTo>
                    <a:cubicBezTo>
                      <a:pt x="24669" y="1170"/>
                      <a:pt x="24623" y="1175"/>
                      <a:pt x="24582" y="1185"/>
                    </a:cubicBezTo>
                    <a:cubicBezTo>
                      <a:pt x="24582" y="1206"/>
                      <a:pt x="24562" y="1226"/>
                      <a:pt x="24562" y="1267"/>
                    </a:cubicBezTo>
                    <a:cubicBezTo>
                      <a:pt x="24521" y="1226"/>
                      <a:pt x="24480" y="1206"/>
                      <a:pt x="24439" y="1185"/>
                    </a:cubicBezTo>
                    <a:cubicBezTo>
                      <a:pt x="24357" y="1165"/>
                      <a:pt x="24276" y="1145"/>
                      <a:pt x="24214" y="1124"/>
                    </a:cubicBezTo>
                    <a:lnTo>
                      <a:pt x="23990" y="1165"/>
                    </a:lnTo>
                    <a:cubicBezTo>
                      <a:pt x="23939" y="1175"/>
                      <a:pt x="23887" y="1180"/>
                      <a:pt x="23836" y="1180"/>
                    </a:cubicBezTo>
                    <a:cubicBezTo>
                      <a:pt x="23785" y="1180"/>
                      <a:pt x="23734" y="1175"/>
                      <a:pt x="23683" y="1165"/>
                    </a:cubicBezTo>
                    <a:cubicBezTo>
                      <a:pt x="23499" y="1226"/>
                      <a:pt x="23315" y="1288"/>
                      <a:pt x="23131" y="1349"/>
                    </a:cubicBezTo>
                    <a:cubicBezTo>
                      <a:pt x="23172" y="1533"/>
                      <a:pt x="22886" y="1451"/>
                      <a:pt x="22764" y="1512"/>
                    </a:cubicBezTo>
                    <a:cubicBezTo>
                      <a:pt x="22707" y="1479"/>
                      <a:pt x="22651" y="1464"/>
                      <a:pt x="22595" y="1464"/>
                    </a:cubicBezTo>
                    <a:cubicBezTo>
                      <a:pt x="22549" y="1464"/>
                      <a:pt x="22503" y="1474"/>
                      <a:pt x="22457" y="1492"/>
                    </a:cubicBezTo>
                    <a:cubicBezTo>
                      <a:pt x="22355" y="1553"/>
                      <a:pt x="22253" y="1615"/>
                      <a:pt x="22212" y="1717"/>
                    </a:cubicBezTo>
                    <a:cubicBezTo>
                      <a:pt x="22153" y="1918"/>
                      <a:pt x="22128" y="2003"/>
                      <a:pt x="22022" y="2003"/>
                    </a:cubicBezTo>
                    <a:cubicBezTo>
                      <a:pt x="21945" y="2003"/>
                      <a:pt x="21826" y="1958"/>
                      <a:pt x="21619" y="1880"/>
                    </a:cubicBezTo>
                    <a:cubicBezTo>
                      <a:pt x="21603" y="1880"/>
                      <a:pt x="21574" y="1854"/>
                      <a:pt x="21552" y="1854"/>
                    </a:cubicBezTo>
                    <a:cubicBezTo>
                      <a:pt x="21547" y="1854"/>
                      <a:pt x="21542" y="1856"/>
                      <a:pt x="21538" y="1860"/>
                    </a:cubicBezTo>
                    <a:cubicBezTo>
                      <a:pt x="21538" y="1860"/>
                      <a:pt x="21415" y="1860"/>
                      <a:pt x="21415" y="1880"/>
                    </a:cubicBezTo>
                    <a:cubicBezTo>
                      <a:pt x="21415" y="1962"/>
                      <a:pt x="21333" y="2003"/>
                      <a:pt x="21211" y="2044"/>
                    </a:cubicBezTo>
                    <a:cubicBezTo>
                      <a:pt x="21211" y="2003"/>
                      <a:pt x="21231" y="1982"/>
                      <a:pt x="21251" y="1982"/>
                    </a:cubicBezTo>
                    <a:cubicBezTo>
                      <a:pt x="21272" y="1921"/>
                      <a:pt x="21313" y="1880"/>
                      <a:pt x="21231" y="1839"/>
                    </a:cubicBezTo>
                    <a:cubicBezTo>
                      <a:pt x="21181" y="1814"/>
                      <a:pt x="21130" y="1797"/>
                      <a:pt x="21084" y="1797"/>
                    </a:cubicBezTo>
                    <a:cubicBezTo>
                      <a:pt x="21056" y="1797"/>
                      <a:pt x="21030" y="1803"/>
                      <a:pt x="21006" y="1819"/>
                    </a:cubicBezTo>
                    <a:cubicBezTo>
                      <a:pt x="20863" y="1901"/>
                      <a:pt x="20720" y="1942"/>
                      <a:pt x="20557" y="1962"/>
                    </a:cubicBezTo>
                    <a:cubicBezTo>
                      <a:pt x="20516" y="2146"/>
                      <a:pt x="20311" y="2146"/>
                      <a:pt x="20107" y="2166"/>
                    </a:cubicBezTo>
                    <a:cubicBezTo>
                      <a:pt x="20005" y="2166"/>
                      <a:pt x="19923" y="2207"/>
                      <a:pt x="19882" y="2289"/>
                    </a:cubicBezTo>
                    <a:cubicBezTo>
                      <a:pt x="19821" y="2350"/>
                      <a:pt x="19719" y="2391"/>
                      <a:pt x="19637" y="2391"/>
                    </a:cubicBezTo>
                    <a:cubicBezTo>
                      <a:pt x="19453" y="2412"/>
                      <a:pt x="19290" y="2412"/>
                      <a:pt x="19106" y="2412"/>
                    </a:cubicBezTo>
                    <a:cubicBezTo>
                      <a:pt x="19088" y="2412"/>
                      <a:pt x="19077" y="2412"/>
                      <a:pt x="19070" y="2413"/>
                    </a:cubicBezTo>
                    <a:lnTo>
                      <a:pt x="19070" y="2413"/>
                    </a:lnTo>
                    <a:cubicBezTo>
                      <a:pt x="19077" y="2409"/>
                      <a:pt x="19081" y="2398"/>
                      <a:pt x="19045" y="2371"/>
                    </a:cubicBezTo>
                    <a:cubicBezTo>
                      <a:pt x="19024" y="2350"/>
                      <a:pt x="19024" y="2289"/>
                      <a:pt x="19045" y="2289"/>
                    </a:cubicBezTo>
                    <a:lnTo>
                      <a:pt x="19085" y="2268"/>
                    </a:lnTo>
                    <a:lnTo>
                      <a:pt x="19085" y="2268"/>
                    </a:lnTo>
                    <a:cubicBezTo>
                      <a:pt x="18759" y="2309"/>
                      <a:pt x="18411" y="2289"/>
                      <a:pt x="18002" y="2350"/>
                    </a:cubicBezTo>
                    <a:cubicBezTo>
                      <a:pt x="17859" y="2350"/>
                      <a:pt x="17737" y="2371"/>
                      <a:pt x="17594" y="2391"/>
                    </a:cubicBezTo>
                    <a:lnTo>
                      <a:pt x="17430" y="2432"/>
                    </a:lnTo>
                    <a:cubicBezTo>
                      <a:pt x="17349" y="2493"/>
                      <a:pt x="17267" y="2534"/>
                      <a:pt x="17185" y="2575"/>
                    </a:cubicBezTo>
                    <a:cubicBezTo>
                      <a:pt x="17154" y="2585"/>
                      <a:pt x="17129" y="2590"/>
                      <a:pt x="17106" y="2590"/>
                    </a:cubicBezTo>
                    <a:cubicBezTo>
                      <a:pt x="17083" y="2590"/>
                      <a:pt x="17062" y="2585"/>
                      <a:pt x="17042" y="2575"/>
                    </a:cubicBezTo>
                    <a:cubicBezTo>
                      <a:pt x="17042" y="2575"/>
                      <a:pt x="17001" y="2555"/>
                      <a:pt x="17001" y="2534"/>
                    </a:cubicBezTo>
                    <a:cubicBezTo>
                      <a:pt x="17001" y="2534"/>
                      <a:pt x="17001" y="2514"/>
                      <a:pt x="17001" y="2514"/>
                    </a:cubicBezTo>
                    <a:cubicBezTo>
                      <a:pt x="16797" y="2555"/>
                      <a:pt x="16572" y="2595"/>
                      <a:pt x="16368" y="2636"/>
                    </a:cubicBezTo>
                    <a:cubicBezTo>
                      <a:pt x="15959" y="2718"/>
                      <a:pt x="15550" y="2800"/>
                      <a:pt x="15162" y="2882"/>
                    </a:cubicBezTo>
                    <a:cubicBezTo>
                      <a:pt x="15111" y="2897"/>
                      <a:pt x="15060" y="2905"/>
                      <a:pt x="15010" y="2905"/>
                    </a:cubicBezTo>
                    <a:cubicBezTo>
                      <a:pt x="14862" y="2905"/>
                      <a:pt x="14728" y="2836"/>
                      <a:pt x="14651" y="2698"/>
                    </a:cubicBezTo>
                    <a:cubicBezTo>
                      <a:pt x="14549" y="2738"/>
                      <a:pt x="14447" y="2800"/>
                      <a:pt x="14345" y="2841"/>
                    </a:cubicBezTo>
                    <a:lnTo>
                      <a:pt x="14345" y="2882"/>
                    </a:lnTo>
                    <a:cubicBezTo>
                      <a:pt x="14304" y="2922"/>
                      <a:pt x="14243" y="2963"/>
                      <a:pt x="14181" y="2984"/>
                    </a:cubicBezTo>
                    <a:cubicBezTo>
                      <a:pt x="13854" y="3045"/>
                      <a:pt x="13589" y="3188"/>
                      <a:pt x="13241" y="3270"/>
                    </a:cubicBezTo>
                    <a:cubicBezTo>
                      <a:pt x="13160" y="3270"/>
                      <a:pt x="12976" y="3208"/>
                      <a:pt x="12976" y="3147"/>
                    </a:cubicBezTo>
                    <a:cubicBezTo>
                      <a:pt x="12976" y="3086"/>
                      <a:pt x="12955" y="2984"/>
                      <a:pt x="12935" y="2902"/>
                    </a:cubicBezTo>
                    <a:lnTo>
                      <a:pt x="12894" y="2902"/>
                    </a:lnTo>
                    <a:lnTo>
                      <a:pt x="12465" y="2677"/>
                    </a:lnTo>
                    <a:lnTo>
                      <a:pt x="12301" y="2698"/>
                    </a:lnTo>
                    <a:cubicBezTo>
                      <a:pt x="12092" y="2894"/>
                      <a:pt x="11824" y="2995"/>
                      <a:pt x="11555" y="2995"/>
                    </a:cubicBezTo>
                    <a:cubicBezTo>
                      <a:pt x="11376" y="2995"/>
                      <a:pt x="11197" y="2951"/>
                      <a:pt x="11034" y="2861"/>
                    </a:cubicBezTo>
                    <a:lnTo>
                      <a:pt x="10707" y="2820"/>
                    </a:lnTo>
                    <a:lnTo>
                      <a:pt x="10687" y="2820"/>
                    </a:lnTo>
                    <a:cubicBezTo>
                      <a:pt x="10544" y="2922"/>
                      <a:pt x="10381" y="2984"/>
                      <a:pt x="10217" y="3004"/>
                    </a:cubicBezTo>
                    <a:cubicBezTo>
                      <a:pt x="10156" y="3004"/>
                      <a:pt x="10115" y="2984"/>
                      <a:pt x="10074" y="2963"/>
                    </a:cubicBezTo>
                    <a:cubicBezTo>
                      <a:pt x="10054" y="2943"/>
                      <a:pt x="10033" y="2922"/>
                      <a:pt x="10033" y="2902"/>
                    </a:cubicBezTo>
                    <a:cubicBezTo>
                      <a:pt x="10054" y="2861"/>
                      <a:pt x="10054" y="2800"/>
                      <a:pt x="10094" y="2759"/>
                    </a:cubicBezTo>
                    <a:cubicBezTo>
                      <a:pt x="10115" y="2718"/>
                      <a:pt x="10135" y="2677"/>
                      <a:pt x="10115" y="2616"/>
                    </a:cubicBezTo>
                    <a:cubicBezTo>
                      <a:pt x="10094" y="2595"/>
                      <a:pt x="10074" y="2575"/>
                      <a:pt x="10054" y="2555"/>
                    </a:cubicBezTo>
                    <a:cubicBezTo>
                      <a:pt x="10033" y="2534"/>
                      <a:pt x="9972" y="2514"/>
                      <a:pt x="9951" y="2514"/>
                    </a:cubicBezTo>
                    <a:cubicBezTo>
                      <a:pt x="9891" y="2526"/>
                      <a:pt x="9845" y="2559"/>
                      <a:pt x="9796" y="2559"/>
                    </a:cubicBezTo>
                    <a:cubicBezTo>
                      <a:pt x="9762" y="2559"/>
                      <a:pt x="9728" y="2543"/>
                      <a:pt x="9686" y="2493"/>
                    </a:cubicBezTo>
                    <a:cubicBezTo>
                      <a:pt x="9645" y="2432"/>
                      <a:pt x="9563" y="2391"/>
                      <a:pt x="9502" y="2391"/>
                    </a:cubicBezTo>
                    <a:cubicBezTo>
                      <a:pt x="9486" y="2392"/>
                      <a:pt x="9472" y="2393"/>
                      <a:pt x="9458" y="2393"/>
                    </a:cubicBezTo>
                    <a:cubicBezTo>
                      <a:pt x="9229" y="2393"/>
                      <a:pt x="9168" y="2243"/>
                      <a:pt x="9052" y="2166"/>
                    </a:cubicBezTo>
                    <a:cubicBezTo>
                      <a:pt x="8991" y="2125"/>
                      <a:pt x="9032" y="2105"/>
                      <a:pt x="9114" y="2105"/>
                    </a:cubicBezTo>
                    <a:cubicBezTo>
                      <a:pt x="9139" y="2107"/>
                      <a:pt x="9162" y="2108"/>
                      <a:pt x="9184" y="2108"/>
                    </a:cubicBezTo>
                    <a:cubicBezTo>
                      <a:pt x="9375" y="2108"/>
                      <a:pt x="9441" y="2029"/>
                      <a:pt x="9441" y="1901"/>
                    </a:cubicBezTo>
                    <a:cubicBezTo>
                      <a:pt x="9441" y="1860"/>
                      <a:pt x="9441" y="1819"/>
                      <a:pt x="9441" y="1778"/>
                    </a:cubicBezTo>
                    <a:cubicBezTo>
                      <a:pt x="9236" y="1717"/>
                      <a:pt x="9011" y="1635"/>
                      <a:pt x="8807" y="1574"/>
                    </a:cubicBezTo>
                    <a:cubicBezTo>
                      <a:pt x="8776" y="1564"/>
                      <a:pt x="8751" y="1558"/>
                      <a:pt x="8725" y="1558"/>
                    </a:cubicBezTo>
                    <a:cubicBezTo>
                      <a:pt x="8700" y="1558"/>
                      <a:pt x="8674" y="1564"/>
                      <a:pt x="8644" y="1574"/>
                    </a:cubicBezTo>
                    <a:cubicBezTo>
                      <a:pt x="8378" y="1655"/>
                      <a:pt x="8112" y="1737"/>
                      <a:pt x="7847" y="1819"/>
                    </a:cubicBezTo>
                    <a:cubicBezTo>
                      <a:pt x="7867" y="1880"/>
                      <a:pt x="7888" y="1942"/>
                      <a:pt x="7908" y="2003"/>
                    </a:cubicBezTo>
                    <a:cubicBezTo>
                      <a:pt x="7969" y="2085"/>
                      <a:pt x="7969" y="2166"/>
                      <a:pt x="7847" y="2228"/>
                    </a:cubicBezTo>
                    <a:cubicBezTo>
                      <a:pt x="7785" y="2248"/>
                      <a:pt x="7724" y="2289"/>
                      <a:pt x="7663" y="2330"/>
                    </a:cubicBezTo>
                    <a:cubicBezTo>
                      <a:pt x="7612" y="2360"/>
                      <a:pt x="7550" y="2376"/>
                      <a:pt x="7489" y="2376"/>
                    </a:cubicBezTo>
                    <a:cubicBezTo>
                      <a:pt x="7428" y="2376"/>
                      <a:pt x="7367" y="2360"/>
                      <a:pt x="7315" y="2330"/>
                    </a:cubicBezTo>
                    <a:cubicBezTo>
                      <a:pt x="7254" y="2289"/>
                      <a:pt x="7213" y="2268"/>
                      <a:pt x="7172" y="2248"/>
                    </a:cubicBezTo>
                    <a:cubicBezTo>
                      <a:pt x="7086" y="2199"/>
                      <a:pt x="6992" y="2172"/>
                      <a:pt x="6899" y="2172"/>
                    </a:cubicBezTo>
                    <a:cubicBezTo>
                      <a:pt x="6839" y="2172"/>
                      <a:pt x="6779" y="2183"/>
                      <a:pt x="6723" y="2207"/>
                    </a:cubicBezTo>
                    <a:cubicBezTo>
                      <a:pt x="6580" y="2248"/>
                      <a:pt x="6478" y="2330"/>
                      <a:pt x="6355" y="2371"/>
                    </a:cubicBezTo>
                    <a:cubicBezTo>
                      <a:pt x="6263" y="2417"/>
                      <a:pt x="6171" y="2440"/>
                      <a:pt x="6079" y="2440"/>
                    </a:cubicBezTo>
                    <a:cubicBezTo>
                      <a:pt x="6049" y="2440"/>
                      <a:pt x="6018" y="2437"/>
                      <a:pt x="5987" y="2432"/>
                    </a:cubicBezTo>
                    <a:cubicBezTo>
                      <a:pt x="5883" y="2432"/>
                      <a:pt x="5768" y="2389"/>
                      <a:pt x="5674" y="2389"/>
                    </a:cubicBezTo>
                    <a:cubicBezTo>
                      <a:pt x="5639" y="2389"/>
                      <a:pt x="5606" y="2395"/>
                      <a:pt x="5579" y="2412"/>
                    </a:cubicBezTo>
                    <a:cubicBezTo>
                      <a:pt x="5435" y="2514"/>
                      <a:pt x="5313" y="2657"/>
                      <a:pt x="5395" y="2841"/>
                    </a:cubicBezTo>
                    <a:cubicBezTo>
                      <a:pt x="5395" y="2841"/>
                      <a:pt x="5415" y="2861"/>
                      <a:pt x="5415" y="2882"/>
                    </a:cubicBezTo>
                    <a:cubicBezTo>
                      <a:pt x="5456" y="3045"/>
                      <a:pt x="5313" y="3188"/>
                      <a:pt x="5088" y="3229"/>
                    </a:cubicBezTo>
                    <a:cubicBezTo>
                      <a:pt x="5027" y="3229"/>
                      <a:pt x="4986" y="3229"/>
                      <a:pt x="4925" y="3208"/>
                    </a:cubicBezTo>
                    <a:cubicBezTo>
                      <a:pt x="4884" y="3188"/>
                      <a:pt x="4843" y="3147"/>
                      <a:pt x="4782" y="3127"/>
                    </a:cubicBezTo>
                    <a:cubicBezTo>
                      <a:pt x="4700" y="3127"/>
                      <a:pt x="4618" y="3086"/>
                      <a:pt x="4557" y="3025"/>
                    </a:cubicBezTo>
                    <a:cubicBezTo>
                      <a:pt x="4312" y="3208"/>
                      <a:pt x="4026" y="3331"/>
                      <a:pt x="3719" y="3392"/>
                    </a:cubicBezTo>
                    <a:cubicBezTo>
                      <a:pt x="3648" y="3411"/>
                      <a:pt x="3575" y="3420"/>
                      <a:pt x="3502" y="3420"/>
                    </a:cubicBezTo>
                    <a:cubicBezTo>
                      <a:pt x="3257" y="3420"/>
                      <a:pt x="3008" y="3320"/>
                      <a:pt x="2820" y="3147"/>
                    </a:cubicBezTo>
                    <a:lnTo>
                      <a:pt x="2616" y="3127"/>
                    </a:lnTo>
                    <a:cubicBezTo>
                      <a:pt x="2513" y="3208"/>
                      <a:pt x="2370" y="3270"/>
                      <a:pt x="2227" y="3311"/>
                    </a:cubicBezTo>
                    <a:cubicBezTo>
                      <a:pt x="2000" y="3386"/>
                      <a:pt x="1761" y="3428"/>
                      <a:pt x="1528" y="3428"/>
                    </a:cubicBezTo>
                    <a:cubicBezTo>
                      <a:pt x="1447" y="3428"/>
                      <a:pt x="1367" y="3423"/>
                      <a:pt x="1287" y="3413"/>
                    </a:cubicBezTo>
                    <a:cubicBezTo>
                      <a:pt x="1083" y="3535"/>
                      <a:pt x="879" y="3638"/>
                      <a:pt x="654" y="3699"/>
                    </a:cubicBezTo>
                    <a:cubicBezTo>
                      <a:pt x="490" y="3719"/>
                      <a:pt x="347" y="3740"/>
                      <a:pt x="184" y="3740"/>
                    </a:cubicBezTo>
                    <a:cubicBezTo>
                      <a:pt x="123" y="3801"/>
                      <a:pt x="61" y="3862"/>
                      <a:pt x="0" y="3924"/>
                    </a:cubicBezTo>
                    <a:lnTo>
                      <a:pt x="0" y="35351"/>
                    </a:lnTo>
                    <a:lnTo>
                      <a:pt x="7438" y="35351"/>
                    </a:lnTo>
                    <a:cubicBezTo>
                      <a:pt x="7499" y="35331"/>
                      <a:pt x="7540" y="35331"/>
                      <a:pt x="7602" y="35331"/>
                    </a:cubicBezTo>
                    <a:cubicBezTo>
                      <a:pt x="7663" y="35310"/>
                      <a:pt x="7724" y="35290"/>
                      <a:pt x="7745" y="35229"/>
                    </a:cubicBezTo>
                    <a:cubicBezTo>
                      <a:pt x="7785" y="35167"/>
                      <a:pt x="7826" y="35086"/>
                      <a:pt x="7847" y="35024"/>
                    </a:cubicBezTo>
                    <a:cubicBezTo>
                      <a:pt x="7888" y="35024"/>
                      <a:pt x="7928" y="35004"/>
                      <a:pt x="7969" y="35004"/>
                    </a:cubicBezTo>
                    <a:cubicBezTo>
                      <a:pt x="8051" y="34902"/>
                      <a:pt x="8153" y="34820"/>
                      <a:pt x="8276" y="34779"/>
                    </a:cubicBezTo>
                    <a:cubicBezTo>
                      <a:pt x="8215" y="34697"/>
                      <a:pt x="8153" y="34636"/>
                      <a:pt x="8112" y="34575"/>
                    </a:cubicBezTo>
                    <a:cubicBezTo>
                      <a:pt x="8031" y="34473"/>
                      <a:pt x="8051" y="34329"/>
                      <a:pt x="8174" y="34289"/>
                    </a:cubicBezTo>
                    <a:cubicBezTo>
                      <a:pt x="8215" y="34248"/>
                      <a:pt x="8255" y="34227"/>
                      <a:pt x="8317" y="34227"/>
                    </a:cubicBezTo>
                    <a:cubicBezTo>
                      <a:pt x="8358" y="34207"/>
                      <a:pt x="8378" y="34207"/>
                      <a:pt x="8419" y="34186"/>
                    </a:cubicBezTo>
                    <a:lnTo>
                      <a:pt x="8541" y="34125"/>
                    </a:lnTo>
                    <a:lnTo>
                      <a:pt x="8582" y="34125"/>
                    </a:lnTo>
                    <a:cubicBezTo>
                      <a:pt x="8582" y="33892"/>
                      <a:pt x="8785" y="33715"/>
                      <a:pt x="9015" y="33715"/>
                    </a:cubicBezTo>
                    <a:cubicBezTo>
                      <a:pt x="9027" y="33715"/>
                      <a:pt x="9040" y="33715"/>
                      <a:pt x="9052" y="33716"/>
                    </a:cubicBezTo>
                    <a:cubicBezTo>
                      <a:pt x="9246" y="33744"/>
                      <a:pt x="9252" y="33734"/>
                      <a:pt x="9211" y="33795"/>
                    </a:cubicBezTo>
                    <a:lnTo>
                      <a:pt x="9211" y="33795"/>
                    </a:lnTo>
                    <a:cubicBezTo>
                      <a:pt x="9284" y="33710"/>
                      <a:pt x="9393" y="33655"/>
                      <a:pt x="9502" y="33655"/>
                    </a:cubicBezTo>
                    <a:lnTo>
                      <a:pt x="9522" y="33655"/>
                    </a:lnTo>
                    <a:cubicBezTo>
                      <a:pt x="9622" y="33555"/>
                      <a:pt x="9753" y="33505"/>
                      <a:pt x="9878" y="33505"/>
                    </a:cubicBezTo>
                    <a:cubicBezTo>
                      <a:pt x="9931" y="33505"/>
                      <a:pt x="9984" y="33514"/>
                      <a:pt x="10033" y="33533"/>
                    </a:cubicBezTo>
                    <a:cubicBezTo>
                      <a:pt x="10113" y="33573"/>
                      <a:pt x="10312" y="33652"/>
                      <a:pt x="10280" y="33713"/>
                    </a:cubicBezTo>
                    <a:lnTo>
                      <a:pt x="10280" y="33713"/>
                    </a:lnTo>
                    <a:cubicBezTo>
                      <a:pt x="10352" y="33593"/>
                      <a:pt x="10479" y="33533"/>
                      <a:pt x="10605" y="33533"/>
                    </a:cubicBezTo>
                    <a:cubicBezTo>
                      <a:pt x="10733" y="33533"/>
                      <a:pt x="10861" y="33594"/>
                      <a:pt x="10932" y="33716"/>
                    </a:cubicBezTo>
                    <a:cubicBezTo>
                      <a:pt x="11014" y="33778"/>
                      <a:pt x="11137" y="33839"/>
                      <a:pt x="11239" y="33859"/>
                    </a:cubicBezTo>
                    <a:cubicBezTo>
                      <a:pt x="11382" y="33880"/>
                      <a:pt x="11484" y="33982"/>
                      <a:pt x="11525" y="34125"/>
                    </a:cubicBezTo>
                    <a:cubicBezTo>
                      <a:pt x="11627" y="34146"/>
                      <a:pt x="11709" y="34207"/>
                      <a:pt x="11790" y="34268"/>
                    </a:cubicBezTo>
                    <a:cubicBezTo>
                      <a:pt x="12015" y="34186"/>
                      <a:pt x="12281" y="34146"/>
                      <a:pt x="12547" y="34146"/>
                    </a:cubicBezTo>
                    <a:cubicBezTo>
                      <a:pt x="12669" y="34146"/>
                      <a:pt x="12792" y="34186"/>
                      <a:pt x="12873" y="34248"/>
                    </a:cubicBezTo>
                    <a:cubicBezTo>
                      <a:pt x="12996" y="34248"/>
                      <a:pt x="13098" y="34207"/>
                      <a:pt x="13221" y="34146"/>
                    </a:cubicBezTo>
                    <a:lnTo>
                      <a:pt x="13323" y="34146"/>
                    </a:lnTo>
                    <a:cubicBezTo>
                      <a:pt x="13405" y="34146"/>
                      <a:pt x="13507" y="34207"/>
                      <a:pt x="13609" y="34227"/>
                    </a:cubicBezTo>
                    <a:cubicBezTo>
                      <a:pt x="13633" y="34233"/>
                      <a:pt x="13657" y="34236"/>
                      <a:pt x="13679" y="34236"/>
                    </a:cubicBezTo>
                    <a:cubicBezTo>
                      <a:pt x="13733" y="34236"/>
                      <a:pt x="13779" y="34221"/>
                      <a:pt x="13793" y="34207"/>
                    </a:cubicBezTo>
                    <a:cubicBezTo>
                      <a:pt x="13916" y="34115"/>
                      <a:pt x="14050" y="34069"/>
                      <a:pt x="14187" y="34069"/>
                    </a:cubicBezTo>
                    <a:cubicBezTo>
                      <a:pt x="14232" y="34069"/>
                      <a:pt x="14278" y="34074"/>
                      <a:pt x="14324" y="34084"/>
                    </a:cubicBezTo>
                    <a:cubicBezTo>
                      <a:pt x="14365" y="34105"/>
                      <a:pt x="14426" y="34105"/>
                      <a:pt x="14467" y="34125"/>
                    </a:cubicBezTo>
                    <a:lnTo>
                      <a:pt x="14508" y="34125"/>
                    </a:lnTo>
                    <a:cubicBezTo>
                      <a:pt x="14529" y="34125"/>
                      <a:pt x="14529" y="34105"/>
                      <a:pt x="14549" y="34105"/>
                    </a:cubicBezTo>
                    <a:cubicBezTo>
                      <a:pt x="14549" y="34084"/>
                      <a:pt x="14570" y="34064"/>
                      <a:pt x="14570" y="34043"/>
                    </a:cubicBezTo>
                    <a:cubicBezTo>
                      <a:pt x="14590" y="34003"/>
                      <a:pt x="14610" y="33962"/>
                      <a:pt x="14631" y="33941"/>
                    </a:cubicBezTo>
                    <a:cubicBezTo>
                      <a:pt x="14692" y="33859"/>
                      <a:pt x="14631" y="33737"/>
                      <a:pt x="14753" y="33696"/>
                    </a:cubicBezTo>
                    <a:cubicBezTo>
                      <a:pt x="14856" y="33655"/>
                      <a:pt x="14958" y="33614"/>
                      <a:pt x="15060" y="33594"/>
                    </a:cubicBezTo>
                    <a:lnTo>
                      <a:pt x="15060" y="33594"/>
                    </a:lnTo>
                    <a:lnTo>
                      <a:pt x="14999" y="33655"/>
                    </a:lnTo>
                    <a:cubicBezTo>
                      <a:pt x="14958" y="33676"/>
                      <a:pt x="14937" y="33716"/>
                      <a:pt x="14917" y="33737"/>
                    </a:cubicBezTo>
                    <a:cubicBezTo>
                      <a:pt x="14978" y="33778"/>
                      <a:pt x="15019" y="33819"/>
                      <a:pt x="15060" y="33880"/>
                    </a:cubicBezTo>
                    <a:cubicBezTo>
                      <a:pt x="15121" y="33849"/>
                      <a:pt x="15188" y="33834"/>
                      <a:pt x="15254" y="33834"/>
                    </a:cubicBezTo>
                    <a:cubicBezTo>
                      <a:pt x="15320" y="33834"/>
                      <a:pt x="15387" y="33849"/>
                      <a:pt x="15448" y="33880"/>
                    </a:cubicBezTo>
                    <a:cubicBezTo>
                      <a:pt x="15489" y="33859"/>
                      <a:pt x="15530" y="33839"/>
                      <a:pt x="15571" y="33819"/>
                    </a:cubicBezTo>
                    <a:lnTo>
                      <a:pt x="15775" y="33737"/>
                    </a:lnTo>
                    <a:cubicBezTo>
                      <a:pt x="15905" y="33691"/>
                      <a:pt x="16041" y="33668"/>
                      <a:pt x="16177" y="33668"/>
                    </a:cubicBezTo>
                    <a:cubicBezTo>
                      <a:pt x="16402" y="33668"/>
                      <a:pt x="16626" y="33732"/>
                      <a:pt x="16817" y="33859"/>
                    </a:cubicBezTo>
                    <a:cubicBezTo>
                      <a:pt x="17083" y="33778"/>
                      <a:pt x="17349" y="33737"/>
                      <a:pt x="17635" y="33737"/>
                    </a:cubicBezTo>
                    <a:lnTo>
                      <a:pt x="17573" y="33635"/>
                    </a:lnTo>
                    <a:lnTo>
                      <a:pt x="17839" y="33553"/>
                    </a:lnTo>
                    <a:cubicBezTo>
                      <a:pt x="17890" y="33485"/>
                      <a:pt x="17969" y="33446"/>
                      <a:pt x="18052" y="33446"/>
                    </a:cubicBezTo>
                    <a:cubicBezTo>
                      <a:pt x="18070" y="33446"/>
                      <a:pt x="18087" y="33447"/>
                      <a:pt x="18105" y="33451"/>
                    </a:cubicBezTo>
                    <a:cubicBezTo>
                      <a:pt x="18166" y="33410"/>
                      <a:pt x="18207" y="33389"/>
                      <a:pt x="18268" y="33349"/>
                    </a:cubicBezTo>
                    <a:cubicBezTo>
                      <a:pt x="18309" y="33308"/>
                      <a:pt x="18370" y="33287"/>
                      <a:pt x="18432" y="33287"/>
                    </a:cubicBezTo>
                    <a:cubicBezTo>
                      <a:pt x="18432" y="33349"/>
                      <a:pt x="18472" y="33389"/>
                      <a:pt x="18575" y="33410"/>
                    </a:cubicBezTo>
                    <a:cubicBezTo>
                      <a:pt x="18677" y="33369"/>
                      <a:pt x="18779" y="33308"/>
                      <a:pt x="18881" y="33267"/>
                    </a:cubicBezTo>
                    <a:cubicBezTo>
                      <a:pt x="18902" y="33165"/>
                      <a:pt x="19024" y="33124"/>
                      <a:pt x="19106" y="33042"/>
                    </a:cubicBezTo>
                    <a:cubicBezTo>
                      <a:pt x="19126" y="33042"/>
                      <a:pt x="19126" y="33042"/>
                      <a:pt x="19147" y="33063"/>
                    </a:cubicBezTo>
                    <a:cubicBezTo>
                      <a:pt x="19167" y="33083"/>
                      <a:pt x="19208" y="33124"/>
                      <a:pt x="19228" y="33144"/>
                    </a:cubicBezTo>
                    <a:cubicBezTo>
                      <a:pt x="19596" y="33063"/>
                      <a:pt x="19944" y="32981"/>
                      <a:pt x="20311" y="32940"/>
                    </a:cubicBezTo>
                    <a:cubicBezTo>
                      <a:pt x="20761" y="32858"/>
                      <a:pt x="21170" y="32797"/>
                      <a:pt x="21558" y="32756"/>
                    </a:cubicBezTo>
                    <a:cubicBezTo>
                      <a:pt x="21653" y="32677"/>
                      <a:pt x="21773" y="32647"/>
                      <a:pt x="21888" y="32647"/>
                    </a:cubicBezTo>
                    <a:cubicBezTo>
                      <a:pt x="21922" y="32647"/>
                      <a:pt x="21955" y="32649"/>
                      <a:pt x="21987" y="32654"/>
                    </a:cubicBezTo>
                    <a:cubicBezTo>
                      <a:pt x="22028" y="32654"/>
                      <a:pt x="22048" y="32674"/>
                      <a:pt x="22069" y="32695"/>
                    </a:cubicBezTo>
                    <a:cubicBezTo>
                      <a:pt x="22165" y="32689"/>
                      <a:pt x="22259" y="32686"/>
                      <a:pt x="22351" y="32686"/>
                    </a:cubicBezTo>
                    <a:cubicBezTo>
                      <a:pt x="22575" y="32686"/>
                      <a:pt x="22792" y="32701"/>
                      <a:pt x="23009" y="32715"/>
                    </a:cubicBezTo>
                    <a:cubicBezTo>
                      <a:pt x="23070" y="32715"/>
                      <a:pt x="23131" y="32736"/>
                      <a:pt x="23193" y="32756"/>
                    </a:cubicBezTo>
                    <a:cubicBezTo>
                      <a:pt x="23213" y="32756"/>
                      <a:pt x="23234" y="32736"/>
                      <a:pt x="23254" y="32736"/>
                    </a:cubicBezTo>
                    <a:cubicBezTo>
                      <a:pt x="23479" y="32654"/>
                      <a:pt x="23704" y="32552"/>
                      <a:pt x="23949" y="32470"/>
                    </a:cubicBezTo>
                    <a:lnTo>
                      <a:pt x="24133" y="32531"/>
                    </a:lnTo>
                    <a:cubicBezTo>
                      <a:pt x="24199" y="32518"/>
                      <a:pt x="24265" y="32511"/>
                      <a:pt x="24329" y="32511"/>
                    </a:cubicBezTo>
                    <a:cubicBezTo>
                      <a:pt x="24561" y="32511"/>
                      <a:pt x="24774" y="32596"/>
                      <a:pt x="24950" y="32756"/>
                    </a:cubicBezTo>
                    <a:cubicBezTo>
                      <a:pt x="25028" y="32753"/>
                      <a:pt x="25105" y="32751"/>
                      <a:pt x="25183" y="32751"/>
                    </a:cubicBezTo>
                    <a:cubicBezTo>
                      <a:pt x="25595" y="32751"/>
                      <a:pt x="26005" y="32799"/>
                      <a:pt x="26401" y="32920"/>
                    </a:cubicBezTo>
                    <a:cubicBezTo>
                      <a:pt x="26544" y="32940"/>
                      <a:pt x="26666" y="33001"/>
                      <a:pt x="26769" y="33083"/>
                    </a:cubicBezTo>
                    <a:cubicBezTo>
                      <a:pt x="26820" y="33093"/>
                      <a:pt x="26866" y="33098"/>
                      <a:pt x="26912" y="33098"/>
                    </a:cubicBezTo>
                    <a:cubicBezTo>
                      <a:pt x="26958" y="33098"/>
                      <a:pt x="27004" y="33093"/>
                      <a:pt x="27055" y="33083"/>
                    </a:cubicBezTo>
                    <a:cubicBezTo>
                      <a:pt x="27055" y="33063"/>
                      <a:pt x="27055" y="33042"/>
                      <a:pt x="27075" y="33022"/>
                    </a:cubicBezTo>
                    <a:cubicBezTo>
                      <a:pt x="27116" y="33042"/>
                      <a:pt x="27157" y="33063"/>
                      <a:pt x="27198" y="33083"/>
                    </a:cubicBezTo>
                    <a:cubicBezTo>
                      <a:pt x="27280" y="33103"/>
                      <a:pt x="27341" y="33124"/>
                      <a:pt x="27423" y="33144"/>
                    </a:cubicBezTo>
                    <a:cubicBezTo>
                      <a:pt x="27484" y="33124"/>
                      <a:pt x="27566" y="33103"/>
                      <a:pt x="27647" y="33103"/>
                    </a:cubicBezTo>
                    <a:cubicBezTo>
                      <a:pt x="27678" y="33134"/>
                      <a:pt x="27724" y="33149"/>
                      <a:pt x="27770" y="33149"/>
                    </a:cubicBezTo>
                    <a:cubicBezTo>
                      <a:pt x="27816" y="33149"/>
                      <a:pt x="27862" y="33134"/>
                      <a:pt x="27893" y="33103"/>
                    </a:cubicBezTo>
                    <a:lnTo>
                      <a:pt x="27954" y="33103"/>
                    </a:lnTo>
                    <a:cubicBezTo>
                      <a:pt x="28138" y="33042"/>
                      <a:pt x="28322" y="32981"/>
                      <a:pt x="28506" y="32940"/>
                    </a:cubicBezTo>
                    <a:cubicBezTo>
                      <a:pt x="28465" y="32736"/>
                      <a:pt x="28751" y="32817"/>
                      <a:pt x="28873" y="32776"/>
                    </a:cubicBezTo>
                    <a:cubicBezTo>
                      <a:pt x="28924" y="32797"/>
                      <a:pt x="28976" y="32807"/>
                      <a:pt x="29027" y="32807"/>
                    </a:cubicBezTo>
                    <a:cubicBezTo>
                      <a:pt x="29078" y="32807"/>
                      <a:pt x="29129" y="32797"/>
                      <a:pt x="29180" y="32776"/>
                    </a:cubicBezTo>
                    <a:cubicBezTo>
                      <a:pt x="29282" y="32715"/>
                      <a:pt x="29405" y="32674"/>
                      <a:pt x="29425" y="32552"/>
                    </a:cubicBezTo>
                    <a:cubicBezTo>
                      <a:pt x="29484" y="32351"/>
                      <a:pt x="29509" y="32266"/>
                      <a:pt x="29615" y="32266"/>
                    </a:cubicBezTo>
                    <a:cubicBezTo>
                      <a:pt x="29692" y="32266"/>
                      <a:pt x="29811" y="32311"/>
                      <a:pt x="30018" y="32388"/>
                    </a:cubicBezTo>
                    <a:cubicBezTo>
                      <a:pt x="30038" y="32388"/>
                      <a:pt x="30079" y="32429"/>
                      <a:pt x="30099" y="32429"/>
                    </a:cubicBezTo>
                    <a:cubicBezTo>
                      <a:pt x="30099" y="32429"/>
                      <a:pt x="30222" y="32409"/>
                      <a:pt x="30222" y="32388"/>
                    </a:cubicBezTo>
                    <a:cubicBezTo>
                      <a:pt x="30222" y="32306"/>
                      <a:pt x="30304" y="32266"/>
                      <a:pt x="30426" y="32245"/>
                    </a:cubicBezTo>
                    <a:lnTo>
                      <a:pt x="30426" y="32245"/>
                    </a:lnTo>
                    <a:cubicBezTo>
                      <a:pt x="30406" y="32266"/>
                      <a:pt x="30406" y="32286"/>
                      <a:pt x="30385" y="32306"/>
                    </a:cubicBezTo>
                    <a:cubicBezTo>
                      <a:pt x="30365" y="32347"/>
                      <a:pt x="30324" y="32388"/>
                      <a:pt x="30406" y="32429"/>
                    </a:cubicBezTo>
                    <a:cubicBezTo>
                      <a:pt x="30458" y="32455"/>
                      <a:pt x="30509" y="32481"/>
                      <a:pt x="30556" y="32481"/>
                    </a:cubicBezTo>
                    <a:cubicBezTo>
                      <a:pt x="30583" y="32481"/>
                      <a:pt x="30608" y="32472"/>
                      <a:pt x="30631" y="32450"/>
                    </a:cubicBezTo>
                    <a:cubicBezTo>
                      <a:pt x="30774" y="32368"/>
                      <a:pt x="30917" y="32327"/>
                      <a:pt x="31080" y="32306"/>
                    </a:cubicBezTo>
                    <a:cubicBezTo>
                      <a:pt x="31121" y="32143"/>
                      <a:pt x="31325" y="32123"/>
                      <a:pt x="31530" y="32102"/>
                    </a:cubicBezTo>
                    <a:cubicBezTo>
                      <a:pt x="31632" y="32102"/>
                      <a:pt x="31714" y="32061"/>
                      <a:pt x="31755" y="31980"/>
                    </a:cubicBezTo>
                    <a:cubicBezTo>
                      <a:pt x="31816" y="31918"/>
                      <a:pt x="31918" y="31877"/>
                      <a:pt x="32000" y="31877"/>
                    </a:cubicBezTo>
                    <a:cubicBezTo>
                      <a:pt x="32184" y="31877"/>
                      <a:pt x="32347" y="31857"/>
                      <a:pt x="32531" y="31857"/>
                    </a:cubicBezTo>
                    <a:cubicBezTo>
                      <a:pt x="32549" y="31857"/>
                      <a:pt x="32560" y="31856"/>
                      <a:pt x="32567" y="31856"/>
                    </a:cubicBezTo>
                    <a:lnTo>
                      <a:pt x="32567" y="31856"/>
                    </a:lnTo>
                    <a:cubicBezTo>
                      <a:pt x="32560" y="31860"/>
                      <a:pt x="32556" y="31871"/>
                      <a:pt x="32592" y="31898"/>
                    </a:cubicBezTo>
                    <a:cubicBezTo>
                      <a:pt x="32611" y="31917"/>
                      <a:pt x="32613" y="31970"/>
                      <a:pt x="32597" y="31995"/>
                    </a:cubicBezTo>
                    <a:lnTo>
                      <a:pt x="32597" y="31995"/>
                    </a:lnTo>
                    <a:cubicBezTo>
                      <a:pt x="32911" y="31959"/>
                      <a:pt x="33245" y="31957"/>
                      <a:pt x="33635" y="31918"/>
                    </a:cubicBezTo>
                    <a:cubicBezTo>
                      <a:pt x="33778" y="31898"/>
                      <a:pt x="33921" y="31877"/>
                      <a:pt x="34043" y="31857"/>
                    </a:cubicBezTo>
                    <a:lnTo>
                      <a:pt x="34207" y="31816"/>
                    </a:lnTo>
                    <a:cubicBezTo>
                      <a:pt x="34288" y="31755"/>
                      <a:pt x="34370" y="31714"/>
                      <a:pt x="34452" y="31673"/>
                    </a:cubicBezTo>
                    <a:lnTo>
                      <a:pt x="34595" y="31673"/>
                    </a:lnTo>
                    <a:cubicBezTo>
                      <a:pt x="34615" y="31693"/>
                      <a:pt x="34636" y="31693"/>
                      <a:pt x="34636" y="31714"/>
                    </a:cubicBezTo>
                    <a:lnTo>
                      <a:pt x="34636" y="31734"/>
                    </a:lnTo>
                    <a:cubicBezTo>
                      <a:pt x="34840" y="31693"/>
                      <a:pt x="35065" y="31673"/>
                      <a:pt x="35269" y="31632"/>
                    </a:cubicBezTo>
                    <a:cubicBezTo>
                      <a:pt x="35678" y="31550"/>
                      <a:pt x="36087" y="31448"/>
                      <a:pt x="36475" y="31367"/>
                    </a:cubicBezTo>
                    <a:cubicBezTo>
                      <a:pt x="36521" y="31353"/>
                      <a:pt x="36567" y="31346"/>
                      <a:pt x="36612" y="31346"/>
                    </a:cubicBezTo>
                    <a:cubicBezTo>
                      <a:pt x="36766" y="31346"/>
                      <a:pt x="36907" y="31424"/>
                      <a:pt x="36986" y="31550"/>
                    </a:cubicBezTo>
                    <a:cubicBezTo>
                      <a:pt x="37088" y="31510"/>
                      <a:pt x="37190" y="31469"/>
                      <a:pt x="37292" y="31428"/>
                    </a:cubicBezTo>
                    <a:lnTo>
                      <a:pt x="37292" y="31367"/>
                    </a:lnTo>
                    <a:cubicBezTo>
                      <a:pt x="37333" y="31326"/>
                      <a:pt x="37394" y="31305"/>
                      <a:pt x="37456" y="31285"/>
                    </a:cubicBezTo>
                    <a:cubicBezTo>
                      <a:pt x="37783" y="31203"/>
                      <a:pt x="38069" y="31060"/>
                      <a:pt x="38396" y="30999"/>
                    </a:cubicBezTo>
                    <a:cubicBezTo>
                      <a:pt x="38407" y="30996"/>
                      <a:pt x="38419" y="30995"/>
                      <a:pt x="38433" y="30995"/>
                    </a:cubicBezTo>
                    <a:cubicBezTo>
                      <a:pt x="38523" y="30995"/>
                      <a:pt x="38661" y="31048"/>
                      <a:pt x="38661" y="31101"/>
                    </a:cubicBezTo>
                    <a:cubicBezTo>
                      <a:pt x="38661" y="31162"/>
                      <a:pt x="38682" y="31285"/>
                      <a:pt x="38702" y="31367"/>
                    </a:cubicBezTo>
                    <a:lnTo>
                      <a:pt x="38743" y="31367"/>
                    </a:lnTo>
                    <a:lnTo>
                      <a:pt x="39172" y="31571"/>
                    </a:lnTo>
                    <a:lnTo>
                      <a:pt x="39336" y="31550"/>
                    </a:lnTo>
                    <a:cubicBezTo>
                      <a:pt x="39542" y="31368"/>
                      <a:pt x="39807" y="31272"/>
                      <a:pt x="40074" y="31272"/>
                    </a:cubicBezTo>
                    <a:cubicBezTo>
                      <a:pt x="40255" y="31272"/>
                      <a:pt x="40437" y="31316"/>
                      <a:pt x="40603" y="31407"/>
                    </a:cubicBezTo>
                    <a:lnTo>
                      <a:pt x="40909" y="31446"/>
                    </a:lnTo>
                    <a:lnTo>
                      <a:pt x="40909" y="31446"/>
                    </a:lnTo>
                    <a:lnTo>
                      <a:pt x="40909" y="82"/>
                    </a:lnTo>
                    <a:lnTo>
                      <a:pt x="40848" y="102"/>
                    </a:lnTo>
                    <a:cubicBezTo>
                      <a:pt x="40807" y="102"/>
                      <a:pt x="40766" y="101"/>
                      <a:pt x="40726" y="101"/>
                    </a:cubicBezTo>
                    <a:cubicBezTo>
                      <a:pt x="40626" y="101"/>
                      <a:pt x="40532" y="111"/>
                      <a:pt x="40459" y="184"/>
                    </a:cubicBezTo>
                    <a:cubicBezTo>
                      <a:pt x="40448" y="208"/>
                      <a:pt x="40400" y="218"/>
                      <a:pt x="40351" y="218"/>
                    </a:cubicBezTo>
                    <a:cubicBezTo>
                      <a:pt x="40316" y="218"/>
                      <a:pt x="40281" y="213"/>
                      <a:pt x="40255" y="205"/>
                    </a:cubicBezTo>
                    <a:cubicBezTo>
                      <a:pt x="40092" y="184"/>
                      <a:pt x="39949" y="102"/>
                      <a:pt x="39846" y="0"/>
                    </a:cubicBezTo>
                    <a:close/>
                  </a:path>
                </a:pathLst>
              </a:custGeom>
              <a:solidFill>
                <a:srgbClr val="FFFFFF"/>
              </a:solidFill>
              <a:ln>
                <a:noFill/>
              </a:ln>
              <a:effectLst>
                <a:outerShdw blurRad="114300" dist="28575" dir="5400000" algn="bl" rotWithShape="0">
                  <a:srgbClr val="000000">
                    <a:alpha val="49000"/>
                  </a:srgbClr>
                </a:outerShdw>
              </a:effectLst>
            </p:spPr>
            <p:txBody>
              <a:bodyPr spcFirstLastPara="1" wrap="square" lIns="91425" tIns="91425" rIns="91425" bIns="91425" anchor="ctr" anchorCtr="0">
                <a:noAutofit/>
              </a:bodyPr>
              <a:lstStyle/>
              <a:p>
                <a:pPr defTabSz="1219170">
                  <a:buClr>
                    <a:srgbClr val="000000"/>
                  </a:buClr>
                </a:pPr>
                <a:endParaRPr sz="1900" kern="0">
                  <a:solidFill>
                    <a:srgbClr val="000000"/>
                  </a:solidFill>
                  <a:cs typeface="Arial"/>
                  <a:sym typeface="Arial"/>
                </a:endParaRPr>
              </a:p>
            </p:txBody>
          </p:sp>
          <p:sp>
            <p:nvSpPr>
              <p:cNvPr id="1562" name="Google Shape;1562;p39"/>
              <p:cNvSpPr/>
              <p:nvPr/>
            </p:nvSpPr>
            <p:spPr>
              <a:xfrm>
                <a:off x="230875" y="3791825"/>
                <a:ext cx="1023275" cy="856725"/>
              </a:xfrm>
              <a:custGeom>
                <a:avLst/>
                <a:gdLst/>
                <a:ahLst/>
                <a:cxnLst/>
                <a:rect l="l" t="t" r="r" b="b"/>
                <a:pathLst>
                  <a:path w="40931" h="34269" extrusionOk="0">
                    <a:moveTo>
                      <a:pt x="32597" y="30176"/>
                    </a:moveTo>
                    <a:cubicBezTo>
                      <a:pt x="32582" y="30178"/>
                      <a:pt x="32567" y="30179"/>
                      <a:pt x="32552" y="30181"/>
                    </a:cubicBezTo>
                    <a:lnTo>
                      <a:pt x="32593" y="30181"/>
                    </a:lnTo>
                    <a:cubicBezTo>
                      <a:pt x="32594" y="30180"/>
                      <a:pt x="32596" y="30178"/>
                      <a:pt x="32597" y="30176"/>
                    </a:cubicBezTo>
                    <a:close/>
                    <a:moveTo>
                      <a:pt x="39867" y="0"/>
                    </a:moveTo>
                    <a:cubicBezTo>
                      <a:pt x="39622" y="82"/>
                      <a:pt x="39357" y="123"/>
                      <a:pt x="39091" y="123"/>
                    </a:cubicBezTo>
                    <a:cubicBezTo>
                      <a:pt x="39070" y="126"/>
                      <a:pt x="39049" y="128"/>
                      <a:pt x="39028" y="128"/>
                    </a:cubicBezTo>
                    <a:cubicBezTo>
                      <a:pt x="38927" y="128"/>
                      <a:pt x="38832" y="88"/>
                      <a:pt x="38764" y="21"/>
                    </a:cubicBezTo>
                    <a:cubicBezTo>
                      <a:pt x="38641" y="21"/>
                      <a:pt x="38519" y="62"/>
                      <a:pt x="38417" y="123"/>
                    </a:cubicBezTo>
                    <a:lnTo>
                      <a:pt x="38314" y="123"/>
                    </a:lnTo>
                    <a:cubicBezTo>
                      <a:pt x="38233" y="123"/>
                      <a:pt x="38131" y="62"/>
                      <a:pt x="38028" y="41"/>
                    </a:cubicBezTo>
                    <a:cubicBezTo>
                      <a:pt x="38010" y="35"/>
                      <a:pt x="37992" y="33"/>
                      <a:pt x="37975" y="33"/>
                    </a:cubicBezTo>
                    <a:cubicBezTo>
                      <a:pt x="37931" y="33"/>
                      <a:pt x="37888" y="47"/>
                      <a:pt x="37844" y="62"/>
                    </a:cubicBezTo>
                    <a:cubicBezTo>
                      <a:pt x="37722" y="154"/>
                      <a:pt x="37588" y="200"/>
                      <a:pt x="37451" y="200"/>
                    </a:cubicBezTo>
                    <a:cubicBezTo>
                      <a:pt x="37405" y="200"/>
                      <a:pt x="37359" y="194"/>
                      <a:pt x="37313" y="184"/>
                    </a:cubicBezTo>
                    <a:cubicBezTo>
                      <a:pt x="37272" y="184"/>
                      <a:pt x="37231" y="164"/>
                      <a:pt x="37170" y="143"/>
                    </a:cubicBezTo>
                    <a:cubicBezTo>
                      <a:pt x="37159" y="141"/>
                      <a:pt x="37149" y="140"/>
                      <a:pt x="37141" y="140"/>
                    </a:cubicBezTo>
                    <a:cubicBezTo>
                      <a:pt x="37072" y="140"/>
                      <a:pt x="37086" y="207"/>
                      <a:pt x="37068" y="225"/>
                    </a:cubicBezTo>
                    <a:cubicBezTo>
                      <a:pt x="37048" y="266"/>
                      <a:pt x="37027" y="307"/>
                      <a:pt x="37007" y="327"/>
                    </a:cubicBezTo>
                    <a:cubicBezTo>
                      <a:pt x="36945" y="409"/>
                      <a:pt x="37007" y="532"/>
                      <a:pt x="36884" y="572"/>
                    </a:cubicBezTo>
                    <a:cubicBezTo>
                      <a:pt x="36782" y="613"/>
                      <a:pt x="36680" y="654"/>
                      <a:pt x="36578" y="675"/>
                    </a:cubicBezTo>
                    <a:lnTo>
                      <a:pt x="36639" y="613"/>
                    </a:lnTo>
                    <a:cubicBezTo>
                      <a:pt x="36680" y="593"/>
                      <a:pt x="36680" y="572"/>
                      <a:pt x="36721" y="532"/>
                    </a:cubicBezTo>
                    <a:cubicBezTo>
                      <a:pt x="36680" y="491"/>
                      <a:pt x="36639" y="450"/>
                      <a:pt x="36598" y="409"/>
                    </a:cubicBezTo>
                    <a:cubicBezTo>
                      <a:pt x="36497" y="434"/>
                      <a:pt x="36388" y="452"/>
                      <a:pt x="36281" y="452"/>
                    </a:cubicBezTo>
                    <a:cubicBezTo>
                      <a:pt x="36215" y="452"/>
                      <a:pt x="36150" y="445"/>
                      <a:pt x="36087" y="429"/>
                    </a:cubicBezTo>
                    <a:lnTo>
                      <a:pt x="36067" y="429"/>
                    </a:lnTo>
                    <a:lnTo>
                      <a:pt x="35862" y="511"/>
                    </a:lnTo>
                    <a:cubicBezTo>
                      <a:pt x="35724" y="568"/>
                      <a:pt x="35580" y="596"/>
                      <a:pt x="35436" y="596"/>
                    </a:cubicBezTo>
                    <a:cubicBezTo>
                      <a:pt x="35219" y="596"/>
                      <a:pt x="35005" y="532"/>
                      <a:pt x="34820" y="409"/>
                    </a:cubicBezTo>
                    <a:cubicBezTo>
                      <a:pt x="34555" y="470"/>
                      <a:pt x="34289" y="511"/>
                      <a:pt x="34003" y="532"/>
                    </a:cubicBezTo>
                    <a:cubicBezTo>
                      <a:pt x="34023" y="552"/>
                      <a:pt x="34044" y="593"/>
                      <a:pt x="34064" y="613"/>
                    </a:cubicBezTo>
                    <a:lnTo>
                      <a:pt x="33778" y="716"/>
                    </a:lnTo>
                    <a:cubicBezTo>
                      <a:pt x="33717" y="777"/>
                      <a:pt x="33635" y="818"/>
                      <a:pt x="33553" y="818"/>
                    </a:cubicBezTo>
                    <a:cubicBezTo>
                      <a:pt x="33492" y="838"/>
                      <a:pt x="33431" y="879"/>
                      <a:pt x="33390" y="920"/>
                    </a:cubicBezTo>
                    <a:cubicBezTo>
                      <a:pt x="33329" y="961"/>
                      <a:pt x="33267" y="981"/>
                      <a:pt x="33206" y="981"/>
                    </a:cubicBezTo>
                    <a:cubicBezTo>
                      <a:pt x="33206" y="920"/>
                      <a:pt x="33165" y="879"/>
                      <a:pt x="33063" y="838"/>
                    </a:cubicBezTo>
                    <a:cubicBezTo>
                      <a:pt x="32961" y="899"/>
                      <a:pt x="32879" y="961"/>
                      <a:pt x="32777" y="1002"/>
                    </a:cubicBezTo>
                    <a:cubicBezTo>
                      <a:pt x="32736" y="1083"/>
                      <a:pt x="32634" y="1145"/>
                      <a:pt x="32552" y="1226"/>
                    </a:cubicBezTo>
                    <a:lnTo>
                      <a:pt x="32511" y="1206"/>
                    </a:lnTo>
                    <a:cubicBezTo>
                      <a:pt x="32470" y="1185"/>
                      <a:pt x="32450" y="1145"/>
                      <a:pt x="32409" y="1124"/>
                    </a:cubicBezTo>
                    <a:cubicBezTo>
                      <a:pt x="32062" y="1206"/>
                      <a:pt x="31694" y="1267"/>
                      <a:pt x="31326" y="1329"/>
                    </a:cubicBezTo>
                    <a:cubicBezTo>
                      <a:pt x="30876" y="1390"/>
                      <a:pt x="30488" y="1472"/>
                      <a:pt x="30100" y="1512"/>
                    </a:cubicBezTo>
                    <a:cubicBezTo>
                      <a:pt x="29989" y="1592"/>
                      <a:pt x="29866" y="1622"/>
                      <a:pt x="29750" y="1622"/>
                    </a:cubicBezTo>
                    <a:cubicBezTo>
                      <a:pt x="29716" y="1622"/>
                      <a:pt x="29683" y="1619"/>
                      <a:pt x="29650" y="1615"/>
                    </a:cubicBezTo>
                    <a:cubicBezTo>
                      <a:pt x="29630" y="1594"/>
                      <a:pt x="29589" y="1594"/>
                      <a:pt x="29569" y="1574"/>
                    </a:cubicBezTo>
                    <a:cubicBezTo>
                      <a:pt x="29262" y="1574"/>
                      <a:pt x="28956" y="1574"/>
                      <a:pt x="28649" y="1553"/>
                    </a:cubicBezTo>
                    <a:cubicBezTo>
                      <a:pt x="28567" y="1533"/>
                      <a:pt x="28527" y="1533"/>
                      <a:pt x="28465" y="1492"/>
                    </a:cubicBezTo>
                    <a:cubicBezTo>
                      <a:pt x="28445" y="1512"/>
                      <a:pt x="28424" y="1512"/>
                      <a:pt x="28404" y="1533"/>
                    </a:cubicBezTo>
                    <a:cubicBezTo>
                      <a:pt x="28159" y="1615"/>
                      <a:pt x="27934" y="1696"/>
                      <a:pt x="27709" y="1778"/>
                    </a:cubicBezTo>
                    <a:lnTo>
                      <a:pt x="27505" y="1737"/>
                    </a:lnTo>
                    <a:cubicBezTo>
                      <a:pt x="27443" y="1751"/>
                      <a:pt x="27379" y="1757"/>
                      <a:pt x="27316" y="1757"/>
                    </a:cubicBezTo>
                    <a:cubicBezTo>
                      <a:pt x="27089" y="1757"/>
                      <a:pt x="26863" y="1672"/>
                      <a:pt x="26687" y="1512"/>
                    </a:cubicBezTo>
                    <a:cubicBezTo>
                      <a:pt x="26625" y="1515"/>
                      <a:pt x="26563" y="1516"/>
                      <a:pt x="26501" y="1516"/>
                    </a:cubicBezTo>
                    <a:cubicBezTo>
                      <a:pt x="26073" y="1516"/>
                      <a:pt x="25647" y="1456"/>
                      <a:pt x="25237" y="1349"/>
                    </a:cubicBezTo>
                    <a:cubicBezTo>
                      <a:pt x="25094" y="1329"/>
                      <a:pt x="24971" y="1267"/>
                      <a:pt x="24869" y="1185"/>
                    </a:cubicBezTo>
                    <a:cubicBezTo>
                      <a:pt x="24828" y="1175"/>
                      <a:pt x="24782" y="1170"/>
                      <a:pt x="24736" y="1170"/>
                    </a:cubicBezTo>
                    <a:cubicBezTo>
                      <a:pt x="24690" y="1170"/>
                      <a:pt x="24644" y="1175"/>
                      <a:pt x="24603" y="1185"/>
                    </a:cubicBezTo>
                    <a:cubicBezTo>
                      <a:pt x="24603" y="1206"/>
                      <a:pt x="24603" y="1226"/>
                      <a:pt x="24583" y="1247"/>
                    </a:cubicBezTo>
                    <a:cubicBezTo>
                      <a:pt x="24542" y="1226"/>
                      <a:pt x="24501" y="1206"/>
                      <a:pt x="24460" y="1185"/>
                    </a:cubicBezTo>
                    <a:cubicBezTo>
                      <a:pt x="24378" y="1165"/>
                      <a:pt x="24297" y="1145"/>
                      <a:pt x="24215" y="1124"/>
                    </a:cubicBezTo>
                    <a:lnTo>
                      <a:pt x="24011" y="1165"/>
                    </a:lnTo>
                    <a:lnTo>
                      <a:pt x="23704" y="1165"/>
                    </a:lnTo>
                    <a:cubicBezTo>
                      <a:pt x="23500" y="1206"/>
                      <a:pt x="23336" y="1267"/>
                      <a:pt x="23152" y="1329"/>
                    </a:cubicBezTo>
                    <a:cubicBezTo>
                      <a:pt x="23193" y="1533"/>
                      <a:pt x="22907" y="1431"/>
                      <a:pt x="22785" y="1492"/>
                    </a:cubicBezTo>
                    <a:cubicBezTo>
                      <a:pt x="22734" y="1472"/>
                      <a:pt x="22682" y="1461"/>
                      <a:pt x="22631" y="1461"/>
                    </a:cubicBezTo>
                    <a:cubicBezTo>
                      <a:pt x="22580" y="1461"/>
                      <a:pt x="22529" y="1472"/>
                      <a:pt x="22478" y="1492"/>
                    </a:cubicBezTo>
                    <a:cubicBezTo>
                      <a:pt x="22376" y="1553"/>
                      <a:pt x="22253" y="1615"/>
                      <a:pt x="22233" y="1717"/>
                    </a:cubicBezTo>
                    <a:cubicBezTo>
                      <a:pt x="22174" y="1918"/>
                      <a:pt x="22142" y="2003"/>
                      <a:pt x="22035" y="2003"/>
                    </a:cubicBezTo>
                    <a:cubicBezTo>
                      <a:pt x="21956" y="2003"/>
                      <a:pt x="21838" y="1958"/>
                      <a:pt x="21640" y="1880"/>
                    </a:cubicBezTo>
                    <a:cubicBezTo>
                      <a:pt x="21599" y="1880"/>
                      <a:pt x="21579" y="1860"/>
                      <a:pt x="21559" y="1860"/>
                    </a:cubicBezTo>
                    <a:cubicBezTo>
                      <a:pt x="21538" y="1860"/>
                      <a:pt x="21436" y="1860"/>
                      <a:pt x="21436" y="1880"/>
                    </a:cubicBezTo>
                    <a:cubicBezTo>
                      <a:pt x="21436" y="1982"/>
                      <a:pt x="21334" y="2003"/>
                      <a:pt x="21232" y="2044"/>
                    </a:cubicBezTo>
                    <a:cubicBezTo>
                      <a:pt x="21232" y="2023"/>
                      <a:pt x="21252" y="2003"/>
                      <a:pt x="21252" y="1982"/>
                    </a:cubicBezTo>
                    <a:cubicBezTo>
                      <a:pt x="21293" y="1921"/>
                      <a:pt x="21334" y="1880"/>
                      <a:pt x="21252" y="1839"/>
                    </a:cubicBezTo>
                    <a:cubicBezTo>
                      <a:pt x="21189" y="1814"/>
                      <a:pt x="21141" y="1797"/>
                      <a:pt x="21100" y="1797"/>
                    </a:cubicBezTo>
                    <a:cubicBezTo>
                      <a:pt x="21074" y="1797"/>
                      <a:pt x="21051" y="1803"/>
                      <a:pt x="21027" y="1819"/>
                    </a:cubicBezTo>
                    <a:cubicBezTo>
                      <a:pt x="20884" y="1901"/>
                      <a:pt x="20721" y="1942"/>
                      <a:pt x="20557" y="1982"/>
                    </a:cubicBezTo>
                    <a:cubicBezTo>
                      <a:pt x="20537" y="2146"/>
                      <a:pt x="20332" y="2166"/>
                      <a:pt x="20128" y="2166"/>
                    </a:cubicBezTo>
                    <a:cubicBezTo>
                      <a:pt x="20026" y="2166"/>
                      <a:pt x="19944" y="2207"/>
                      <a:pt x="19883" y="2289"/>
                    </a:cubicBezTo>
                    <a:cubicBezTo>
                      <a:pt x="19822" y="2350"/>
                      <a:pt x="19740" y="2391"/>
                      <a:pt x="19658" y="2391"/>
                    </a:cubicBezTo>
                    <a:cubicBezTo>
                      <a:pt x="19474" y="2412"/>
                      <a:pt x="19290" y="2412"/>
                      <a:pt x="19127" y="2412"/>
                    </a:cubicBezTo>
                    <a:cubicBezTo>
                      <a:pt x="19106" y="2412"/>
                      <a:pt x="19093" y="2412"/>
                      <a:pt x="19085" y="2413"/>
                    </a:cubicBezTo>
                    <a:lnTo>
                      <a:pt x="19085" y="2413"/>
                    </a:lnTo>
                    <a:cubicBezTo>
                      <a:pt x="19094" y="2409"/>
                      <a:pt x="19102" y="2398"/>
                      <a:pt x="19066" y="2371"/>
                    </a:cubicBezTo>
                    <a:cubicBezTo>
                      <a:pt x="19045" y="2350"/>
                      <a:pt x="19045" y="2289"/>
                      <a:pt x="19066" y="2289"/>
                    </a:cubicBezTo>
                    <a:lnTo>
                      <a:pt x="19106" y="2268"/>
                    </a:lnTo>
                    <a:lnTo>
                      <a:pt x="19106" y="2268"/>
                    </a:lnTo>
                    <a:cubicBezTo>
                      <a:pt x="18780" y="2309"/>
                      <a:pt x="18432" y="2289"/>
                      <a:pt x="18003" y="2350"/>
                    </a:cubicBezTo>
                    <a:cubicBezTo>
                      <a:pt x="17880" y="2350"/>
                      <a:pt x="17758" y="2371"/>
                      <a:pt x="17615" y="2412"/>
                    </a:cubicBezTo>
                    <a:lnTo>
                      <a:pt x="17431" y="2452"/>
                    </a:lnTo>
                    <a:cubicBezTo>
                      <a:pt x="17370" y="2493"/>
                      <a:pt x="17288" y="2555"/>
                      <a:pt x="17206" y="2595"/>
                    </a:cubicBezTo>
                    <a:lnTo>
                      <a:pt x="17043" y="2595"/>
                    </a:lnTo>
                    <a:cubicBezTo>
                      <a:pt x="17043" y="2595"/>
                      <a:pt x="17022" y="2555"/>
                      <a:pt x="17022" y="2534"/>
                    </a:cubicBezTo>
                    <a:cubicBezTo>
                      <a:pt x="17022" y="2534"/>
                      <a:pt x="17022" y="2534"/>
                      <a:pt x="17022" y="2514"/>
                    </a:cubicBezTo>
                    <a:cubicBezTo>
                      <a:pt x="16818" y="2555"/>
                      <a:pt x="16593" y="2595"/>
                      <a:pt x="16389" y="2636"/>
                    </a:cubicBezTo>
                    <a:cubicBezTo>
                      <a:pt x="15980" y="2718"/>
                      <a:pt x="15571" y="2800"/>
                      <a:pt x="15183" y="2882"/>
                    </a:cubicBezTo>
                    <a:cubicBezTo>
                      <a:pt x="15128" y="2903"/>
                      <a:pt x="15074" y="2914"/>
                      <a:pt x="15021" y="2914"/>
                    </a:cubicBezTo>
                    <a:cubicBezTo>
                      <a:pt x="14877" y="2914"/>
                      <a:pt x="14747" y="2838"/>
                      <a:pt x="14672" y="2718"/>
                    </a:cubicBezTo>
                    <a:cubicBezTo>
                      <a:pt x="14570" y="2759"/>
                      <a:pt x="14468" y="2800"/>
                      <a:pt x="14366" y="2841"/>
                    </a:cubicBezTo>
                    <a:lnTo>
                      <a:pt x="14366" y="2902"/>
                    </a:lnTo>
                    <a:cubicBezTo>
                      <a:pt x="14325" y="2922"/>
                      <a:pt x="14264" y="2963"/>
                      <a:pt x="14202" y="2984"/>
                    </a:cubicBezTo>
                    <a:cubicBezTo>
                      <a:pt x="13875" y="3045"/>
                      <a:pt x="13589" y="3188"/>
                      <a:pt x="13262" y="3270"/>
                    </a:cubicBezTo>
                    <a:cubicBezTo>
                      <a:pt x="13253" y="3272"/>
                      <a:pt x="13243" y="3273"/>
                      <a:pt x="13233" y="3273"/>
                    </a:cubicBezTo>
                    <a:cubicBezTo>
                      <a:pt x="13143" y="3273"/>
                      <a:pt x="12997" y="3204"/>
                      <a:pt x="12997" y="3168"/>
                    </a:cubicBezTo>
                    <a:cubicBezTo>
                      <a:pt x="12997" y="3106"/>
                      <a:pt x="12976" y="2984"/>
                      <a:pt x="12935" y="2902"/>
                    </a:cubicBezTo>
                    <a:lnTo>
                      <a:pt x="12915" y="2902"/>
                    </a:lnTo>
                    <a:lnTo>
                      <a:pt x="12465" y="2677"/>
                    </a:lnTo>
                    <a:lnTo>
                      <a:pt x="12322" y="2698"/>
                    </a:lnTo>
                    <a:cubicBezTo>
                      <a:pt x="12113" y="2894"/>
                      <a:pt x="11845" y="2995"/>
                      <a:pt x="11576" y="2995"/>
                    </a:cubicBezTo>
                    <a:cubicBezTo>
                      <a:pt x="11397" y="2995"/>
                      <a:pt x="11218" y="2951"/>
                      <a:pt x="11055" y="2861"/>
                    </a:cubicBezTo>
                    <a:lnTo>
                      <a:pt x="10728" y="2820"/>
                    </a:lnTo>
                    <a:lnTo>
                      <a:pt x="10708" y="2820"/>
                    </a:lnTo>
                    <a:cubicBezTo>
                      <a:pt x="10565" y="2922"/>
                      <a:pt x="10402" y="2984"/>
                      <a:pt x="10218" y="3004"/>
                    </a:cubicBezTo>
                    <a:cubicBezTo>
                      <a:pt x="10197" y="3004"/>
                      <a:pt x="10136" y="2984"/>
                      <a:pt x="10095" y="2963"/>
                    </a:cubicBezTo>
                    <a:cubicBezTo>
                      <a:pt x="10075" y="2943"/>
                      <a:pt x="10054" y="2922"/>
                      <a:pt x="10054" y="2902"/>
                    </a:cubicBezTo>
                    <a:cubicBezTo>
                      <a:pt x="10075" y="2861"/>
                      <a:pt x="10075" y="2820"/>
                      <a:pt x="10095" y="2759"/>
                    </a:cubicBezTo>
                    <a:cubicBezTo>
                      <a:pt x="10115" y="2718"/>
                      <a:pt x="10156" y="2677"/>
                      <a:pt x="10136" y="2636"/>
                    </a:cubicBezTo>
                    <a:cubicBezTo>
                      <a:pt x="10115" y="2616"/>
                      <a:pt x="10095" y="2575"/>
                      <a:pt x="10075" y="2555"/>
                    </a:cubicBezTo>
                    <a:cubicBezTo>
                      <a:pt x="10046" y="2540"/>
                      <a:pt x="10017" y="2526"/>
                      <a:pt x="9988" y="2526"/>
                    </a:cubicBezTo>
                    <a:cubicBezTo>
                      <a:pt x="9976" y="2526"/>
                      <a:pt x="9964" y="2528"/>
                      <a:pt x="9952" y="2534"/>
                    </a:cubicBezTo>
                    <a:cubicBezTo>
                      <a:pt x="9908" y="2545"/>
                      <a:pt x="9871" y="2568"/>
                      <a:pt x="9829" y="2568"/>
                    </a:cubicBezTo>
                    <a:cubicBezTo>
                      <a:pt x="9793" y="2568"/>
                      <a:pt x="9754" y="2550"/>
                      <a:pt x="9707" y="2493"/>
                    </a:cubicBezTo>
                    <a:cubicBezTo>
                      <a:pt x="9666" y="2432"/>
                      <a:pt x="9584" y="2391"/>
                      <a:pt x="9502" y="2391"/>
                    </a:cubicBezTo>
                    <a:cubicBezTo>
                      <a:pt x="9486" y="2392"/>
                      <a:pt x="9471" y="2393"/>
                      <a:pt x="9457" y="2393"/>
                    </a:cubicBezTo>
                    <a:cubicBezTo>
                      <a:pt x="9249" y="2393"/>
                      <a:pt x="9188" y="2262"/>
                      <a:pt x="9073" y="2166"/>
                    </a:cubicBezTo>
                    <a:cubicBezTo>
                      <a:pt x="9012" y="2146"/>
                      <a:pt x="9053" y="2105"/>
                      <a:pt x="9135" y="2105"/>
                    </a:cubicBezTo>
                    <a:cubicBezTo>
                      <a:pt x="9172" y="2111"/>
                      <a:pt x="9204" y="2114"/>
                      <a:pt x="9234" y="2114"/>
                    </a:cubicBezTo>
                    <a:cubicBezTo>
                      <a:pt x="9397" y="2114"/>
                      <a:pt x="9441" y="2022"/>
                      <a:pt x="9441" y="1901"/>
                    </a:cubicBezTo>
                    <a:cubicBezTo>
                      <a:pt x="9441" y="1860"/>
                      <a:pt x="9441" y="1819"/>
                      <a:pt x="9441" y="1799"/>
                    </a:cubicBezTo>
                    <a:cubicBezTo>
                      <a:pt x="9237" y="1717"/>
                      <a:pt x="9032" y="1655"/>
                      <a:pt x="8828" y="1574"/>
                    </a:cubicBezTo>
                    <a:lnTo>
                      <a:pt x="8665" y="1574"/>
                    </a:lnTo>
                    <a:cubicBezTo>
                      <a:pt x="8399" y="1655"/>
                      <a:pt x="8133" y="1758"/>
                      <a:pt x="7868" y="1839"/>
                    </a:cubicBezTo>
                    <a:cubicBezTo>
                      <a:pt x="7888" y="1901"/>
                      <a:pt x="7909" y="1942"/>
                      <a:pt x="7929" y="2003"/>
                    </a:cubicBezTo>
                    <a:cubicBezTo>
                      <a:pt x="7990" y="2105"/>
                      <a:pt x="7990" y="2187"/>
                      <a:pt x="7847" y="2228"/>
                    </a:cubicBezTo>
                    <a:cubicBezTo>
                      <a:pt x="7806" y="2268"/>
                      <a:pt x="7745" y="2289"/>
                      <a:pt x="7684" y="2330"/>
                    </a:cubicBezTo>
                    <a:cubicBezTo>
                      <a:pt x="7633" y="2371"/>
                      <a:pt x="7571" y="2391"/>
                      <a:pt x="7508" y="2391"/>
                    </a:cubicBezTo>
                    <a:cubicBezTo>
                      <a:pt x="7444" y="2391"/>
                      <a:pt x="7377" y="2371"/>
                      <a:pt x="7316" y="2330"/>
                    </a:cubicBezTo>
                    <a:cubicBezTo>
                      <a:pt x="7275" y="2309"/>
                      <a:pt x="7234" y="2268"/>
                      <a:pt x="7193" y="2248"/>
                    </a:cubicBezTo>
                    <a:cubicBezTo>
                      <a:pt x="7107" y="2199"/>
                      <a:pt x="7013" y="2172"/>
                      <a:pt x="6916" y="2172"/>
                    </a:cubicBezTo>
                    <a:cubicBezTo>
                      <a:pt x="6852" y="2172"/>
                      <a:pt x="6788" y="2183"/>
                      <a:pt x="6723" y="2207"/>
                    </a:cubicBezTo>
                    <a:cubicBezTo>
                      <a:pt x="6601" y="2268"/>
                      <a:pt x="6499" y="2330"/>
                      <a:pt x="6376" y="2391"/>
                    </a:cubicBezTo>
                    <a:cubicBezTo>
                      <a:pt x="6253" y="2432"/>
                      <a:pt x="6131" y="2452"/>
                      <a:pt x="6008" y="2452"/>
                    </a:cubicBezTo>
                    <a:cubicBezTo>
                      <a:pt x="5898" y="2452"/>
                      <a:pt x="5764" y="2392"/>
                      <a:pt x="5671" y="2392"/>
                    </a:cubicBezTo>
                    <a:cubicBezTo>
                      <a:pt x="5643" y="2392"/>
                      <a:pt x="5618" y="2397"/>
                      <a:pt x="5600" y="2412"/>
                    </a:cubicBezTo>
                    <a:cubicBezTo>
                      <a:pt x="5456" y="2534"/>
                      <a:pt x="5334" y="2657"/>
                      <a:pt x="5416" y="2841"/>
                    </a:cubicBezTo>
                    <a:cubicBezTo>
                      <a:pt x="5416" y="2861"/>
                      <a:pt x="5416" y="2882"/>
                      <a:pt x="5436" y="2902"/>
                    </a:cubicBezTo>
                    <a:cubicBezTo>
                      <a:pt x="5456" y="3065"/>
                      <a:pt x="5334" y="3188"/>
                      <a:pt x="5089" y="3249"/>
                    </a:cubicBezTo>
                    <a:cubicBezTo>
                      <a:pt x="5048" y="3249"/>
                      <a:pt x="4987" y="3229"/>
                      <a:pt x="4946" y="3208"/>
                    </a:cubicBezTo>
                    <a:cubicBezTo>
                      <a:pt x="4884" y="3208"/>
                      <a:pt x="4843" y="3147"/>
                      <a:pt x="4803" y="3147"/>
                    </a:cubicBezTo>
                    <a:cubicBezTo>
                      <a:pt x="4721" y="3127"/>
                      <a:pt x="4639" y="3086"/>
                      <a:pt x="4578" y="3025"/>
                    </a:cubicBezTo>
                    <a:cubicBezTo>
                      <a:pt x="4333" y="3208"/>
                      <a:pt x="4047" y="3351"/>
                      <a:pt x="3740" y="3392"/>
                    </a:cubicBezTo>
                    <a:cubicBezTo>
                      <a:pt x="3658" y="3413"/>
                      <a:pt x="3577" y="3423"/>
                      <a:pt x="3496" y="3423"/>
                    </a:cubicBezTo>
                    <a:cubicBezTo>
                      <a:pt x="3255" y="3423"/>
                      <a:pt x="3025" y="3331"/>
                      <a:pt x="2841" y="3147"/>
                    </a:cubicBezTo>
                    <a:lnTo>
                      <a:pt x="2637" y="3127"/>
                    </a:lnTo>
                    <a:cubicBezTo>
                      <a:pt x="2514" y="3208"/>
                      <a:pt x="2391" y="3290"/>
                      <a:pt x="2248" y="3331"/>
                    </a:cubicBezTo>
                    <a:cubicBezTo>
                      <a:pt x="2039" y="3401"/>
                      <a:pt x="1820" y="3433"/>
                      <a:pt x="1598" y="3433"/>
                    </a:cubicBezTo>
                    <a:cubicBezTo>
                      <a:pt x="1495" y="3433"/>
                      <a:pt x="1391" y="3426"/>
                      <a:pt x="1288" y="3413"/>
                    </a:cubicBezTo>
                    <a:cubicBezTo>
                      <a:pt x="1104" y="3556"/>
                      <a:pt x="879" y="3658"/>
                      <a:pt x="654" y="3699"/>
                    </a:cubicBezTo>
                    <a:cubicBezTo>
                      <a:pt x="550" y="3729"/>
                      <a:pt x="434" y="3748"/>
                      <a:pt x="324" y="3748"/>
                    </a:cubicBezTo>
                    <a:cubicBezTo>
                      <a:pt x="283" y="3748"/>
                      <a:pt x="243" y="3745"/>
                      <a:pt x="205" y="3740"/>
                    </a:cubicBezTo>
                    <a:cubicBezTo>
                      <a:pt x="144" y="3821"/>
                      <a:pt x="82" y="3883"/>
                      <a:pt x="1" y="3924"/>
                    </a:cubicBezTo>
                    <a:lnTo>
                      <a:pt x="1" y="34268"/>
                    </a:lnTo>
                    <a:lnTo>
                      <a:pt x="6540" y="34268"/>
                    </a:lnTo>
                    <a:cubicBezTo>
                      <a:pt x="6601" y="34105"/>
                      <a:pt x="6744" y="34003"/>
                      <a:pt x="6907" y="33962"/>
                    </a:cubicBezTo>
                    <a:cubicBezTo>
                      <a:pt x="7030" y="33819"/>
                      <a:pt x="7193" y="33696"/>
                      <a:pt x="7357" y="33594"/>
                    </a:cubicBezTo>
                    <a:cubicBezTo>
                      <a:pt x="7357" y="33573"/>
                      <a:pt x="7377" y="33533"/>
                      <a:pt x="7398" y="33512"/>
                    </a:cubicBezTo>
                    <a:cubicBezTo>
                      <a:pt x="7479" y="33492"/>
                      <a:pt x="7541" y="33492"/>
                      <a:pt x="7623" y="33471"/>
                    </a:cubicBezTo>
                    <a:cubicBezTo>
                      <a:pt x="7684" y="33471"/>
                      <a:pt x="7745" y="33430"/>
                      <a:pt x="7766" y="33369"/>
                    </a:cubicBezTo>
                    <a:cubicBezTo>
                      <a:pt x="7806" y="33308"/>
                      <a:pt x="7847" y="33246"/>
                      <a:pt x="7868" y="33185"/>
                    </a:cubicBezTo>
                    <a:cubicBezTo>
                      <a:pt x="7909" y="33165"/>
                      <a:pt x="7949" y="33165"/>
                      <a:pt x="7990" y="33144"/>
                    </a:cubicBezTo>
                    <a:cubicBezTo>
                      <a:pt x="8072" y="33042"/>
                      <a:pt x="8174" y="32981"/>
                      <a:pt x="8297" y="32920"/>
                    </a:cubicBezTo>
                    <a:cubicBezTo>
                      <a:pt x="8236" y="32858"/>
                      <a:pt x="8174" y="32797"/>
                      <a:pt x="8133" y="32715"/>
                    </a:cubicBezTo>
                    <a:cubicBezTo>
                      <a:pt x="8052" y="32633"/>
                      <a:pt x="8072" y="32490"/>
                      <a:pt x="8195" y="32429"/>
                    </a:cubicBezTo>
                    <a:cubicBezTo>
                      <a:pt x="8236" y="32409"/>
                      <a:pt x="8276" y="32388"/>
                      <a:pt x="8338" y="32368"/>
                    </a:cubicBezTo>
                    <a:cubicBezTo>
                      <a:pt x="8379" y="32368"/>
                      <a:pt x="8399" y="32347"/>
                      <a:pt x="8440" y="32327"/>
                    </a:cubicBezTo>
                    <a:lnTo>
                      <a:pt x="8562" y="32286"/>
                    </a:lnTo>
                    <a:lnTo>
                      <a:pt x="8706" y="32286"/>
                    </a:lnTo>
                    <a:cubicBezTo>
                      <a:pt x="8787" y="32296"/>
                      <a:pt x="8864" y="32301"/>
                      <a:pt x="8938" y="32301"/>
                    </a:cubicBezTo>
                    <a:cubicBezTo>
                      <a:pt x="9012" y="32301"/>
                      <a:pt x="9084" y="32296"/>
                      <a:pt x="9155" y="32286"/>
                    </a:cubicBezTo>
                    <a:cubicBezTo>
                      <a:pt x="9155" y="32245"/>
                      <a:pt x="9155" y="32204"/>
                      <a:pt x="9175" y="32184"/>
                    </a:cubicBezTo>
                    <a:cubicBezTo>
                      <a:pt x="9257" y="32082"/>
                      <a:pt x="9462" y="32163"/>
                      <a:pt x="9564" y="32082"/>
                    </a:cubicBezTo>
                    <a:lnTo>
                      <a:pt x="9645" y="32184"/>
                    </a:lnTo>
                    <a:cubicBezTo>
                      <a:pt x="9666" y="32102"/>
                      <a:pt x="9707" y="32041"/>
                      <a:pt x="9748" y="31980"/>
                    </a:cubicBezTo>
                    <a:cubicBezTo>
                      <a:pt x="9829" y="31877"/>
                      <a:pt x="9911" y="31796"/>
                      <a:pt x="10034" y="31755"/>
                    </a:cubicBezTo>
                    <a:cubicBezTo>
                      <a:pt x="10094" y="31736"/>
                      <a:pt x="10156" y="31727"/>
                      <a:pt x="10217" y="31727"/>
                    </a:cubicBezTo>
                    <a:cubicBezTo>
                      <a:pt x="10422" y="31727"/>
                      <a:pt x="10618" y="31831"/>
                      <a:pt x="10728" y="32020"/>
                    </a:cubicBezTo>
                    <a:cubicBezTo>
                      <a:pt x="10749" y="32061"/>
                      <a:pt x="10769" y="32102"/>
                      <a:pt x="10769" y="32143"/>
                    </a:cubicBezTo>
                    <a:lnTo>
                      <a:pt x="10810" y="32143"/>
                    </a:lnTo>
                    <a:cubicBezTo>
                      <a:pt x="10854" y="32138"/>
                      <a:pt x="10898" y="32136"/>
                      <a:pt x="10943" y="32136"/>
                    </a:cubicBezTo>
                    <a:cubicBezTo>
                      <a:pt x="11089" y="32136"/>
                      <a:pt x="11242" y="32162"/>
                      <a:pt x="11382" y="32225"/>
                    </a:cubicBezTo>
                    <a:cubicBezTo>
                      <a:pt x="11525" y="32286"/>
                      <a:pt x="11689" y="32347"/>
                      <a:pt x="11852" y="32429"/>
                    </a:cubicBezTo>
                    <a:cubicBezTo>
                      <a:pt x="12077" y="32368"/>
                      <a:pt x="12302" y="32327"/>
                      <a:pt x="12547" y="32327"/>
                    </a:cubicBezTo>
                    <a:cubicBezTo>
                      <a:pt x="12670" y="32327"/>
                      <a:pt x="12792" y="32368"/>
                      <a:pt x="12874" y="32429"/>
                    </a:cubicBezTo>
                    <a:cubicBezTo>
                      <a:pt x="12997" y="32429"/>
                      <a:pt x="13099" y="32388"/>
                      <a:pt x="13221" y="32327"/>
                    </a:cubicBezTo>
                    <a:lnTo>
                      <a:pt x="13324" y="32327"/>
                    </a:lnTo>
                    <a:cubicBezTo>
                      <a:pt x="13405" y="32327"/>
                      <a:pt x="13508" y="32388"/>
                      <a:pt x="13610" y="32409"/>
                    </a:cubicBezTo>
                    <a:cubicBezTo>
                      <a:pt x="13634" y="32415"/>
                      <a:pt x="13658" y="32417"/>
                      <a:pt x="13680" y="32417"/>
                    </a:cubicBezTo>
                    <a:cubicBezTo>
                      <a:pt x="13734" y="32417"/>
                      <a:pt x="13779" y="32403"/>
                      <a:pt x="13794" y="32388"/>
                    </a:cubicBezTo>
                    <a:cubicBezTo>
                      <a:pt x="13916" y="32296"/>
                      <a:pt x="14050" y="32250"/>
                      <a:pt x="14187" y="32250"/>
                    </a:cubicBezTo>
                    <a:cubicBezTo>
                      <a:pt x="14233" y="32250"/>
                      <a:pt x="14279" y="32255"/>
                      <a:pt x="14325" y="32266"/>
                    </a:cubicBezTo>
                    <a:lnTo>
                      <a:pt x="14427" y="32306"/>
                    </a:lnTo>
                    <a:cubicBezTo>
                      <a:pt x="14468" y="32245"/>
                      <a:pt x="14529" y="32204"/>
                      <a:pt x="14591" y="32184"/>
                    </a:cubicBezTo>
                    <a:cubicBezTo>
                      <a:pt x="14591" y="32163"/>
                      <a:pt x="14611" y="32143"/>
                      <a:pt x="14631" y="32123"/>
                    </a:cubicBezTo>
                    <a:cubicBezTo>
                      <a:pt x="14693" y="32041"/>
                      <a:pt x="14631" y="31918"/>
                      <a:pt x="14754" y="31877"/>
                    </a:cubicBezTo>
                    <a:cubicBezTo>
                      <a:pt x="14856" y="31837"/>
                      <a:pt x="14958" y="31796"/>
                      <a:pt x="15061" y="31775"/>
                    </a:cubicBezTo>
                    <a:lnTo>
                      <a:pt x="15061" y="31775"/>
                    </a:lnTo>
                    <a:lnTo>
                      <a:pt x="14999" y="31837"/>
                    </a:lnTo>
                    <a:cubicBezTo>
                      <a:pt x="15061" y="31816"/>
                      <a:pt x="15142" y="31796"/>
                      <a:pt x="15204" y="31796"/>
                    </a:cubicBezTo>
                    <a:cubicBezTo>
                      <a:pt x="15408" y="31796"/>
                      <a:pt x="15490" y="31898"/>
                      <a:pt x="15633" y="31980"/>
                    </a:cubicBezTo>
                    <a:lnTo>
                      <a:pt x="15776" y="31918"/>
                    </a:lnTo>
                    <a:cubicBezTo>
                      <a:pt x="15906" y="31872"/>
                      <a:pt x="16042" y="31849"/>
                      <a:pt x="16177" y="31849"/>
                    </a:cubicBezTo>
                    <a:cubicBezTo>
                      <a:pt x="16403" y="31849"/>
                      <a:pt x="16626" y="31913"/>
                      <a:pt x="16818" y="32041"/>
                    </a:cubicBezTo>
                    <a:cubicBezTo>
                      <a:pt x="17083" y="31959"/>
                      <a:pt x="17349" y="31918"/>
                      <a:pt x="17635" y="31918"/>
                    </a:cubicBezTo>
                    <a:lnTo>
                      <a:pt x="17574" y="31816"/>
                    </a:lnTo>
                    <a:lnTo>
                      <a:pt x="17840" y="31734"/>
                    </a:lnTo>
                    <a:cubicBezTo>
                      <a:pt x="17890" y="31667"/>
                      <a:pt x="17969" y="31627"/>
                      <a:pt x="18053" y="31627"/>
                    </a:cubicBezTo>
                    <a:cubicBezTo>
                      <a:pt x="18070" y="31627"/>
                      <a:pt x="18088" y="31629"/>
                      <a:pt x="18105" y="31632"/>
                    </a:cubicBezTo>
                    <a:cubicBezTo>
                      <a:pt x="18166" y="31591"/>
                      <a:pt x="18207" y="31571"/>
                      <a:pt x="18269" y="31530"/>
                    </a:cubicBezTo>
                    <a:cubicBezTo>
                      <a:pt x="18310" y="31489"/>
                      <a:pt x="18371" y="31469"/>
                      <a:pt x="18432" y="31469"/>
                    </a:cubicBezTo>
                    <a:cubicBezTo>
                      <a:pt x="18432" y="31530"/>
                      <a:pt x="18473" y="31571"/>
                      <a:pt x="18575" y="31591"/>
                    </a:cubicBezTo>
                    <a:cubicBezTo>
                      <a:pt x="18677" y="31550"/>
                      <a:pt x="18780" y="31489"/>
                      <a:pt x="18882" y="31448"/>
                    </a:cubicBezTo>
                    <a:cubicBezTo>
                      <a:pt x="18902" y="31346"/>
                      <a:pt x="19025" y="31305"/>
                      <a:pt x="19106" y="31223"/>
                    </a:cubicBezTo>
                    <a:cubicBezTo>
                      <a:pt x="19127" y="31223"/>
                      <a:pt x="19127" y="31244"/>
                      <a:pt x="19147" y="31244"/>
                    </a:cubicBezTo>
                    <a:cubicBezTo>
                      <a:pt x="19168" y="31264"/>
                      <a:pt x="19209" y="31305"/>
                      <a:pt x="19229" y="31326"/>
                    </a:cubicBezTo>
                    <a:cubicBezTo>
                      <a:pt x="19597" y="31244"/>
                      <a:pt x="19944" y="31162"/>
                      <a:pt x="20312" y="31121"/>
                    </a:cubicBezTo>
                    <a:cubicBezTo>
                      <a:pt x="20762" y="31040"/>
                      <a:pt x="21170" y="30978"/>
                      <a:pt x="21559" y="30937"/>
                    </a:cubicBezTo>
                    <a:cubicBezTo>
                      <a:pt x="21654" y="30858"/>
                      <a:pt x="21773" y="30828"/>
                      <a:pt x="21889" y="30828"/>
                    </a:cubicBezTo>
                    <a:cubicBezTo>
                      <a:pt x="21922" y="30828"/>
                      <a:pt x="21956" y="30831"/>
                      <a:pt x="21988" y="30835"/>
                    </a:cubicBezTo>
                    <a:cubicBezTo>
                      <a:pt x="22029" y="30856"/>
                      <a:pt x="22049" y="30856"/>
                      <a:pt x="22069" y="30876"/>
                    </a:cubicBezTo>
                    <a:cubicBezTo>
                      <a:pt x="22165" y="30870"/>
                      <a:pt x="22259" y="30868"/>
                      <a:pt x="22352" y="30868"/>
                    </a:cubicBezTo>
                    <a:cubicBezTo>
                      <a:pt x="22576" y="30868"/>
                      <a:pt x="22793" y="30882"/>
                      <a:pt x="23009" y="30897"/>
                    </a:cubicBezTo>
                    <a:cubicBezTo>
                      <a:pt x="23071" y="30897"/>
                      <a:pt x="23132" y="30917"/>
                      <a:pt x="23193" y="30958"/>
                    </a:cubicBezTo>
                    <a:cubicBezTo>
                      <a:pt x="23214" y="30937"/>
                      <a:pt x="23234" y="30917"/>
                      <a:pt x="23255" y="30917"/>
                    </a:cubicBezTo>
                    <a:cubicBezTo>
                      <a:pt x="23479" y="30835"/>
                      <a:pt x="23704" y="30733"/>
                      <a:pt x="23949" y="30651"/>
                    </a:cubicBezTo>
                    <a:lnTo>
                      <a:pt x="24133" y="30713"/>
                    </a:lnTo>
                    <a:cubicBezTo>
                      <a:pt x="24200" y="30699"/>
                      <a:pt x="24266" y="30693"/>
                      <a:pt x="24330" y="30693"/>
                    </a:cubicBezTo>
                    <a:cubicBezTo>
                      <a:pt x="24561" y="30693"/>
                      <a:pt x="24775" y="30778"/>
                      <a:pt x="24951" y="30937"/>
                    </a:cubicBezTo>
                    <a:cubicBezTo>
                      <a:pt x="25028" y="30934"/>
                      <a:pt x="25106" y="30932"/>
                      <a:pt x="25183" y="30932"/>
                    </a:cubicBezTo>
                    <a:cubicBezTo>
                      <a:pt x="25596" y="30932"/>
                      <a:pt x="26006" y="30980"/>
                      <a:pt x="26401" y="31101"/>
                    </a:cubicBezTo>
                    <a:cubicBezTo>
                      <a:pt x="26544" y="31121"/>
                      <a:pt x="26667" y="31183"/>
                      <a:pt x="26769" y="31264"/>
                    </a:cubicBezTo>
                    <a:cubicBezTo>
                      <a:pt x="26820" y="31275"/>
                      <a:pt x="26866" y="31280"/>
                      <a:pt x="26912" y="31280"/>
                    </a:cubicBezTo>
                    <a:cubicBezTo>
                      <a:pt x="26958" y="31280"/>
                      <a:pt x="27004" y="31275"/>
                      <a:pt x="27055" y="31264"/>
                    </a:cubicBezTo>
                    <a:cubicBezTo>
                      <a:pt x="27055" y="31244"/>
                      <a:pt x="27055" y="31223"/>
                      <a:pt x="27076" y="31203"/>
                    </a:cubicBezTo>
                    <a:cubicBezTo>
                      <a:pt x="27117" y="31223"/>
                      <a:pt x="27157" y="31244"/>
                      <a:pt x="27198" y="31264"/>
                    </a:cubicBezTo>
                    <a:cubicBezTo>
                      <a:pt x="27280" y="31285"/>
                      <a:pt x="27341" y="31305"/>
                      <a:pt x="27423" y="31326"/>
                    </a:cubicBezTo>
                    <a:cubicBezTo>
                      <a:pt x="27484" y="31305"/>
                      <a:pt x="27566" y="31285"/>
                      <a:pt x="27648" y="31285"/>
                    </a:cubicBezTo>
                    <a:cubicBezTo>
                      <a:pt x="27679" y="31315"/>
                      <a:pt x="27725" y="31331"/>
                      <a:pt x="27770" y="31331"/>
                    </a:cubicBezTo>
                    <a:cubicBezTo>
                      <a:pt x="27816" y="31331"/>
                      <a:pt x="27862" y="31315"/>
                      <a:pt x="27893" y="31285"/>
                    </a:cubicBezTo>
                    <a:lnTo>
                      <a:pt x="27954" y="31285"/>
                    </a:lnTo>
                    <a:cubicBezTo>
                      <a:pt x="28138" y="31244"/>
                      <a:pt x="28322" y="31183"/>
                      <a:pt x="28506" y="31121"/>
                    </a:cubicBezTo>
                    <a:cubicBezTo>
                      <a:pt x="28465" y="30917"/>
                      <a:pt x="28751" y="30999"/>
                      <a:pt x="28874" y="30958"/>
                    </a:cubicBezTo>
                    <a:cubicBezTo>
                      <a:pt x="28925" y="30978"/>
                      <a:pt x="28976" y="30989"/>
                      <a:pt x="29027" y="30989"/>
                    </a:cubicBezTo>
                    <a:cubicBezTo>
                      <a:pt x="29078" y="30989"/>
                      <a:pt x="29129" y="30978"/>
                      <a:pt x="29180" y="30958"/>
                    </a:cubicBezTo>
                    <a:cubicBezTo>
                      <a:pt x="29283" y="30897"/>
                      <a:pt x="29405" y="30856"/>
                      <a:pt x="29426" y="30733"/>
                    </a:cubicBezTo>
                    <a:cubicBezTo>
                      <a:pt x="29485" y="30532"/>
                      <a:pt x="29510" y="30447"/>
                      <a:pt x="29615" y="30447"/>
                    </a:cubicBezTo>
                    <a:cubicBezTo>
                      <a:pt x="29692" y="30447"/>
                      <a:pt x="29812" y="30492"/>
                      <a:pt x="30018" y="30570"/>
                    </a:cubicBezTo>
                    <a:cubicBezTo>
                      <a:pt x="30039" y="30570"/>
                      <a:pt x="30080" y="30610"/>
                      <a:pt x="30100" y="30610"/>
                    </a:cubicBezTo>
                    <a:cubicBezTo>
                      <a:pt x="30100" y="30610"/>
                      <a:pt x="30223" y="30590"/>
                      <a:pt x="30223" y="30570"/>
                    </a:cubicBezTo>
                    <a:cubicBezTo>
                      <a:pt x="30223" y="30488"/>
                      <a:pt x="30304" y="30447"/>
                      <a:pt x="30427" y="30427"/>
                    </a:cubicBezTo>
                    <a:lnTo>
                      <a:pt x="30427" y="30427"/>
                    </a:lnTo>
                    <a:cubicBezTo>
                      <a:pt x="30406" y="30447"/>
                      <a:pt x="30406" y="30467"/>
                      <a:pt x="30386" y="30488"/>
                    </a:cubicBezTo>
                    <a:cubicBezTo>
                      <a:pt x="30366" y="30529"/>
                      <a:pt x="30325" y="30570"/>
                      <a:pt x="30406" y="30610"/>
                    </a:cubicBezTo>
                    <a:cubicBezTo>
                      <a:pt x="30454" y="30646"/>
                      <a:pt x="30501" y="30668"/>
                      <a:pt x="30545" y="30668"/>
                    </a:cubicBezTo>
                    <a:cubicBezTo>
                      <a:pt x="30576" y="30668"/>
                      <a:pt x="30606" y="30657"/>
                      <a:pt x="30631" y="30631"/>
                    </a:cubicBezTo>
                    <a:cubicBezTo>
                      <a:pt x="30774" y="30570"/>
                      <a:pt x="30917" y="30508"/>
                      <a:pt x="31081" y="30488"/>
                    </a:cubicBezTo>
                    <a:cubicBezTo>
                      <a:pt x="31122" y="30324"/>
                      <a:pt x="31326" y="30304"/>
                      <a:pt x="31530" y="30284"/>
                    </a:cubicBezTo>
                    <a:cubicBezTo>
                      <a:pt x="31633" y="30284"/>
                      <a:pt x="31714" y="30243"/>
                      <a:pt x="31755" y="30181"/>
                    </a:cubicBezTo>
                    <a:cubicBezTo>
                      <a:pt x="31816" y="30100"/>
                      <a:pt x="31919" y="30059"/>
                      <a:pt x="32000" y="30059"/>
                    </a:cubicBezTo>
                    <a:cubicBezTo>
                      <a:pt x="32184" y="30059"/>
                      <a:pt x="32348" y="30038"/>
                      <a:pt x="32532" y="30038"/>
                    </a:cubicBezTo>
                    <a:cubicBezTo>
                      <a:pt x="32550" y="30038"/>
                      <a:pt x="32561" y="30038"/>
                      <a:pt x="32567" y="30037"/>
                    </a:cubicBezTo>
                    <a:lnTo>
                      <a:pt x="32567" y="30037"/>
                    </a:lnTo>
                    <a:cubicBezTo>
                      <a:pt x="32561" y="30041"/>
                      <a:pt x="32557" y="30052"/>
                      <a:pt x="32593" y="30079"/>
                    </a:cubicBezTo>
                    <a:cubicBezTo>
                      <a:pt x="32612" y="30098"/>
                      <a:pt x="32613" y="30152"/>
                      <a:pt x="32597" y="30176"/>
                    </a:cubicBezTo>
                    <a:lnTo>
                      <a:pt x="32597" y="30176"/>
                    </a:lnTo>
                    <a:cubicBezTo>
                      <a:pt x="32911" y="30142"/>
                      <a:pt x="33245" y="30158"/>
                      <a:pt x="33635" y="30100"/>
                    </a:cubicBezTo>
                    <a:cubicBezTo>
                      <a:pt x="33778" y="30079"/>
                      <a:pt x="33921" y="30059"/>
                      <a:pt x="34044" y="30038"/>
                    </a:cubicBezTo>
                    <a:lnTo>
                      <a:pt x="34207" y="29997"/>
                    </a:lnTo>
                    <a:cubicBezTo>
                      <a:pt x="34289" y="29957"/>
                      <a:pt x="34371" y="29895"/>
                      <a:pt x="34452" y="29854"/>
                    </a:cubicBezTo>
                    <a:lnTo>
                      <a:pt x="34595" y="29854"/>
                    </a:lnTo>
                    <a:cubicBezTo>
                      <a:pt x="34616" y="29875"/>
                      <a:pt x="34636" y="29895"/>
                      <a:pt x="34636" y="29916"/>
                    </a:cubicBezTo>
                    <a:cubicBezTo>
                      <a:pt x="34841" y="29875"/>
                      <a:pt x="35065" y="29854"/>
                      <a:pt x="35270" y="29814"/>
                    </a:cubicBezTo>
                    <a:cubicBezTo>
                      <a:pt x="35678" y="29732"/>
                      <a:pt x="36087" y="29630"/>
                      <a:pt x="36475" y="29568"/>
                    </a:cubicBezTo>
                    <a:cubicBezTo>
                      <a:pt x="36530" y="29546"/>
                      <a:pt x="36585" y="29536"/>
                      <a:pt x="36638" y="29536"/>
                    </a:cubicBezTo>
                    <a:cubicBezTo>
                      <a:pt x="36782" y="29536"/>
                      <a:pt x="36911" y="29612"/>
                      <a:pt x="36986" y="29732"/>
                    </a:cubicBezTo>
                    <a:cubicBezTo>
                      <a:pt x="37088" y="29691"/>
                      <a:pt x="37191" y="29650"/>
                      <a:pt x="37293" y="29609"/>
                    </a:cubicBezTo>
                    <a:lnTo>
                      <a:pt x="37293" y="29548"/>
                    </a:lnTo>
                    <a:cubicBezTo>
                      <a:pt x="37334" y="29507"/>
                      <a:pt x="37395" y="29487"/>
                      <a:pt x="37456" y="29466"/>
                    </a:cubicBezTo>
                    <a:cubicBezTo>
                      <a:pt x="37783" y="29384"/>
                      <a:pt x="38069" y="29241"/>
                      <a:pt x="38396" y="29180"/>
                    </a:cubicBezTo>
                    <a:cubicBezTo>
                      <a:pt x="38407" y="29177"/>
                      <a:pt x="38420" y="29176"/>
                      <a:pt x="38434" y="29176"/>
                    </a:cubicBezTo>
                    <a:cubicBezTo>
                      <a:pt x="38524" y="29176"/>
                      <a:pt x="38662" y="29229"/>
                      <a:pt x="38662" y="29282"/>
                    </a:cubicBezTo>
                    <a:cubicBezTo>
                      <a:pt x="38662" y="29344"/>
                      <a:pt x="38682" y="29466"/>
                      <a:pt x="38703" y="29548"/>
                    </a:cubicBezTo>
                    <a:lnTo>
                      <a:pt x="38744" y="29548"/>
                    </a:lnTo>
                    <a:lnTo>
                      <a:pt x="39173" y="29752"/>
                    </a:lnTo>
                    <a:lnTo>
                      <a:pt x="39336" y="29732"/>
                    </a:lnTo>
                    <a:cubicBezTo>
                      <a:pt x="39543" y="29549"/>
                      <a:pt x="39808" y="29454"/>
                      <a:pt x="40075" y="29454"/>
                    </a:cubicBezTo>
                    <a:cubicBezTo>
                      <a:pt x="40256" y="29454"/>
                      <a:pt x="40438" y="29498"/>
                      <a:pt x="40603" y="29589"/>
                    </a:cubicBezTo>
                    <a:lnTo>
                      <a:pt x="40930" y="29630"/>
                    </a:lnTo>
                    <a:lnTo>
                      <a:pt x="40930" y="82"/>
                    </a:lnTo>
                    <a:lnTo>
                      <a:pt x="40869" y="102"/>
                    </a:lnTo>
                    <a:cubicBezTo>
                      <a:pt x="40828" y="102"/>
                      <a:pt x="40787" y="101"/>
                      <a:pt x="40747" y="101"/>
                    </a:cubicBezTo>
                    <a:cubicBezTo>
                      <a:pt x="40647" y="101"/>
                      <a:pt x="40553" y="111"/>
                      <a:pt x="40480" y="184"/>
                    </a:cubicBezTo>
                    <a:cubicBezTo>
                      <a:pt x="40445" y="208"/>
                      <a:pt x="40409" y="218"/>
                      <a:pt x="40369" y="218"/>
                    </a:cubicBezTo>
                    <a:cubicBezTo>
                      <a:pt x="40340" y="218"/>
                      <a:pt x="40310" y="213"/>
                      <a:pt x="40276" y="205"/>
                    </a:cubicBezTo>
                    <a:cubicBezTo>
                      <a:pt x="40113" y="184"/>
                      <a:pt x="39970" y="102"/>
                      <a:pt x="39867"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pPr>
                <a:endParaRPr sz="1900" kern="0">
                  <a:solidFill>
                    <a:srgbClr val="000000"/>
                  </a:solidFill>
                  <a:cs typeface="Arial"/>
                  <a:sym typeface="Arial"/>
                </a:endParaRPr>
              </a:p>
            </p:txBody>
          </p:sp>
        </p:grpSp>
        <p:sp>
          <p:nvSpPr>
            <p:cNvPr id="1563" name="Google Shape;1563;p39"/>
            <p:cNvSpPr/>
            <p:nvPr/>
          </p:nvSpPr>
          <p:spPr>
            <a:xfrm rot="4797710">
              <a:off x="6660703" y="2584804"/>
              <a:ext cx="865599" cy="619753"/>
            </a:xfrm>
            <a:custGeom>
              <a:avLst/>
              <a:gdLst/>
              <a:ahLst/>
              <a:cxnLst/>
              <a:rect l="l" t="t" r="r" b="b"/>
              <a:pathLst>
                <a:path w="16839" h="12057" extrusionOk="0">
                  <a:moveTo>
                    <a:pt x="2351" y="0"/>
                  </a:moveTo>
                  <a:cubicBezTo>
                    <a:pt x="2085" y="327"/>
                    <a:pt x="1860" y="695"/>
                    <a:pt x="1676" y="1083"/>
                  </a:cubicBezTo>
                  <a:cubicBezTo>
                    <a:pt x="1309" y="1839"/>
                    <a:pt x="1186" y="2840"/>
                    <a:pt x="1043" y="3167"/>
                  </a:cubicBezTo>
                  <a:cubicBezTo>
                    <a:pt x="880" y="3474"/>
                    <a:pt x="839" y="3678"/>
                    <a:pt x="634" y="4066"/>
                  </a:cubicBezTo>
                  <a:cubicBezTo>
                    <a:pt x="450" y="4475"/>
                    <a:pt x="307" y="4761"/>
                    <a:pt x="185" y="5006"/>
                  </a:cubicBezTo>
                  <a:cubicBezTo>
                    <a:pt x="103" y="5231"/>
                    <a:pt x="42" y="5476"/>
                    <a:pt x="1" y="5722"/>
                  </a:cubicBezTo>
                  <a:cubicBezTo>
                    <a:pt x="1" y="5722"/>
                    <a:pt x="6867" y="8868"/>
                    <a:pt x="8644" y="9624"/>
                  </a:cubicBezTo>
                  <a:cubicBezTo>
                    <a:pt x="9482" y="9992"/>
                    <a:pt x="10177" y="10360"/>
                    <a:pt x="11056" y="10687"/>
                  </a:cubicBezTo>
                  <a:cubicBezTo>
                    <a:pt x="11934" y="11034"/>
                    <a:pt x="13937" y="12056"/>
                    <a:pt x="13937" y="12056"/>
                  </a:cubicBezTo>
                  <a:lnTo>
                    <a:pt x="14427" y="11034"/>
                  </a:lnTo>
                  <a:cubicBezTo>
                    <a:pt x="14427" y="11034"/>
                    <a:pt x="14713" y="10340"/>
                    <a:pt x="14775" y="10197"/>
                  </a:cubicBezTo>
                  <a:cubicBezTo>
                    <a:pt x="14856" y="10054"/>
                    <a:pt x="15245" y="9972"/>
                    <a:pt x="15347" y="9768"/>
                  </a:cubicBezTo>
                  <a:cubicBezTo>
                    <a:pt x="15551" y="9400"/>
                    <a:pt x="15735" y="9032"/>
                    <a:pt x="15899" y="8644"/>
                  </a:cubicBezTo>
                  <a:cubicBezTo>
                    <a:pt x="16021" y="8317"/>
                    <a:pt x="16164" y="7990"/>
                    <a:pt x="16328" y="7663"/>
                  </a:cubicBezTo>
                  <a:cubicBezTo>
                    <a:pt x="16450" y="7377"/>
                    <a:pt x="16614" y="6825"/>
                    <a:pt x="16696" y="6641"/>
                  </a:cubicBezTo>
                  <a:cubicBezTo>
                    <a:pt x="16798" y="6457"/>
                    <a:pt x="16839" y="6314"/>
                    <a:pt x="16839" y="6314"/>
                  </a:cubicBezTo>
                  <a:cubicBezTo>
                    <a:pt x="12568" y="4516"/>
                    <a:pt x="9727" y="3331"/>
                    <a:pt x="8358" y="2697"/>
                  </a:cubicBezTo>
                  <a:cubicBezTo>
                    <a:pt x="6703" y="1941"/>
                    <a:pt x="8052" y="2595"/>
                    <a:pt x="6622" y="1921"/>
                  </a:cubicBezTo>
                  <a:cubicBezTo>
                    <a:pt x="5028" y="1185"/>
                    <a:pt x="2351" y="0"/>
                    <a:pt x="2351" y="0"/>
                  </a:cubicBezTo>
                  <a:close/>
                </a:path>
              </a:pathLst>
            </a:custGeom>
            <a:solidFill>
              <a:srgbClr val="ECBD69">
                <a:alpha val="58660"/>
              </a:srgbClr>
            </a:solidFill>
            <a:ln>
              <a:noFill/>
            </a:ln>
          </p:spPr>
          <p:txBody>
            <a:bodyPr spcFirstLastPara="1" wrap="square" lIns="91425" tIns="91425" rIns="91425" bIns="91425" anchor="ctr" anchorCtr="0">
              <a:noAutofit/>
            </a:bodyPr>
            <a:lstStyle/>
            <a:p>
              <a:pPr defTabSz="1219170">
                <a:buClr>
                  <a:srgbClr val="000000"/>
                </a:buClr>
              </a:pPr>
              <a:endParaRPr sz="1900" kern="0">
                <a:solidFill>
                  <a:srgbClr val="000000"/>
                </a:solidFill>
                <a:cs typeface="Arial"/>
                <a:sym typeface="Arial"/>
              </a:endParaRPr>
            </a:p>
          </p:txBody>
        </p:sp>
      </p:grpSp>
      <p:sp>
        <p:nvSpPr>
          <p:cNvPr id="1564" name="Google Shape;1564;p39"/>
          <p:cNvSpPr txBox="1">
            <a:spLocks noGrp="1"/>
          </p:cNvSpPr>
          <p:nvPr>
            <p:ph type="ctrTitle" idx="6"/>
          </p:nvPr>
        </p:nvSpPr>
        <p:spPr>
          <a:xfrm>
            <a:off x="2378051" y="3603607"/>
            <a:ext cx="2934987" cy="1170040"/>
          </a:xfrm>
          <a:prstGeom prst="rect">
            <a:avLst/>
          </a:prstGeom>
        </p:spPr>
        <p:txBody>
          <a:bodyPr spcFirstLastPara="1" wrap="square" lIns="121894" tIns="121894" rIns="121894" bIns="121894" anchor="t" anchorCtr="0">
            <a:noAutofit/>
          </a:bodyPr>
          <a:lstStyle/>
          <a:p>
            <a:r>
              <a:rPr lang="vi-VN" dirty="0">
                <a:latin typeface="YM_Gt Herina" pitchFamily="2" charset="0"/>
              </a:rPr>
              <a:t>Thảo luận câu </a:t>
            </a:r>
            <a:r>
              <a:rPr lang="en-US" dirty="0" smtClean="0">
                <a:latin typeface="YM_Gt Herina" pitchFamily="2" charset="0"/>
              </a:rPr>
              <a:t>8</a:t>
            </a:r>
            <a:endParaRPr dirty="0">
              <a:latin typeface="YM_Gt Herina" pitchFamily="2" charset="0"/>
            </a:endParaRPr>
          </a:p>
        </p:txBody>
      </p:sp>
      <p:sp>
        <p:nvSpPr>
          <p:cNvPr id="1566" name="Google Shape;1566;p39"/>
          <p:cNvSpPr txBox="1">
            <a:spLocks noGrp="1"/>
          </p:cNvSpPr>
          <p:nvPr>
            <p:ph type="title" idx="8"/>
          </p:nvPr>
        </p:nvSpPr>
        <p:spPr>
          <a:xfrm>
            <a:off x="1217645" y="3737307"/>
            <a:ext cx="1341200" cy="1014400"/>
          </a:xfrm>
          <a:prstGeom prst="rect">
            <a:avLst/>
          </a:prstGeom>
        </p:spPr>
        <p:txBody>
          <a:bodyPr spcFirstLastPara="1" wrap="square" lIns="121894" tIns="0" rIns="121894" bIns="121894" anchor="t" anchorCtr="0">
            <a:noAutofit/>
          </a:bodyPr>
          <a:lstStyle/>
          <a:p>
            <a:r>
              <a:rPr lang="en" dirty="0">
                <a:solidFill>
                  <a:schemeClr val="accent2"/>
                </a:solidFill>
                <a:latin typeface="YM_Gt Herina" pitchFamily="2" charset="0"/>
              </a:rPr>
              <a:t>03</a:t>
            </a:r>
            <a:endParaRPr dirty="0">
              <a:solidFill>
                <a:schemeClr val="accent2"/>
              </a:solidFill>
              <a:latin typeface="YM_Gt Herina" pitchFamily="2" charset="0"/>
            </a:endParaRPr>
          </a:p>
        </p:txBody>
      </p:sp>
      <p:sp>
        <p:nvSpPr>
          <p:cNvPr id="1567" name="Google Shape;1567;p39"/>
          <p:cNvSpPr txBox="1">
            <a:spLocks noGrp="1"/>
          </p:cNvSpPr>
          <p:nvPr>
            <p:ph type="ctrTitle"/>
          </p:nvPr>
        </p:nvSpPr>
        <p:spPr>
          <a:xfrm>
            <a:off x="2376446" y="1756746"/>
            <a:ext cx="2815513" cy="1138600"/>
          </a:xfrm>
          <a:prstGeom prst="rect">
            <a:avLst/>
          </a:prstGeom>
        </p:spPr>
        <p:txBody>
          <a:bodyPr spcFirstLastPara="1" wrap="square" lIns="121894" tIns="121894" rIns="121894" bIns="121894" anchor="t" anchorCtr="0">
            <a:noAutofit/>
          </a:bodyPr>
          <a:lstStyle/>
          <a:p>
            <a:r>
              <a:rPr lang="vi-VN" dirty="0">
                <a:solidFill>
                  <a:srgbClr val="FF0000"/>
                </a:solidFill>
                <a:latin typeface="YM_Gt Herina" pitchFamily="2" charset="0"/>
              </a:rPr>
              <a:t>Thảo luận câu </a:t>
            </a:r>
            <a:r>
              <a:rPr lang="en-US" dirty="0" smtClean="0">
                <a:solidFill>
                  <a:srgbClr val="FF0000"/>
                </a:solidFill>
                <a:latin typeface="YM_Gt Herina" pitchFamily="2" charset="0"/>
              </a:rPr>
              <a:t>6</a:t>
            </a:r>
            <a:endParaRPr dirty="0">
              <a:solidFill>
                <a:srgbClr val="FF0000"/>
              </a:solidFill>
              <a:latin typeface="YM_Gt Herina" pitchFamily="2" charset="0"/>
            </a:endParaRPr>
          </a:p>
        </p:txBody>
      </p:sp>
      <p:sp>
        <p:nvSpPr>
          <p:cNvPr id="1569" name="Google Shape;1569;p39"/>
          <p:cNvSpPr txBox="1">
            <a:spLocks noGrp="1"/>
          </p:cNvSpPr>
          <p:nvPr>
            <p:ph type="title" idx="2"/>
          </p:nvPr>
        </p:nvSpPr>
        <p:spPr>
          <a:xfrm>
            <a:off x="1255493" y="1937739"/>
            <a:ext cx="1341200" cy="1016800"/>
          </a:xfrm>
          <a:prstGeom prst="rect">
            <a:avLst/>
          </a:prstGeom>
        </p:spPr>
        <p:txBody>
          <a:bodyPr spcFirstLastPara="1" wrap="square" lIns="121894" tIns="0" rIns="121894" bIns="121894" anchor="t" anchorCtr="0">
            <a:noAutofit/>
          </a:bodyPr>
          <a:lstStyle/>
          <a:p>
            <a:r>
              <a:rPr lang="en" dirty="0">
                <a:solidFill>
                  <a:schemeClr val="accent2"/>
                </a:solidFill>
                <a:latin typeface="YM_Gt Herina" pitchFamily="2" charset="0"/>
              </a:rPr>
              <a:t>01</a:t>
            </a:r>
            <a:endParaRPr dirty="0">
              <a:solidFill>
                <a:schemeClr val="accent2"/>
              </a:solidFill>
              <a:latin typeface="YM_Gt Herina" pitchFamily="2" charset="0"/>
            </a:endParaRPr>
          </a:p>
        </p:txBody>
      </p:sp>
      <p:sp>
        <p:nvSpPr>
          <p:cNvPr id="1570" name="Google Shape;1570;p39"/>
          <p:cNvSpPr txBox="1">
            <a:spLocks noGrp="1"/>
          </p:cNvSpPr>
          <p:nvPr>
            <p:ph type="ctrTitle" idx="3"/>
          </p:nvPr>
        </p:nvSpPr>
        <p:spPr>
          <a:xfrm>
            <a:off x="7239392" y="1540117"/>
            <a:ext cx="2543600" cy="1140519"/>
          </a:xfrm>
          <a:prstGeom prst="rect">
            <a:avLst/>
          </a:prstGeom>
        </p:spPr>
        <p:txBody>
          <a:bodyPr spcFirstLastPara="1" wrap="square" lIns="121894" tIns="121894" rIns="121894" bIns="121894" anchor="t" anchorCtr="0">
            <a:noAutofit/>
          </a:bodyPr>
          <a:lstStyle/>
          <a:p>
            <a:pPr algn="l"/>
            <a:r>
              <a:rPr lang="vi-VN" dirty="0">
                <a:solidFill>
                  <a:srgbClr val="00B050"/>
                </a:solidFill>
                <a:latin typeface="YM_Gt Herina" pitchFamily="2" charset="0"/>
              </a:rPr>
              <a:t>Thảo luận câu </a:t>
            </a:r>
            <a:r>
              <a:rPr lang="en-US" dirty="0" smtClean="0">
                <a:solidFill>
                  <a:srgbClr val="00B050"/>
                </a:solidFill>
                <a:latin typeface="YM_Gt Herina" pitchFamily="2" charset="0"/>
              </a:rPr>
              <a:t>7</a:t>
            </a:r>
            <a:endParaRPr dirty="0">
              <a:solidFill>
                <a:srgbClr val="00B050"/>
              </a:solidFill>
              <a:latin typeface="YM_Gt Herina" pitchFamily="2" charset="0"/>
            </a:endParaRPr>
          </a:p>
        </p:txBody>
      </p:sp>
      <p:sp>
        <p:nvSpPr>
          <p:cNvPr id="1572" name="Google Shape;1572;p39"/>
          <p:cNvSpPr txBox="1">
            <a:spLocks noGrp="1"/>
          </p:cNvSpPr>
          <p:nvPr>
            <p:ph type="title" idx="5"/>
          </p:nvPr>
        </p:nvSpPr>
        <p:spPr>
          <a:xfrm>
            <a:off x="5992730" y="1708159"/>
            <a:ext cx="1341200" cy="1014400"/>
          </a:xfrm>
          <a:prstGeom prst="rect">
            <a:avLst/>
          </a:prstGeom>
        </p:spPr>
        <p:txBody>
          <a:bodyPr spcFirstLastPara="1" wrap="square" lIns="121894" tIns="0" rIns="121894" bIns="121894" anchor="t" anchorCtr="0">
            <a:noAutofit/>
          </a:bodyPr>
          <a:lstStyle/>
          <a:p>
            <a:r>
              <a:rPr lang="en" dirty="0">
                <a:solidFill>
                  <a:schemeClr val="accent2"/>
                </a:solidFill>
                <a:latin typeface="YM_Gt Herina" pitchFamily="2" charset="0"/>
              </a:rPr>
              <a:t>02</a:t>
            </a:r>
            <a:endParaRPr dirty="0">
              <a:solidFill>
                <a:schemeClr val="accent2"/>
              </a:solidFill>
              <a:latin typeface="YM_Gt Herina" pitchFamily="2" charset="0"/>
            </a:endParaRPr>
          </a:p>
        </p:txBody>
      </p:sp>
      <p:sp>
        <p:nvSpPr>
          <p:cNvPr id="1573" name="Google Shape;1573;p39"/>
          <p:cNvSpPr txBox="1">
            <a:spLocks noGrp="1"/>
          </p:cNvSpPr>
          <p:nvPr>
            <p:ph type="ctrTitle" idx="9"/>
          </p:nvPr>
        </p:nvSpPr>
        <p:spPr>
          <a:xfrm>
            <a:off x="7269621" y="3392140"/>
            <a:ext cx="2776503" cy="770400"/>
          </a:xfrm>
          <a:prstGeom prst="rect">
            <a:avLst/>
          </a:prstGeom>
        </p:spPr>
        <p:txBody>
          <a:bodyPr spcFirstLastPara="1" wrap="square" lIns="121894" tIns="121894" rIns="121894" bIns="121894" anchor="t" anchorCtr="0">
            <a:noAutofit/>
          </a:bodyPr>
          <a:lstStyle/>
          <a:p>
            <a:pPr algn="l"/>
            <a:r>
              <a:rPr lang="vi-VN" dirty="0">
                <a:solidFill>
                  <a:srgbClr val="7030A0"/>
                </a:solidFill>
                <a:latin typeface="YM_Gt Herina" pitchFamily="2" charset="0"/>
              </a:rPr>
              <a:t>Thảo luận câu </a:t>
            </a:r>
            <a:r>
              <a:rPr lang="en-US" dirty="0" smtClean="0">
                <a:solidFill>
                  <a:srgbClr val="7030A0"/>
                </a:solidFill>
                <a:latin typeface="YM_Gt Herina" pitchFamily="2" charset="0"/>
              </a:rPr>
              <a:t>9</a:t>
            </a:r>
            <a:endParaRPr dirty="0">
              <a:solidFill>
                <a:srgbClr val="7030A0"/>
              </a:solidFill>
              <a:latin typeface="YM_Gt Herina" pitchFamily="2" charset="0"/>
            </a:endParaRPr>
          </a:p>
        </p:txBody>
      </p:sp>
      <p:sp>
        <p:nvSpPr>
          <p:cNvPr id="1575" name="Google Shape;1575;p39"/>
          <p:cNvSpPr txBox="1">
            <a:spLocks noGrp="1"/>
          </p:cNvSpPr>
          <p:nvPr>
            <p:ph type="title" idx="14"/>
          </p:nvPr>
        </p:nvSpPr>
        <p:spPr>
          <a:xfrm>
            <a:off x="6054487" y="3507560"/>
            <a:ext cx="1341200" cy="1014400"/>
          </a:xfrm>
          <a:prstGeom prst="rect">
            <a:avLst/>
          </a:prstGeom>
        </p:spPr>
        <p:txBody>
          <a:bodyPr spcFirstLastPara="1" wrap="square" lIns="121894" tIns="0" rIns="121894" bIns="121894" anchor="t" anchorCtr="0">
            <a:noAutofit/>
          </a:bodyPr>
          <a:lstStyle/>
          <a:p>
            <a:r>
              <a:rPr lang="en" dirty="0">
                <a:solidFill>
                  <a:schemeClr val="accent2"/>
                </a:solidFill>
                <a:latin typeface="YM_Gt Herina" pitchFamily="2" charset="0"/>
              </a:rPr>
              <a:t>04</a:t>
            </a:r>
            <a:endParaRPr dirty="0">
              <a:solidFill>
                <a:schemeClr val="accent2"/>
              </a:solidFill>
              <a:latin typeface="YM_Gt Herina" pitchFamily="2" charset="0"/>
            </a:endParaRPr>
          </a:p>
        </p:txBody>
      </p:sp>
      <p:grpSp>
        <p:nvGrpSpPr>
          <p:cNvPr id="35" name="Google Shape;1554;p39">
            <a:extLst>
              <a:ext uri="{FF2B5EF4-FFF2-40B4-BE49-F238E27FC236}">
                <a16:creationId xmlns:a16="http://schemas.microsoft.com/office/drawing/2014/main" id="{3EAD1A2D-4984-4FFE-BBB7-620A2254D0C5}"/>
              </a:ext>
            </a:extLst>
          </p:cNvPr>
          <p:cNvGrpSpPr/>
          <p:nvPr/>
        </p:nvGrpSpPr>
        <p:grpSpPr>
          <a:xfrm>
            <a:off x="4102621" y="4968094"/>
            <a:ext cx="5163570" cy="2460956"/>
            <a:chOff x="713225" y="1507962"/>
            <a:chExt cx="3548640" cy="1845717"/>
          </a:xfrm>
        </p:grpSpPr>
        <p:grpSp>
          <p:nvGrpSpPr>
            <p:cNvPr id="36" name="Google Shape;1555;p39">
              <a:extLst>
                <a:ext uri="{FF2B5EF4-FFF2-40B4-BE49-F238E27FC236}">
                  <a16:creationId xmlns:a16="http://schemas.microsoft.com/office/drawing/2014/main" id="{3469F05A-940D-4DE7-8116-BF3A62AD8FA2}"/>
                </a:ext>
              </a:extLst>
            </p:cNvPr>
            <p:cNvGrpSpPr/>
            <p:nvPr/>
          </p:nvGrpSpPr>
          <p:grpSpPr>
            <a:xfrm>
              <a:off x="713225" y="1507962"/>
              <a:ext cx="3204211" cy="1643338"/>
              <a:chOff x="230875" y="3764750"/>
              <a:chExt cx="1023775" cy="883800"/>
            </a:xfrm>
          </p:grpSpPr>
          <p:sp>
            <p:nvSpPr>
              <p:cNvPr id="38" name="Google Shape;1556;p39">
                <a:extLst>
                  <a:ext uri="{FF2B5EF4-FFF2-40B4-BE49-F238E27FC236}">
                    <a16:creationId xmlns:a16="http://schemas.microsoft.com/office/drawing/2014/main" id="{A968B139-4783-4D87-941C-B8EB39666FAC}"/>
                  </a:ext>
                </a:extLst>
              </p:cNvPr>
              <p:cNvSpPr/>
              <p:nvPr/>
            </p:nvSpPr>
            <p:spPr>
              <a:xfrm>
                <a:off x="231400" y="3764750"/>
                <a:ext cx="1023250" cy="883800"/>
              </a:xfrm>
              <a:custGeom>
                <a:avLst/>
                <a:gdLst/>
                <a:ahLst/>
                <a:cxnLst/>
                <a:rect l="l" t="t" r="r" b="b"/>
                <a:pathLst>
                  <a:path w="40930" h="35352" extrusionOk="0">
                    <a:moveTo>
                      <a:pt x="40909" y="31446"/>
                    </a:moveTo>
                    <a:lnTo>
                      <a:pt x="40909" y="31448"/>
                    </a:lnTo>
                    <a:lnTo>
                      <a:pt x="40929" y="31448"/>
                    </a:lnTo>
                    <a:lnTo>
                      <a:pt x="40909" y="31446"/>
                    </a:lnTo>
                    <a:close/>
                    <a:moveTo>
                      <a:pt x="32597" y="31995"/>
                    </a:moveTo>
                    <a:cubicBezTo>
                      <a:pt x="32582" y="31996"/>
                      <a:pt x="32567" y="31998"/>
                      <a:pt x="32552" y="32000"/>
                    </a:cubicBezTo>
                    <a:lnTo>
                      <a:pt x="32592" y="32000"/>
                    </a:lnTo>
                    <a:cubicBezTo>
                      <a:pt x="32594" y="31998"/>
                      <a:pt x="32595" y="31997"/>
                      <a:pt x="32597" y="31995"/>
                    </a:cubicBezTo>
                    <a:close/>
                    <a:moveTo>
                      <a:pt x="10280" y="33713"/>
                    </a:moveTo>
                    <a:lnTo>
                      <a:pt x="10280" y="33713"/>
                    </a:lnTo>
                    <a:cubicBezTo>
                      <a:pt x="10280" y="33714"/>
                      <a:pt x="10279" y="33715"/>
                      <a:pt x="10278" y="33716"/>
                    </a:cubicBezTo>
                    <a:cubicBezTo>
                      <a:pt x="10279" y="33715"/>
                      <a:pt x="10280" y="33714"/>
                      <a:pt x="10280" y="33713"/>
                    </a:cubicBezTo>
                    <a:close/>
                    <a:moveTo>
                      <a:pt x="9211" y="33795"/>
                    </a:moveTo>
                    <a:lnTo>
                      <a:pt x="9211" y="33795"/>
                    </a:lnTo>
                    <a:cubicBezTo>
                      <a:pt x="9175" y="33837"/>
                      <a:pt x="9148" y="33887"/>
                      <a:pt x="9134" y="33941"/>
                    </a:cubicBezTo>
                    <a:cubicBezTo>
                      <a:pt x="9161" y="33868"/>
                      <a:pt x="9191" y="33824"/>
                      <a:pt x="9211" y="33795"/>
                    </a:cubicBezTo>
                    <a:close/>
                    <a:moveTo>
                      <a:pt x="39846" y="0"/>
                    </a:moveTo>
                    <a:cubicBezTo>
                      <a:pt x="39581" y="82"/>
                      <a:pt x="39336" y="123"/>
                      <a:pt x="39070" y="123"/>
                    </a:cubicBezTo>
                    <a:cubicBezTo>
                      <a:pt x="39049" y="126"/>
                      <a:pt x="39028" y="128"/>
                      <a:pt x="39007" y="128"/>
                    </a:cubicBezTo>
                    <a:cubicBezTo>
                      <a:pt x="38906" y="128"/>
                      <a:pt x="38811" y="88"/>
                      <a:pt x="38743" y="21"/>
                    </a:cubicBezTo>
                    <a:cubicBezTo>
                      <a:pt x="38620" y="21"/>
                      <a:pt x="38498" y="62"/>
                      <a:pt x="38396" y="123"/>
                    </a:cubicBezTo>
                    <a:lnTo>
                      <a:pt x="38293" y="123"/>
                    </a:lnTo>
                    <a:cubicBezTo>
                      <a:pt x="38212" y="123"/>
                      <a:pt x="38110" y="62"/>
                      <a:pt x="38007" y="41"/>
                    </a:cubicBezTo>
                    <a:cubicBezTo>
                      <a:pt x="37926" y="41"/>
                      <a:pt x="37844" y="41"/>
                      <a:pt x="37823" y="62"/>
                    </a:cubicBezTo>
                    <a:cubicBezTo>
                      <a:pt x="37701" y="154"/>
                      <a:pt x="37567" y="200"/>
                      <a:pt x="37430" y="200"/>
                    </a:cubicBezTo>
                    <a:cubicBezTo>
                      <a:pt x="37384" y="200"/>
                      <a:pt x="37338" y="194"/>
                      <a:pt x="37292" y="184"/>
                    </a:cubicBezTo>
                    <a:cubicBezTo>
                      <a:pt x="37251" y="184"/>
                      <a:pt x="37210" y="164"/>
                      <a:pt x="37149" y="143"/>
                    </a:cubicBezTo>
                    <a:cubicBezTo>
                      <a:pt x="37138" y="141"/>
                      <a:pt x="37128" y="140"/>
                      <a:pt x="37120" y="140"/>
                    </a:cubicBezTo>
                    <a:cubicBezTo>
                      <a:pt x="37051" y="140"/>
                      <a:pt x="37065" y="209"/>
                      <a:pt x="37047" y="246"/>
                    </a:cubicBezTo>
                    <a:cubicBezTo>
                      <a:pt x="37027" y="266"/>
                      <a:pt x="37006" y="307"/>
                      <a:pt x="36986" y="348"/>
                    </a:cubicBezTo>
                    <a:cubicBezTo>
                      <a:pt x="36924" y="409"/>
                      <a:pt x="36986" y="532"/>
                      <a:pt x="36863" y="572"/>
                    </a:cubicBezTo>
                    <a:cubicBezTo>
                      <a:pt x="36761" y="634"/>
                      <a:pt x="36659" y="654"/>
                      <a:pt x="36557" y="675"/>
                    </a:cubicBezTo>
                    <a:lnTo>
                      <a:pt x="36618" y="634"/>
                    </a:lnTo>
                    <a:cubicBezTo>
                      <a:pt x="36659" y="613"/>
                      <a:pt x="36659" y="572"/>
                      <a:pt x="36700" y="532"/>
                    </a:cubicBezTo>
                    <a:cubicBezTo>
                      <a:pt x="36638" y="491"/>
                      <a:pt x="36597" y="450"/>
                      <a:pt x="36557" y="409"/>
                    </a:cubicBezTo>
                    <a:lnTo>
                      <a:pt x="36536" y="368"/>
                    </a:lnTo>
                    <a:cubicBezTo>
                      <a:pt x="36495" y="389"/>
                      <a:pt x="36454" y="409"/>
                      <a:pt x="36414" y="409"/>
                    </a:cubicBezTo>
                    <a:cubicBezTo>
                      <a:pt x="36291" y="429"/>
                      <a:pt x="36168" y="450"/>
                      <a:pt x="36066" y="450"/>
                    </a:cubicBezTo>
                    <a:lnTo>
                      <a:pt x="36046" y="450"/>
                    </a:lnTo>
                    <a:lnTo>
                      <a:pt x="35841" y="532"/>
                    </a:lnTo>
                    <a:cubicBezTo>
                      <a:pt x="35711" y="578"/>
                      <a:pt x="35575" y="601"/>
                      <a:pt x="35440" y="601"/>
                    </a:cubicBezTo>
                    <a:cubicBezTo>
                      <a:pt x="35214" y="601"/>
                      <a:pt x="34991" y="537"/>
                      <a:pt x="34799" y="409"/>
                    </a:cubicBezTo>
                    <a:cubicBezTo>
                      <a:pt x="34534" y="491"/>
                      <a:pt x="34268" y="532"/>
                      <a:pt x="33982" y="532"/>
                    </a:cubicBezTo>
                    <a:cubicBezTo>
                      <a:pt x="34002" y="572"/>
                      <a:pt x="34023" y="593"/>
                      <a:pt x="34043" y="634"/>
                    </a:cubicBezTo>
                    <a:lnTo>
                      <a:pt x="33778" y="716"/>
                    </a:lnTo>
                    <a:cubicBezTo>
                      <a:pt x="33727" y="783"/>
                      <a:pt x="33648" y="823"/>
                      <a:pt x="33576" y="823"/>
                    </a:cubicBezTo>
                    <a:cubicBezTo>
                      <a:pt x="33561" y="823"/>
                      <a:pt x="33546" y="821"/>
                      <a:pt x="33532" y="818"/>
                    </a:cubicBezTo>
                    <a:cubicBezTo>
                      <a:pt x="33471" y="859"/>
                      <a:pt x="33410" y="879"/>
                      <a:pt x="33369" y="920"/>
                    </a:cubicBezTo>
                    <a:cubicBezTo>
                      <a:pt x="33308" y="961"/>
                      <a:pt x="33246" y="981"/>
                      <a:pt x="33205" y="981"/>
                    </a:cubicBezTo>
                    <a:cubicBezTo>
                      <a:pt x="33205" y="920"/>
                      <a:pt x="33144" y="879"/>
                      <a:pt x="33042" y="859"/>
                    </a:cubicBezTo>
                    <a:cubicBezTo>
                      <a:pt x="32960" y="899"/>
                      <a:pt x="32858" y="961"/>
                      <a:pt x="32756" y="1002"/>
                    </a:cubicBezTo>
                    <a:cubicBezTo>
                      <a:pt x="32735" y="1104"/>
                      <a:pt x="32613" y="1165"/>
                      <a:pt x="32531" y="1226"/>
                    </a:cubicBezTo>
                    <a:lnTo>
                      <a:pt x="32490" y="1206"/>
                    </a:lnTo>
                    <a:cubicBezTo>
                      <a:pt x="32449" y="1185"/>
                      <a:pt x="32429" y="1165"/>
                      <a:pt x="32388" y="1124"/>
                    </a:cubicBezTo>
                    <a:cubicBezTo>
                      <a:pt x="32041" y="1206"/>
                      <a:pt x="31673" y="1288"/>
                      <a:pt x="31325" y="1329"/>
                    </a:cubicBezTo>
                    <a:cubicBezTo>
                      <a:pt x="30855" y="1410"/>
                      <a:pt x="30467" y="1472"/>
                      <a:pt x="30079" y="1533"/>
                    </a:cubicBezTo>
                    <a:cubicBezTo>
                      <a:pt x="29974" y="1593"/>
                      <a:pt x="29870" y="1631"/>
                      <a:pt x="29757" y="1631"/>
                    </a:cubicBezTo>
                    <a:cubicBezTo>
                      <a:pt x="29716" y="1631"/>
                      <a:pt x="29673" y="1626"/>
                      <a:pt x="29629" y="1615"/>
                    </a:cubicBezTo>
                    <a:cubicBezTo>
                      <a:pt x="29609" y="1615"/>
                      <a:pt x="29568" y="1594"/>
                      <a:pt x="29548" y="1574"/>
                    </a:cubicBezTo>
                    <a:cubicBezTo>
                      <a:pt x="29421" y="1582"/>
                      <a:pt x="29294" y="1587"/>
                      <a:pt x="29167" y="1587"/>
                    </a:cubicBezTo>
                    <a:cubicBezTo>
                      <a:pt x="28987" y="1587"/>
                      <a:pt x="28808" y="1577"/>
                      <a:pt x="28628" y="1553"/>
                    </a:cubicBezTo>
                    <a:cubicBezTo>
                      <a:pt x="28567" y="1553"/>
                      <a:pt x="28506" y="1533"/>
                      <a:pt x="28444" y="1512"/>
                    </a:cubicBezTo>
                    <a:cubicBezTo>
                      <a:pt x="28424" y="1512"/>
                      <a:pt x="28403" y="1533"/>
                      <a:pt x="28383" y="1533"/>
                    </a:cubicBezTo>
                    <a:cubicBezTo>
                      <a:pt x="28138" y="1615"/>
                      <a:pt x="27913" y="1717"/>
                      <a:pt x="27688" y="1799"/>
                    </a:cubicBezTo>
                    <a:lnTo>
                      <a:pt x="27484" y="1737"/>
                    </a:lnTo>
                    <a:cubicBezTo>
                      <a:pt x="27422" y="1751"/>
                      <a:pt x="27358" y="1757"/>
                      <a:pt x="27295" y="1757"/>
                    </a:cubicBezTo>
                    <a:cubicBezTo>
                      <a:pt x="27069" y="1757"/>
                      <a:pt x="26847" y="1672"/>
                      <a:pt x="26687" y="1512"/>
                    </a:cubicBezTo>
                    <a:cubicBezTo>
                      <a:pt x="26606" y="1516"/>
                      <a:pt x="26526" y="1517"/>
                      <a:pt x="26446" y="1517"/>
                    </a:cubicBezTo>
                    <a:cubicBezTo>
                      <a:pt x="26021" y="1517"/>
                      <a:pt x="25611" y="1469"/>
                      <a:pt x="25216" y="1349"/>
                    </a:cubicBezTo>
                    <a:cubicBezTo>
                      <a:pt x="25093" y="1329"/>
                      <a:pt x="24970" y="1267"/>
                      <a:pt x="24848" y="1185"/>
                    </a:cubicBezTo>
                    <a:cubicBezTo>
                      <a:pt x="24807" y="1175"/>
                      <a:pt x="24761" y="1170"/>
                      <a:pt x="24715" y="1170"/>
                    </a:cubicBezTo>
                    <a:cubicBezTo>
                      <a:pt x="24669" y="1170"/>
                      <a:pt x="24623" y="1175"/>
                      <a:pt x="24582" y="1185"/>
                    </a:cubicBezTo>
                    <a:cubicBezTo>
                      <a:pt x="24582" y="1206"/>
                      <a:pt x="24562" y="1226"/>
                      <a:pt x="24562" y="1267"/>
                    </a:cubicBezTo>
                    <a:cubicBezTo>
                      <a:pt x="24521" y="1226"/>
                      <a:pt x="24480" y="1206"/>
                      <a:pt x="24439" y="1185"/>
                    </a:cubicBezTo>
                    <a:cubicBezTo>
                      <a:pt x="24357" y="1165"/>
                      <a:pt x="24276" y="1145"/>
                      <a:pt x="24214" y="1124"/>
                    </a:cubicBezTo>
                    <a:lnTo>
                      <a:pt x="23990" y="1165"/>
                    </a:lnTo>
                    <a:cubicBezTo>
                      <a:pt x="23939" y="1175"/>
                      <a:pt x="23887" y="1180"/>
                      <a:pt x="23836" y="1180"/>
                    </a:cubicBezTo>
                    <a:cubicBezTo>
                      <a:pt x="23785" y="1180"/>
                      <a:pt x="23734" y="1175"/>
                      <a:pt x="23683" y="1165"/>
                    </a:cubicBezTo>
                    <a:cubicBezTo>
                      <a:pt x="23499" y="1226"/>
                      <a:pt x="23315" y="1288"/>
                      <a:pt x="23131" y="1349"/>
                    </a:cubicBezTo>
                    <a:cubicBezTo>
                      <a:pt x="23172" y="1533"/>
                      <a:pt x="22886" y="1451"/>
                      <a:pt x="22764" y="1512"/>
                    </a:cubicBezTo>
                    <a:cubicBezTo>
                      <a:pt x="22707" y="1479"/>
                      <a:pt x="22651" y="1464"/>
                      <a:pt x="22595" y="1464"/>
                    </a:cubicBezTo>
                    <a:cubicBezTo>
                      <a:pt x="22549" y="1464"/>
                      <a:pt x="22503" y="1474"/>
                      <a:pt x="22457" y="1492"/>
                    </a:cubicBezTo>
                    <a:cubicBezTo>
                      <a:pt x="22355" y="1553"/>
                      <a:pt x="22253" y="1615"/>
                      <a:pt x="22212" y="1717"/>
                    </a:cubicBezTo>
                    <a:cubicBezTo>
                      <a:pt x="22153" y="1918"/>
                      <a:pt x="22128" y="2003"/>
                      <a:pt x="22022" y="2003"/>
                    </a:cubicBezTo>
                    <a:cubicBezTo>
                      <a:pt x="21945" y="2003"/>
                      <a:pt x="21826" y="1958"/>
                      <a:pt x="21619" y="1880"/>
                    </a:cubicBezTo>
                    <a:cubicBezTo>
                      <a:pt x="21603" y="1880"/>
                      <a:pt x="21574" y="1854"/>
                      <a:pt x="21552" y="1854"/>
                    </a:cubicBezTo>
                    <a:cubicBezTo>
                      <a:pt x="21547" y="1854"/>
                      <a:pt x="21542" y="1856"/>
                      <a:pt x="21538" y="1860"/>
                    </a:cubicBezTo>
                    <a:cubicBezTo>
                      <a:pt x="21538" y="1860"/>
                      <a:pt x="21415" y="1860"/>
                      <a:pt x="21415" y="1880"/>
                    </a:cubicBezTo>
                    <a:cubicBezTo>
                      <a:pt x="21415" y="1962"/>
                      <a:pt x="21333" y="2003"/>
                      <a:pt x="21211" y="2044"/>
                    </a:cubicBezTo>
                    <a:cubicBezTo>
                      <a:pt x="21211" y="2003"/>
                      <a:pt x="21231" y="1982"/>
                      <a:pt x="21251" y="1982"/>
                    </a:cubicBezTo>
                    <a:cubicBezTo>
                      <a:pt x="21272" y="1921"/>
                      <a:pt x="21313" y="1880"/>
                      <a:pt x="21231" y="1839"/>
                    </a:cubicBezTo>
                    <a:cubicBezTo>
                      <a:pt x="21181" y="1814"/>
                      <a:pt x="21130" y="1797"/>
                      <a:pt x="21084" y="1797"/>
                    </a:cubicBezTo>
                    <a:cubicBezTo>
                      <a:pt x="21056" y="1797"/>
                      <a:pt x="21030" y="1803"/>
                      <a:pt x="21006" y="1819"/>
                    </a:cubicBezTo>
                    <a:cubicBezTo>
                      <a:pt x="20863" y="1901"/>
                      <a:pt x="20720" y="1942"/>
                      <a:pt x="20557" y="1962"/>
                    </a:cubicBezTo>
                    <a:cubicBezTo>
                      <a:pt x="20516" y="2146"/>
                      <a:pt x="20311" y="2146"/>
                      <a:pt x="20107" y="2166"/>
                    </a:cubicBezTo>
                    <a:cubicBezTo>
                      <a:pt x="20005" y="2166"/>
                      <a:pt x="19923" y="2207"/>
                      <a:pt x="19882" y="2289"/>
                    </a:cubicBezTo>
                    <a:cubicBezTo>
                      <a:pt x="19821" y="2350"/>
                      <a:pt x="19719" y="2391"/>
                      <a:pt x="19637" y="2391"/>
                    </a:cubicBezTo>
                    <a:cubicBezTo>
                      <a:pt x="19453" y="2412"/>
                      <a:pt x="19290" y="2412"/>
                      <a:pt x="19106" y="2412"/>
                    </a:cubicBezTo>
                    <a:cubicBezTo>
                      <a:pt x="19088" y="2412"/>
                      <a:pt x="19077" y="2412"/>
                      <a:pt x="19070" y="2413"/>
                    </a:cubicBezTo>
                    <a:lnTo>
                      <a:pt x="19070" y="2413"/>
                    </a:lnTo>
                    <a:cubicBezTo>
                      <a:pt x="19077" y="2409"/>
                      <a:pt x="19081" y="2398"/>
                      <a:pt x="19045" y="2371"/>
                    </a:cubicBezTo>
                    <a:cubicBezTo>
                      <a:pt x="19024" y="2350"/>
                      <a:pt x="19024" y="2289"/>
                      <a:pt x="19045" y="2289"/>
                    </a:cubicBezTo>
                    <a:lnTo>
                      <a:pt x="19085" y="2268"/>
                    </a:lnTo>
                    <a:lnTo>
                      <a:pt x="19085" y="2268"/>
                    </a:lnTo>
                    <a:cubicBezTo>
                      <a:pt x="18759" y="2309"/>
                      <a:pt x="18411" y="2289"/>
                      <a:pt x="18002" y="2350"/>
                    </a:cubicBezTo>
                    <a:cubicBezTo>
                      <a:pt x="17859" y="2350"/>
                      <a:pt x="17737" y="2371"/>
                      <a:pt x="17594" y="2391"/>
                    </a:cubicBezTo>
                    <a:lnTo>
                      <a:pt x="17430" y="2432"/>
                    </a:lnTo>
                    <a:cubicBezTo>
                      <a:pt x="17349" y="2493"/>
                      <a:pt x="17267" y="2534"/>
                      <a:pt x="17185" y="2575"/>
                    </a:cubicBezTo>
                    <a:cubicBezTo>
                      <a:pt x="17154" y="2585"/>
                      <a:pt x="17129" y="2590"/>
                      <a:pt x="17106" y="2590"/>
                    </a:cubicBezTo>
                    <a:cubicBezTo>
                      <a:pt x="17083" y="2590"/>
                      <a:pt x="17062" y="2585"/>
                      <a:pt x="17042" y="2575"/>
                    </a:cubicBezTo>
                    <a:cubicBezTo>
                      <a:pt x="17042" y="2575"/>
                      <a:pt x="17001" y="2555"/>
                      <a:pt x="17001" y="2534"/>
                    </a:cubicBezTo>
                    <a:cubicBezTo>
                      <a:pt x="17001" y="2534"/>
                      <a:pt x="17001" y="2514"/>
                      <a:pt x="17001" y="2514"/>
                    </a:cubicBezTo>
                    <a:cubicBezTo>
                      <a:pt x="16797" y="2555"/>
                      <a:pt x="16572" y="2595"/>
                      <a:pt x="16368" y="2636"/>
                    </a:cubicBezTo>
                    <a:cubicBezTo>
                      <a:pt x="15959" y="2718"/>
                      <a:pt x="15550" y="2800"/>
                      <a:pt x="15162" y="2882"/>
                    </a:cubicBezTo>
                    <a:cubicBezTo>
                      <a:pt x="15111" y="2897"/>
                      <a:pt x="15060" y="2905"/>
                      <a:pt x="15010" y="2905"/>
                    </a:cubicBezTo>
                    <a:cubicBezTo>
                      <a:pt x="14862" y="2905"/>
                      <a:pt x="14728" y="2836"/>
                      <a:pt x="14651" y="2698"/>
                    </a:cubicBezTo>
                    <a:cubicBezTo>
                      <a:pt x="14549" y="2738"/>
                      <a:pt x="14447" y="2800"/>
                      <a:pt x="14345" y="2841"/>
                    </a:cubicBezTo>
                    <a:lnTo>
                      <a:pt x="14345" y="2882"/>
                    </a:lnTo>
                    <a:cubicBezTo>
                      <a:pt x="14304" y="2922"/>
                      <a:pt x="14243" y="2963"/>
                      <a:pt x="14181" y="2984"/>
                    </a:cubicBezTo>
                    <a:cubicBezTo>
                      <a:pt x="13854" y="3045"/>
                      <a:pt x="13589" y="3188"/>
                      <a:pt x="13241" y="3270"/>
                    </a:cubicBezTo>
                    <a:cubicBezTo>
                      <a:pt x="13160" y="3270"/>
                      <a:pt x="12976" y="3208"/>
                      <a:pt x="12976" y="3147"/>
                    </a:cubicBezTo>
                    <a:cubicBezTo>
                      <a:pt x="12976" y="3086"/>
                      <a:pt x="12955" y="2984"/>
                      <a:pt x="12935" y="2902"/>
                    </a:cubicBezTo>
                    <a:lnTo>
                      <a:pt x="12894" y="2902"/>
                    </a:lnTo>
                    <a:lnTo>
                      <a:pt x="12465" y="2677"/>
                    </a:lnTo>
                    <a:lnTo>
                      <a:pt x="12301" y="2698"/>
                    </a:lnTo>
                    <a:cubicBezTo>
                      <a:pt x="12092" y="2894"/>
                      <a:pt x="11824" y="2995"/>
                      <a:pt x="11555" y="2995"/>
                    </a:cubicBezTo>
                    <a:cubicBezTo>
                      <a:pt x="11376" y="2995"/>
                      <a:pt x="11197" y="2951"/>
                      <a:pt x="11034" y="2861"/>
                    </a:cubicBezTo>
                    <a:lnTo>
                      <a:pt x="10707" y="2820"/>
                    </a:lnTo>
                    <a:lnTo>
                      <a:pt x="10687" y="2820"/>
                    </a:lnTo>
                    <a:cubicBezTo>
                      <a:pt x="10544" y="2922"/>
                      <a:pt x="10381" y="2984"/>
                      <a:pt x="10217" y="3004"/>
                    </a:cubicBezTo>
                    <a:cubicBezTo>
                      <a:pt x="10156" y="3004"/>
                      <a:pt x="10115" y="2984"/>
                      <a:pt x="10074" y="2963"/>
                    </a:cubicBezTo>
                    <a:cubicBezTo>
                      <a:pt x="10054" y="2943"/>
                      <a:pt x="10033" y="2922"/>
                      <a:pt x="10033" y="2902"/>
                    </a:cubicBezTo>
                    <a:cubicBezTo>
                      <a:pt x="10054" y="2861"/>
                      <a:pt x="10054" y="2800"/>
                      <a:pt x="10094" y="2759"/>
                    </a:cubicBezTo>
                    <a:cubicBezTo>
                      <a:pt x="10115" y="2718"/>
                      <a:pt x="10135" y="2677"/>
                      <a:pt x="10115" y="2616"/>
                    </a:cubicBezTo>
                    <a:cubicBezTo>
                      <a:pt x="10094" y="2595"/>
                      <a:pt x="10074" y="2575"/>
                      <a:pt x="10054" y="2555"/>
                    </a:cubicBezTo>
                    <a:cubicBezTo>
                      <a:pt x="10033" y="2534"/>
                      <a:pt x="9972" y="2514"/>
                      <a:pt x="9951" y="2514"/>
                    </a:cubicBezTo>
                    <a:cubicBezTo>
                      <a:pt x="9891" y="2526"/>
                      <a:pt x="9845" y="2559"/>
                      <a:pt x="9796" y="2559"/>
                    </a:cubicBezTo>
                    <a:cubicBezTo>
                      <a:pt x="9762" y="2559"/>
                      <a:pt x="9728" y="2543"/>
                      <a:pt x="9686" y="2493"/>
                    </a:cubicBezTo>
                    <a:cubicBezTo>
                      <a:pt x="9645" y="2432"/>
                      <a:pt x="9563" y="2391"/>
                      <a:pt x="9502" y="2391"/>
                    </a:cubicBezTo>
                    <a:cubicBezTo>
                      <a:pt x="9486" y="2392"/>
                      <a:pt x="9472" y="2393"/>
                      <a:pt x="9458" y="2393"/>
                    </a:cubicBezTo>
                    <a:cubicBezTo>
                      <a:pt x="9229" y="2393"/>
                      <a:pt x="9168" y="2243"/>
                      <a:pt x="9052" y="2166"/>
                    </a:cubicBezTo>
                    <a:cubicBezTo>
                      <a:pt x="8991" y="2125"/>
                      <a:pt x="9032" y="2105"/>
                      <a:pt x="9114" y="2105"/>
                    </a:cubicBezTo>
                    <a:cubicBezTo>
                      <a:pt x="9139" y="2107"/>
                      <a:pt x="9162" y="2108"/>
                      <a:pt x="9184" y="2108"/>
                    </a:cubicBezTo>
                    <a:cubicBezTo>
                      <a:pt x="9375" y="2108"/>
                      <a:pt x="9441" y="2029"/>
                      <a:pt x="9441" y="1901"/>
                    </a:cubicBezTo>
                    <a:cubicBezTo>
                      <a:pt x="9441" y="1860"/>
                      <a:pt x="9441" y="1819"/>
                      <a:pt x="9441" y="1778"/>
                    </a:cubicBezTo>
                    <a:cubicBezTo>
                      <a:pt x="9236" y="1717"/>
                      <a:pt x="9011" y="1635"/>
                      <a:pt x="8807" y="1574"/>
                    </a:cubicBezTo>
                    <a:cubicBezTo>
                      <a:pt x="8776" y="1564"/>
                      <a:pt x="8751" y="1558"/>
                      <a:pt x="8725" y="1558"/>
                    </a:cubicBezTo>
                    <a:cubicBezTo>
                      <a:pt x="8700" y="1558"/>
                      <a:pt x="8674" y="1564"/>
                      <a:pt x="8644" y="1574"/>
                    </a:cubicBezTo>
                    <a:cubicBezTo>
                      <a:pt x="8378" y="1655"/>
                      <a:pt x="8112" y="1737"/>
                      <a:pt x="7847" y="1819"/>
                    </a:cubicBezTo>
                    <a:cubicBezTo>
                      <a:pt x="7867" y="1880"/>
                      <a:pt x="7888" y="1942"/>
                      <a:pt x="7908" y="2003"/>
                    </a:cubicBezTo>
                    <a:cubicBezTo>
                      <a:pt x="7969" y="2085"/>
                      <a:pt x="7969" y="2166"/>
                      <a:pt x="7847" y="2228"/>
                    </a:cubicBezTo>
                    <a:cubicBezTo>
                      <a:pt x="7785" y="2248"/>
                      <a:pt x="7724" y="2289"/>
                      <a:pt x="7663" y="2330"/>
                    </a:cubicBezTo>
                    <a:cubicBezTo>
                      <a:pt x="7612" y="2360"/>
                      <a:pt x="7550" y="2376"/>
                      <a:pt x="7489" y="2376"/>
                    </a:cubicBezTo>
                    <a:cubicBezTo>
                      <a:pt x="7428" y="2376"/>
                      <a:pt x="7367" y="2360"/>
                      <a:pt x="7315" y="2330"/>
                    </a:cubicBezTo>
                    <a:cubicBezTo>
                      <a:pt x="7254" y="2289"/>
                      <a:pt x="7213" y="2268"/>
                      <a:pt x="7172" y="2248"/>
                    </a:cubicBezTo>
                    <a:cubicBezTo>
                      <a:pt x="7086" y="2199"/>
                      <a:pt x="6992" y="2172"/>
                      <a:pt x="6899" y="2172"/>
                    </a:cubicBezTo>
                    <a:cubicBezTo>
                      <a:pt x="6839" y="2172"/>
                      <a:pt x="6779" y="2183"/>
                      <a:pt x="6723" y="2207"/>
                    </a:cubicBezTo>
                    <a:cubicBezTo>
                      <a:pt x="6580" y="2248"/>
                      <a:pt x="6478" y="2330"/>
                      <a:pt x="6355" y="2371"/>
                    </a:cubicBezTo>
                    <a:cubicBezTo>
                      <a:pt x="6263" y="2417"/>
                      <a:pt x="6171" y="2440"/>
                      <a:pt x="6079" y="2440"/>
                    </a:cubicBezTo>
                    <a:cubicBezTo>
                      <a:pt x="6049" y="2440"/>
                      <a:pt x="6018" y="2437"/>
                      <a:pt x="5987" y="2432"/>
                    </a:cubicBezTo>
                    <a:cubicBezTo>
                      <a:pt x="5883" y="2432"/>
                      <a:pt x="5768" y="2389"/>
                      <a:pt x="5674" y="2389"/>
                    </a:cubicBezTo>
                    <a:cubicBezTo>
                      <a:pt x="5639" y="2389"/>
                      <a:pt x="5606" y="2395"/>
                      <a:pt x="5579" y="2412"/>
                    </a:cubicBezTo>
                    <a:cubicBezTo>
                      <a:pt x="5435" y="2514"/>
                      <a:pt x="5313" y="2657"/>
                      <a:pt x="5395" y="2841"/>
                    </a:cubicBezTo>
                    <a:cubicBezTo>
                      <a:pt x="5395" y="2841"/>
                      <a:pt x="5415" y="2861"/>
                      <a:pt x="5415" y="2882"/>
                    </a:cubicBezTo>
                    <a:cubicBezTo>
                      <a:pt x="5456" y="3045"/>
                      <a:pt x="5313" y="3188"/>
                      <a:pt x="5088" y="3229"/>
                    </a:cubicBezTo>
                    <a:cubicBezTo>
                      <a:pt x="5027" y="3229"/>
                      <a:pt x="4986" y="3229"/>
                      <a:pt x="4925" y="3208"/>
                    </a:cubicBezTo>
                    <a:cubicBezTo>
                      <a:pt x="4884" y="3188"/>
                      <a:pt x="4843" y="3147"/>
                      <a:pt x="4782" y="3127"/>
                    </a:cubicBezTo>
                    <a:cubicBezTo>
                      <a:pt x="4700" y="3127"/>
                      <a:pt x="4618" y="3086"/>
                      <a:pt x="4557" y="3025"/>
                    </a:cubicBezTo>
                    <a:cubicBezTo>
                      <a:pt x="4312" y="3208"/>
                      <a:pt x="4026" y="3331"/>
                      <a:pt x="3719" y="3392"/>
                    </a:cubicBezTo>
                    <a:cubicBezTo>
                      <a:pt x="3648" y="3411"/>
                      <a:pt x="3575" y="3420"/>
                      <a:pt x="3502" y="3420"/>
                    </a:cubicBezTo>
                    <a:cubicBezTo>
                      <a:pt x="3257" y="3420"/>
                      <a:pt x="3008" y="3320"/>
                      <a:pt x="2820" y="3147"/>
                    </a:cubicBezTo>
                    <a:lnTo>
                      <a:pt x="2616" y="3127"/>
                    </a:lnTo>
                    <a:cubicBezTo>
                      <a:pt x="2513" y="3208"/>
                      <a:pt x="2370" y="3270"/>
                      <a:pt x="2227" y="3311"/>
                    </a:cubicBezTo>
                    <a:cubicBezTo>
                      <a:pt x="2000" y="3386"/>
                      <a:pt x="1761" y="3428"/>
                      <a:pt x="1528" y="3428"/>
                    </a:cubicBezTo>
                    <a:cubicBezTo>
                      <a:pt x="1447" y="3428"/>
                      <a:pt x="1367" y="3423"/>
                      <a:pt x="1287" y="3413"/>
                    </a:cubicBezTo>
                    <a:cubicBezTo>
                      <a:pt x="1083" y="3535"/>
                      <a:pt x="879" y="3638"/>
                      <a:pt x="654" y="3699"/>
                    </a:cubicBezTo>
                    <a:cubicBezTo>
                      <a:pt x="490" y="3719"/>
                      <a:pt x="347" y="3740"/>
                      <a:pt x="184" y="3740"/>
                    </a:cubicBezTo>
                    <a:cubicBezTo>
                      <a:pt x="123" y="3801"/>
                      <a:pt x="61" y="3862"/>
                      <a:pt x="0" y="3924"/>
                    </a:cubicBezTo>
                    <a:lnTo>
                      <a:pt x="0" y="35351"/>
                    </a:lnTo>
                    <a:lnTo>
                      <a:pt x="7438" y="35351"/>
                    </a:lnTo>
                    <a:cubicBezTo>
                      <a:pt x="7499" y="35331"/>
                      <a:pt x="7540" y="35331"/>
                      <a:pt x="7602" y="35331"/>
                    </a:cubicBezTo>
                    <a:cubicBezTo>
                      <a:pt x="7663" y="35310"/>
                      <a:pt x="7724" y="35290"/>
                      <a:pt x="7745" y="35229"/>
                    </a:cubicBezTo>
                    <a:cubicBezTo>
                      <a:pt x="7785" y="35167"/>
                      <a:pt x="7826" y="35086"/>
                      <a:pt x="7847" y="35024"/>
                    </a:cubicBezTo>
                    <a:cubicBezTo>
                      <a:pt x="7888" y="35024"/>
                      <a:pt x="7928" y="35004"/>
                      <a:pt x="7969" y="35004"/>
                    </a:cubicBezTo>
                    <a:cubicBezTo>
                      <a:pt x="8051" y="34902"/>
                      <a:pt x="8153" y="34820"/>
                      <a:pt x="8276" y="34779"/>
                    </a:cubicBezTo>
                    <a:cubicBezTo>
                      <a:pt x="8215" y="34697"/>
                      <a:pt x="8153" y="34636"/>
                      <a:pt x="8112" y="34575"/>
                    </a:cubicBezTo>
                    <a:cubicBezTo>
                      <a:pt x="8031" y="34473"/>
                      <a:pt x="8051" y="34329"/>
                      <a:pt x="8174" y="34289"/>
                    </a:cubicBezTo>
                    <a:cubicBezTo>
                      <a:pt x="8215" y="34248"/>
                      <a:pt x="8255" y="34227"/>
                      <a:pt x="8317" y="34227"/>
                    </a:cubicBezTo>
                    <a:cubicBezTo>
                      <a:pt x="8358" y="34207"/>
                      <a:pt x="8378" y="34207"/>
                      <a:pt x="8419" y="34186"/>
                    </a:cubicBezTo>
                    <a:lnTo>
                      <a:pt x="8541" y="34125"/>
                    </a:lnTo>
                    <a:lnTo>
                      <a:pt x="8582" y="34125"/>
                    </a:lnTo>
                    <a:cubicBezTo>
                      <a:pt x="8582" y="33892"/>
                      <a:pt x="8785" y="33715"/>
                      <a:pt x="9015" y="33715"/>
                    </a:cubicBezTo>
                    <a:cubicBezTo>
                      <a:pt x="9027" y="33715"/>
                      <a:pt x="9040" y="33715"/>
                      <a:pt x="9052" y="33716"/>
                    </a:cubicBezTo>
                    <a:cubicBezTo>
                      <a:pt x="9246" y="33744"/>
                      <a:pt x="9252" y="33734"/>
                      <a:pt x="9211" y="33795"/>
                    </a:cubicBezTo>
                    <a:lnTo>
                      <a:pt x="9211" y="33795"/>
                    </a:lnTo>
                    <a:cubicBezTo>
                      <a:pt x="9284" y="33710"/>
                      <a:pt x="9393" y="33655"/>
                      <a:pt x="9502" y="33655"/>
                    </a:cubicBezTo>
                    <a:lnTo>
                      <a:pt x="9522" y="33655"/>
                    </a:lnTo>
                    <a:cubicBezTo>
                      <a:pt x="9622" y="33555"/>
                      <a:pt x="9753" y="33505"/>
                      <a:pt x="9878" y="33505"/>
                    </a:cubicBezTo>
                    <a:cubicBezTo>
                      <a:pt x="9931" y="33505"/>
                      <a:pt x="9984" y="33514"/>
                      <a:pt x="10033" y="33533"/>
                    </a:cubicBezTo>
                    <a:cubicBezTo>
                      <a:pt x="10113" y="33573"/>
                      <a:pt x="10312" y="33652"/>
                      <a:pt x="10280" y="33713"/>
                    </a:cubicBezTo>
                    <a:lnTo>
                      <a:pt x="10280" y="33713"/>
                    </a:lnTo>
                    <a:cubicBezTo>
                      <a:pt x="10352" y="33593"/>
                      <a:pt x="10479" y="33533"/>
                      <a:pt x="10605" y="33533"/>
                    </a:cubicBezTo>
                    <a:cubicBezTo>
                      <a:pt x="10733" y="33533"/>
                      <a:pt x="10861" y="33594"/>
                      <a:pt x="10932" y="33716"/>
                    </a:cubicBezTo>
                    <a:cubicBezTo>
                      <a:pt x="11014" y="33778"/>
                      <a:pt x="11137" y="33839"/>
                      <a:pt x="11239" y="33859"/>
                    </a:cubicBezTo>
                    <a:cubicBezTo>
                      <a:pt x="11382" y="33880"/>
                      <a:pt x="11484" y="33982"/>
                      <a:pt x="11525" y="34125"/>
                    </a:cubicBezTo>
                    <a:cubicBezTo>
                      <a:pt x="11627" y="34146"/>
                      <a:pt x="11709" y="34207"/>
                      <a:pt x="11790" y="34268"/>
                    </a:cubicBezTo>
                    <a:cubicBezTo>
                      <a:pt x="12015" y="34186"/>
                      <a:pt x="12281" y="34146"/>
                      <a:pt x="12547" y="34146"/>
                    </a:cubicBezTo>
                    <a:cubicBezTo>
                      <a:pt x="12669" y="34146"/>
                      <a:pt x="12792" y="34186"/>
                      <a:pt x="12873" y="34248"/>
                    </a:cubicBezTo>
                    <a:cubicBezTo>
                      <a:pt x="12996" y="34248"/>
                      <a:pt x="13098" y="34207"/>
                      <a:pt x="13221" y="34146"/>
                    </a:cubicBezTo>
                    <a:lnTo>
                      <a:pt x="13323" y="34146"/>
                    </a:lnTo>
                    <a:cubicBezTo>
                      <a:pt x="13405" y="34146"/>
                      <a:pt x="13507" y="34207"/>
                      <a:pt x="13609" y="34227"/>
                    </a:cubicBezTo>
                    <a:cubicBezTo>
                      <a:pt x="13633" y="34233"/>
                      <a:pt x="13657" y="34236"/>
                      <a:pt x="13679" y="34236"/>
                    </a:cubicBezTo>
                    <a:cubicBezTo>
                      <a:pt x="13733" y="34236"/>
                      <a:pt x="13779" y="34221"/>
                      <a:pt x="13793" y="34207"/>
                    </a:cubicBezTo>
                    <a:cubicBezTo>
                      <a:pt x="13916" y="34115"/>
                      <a:pt x="14050" y="34069"/>
                      <a:pt x="14187" y="34069"/>
                    </a:cubicBezTo>
                    <a:cubicBezTo>
                      <a:pt x="14232" y="34069"/>
                      <a:pt x="14278" y="34074"/>
                      <a:pt x="14324" y="34084"/>
                    </a:cubicBezTo>
                    <a:cubicBezTo>
                      <a:pt x="14365" y="34105"/>
                      <a:pt x="14426" y="34105"/>
                      <a:pt x="14467" y="34125"/>
                    </a:cubicBezTo>
                    <a:lnTo>
                      <a:pt x="14508" y="34125"/>
                    </a:lnTo>
                    <a:cubicBezTo>
                      <a:pt x="14529" y="34125"/>
                      <a:pt x="14529" y="34105"/>
                      <a:pt x="14549" y="34105"/>
                    </a:cubicBezTo>
                    <a:cubicBezTo>
                      <a:pt x="14549" y="34084"/>
                      <a:pt x="14570" y="34064"/>
                      <a:pt x="14570" y="34043"/>
                    </a:cubicBezTo>
                    <a:cubicBezTo>
                      <a:pt x="14590" y="34003"/>
                      <a:pt x="14610" y="33962"/>
                      <a:pt x="14631" y="33941"/>
                    </a:cubicBezTo>
                    <a:cubicBezTo>
                      <a:pt x="14692" y="33859"/>
                      <a:pt x="14631" y="33737"/>
                      <a:pt x="14753" y="33696"/>
                    </a:cubicBezTo>
                    <a:cubicBezTo>
                      <a:pt x="14856" y="33655"/>
                      <a:pt x="14958" y="33614"/>
                      <a:pt x="15060" y="33594"/>
                    </a:cubicBezTo>
                    <a:lnTo>
                      <a:pt x="15060" y="33594"/>
                    </a:lnTo>
                    <a:lnTo>
                      <a:pt x="14999" y="33655"/>
                    </a:lnTo>
                    <a:cubicBezTo>
                      <a:pt x="14958" y="33676"/>
                      <a:pt x="14937" y="33716"/>
                      <a:pt x="14917" y="33737"/>
                    </a:cubicBezTo>
                    <a:cubicBezTo>
                      <a:pt x="14978" y="33778"/>
                      <a:pt x="15019" y="33819"/>
                      <a:pt x="15060" y="33880"/>
                    </a:cubicBezTo>
                    <a:cubicBezTo>
                      <a:pt x="15121" y="33849"/>
                      <a:pt x="15188" y="33834"/>
                      <a:pt x="15254" y="33834"/>
                    </a:cubicBezTo>
                    <a:cubicBezTo>
                      <a:pt x="15320" y="33834"/>
                      <a:pt x="15387" y="33849"/>
                      <a:pt x="15448" y="33880"/>
                    </a:cubicBezTo>
                    <a:cubicBezTo>
                      <a:pt x="15489" y="33859"/>
                      <a:pt x="15530" y="33839"/>
                      <a:pt x="15571" y="33819"/>
                    </a:cubicBezTo>
                    <a:lnTo>
                      <a:pt x="15775" y="33737"/>
                    </a:lnTo>
                    <a:cubicBezTo>
                      <a:pt x="15905" y="33691"/>
                      <a:pt x="16041" y="33668"/>
                      <a:pt x="16177" y="33668"/>
                    </a:cubicBezTo>
                    <a:cubicBezTo>
                      <a:pt x="16402" y="33668"/>
                      <a:pt x="16626" y="33732"/>
                      <a:pt x="16817" y="33859"/>
                    </a:cubicBezTo>
                    <a:cubicBezTo>
                      <a:pt x="17083" y="33778"/>
                      <a:pt x="17349" y="33737"/>
                      <a:pt x="17635" y="33737"/>
                    </a:cubicBezTo>
                    <a:lnTo>
                      <a:pt x="17573" y="33635"/>
                    </a:lnTo>
                    <a:lnTo>
                      <a:pt x="17839" y="33553"/>
                    </a:lnTo>
                    <a:cubicBezTo>
                      <a:pt x="17890" y="33485"/>
                      <a:pt x="17969" y="33446"/>
                      <a:pt x="18052" y="33446"/>
                    </a:cubicBezTo>
                    <a:cubicBezTo>
                      <a:pt x="18070" y="33446"/>
                      <a:pt x="18087" y="33447"/>
                      <a:pt x="18105" y="33451"/>
                    </a:cubicBezTo>
                    <a:cubicBezTo>
                      <a:pt x="18166" y="33410"/>
                      <a:pt x="18207" y="33389"/>
                      <a:pt x="18268" y="33349"/>
                    </a:cubicBezTo>
                    <a:cubicBezTo>
                      <a:pt x="18309" y="33308"/>
                      <a:pt x="18370" y="33287"/>
                      <a:pt x="18432" y="33287"/>
                    </a:cubicBezTo>
                    <a:cubicBezTo>
                      <a:pt x="18432" y="33349"/>
                      <a:pt x="18472" y="33389"/>
                      <a:pt x="18575" y="33410"/>
                    </a:cubicBezTo>
                    <a:cubicBezTo>
                      <a:pt x="18677" y="33369"/>
                      <a:pt x="18779" y="33308"/>
                      <a:pt x="18881" y="33267"/>
                    </a:cubicBezTo>
                    <a:cubicBezTo>
                      <a:pt x="18902" y="33165"/>
                      <a:pt x="19024" y="33124"/>
                      <a:pt x="19106" y="33042"/>
                    </a:cubicBezTo>
                    <a:cubicBezTo>
                      <a:pt x="19126" y="33042"/>
                      <a:pt x="19126" y="33042"/>
                      <a:pt x="19147" y="33063"/>
                    </a:cubicBezTo>
                    <a:cubicBezTo>
                      <a:pt x="19167" y="33083"/>
                      <a:pt x="19208" y="33124"/>
                      <a:pt x="19228" y="33144"/>
                    </a:cubicBezTo>
                    <a:cubicBezTo>
                      <a:pt x="19596" y="33063"/>
                      <a:pt x="19944" y="32981"/>
                      <a:pt x="20311" y="32940"/>
                    </a:cubicBezTo>
                    <a:cubicBezTo>
                      <a:pt x="20761" y="32858"/>
                      <a:pt x="21170" y="32797"/>
                      <a:pt x="21558" y="32756"/>
                    </a:cubicBezTo>
                    <a:cubicBezTo>
                      <a:pt x="21653" y="32677"/>
                      <a:pt x="21773" y="32647"/>
                      <a:pt x="21888" y="32647"/>
                    </a:cubicBezTo>
                    <a:cubicBezTo>
                      <a:pt x="21922" y="32647"/>
                      <a:pt x="21955" y="32649"/>
                      <a:pt x="21987" y="32654"/>
                    </a:cubicBezTo>
                    <a:cubicBezTo>
                      <a:pt x="22028" y="32654"/>
                      <a:pt x="22048" y="32674"/>
                      <a:pt x="22069" y="32695"/>
                    </a:cubicBezTo>
                    <a:cubicBezTo>
                      <a:pt x="22165" y="32689"/>
                      <a:pt x="22259" y="32686"/>
                      <a:pt x="22351" y="32686"/>
                    </a:cubicBezTo>
                    <a:cubicBezTo>
                      <a:pt x="22575" y="32686"/>
                      <a:pt x="22792" y="32701"/>
                      <a:pt x="23009" y="32715"/>
                    </a:cubicBezTo>
                    <a:cubicBezTo>
                      <a:pt x="23070" y="32715"/>
                      <a:pt x="23131" y="32736"/>
                      <a:pt x="23193" y="32756"/>
                    </a:cubicBezTo>
                    <a:cubicBezTo>
                      <a:pt x="23213" y="32756"/>
                      <a:pt x="23234" y="32736"/>
                      <a:pt x="23254" y="32736"/>
                    </a:cubicBezTo>
                    <a:cubicBezTo>
                      <a:pt x="23479" y="32654"/>
                      <a:pt x="23704" y="32552"/>
                      <a:pt x="23949" y="32470"/>
                    </a:cubicBezTo>
                    <a:lnTo>
                      <a:pt x="24133" y="32531"/>
                    </a:lnTo>
                    <a:cubicBezTo>
                      <a:pt x="24199" y="32518"/>
                      <a:pt x="24265" y="32511"/>
                      <a:pt x="24329" y="32511"/>
                    </a:cubicBezTo>
                    <a:cubicBezTo>
                      <a:pt x="24561" y="32511"/>
                      <a:pt x="24774" y="32596"/>
                      <a:pt x="24950" y="32756"/>
                    </a:cubicBezTo>
                    <a:cubicBezTo>
                      <a:pt x="25028" y="32753"/>
                      <a:pt x="25105" y="32751"/>
                      <a:pt x="25183" y="32751"/>
                    </a:cubicBezTo>
                    <a:cubicBezTo>
                      <a:pt x="25595" y="32751"/>
                      <a:pt x="26005" y="32799"/>
                      <a:pt x="26401" y="32920"/>
                    </a:cubicBezTo>
                    <a:cubicBezTo>
                      <a:pt x="26544" y="32940"/>
                      <a:pt x="26666" y="33001"/>
                      <a:pt x="26769" y="33083"/>
                    </a:cubicBezTo>
                    <a:cubicBezTo>
                      <a:pt x="26820" y="33093"/>
                      <a:pt x="26866" y="33098"/>
                      <a:pt x="26912" y="33098"/>
                    </a:cubicBezTo>
                    <a:cubicBezTo>
                      <a:pt x="26958" y="33098"/>
                      <a:pt x="27004" y="33093"/>
                      <a:pt x="27055" y="33083"/>
                    </a:cubicBezTo>
                    <a:cubicBezTo>
                      <a:pt x="27055" y="33063"/>
                      <a:pt x="27055" y="33042"/>
                      <a:pt x="27075" y="33022"/>
                    </a:cubicBezTo>
                    <a:cubicBezTo>
                      <a:pt x="27116" y="33042"/>
                      <a:pt x="27157" y="33063"/>
                      <a:pt x="27198" y="33083"/>
                    </a:cubicBezTo>
                    <a:cubicBezTo>
                      <a:pt x="27280" y="33103"/>
                      <a:pt x="27341" y="33124"/>
                      <a:pt x="27423" y="33144"/>
                    </a:cubicBezTo>
                    <a:cubicBezTo>
                      <a:pt x="27484" y="33124"/>
                      <a:pt x="27566" y="33103"/>
                      <a:pt x="27647" y="33103"/>
                    </a:cubicBezTo>
                    <a:cubicBezTo>
                      <a:pt x="27678" y="33134"/>
                      <a:pt x="27724" y="33149"/>
                      <a:pt x="27770" y="33149"/>
                    </a:cubicBezTo>
                    <a:cubicBezTo>
                      <a:pt x="27816" y="33149"/>
                      <a:pt x="27862" y="33134"/>
                      <a:pt x="27893" y="33103"/>
                    </a:cubicBezTo>
                    <a:lnTo>
                      <a:pt x="27954" y="33103"/>
                    </a:lnTo>
                    <a:cubicBezTo>
                      <a:pt x="28138" y="33042"/>
                      <a:pt x="28322" y="32981"/>
                      <a:pt x="28506" y="32940"/>
                    </a:cubicBezTo>
                    <a:cubicBezTo>
                      <a:pt x="28465" y="32736"/>
                      <a:pt x="28751" y="32817"/>
                      <a:pt x="28873" y="32776"/>
                    </a:cubicBezTo>
                    <a:cubicBezTo>
                      <a:pt x="28924" y="32797"/>
                      <a:pt x="28976" y="32807"/>
                      <a:pt x="29027" y="32807"/>
                    </a:cubicBezTo>
                    <a:cubicBezTo>
                      <a:pt x="29078" y="32807"/>
                      <a:pt x="29129" y="32797"/>
                      <a:pt x="29180" y="32776"/>
                    </a:cubicBezTo>
                    <a:cubicBezTo>
                      <a:pt x="29282" y="32715"/>
                      <a:pt x="29405" y="32674"/>
                      <a:pt x="29425" y="32552"/>
                    </a:cubicBezTo>
                    <a:cubicBezTo>
                      <a:pt x="29484" y="32351"/>
                      <a:pt x="29509" y="32266"/>
                      <a:pt x="29615" y="32266"/>
                    </a:cubicBezTo>
                    <a:cubicBezTo>
                      <a:pt x="29692" y="32266"/>
                      <a:pt x="29811" y="32311"/>
                      <a:pt x="30018" y="32388"/>
                    </a:cubicBezTo>
                    <a:cubicBezTo>
                      <a:pt x="30038" y="32388"/>
                      <a:pt x="30079" y="32429"/>
                      <a:pt x="30099" y="32429"/>
                    </a:cubicBezTo>
                    <a:cubicBezTo>
                      <a:pt x="30099" y="32429"/>
                      <a:pt x="30222" y="32409"/>
                      <a:pt x="30222" y="32388"/>
                    </a:cubicBezTo>
                    <a:cubicBezTo>
                      <a:pt x="30222" y="32306"/>
                      <a:pt x="30304" y="32266"/>
                      <a:pt x="30426" y="32245"/>
                    </a:cubicBezTo>
                    <a:lnTo>
                      <a:pt x="30426" y="32245"/>
                    </a:lnTo>
                    <a:cubicBezTo>
                      <a:pt x="30406" y="32266"/>
                      <a:pt x="30406" y="32286"/>
                      <a:pt x="30385" y="32306"/>
                    </a:cubicBezTo>
                    <a:cubicBezTo>
                      <a:pt x="30365" y="32347"/>
                      <a:pt x="30324" y="32388"/>
                      <a:pt x="30406" y="32429"/>
                    </a:cubicBezTo>
                    <a:cubicBezTo>
                      <a:pt x="30458" y="32455"/>
                      <a:pt x="30509" y="32481"/>
                      <a:pt x="30556" y="32481"/>
                    </a:cubicBezTo>
                    <a:cubicBezTo>
                      <a:pt x="30583" y="32481"/>
                      <a:pt x="30608" y="32472"/>
                      <a:pt x="30631" y="32450"/>
                    </a:cubicBezTo>
                    <a:cubicBezTo>
                      <a:pt x="30774" y="32368"/>
                      <a:pt x="30917" y="32327"/>
                      <a:pt x="31080" y="32306"/>
                    </a:cubicBezTo>
                    <a:cubicBezTo>
                      <a:pt x="31121" y="32143"/>
                      <a:pt x="31325" y="32123"/>
                      <a:pt x="31530" y="32102"/>
                    </a:cubicBezTo>
                    <a:cubicBezTo>
                      <a:pt x="31632" y="32102"/>
                      <a:pt x="31714" y="32061"/>
                      <a:pt x="31755" y="31980"/>
                    </a:cubicBezTo>
                    <a:cubicBezTo>
                      <a:pt x="31816" y="31918"/>
                      <a:pt x="31918" y="31877"/>
                      <a:pt x="32000" y="31877"/>
                    </a:cubicBezTo>
                    <a:cubicBezTo>
                      <a:pt x="32184" y="31877"/>
                      <a:pt x="32347" y="31857"/>
                      <a:pt x="32531" y="31857"/>
                    </a:cubicBezTo>
                    <a:cubicBezTo>
                      <a:pt x="32549" y="31857"/>
                      <a:pt x="32560" y="31856"/>
                      <a:pt x="32567" y="31856"/>
                    </a:cubicBezTo>
                    <a:lnTo>
                      <a:pt x="32567" y="31856"/>
                    </a:lnTo>
                    <a:cubicBezTo>
                      <a:pt x="32560" y="31860"/>
                      <a:pt x="32556" y="31871"/>
                      <a:pt x="32592" y="31898"/>
                    </a:cubicBezTo>
                    <a:cubicBezTo>
                      <a:pt x="32611" y="31917"/>
                      <a:pt x="32613" y="31970"/>
                      <a:pt x="32597" y="31995"/>
                    </a:cubicBezTo>
                    <a:lnTo>
                      <a:pt x="32597" y="31995"/>
                    </a:lnTo>
                    <a:cubicBezTo>
                      <a:pt x="32911" y="31959"/>
                      <a:pt x="33245" y="31957"/>
                      <a:pt x="33635" y="31918"/>
                    </a:cubicBezTo>
                    <a:cubicBezTo>
                      <a:pt x="33778" y="31898"/>
                      <a:pt x="33921" y="31877"/>
                      <a:pt x="34043" y="31857"/>
                    </a:cubicBezTo>
                    <a:lnTo>
                      <a:pt x="34207" y="31816"/>
                    </a:lnTo>
                    <a:cubicBezTo>
                      <a:pt x="34288" y="31755"/>
                      <a:pt x="34370" y="31714"/>
                      <a:pt x="34452" y="31673"/>
                    </a:cubicBezTo>
                    <a:lnTo>
                      <a:pt x="34595" y="31673"/>
                    </a:lnTo>
                    <a:cubicBezTo>
                      <a:pt x="34615" y="31693"/>
                      <a:pt x="34636" y="31693"/>
                      <a:pt x="34636" y="31714"/>
                    </a:cubicBezTo>
                    <a:lnTo>
                      <a:pt x="34636" y="31734"/>
                    </a:lnTo>
                    <a:cubicBezTo>
                      <a:pt x="34840" y="31693"/>
                      <a:pt x="35065" y="31673"/>
                      <a:pt x="35269" y="31632"/>
                    </a:cubicBezTo>
                    <a:cubicBezTo>
                      <a:pt x="35678" y="31550"/>
                      <a:pt x="36087" y="31448"/>
                      <a:pt x="36475" y="31367"/>
                    </a:cubicBezTo>
                    <a:cubicBezTo>
                      <a:pt x="36521" y="31353"/>
                      <a:pt x="36567" y="31346"/>
                      <a:pt x="36612" y="31346"/>
                    </a:cubicBezTo>
                    <a:cubicBezTo>
                      <a:pt x="36766" y="31346"/>
                      <a:pt x="36907" y="31424"/>
                      <a:pt x="36986" y="31550"/>
                    </a:cubicBezTo>
                    <a:cubicBezTo>
                      <a:pt x="37088" y="31510"/>
                      <a:pt x="37190" y="31469"/>
                      <a:pt x="37292" y="31428"/>
                    </a:cubicBezTo>
                    <a:lnTo>
                      <a:pt x="37292" y="31367"/>
                    </a:lnTo>
                    <a:cubicBezTo>
                      <a:pt x="37333" y="31326"/>
                      <a:pt x="37394" y="31305"/>
                      <a:pt x="37456" y="31285"/>
                    </a:cubicBezTo>
                    <a:cubicBezTo>
                      <a:pt x="37783" y="31203"/>
                      <a:pt x="38069" y="31060"/>
                      <a:pt x="38396" y="30999"/>
                    </a:cubicBezTo>
                    <a:cubicBezTo>
                      <a:pt x="38407" y="30996"/>
                      <a:pt x="38419" y="30995"/>
                      <a:pt x="38433" y="30995"/>
                    </a:cubicBezTo>
                    <a:cubicBezTo>
                      <a:pt x="38523" y="30995"/>
                      <a:pt x="38661" y="31048"/>
                      <a:pt x="38661" y="31101"/>
                    </a:cubicBezTo>
                    <a:cubicBezTo>
                      <a:pt x="38661" y="31162"/>
                      <a:pt x="38682" y="31285"/>
                      <a:pt x="38702" y="31367"/>
                    </a:cubicBezTo>
                    <a:lnTo>
                      <a:pt x="38743" y="31367"/>
                    </a:lnTo>
                    <a:lnTo>
                      <a:pt x="39172" y="31571"/>
                    </a:lnTo>
                    <a:lnTo>
                      <a:pt x="39336" y="31550"/>
                    </a:lnTo>
                    <a:cubicBezTo>
                      <a:pt x="39542" y="31368"/>
                      <a:pt x="39807" y="31272"/>
                      <a:pt x="40074" y="31272"/>
                    </a:cubicBezTo>
                    <a:cubicBezTo>
                      <a:pt x="40255" y="31272"/>
                      <a:pt x="40437" y="31316"/>
                      <a:pt x="40603" y="31407"/>
                    </a:cubicBezTo>
                    <a:lnTo>
                      <a:pt x="40909" y="31446"/>
                    </a:lnTo>
                    <a:lnTo>
                      <a:pt x="40909" y="31446"/>
                    </a:lnTo>
                    <a:lnTo>
                      <a:pt x="40909" y="82"/>
                    </a:lnTo>
                    <a:lnTo>
                      <a:pt x="40848" y="102"/>
                    </a:lnTo>
                    <a:cubicBezTo>
                      <a:pt x="40807" y="102"/>
                      <a:pt x="40766" y="101"/>
                      <a:pt x="40726" y="101"/>
                    </a:cubicBezTo>
                    <a:cubicBezTo>
                      <a:pt x="40626" y="101"/>
                      <a:pt x="40532" y="111"/>
                      <a:pt x="40459" y="184"/>
                    </a:cubicBezTo>
                    <a:cubicBezTo>
                      <a:pt x="40448" y="208"/>
                      <a:pt x="40400" y="218"/>
                      <a:pt x="40351" y="218"/>
                    </a:cubicBezTo>
                    <a:cubicBezTo>
                      <a:pt x="40316" y="218"/>
                      <a:pt x="40281" y="213"/>
                      <a:pt x="40255" y="205"/>
                    </a:cubicBezTo>
                    <a:cubicBezTo>
                      <a:pt x="40092" y="184"/>
                      <a:pt x="39949" y="102"/>
                      <a:pt x="39846" y="0"/>
                    </a:cubicBezTo>
                    <a:close/>
                  </a:path>
                </a:pathLst>
              </a:custGeom>
              <a:solidFill>
                <a:srgbClr val="FFFFFF"/>
              </a:solidFill>
              <a:ln>
                <a:noFill/>
              </a:ln>
              <a:effectLst>
                <a:outerShdw blurRad="142875" dist="19050" dir="4800000" algn="bl" rotWithShape="0">
                  <a:srgbClr val="000000">
                    <a:alpha val="52999"/>
                  </a:srgbClr>
                </a:outerShdw>
              </a:effectLst>
            </p:spPr>
            <p:txBody>
              <a:bodyPr spcFirstLastPara="1" wrap="square" lIns="91425" tIns="91425" rIns="91425" bIns="91425" anchor="ctr" anchorCtr="0">
                <a:noAutofit/>
              </a:bodyPr>
              <a:lstStyle/>
              <a:p>
                <a:pPr defTabSz="1219170">
                  <a:buClr>
                    <a:srgbClr val="000000"/>
                  </a:buClr>
                </a:pPr>
                <a:endParaRPr sz="1900" kern="0">
                  <a:solidFill>
                    <a:srgbClr val="000000"/>
                  </a:solidFill>
                  <a:cs typeface="Arial"/>
                  <a:sym typeface="Arial"/>
                </a:endParaRPr>
              </a:p>
            </p:txBody>
          </p:sp>
          <p:sp>
            <p:nvSpPr>
              <p:cNvPr id="39" name="Google Shape;1557;p39">
                <a:extLst>
                  <a:ext uri="{FF2B5EF4-FFF2-40B4-BE49-F238E27FC236}">
                    <a16:creationId xmlns:a16="http://schemas.microsoft.com/office/drawing/2014/main" id="{5217E43B-C143-4308-97B1-EB7013920454}"/>
                  </a:ext>
                </a:extLst>
              </p:cNvPr>
              <p:cNvSpPr/>
              <p:nvPr/>
            </p:nvSpPr>
            <p:spPr>
              <a:xfrm>
                <a:off x="230875" y="3791825"/>
                <a:ext cx="1023275" cy="856725"/>
              </a:xfrm>
              <a:custGeom>
                <a:avLst/>
                <a:gdLst/>
                <a:ahLst/>
                <a:cxnLst/>
                <a:rect l="l" t="t" r="r" b="b"/>
                <a:pathLst>
                  <a:path w="40931" h="34269" extrusionOk="0">
                    <a:moveTo>
                      <a:pt x="32597" y="30176"/>
                    </a:moveTo>
                    <a:cubicBezTo>
                      <a:pt x="32582" y="30178"/>
                      <a:pt x="32567" y="30179"/>
                      <a:pt x="32552" y="30181"/>
                    </a:cubicBezTo>
                    <a:lnTo>
                      <a:pt x="32593" y="30181"/>
                    </a:lnTo>
                    <a:cubicBezTo>
                      <a:pt x="32594" y="30180"/>
                      <a:pt x="32596" y="30178"/>
                      <a:pt x="32597" y="30176"/>
                    </a:cubicBezTo>
                    <a:close/>
                    <a:moveTo>
                      <a:pt x="39867" y="0"/>
                    </a:moveTo>
                    <a:cubicBezTo>
                      <a:pt x="39622" y="82"/>
                      <a:pt x="39357" y="123"/>
                      <a:pt x="39091" y="123"/>
                    </a:cubicBezTo>
                    <a:cubicBezTo>
                      <a:pt x="39070" y="126"/>
                      <a:pt x="39049" y="128"/>
                      <a:pt x="39028" y="128"/>
                    </a:cubicBezTo>
                    <a:cubicBezTo>
                      <a:pt x="38927" y="128"/>
                      <a:pt x="38832" y="88"/>
                      <a:pt x="38764" y="21"/>
                    </a:cubicBezTo>
                    <a:cubicBezTo>
                      <a:pt x="38641" y="21"/>
                      <a:pt x="38519" y="62"/>
                      <a:pt x="38417" y="123"/>
                    </a:cubicBezTo>
                    <a:lnTo>
                      <a:pt x="38314" y="123"/>
                    </a:lnTo>
                    <a:cubicBezTo>
                      <a:pt x="38233" y="123"/>
                      <a:pt x="38131" y="62"/>
                      <a:pt x="38028" y="41"/>
                    </a:cubicBezTo>
                    <a:cubicBezTo>
                      <a:pt x="38010" y="35"/>
                      <a:pt x="37992" y="33"/>
                      <a:pt x="37975" y="33"/>
                    </a:cubicBezTo>
                    <a:cubicBezTo>
                      <a:pt x="37931" y="33"/>
                      <a:pt x="37888" y="47"/>
                      <a:pt x="37844" y="62"/>
                    </a:cubicBezTo>
                    <a:cubicBezTo>
                      <a:pt x="37722" y="154"/>
                      <a:pt x="37588" y="200"/>
                      <a:pt x="37451" y="200"/>
                    </a:cubicBezTo>
                    <a:cubicBezTo>
                      <a:pt x="37405" y="200"/>
                      <a:pt x="37359" y="194"/>
                      <a:pt x="37313" y="184"/>
                    </a:cubicBezTo>
                    <a:cubicBezTo>
                      <a:pt x="37272" y="184"/>
                      <a:pt x="37231" y="164"/>
                      <a:pt x="37170" y="143"/>
                    </a:cubicBezTo>
                    <a:cubicBezTo>
                      <a:pt x="37159" y="141"/>
                      <a:pt x="37149" y="140"/>
                      <a:pt x="37141" y="140"/>
                    </a:cubicBezTo>
                    <a:cubicBezTo>
                      <a:pt x="37072" y="140"/>
                      <a:pt x="37086" y="207"/>
                      <a:pt x="37068" y="225"/>
                    </a:cubicBezTo>
                    <a:cubicBezTo>
                      <a:pt x="37048" y="266"/>
                      <a:pt x="37027" y="307"/>
                      <a:pt x="37007" y="327"/>
                    </a:cubicBezTo>
                    <a:cubicBezTo>
                      <a:pt x="36945" y="409"/>
                      <a:pt x="37007" y="532"/>
                      <a:pt x="36884" y="572"/>
                    </a:cubicBezTo>
                    <a:cubicBezTo>
                      <a:pt x="36782" y="613"/>
                      <a:pt x="36680" y="654"/>
                      <a:pt x="36578" y="675"/>
                    </a:cubicBezTo>
                    <a:lnTo>
                      <a:pt x="36639" y="613"/>
                    </a:lnTo>
                    <a:cubicBezTo>
                      <a:pt x="36680" y="593"/>
                      <a:pt x="36680" y="572"/>
                      <a:pt x="36721" y="532"/>
                    </a:cubicBezTo>
                    <a:cubicBezTo>
                      <a:pt x="36680" y="491"/>
                      <a:pt x="36639" y="450"/>
                      <a:pt x="36598" y="409"/>
                    </a:cubicBezTo>
                    <a:cubicBezTo>
                      <a:pt x="36497" y="434"/>
                      <a:pt x="36388" y="452"/>
                      <a:pt x="36281" y="452"/>
                    </a:cubicBezTo>
                    <a:cubicBezTo>
                      <a:pt x="36215" y="452"/>
                      <a:pt x="36150" y="445"/>
                      <a:pt x="36087" y="429"/>
                    </a:cubicBezTo>
                    <a:lnTo>
                      <a:pt x="36067" y="429"/>
                    </a:lnTo>
                    <a:lnTo>
                      <a:pt x="35862" y="511"/>
                    </a:lnTo>
                    <a:cubicBezTo>
                      <a:pt x="35724" y="568"/>
                      <a:pt x="35580" y="596"/>
                      <a:pt x="35436" y="596"/>
                    </a:cubicBezTo>
                    <a:cubicBezTo>
                      <a:pt x="35219" y="596"/>
                      <a:pt x="35005" y="532"/>
                      <a:pt x="34820" y="409"/>
                    </a:cubicBezTo>
                    <a:cubicBezTo>
                      <a:pt x="34555" y="470"/>
                      <a:pt x="34289" y="511"/>
                      <a:pt x="34003" y="532"/>
                    </a:cubicBezTo>
                    <a:cubicBezTo>
                      <a:pt x="34023" y="552"/>
                      <a:pt x="34044" y="593"/>
                      <a:pt x="34064" y="613"/>
                    </a:cubicBezTo>
                    <a:lnTo>
                      <a:pt x="33778" y="716"/>
                    </a:lnTo>
                    <a:cubicBezTo>
                      <a:pt x="33717" y="777"/>
                      <a:pt x="33635" y="818"/>
                      <a:pt x="33553" y="818"/>
                    </a:cubicBezTo>
                    <a:cubicBezTo>
                      <a:pt x="33492" y="838"/>
                      <a:pt x="33431" y="879"/>
                      <a:pt x="33390" y="920"/>
                    </a:cubicBezTo>
                    <a:cubicBezTo>
                      <a:pt x="33329" y="961"/>
                      <a:pt x="33267" y="981"/>
                      <a:pt x="33206" y="981"/>
                    </a:cubicBezTo>
                    <a:cubicBezTo>
                      <a:pt x="33206" y="920"/>
                      <a:pt x="33165" y="879"/>
                      <a:pt x="33063" y="838"/>
                    </a:cubicBezTo>
                    <a:cubicBezTo>
                      <a:pt x="32961" y="899"/>
                      <a:pt x="32879" y="961"/>
                      <a:pt x="32777" y="1002"/>
                    </a:cubicBezTo>
                    <a:cubicBezTo>
                      <a:pt x="32736" y="1083"/>
                      <a:pt x="32634" y="1145"/>
                      <a:pt x="32552" y="1226"/>
                    </a:cubicBezTo>
                    <a:lnTo>
                      <a:pt x="32511" y="1206"/>
                    </a:lnTo>
                    <a:cubicBezTo>
                      <a:pt x="32470" y="1185"/>
                      <a:pt x="32450" y="1145"/>
                      <a:pt x="32409" y="1124"/>
                    </a:cubicBezTo>
                    <a:cubicBezTo>
                      <a:pt x="32062" y="1206"/>
                      <a:pt x="31694" y="1267"/>
                      <a:pt x="31326" y="1329"/>
                    </a:cubicBezTo>
                    <a:cubicBezTo>
                      <a:pt x="30876" y="1390"/>
                      <a:pt x="30488" y="1472"/>
                      <a:pt x="30100" y="1512"/>
                    </a:cubicBezTo>
                    <a:cubicBezTo>
                      <a:pt x="29989" y="1592"/>
                      <a:pt x="29866" y="1622"/>
                      <a:pt x="29750" y="1622"/>
                    </a:cubicBezTo>
                    <a:cubicBezTo>
                      <a:pt x="29716" y="1622"/>
                      <a:pt x="29683" y="1619"/>
                      <a:pt x="29650" y="1615"/>
                    </a:cubicBezTo>
                    <a:cubicBezTo>
                      <a:pt x="29630" y="1594"/>
                      <a:pt x="29589" y="1594"/>
                      <a:pt x="29569" y="1574"/>
                    </a:cubicBezTo>
                    <a:cubicBezTo>
                      <a:pt x="29262" y="1574"/>
                      <a:pt x="28956" y="1574"/>
                      <a:pt x="28649" y="1553"/>
                    </a:cubicBezTo>
                    <a:cubicBezTo>
                      <a:pt x="28567" y="1533"/>
                      <a:pt x="28527" y="1533"/>
                      <a:pt x="28465" y="1492"/>
                    </a:cubicBezTo>
                    <a:cubicBezTo>
                      <a:pt x="28445" y="1512"/>
                      <a:pt x="28424" y="1512"/>
                      <a:pt x="28404" y="1533"/>
                    </a:cubicBezTo>
                    <a:cubicBezTo>
                      <a:pt x="28159" y="1615"/>
                      <a:pt x="27934" y="1696"/>
                      <a:pt x="27709" y="1778"/>
                    </a:cubicBezTo>
                    <a:lnTo>
                      <a:pt x="27505" y="1737"/>
                    </a:lnTo>
                    <a:cubicBezTo>
                      <a:pt x="27443" y="1751"/>
                      <a:pt x="27379" y="1757"/>
                      <a:pt x="27316" y="1757"/>
                    </a:cubicBezTo>
                    <a:cubicBezTo>
                      <a:pt x="27089" y="1757"/>
                      <a:pt x="26863" y="1672"/>
                      <a:pt x="26687" y="1512"/>
                    </a:cubicBezTo>
                    <a:cubicBezTo>
                      <a:pt x="26625" y="1515"/>
                      <a:pt x="26563" y="1516"/>
                      <a:pt x="26501" y="1516"/>
                    </a:cubicBezTo>
                    <a:cubicBezTo>
                      <a:pt x="26073" y="1516"/>
                      <a:pt x="25647" y="1456"/>
                      <a:pt x="25237" y="1349"/>
                    </a:cubicBezTo>
                    <a:cubicBezTo>
                      <a:pt x="25094" y="1329"/>
                      <a:pt x="24971" y="1267"/>
                      <a:pt x="24869" y="1185"/>
                    </a:cubicBezTo>
                    <a:cubicBezTo>
                      <a:pt x="24828" y="1175"/>
                      <a:pt x="24782" y="1170"/>
                      <a:pt x="24736" y="1170"/>
                    </a:cubicBezTo>
                    <a:cubicBezTo>
                      <a:pt x="24690" y="1170"/>
                      <a:pt x="24644" y="1175"/>
                      <a:pt x="24603" y="1185"/>
                    </a:cubicBezTo>
                    <a:cubicBezTo>
                      <a:pt x="24603" y="1206"/>
                      <a:pt x="24603" y="1226"/>
                      <a:pt x="24583" y="1247"/>
                    </a:cubicBezTo>
                    <a:cubicBezTo>
                      <a:pt x="24542" y="1226"/>
                      <a:pt x="24501" y="1206"/>
                      <a:pt x="24460" y="1185"/>
                    </a:cubicBezTo>
                    <a:cubicBezTo>
                      <a:pt x="24378" y="1165"/>
                      <a:pt x="24297" y="1145"/>
                      <a:pt x="24215" y="1124"/>
                    </a:cubicBezTo>
                    <a:lnTo>
                      <a:pt x="24011" y="1165"/>
                    </a:lnTo>
                    <a:lnTo>
                      <a:pt x="23704" y="1165"/>
                    </a:lnTo>
                    <a:cubicBezTo>
                      <a:pt x="23500" y="1206"/>
                      <a:pt x="23336" y="1267"/>
                      <a:pt x="23152" y="1329"/>
                    </a:cubicBezTo>
                    <a:cubicBezTo>
                      <a:pt x="23193" y="1533"/>
                      <a:pt x="22907" y="1431"/>
                      <a:pt x="22785" y="1492"/>
                    </a:cubicBezTo>
                    <a:cubicBezTo>
                      <a:pt x="22734" y="1472"/>
                      <a:pt x="22682" y="1461"/>
                      <a:pt x="22631" y="1461"/>
                    </a:cubicBezTo>
                    <a:cubicBezTo>
                      <a:pt x="22580" y="1461"/>
                      <a:pt x="22529" y="1472"/>
                      <a:pt x="22478" y="1492"/>
                    </a:cubicBezTo>
                    <a:cubicBezTo>
                      <a:pt x="22376" y="1553"/>
                      <a:pt x="22253" y="1615"/>
                      <a:pt x="22233" y="1717"/>
                    </a:cubicBezTo>
                    <a:cubicBezTo>
                      <a:pt x="22174" y="1918"/>
                      <a:pt x="22142" y="2003"/>
                      <a:pt x="22035" y="2003"/>
                    </a:cubicBezTo>
                    <a:cubicBezTo>
                      <a:pt x="21956" y="2003"/>
                      <a:pt x="21838" y="1958"/>
                      <a:pt x="21640" y="1880"/>
                    </a:cubicBezTo>
                    <a:cubicBezTo>
                      <a:pt x="21599" y="1880"/>
                      <a:pt x="21579" y="1860"/>
                      <a:pt x="21559" y="1860"/>
                    </a:cubicBezTo>
                    <a:cubicBezTo>
                      <a:pt x="21538" y="1860"/>
                      <a:pt x="21436" y="1860"/>
                      <a:pt x="21436" y="1880"/>
                    </a:cubicBezTo>
                    <a:cubicBezTo>
                      <a:pt x="21436" y="1982"/>
                      <a:pt x="21334" y="2003"/>
                      <a:pt x="21232" y="2044"/>
                    </a:cubicBezTo>
                    <a:cubicBezTo>
                      <a:pt x="21232" y="2023"/>
                      <a:pt x="21252" y="2003"/>
                      <a:pt x="21252" y="1982"/>
                    </a:cubicBezTo>
                    <a:cubicBezTo>
                      <a:pt x="21293" y="1921"/>
                      <a:pt x="21334" y="1880"/>
                      <a:pt x="21252" y="1839"/>
                    </a:cubicBezTo>
                    <a:cubicBezTo>
                      <a:pt x="21189" y="1814"/>
                      <a:pt x="21141" y="1797"/>
                      <a:pt x="21100" y="1797"/>
                    </a:cubicBezTo>
                    <a:cubicBezTo>
                      <a:pt x="21074" y="1797"/>
                      <a:pt x="21051" y="1803"/>
                      <a:pt x="21027" y="1819"/>
                    </a:cubicBezTo>
                    <a:cubicBezTo>
                      <a:pt x="20884" y="1901"/>
                      <a:pt x="20721" y="1942"/>
                      <a:pt x="20557" y="1982"/>
                    </a:cubicBezTo>
                    <a:cubicBezTo>
                      <a:pt x="20537" y="2146"/>
                      <a:pt x="20332" y="2166"/>
                      <a:pt x="20128" y="2166"/>
                    </a:cubicBezTo>
                    <a:cubicBezTo>
                      <a:pt x="20026" y="2166"/>
                      <a:pt x="19944" y="2207"/>
                      <a:pt x="19883" y="2289"/>
                    </a:cubicBezTo>
                    <a:cubicBezTo>
                      <a:pt x="19822" y="2350"/>
                      <a:pt x="19740" y="2391"/>
                      <a:pt x="19658" y="2391"/>
                    </a:cubicBezTo>
                    <a:cubicBezTo>
                      <a:pt x="19474" y="2412"/>
                      <a:pt x="19290" y="2412"/>
                      <a:pt x="19127" y="2412"/>
                    </a:cubicBezTo>
                    <a:cubicBezTo>
                      <a:pt x="19106" y="2412"/>
                      <a:pt x="19093" y="2412"/>
                      <a:pt x="19085" y="2413"/>
                    </a:cubicBezTo>
                    <a:lnTo>
                      <a:pt x="19085" y="2413"/>
                    </a:lnTo>
                    <a:cubicBezTo>
                      <a:pt x="19094" y="2409"/>
                      <a:pt x="19102" y="2398"/>
                      <a:pt x="19066" y="2371"/>
                    </a:cubicBezTo>
                    <a:cubicBezTo>
                      <a:pt x="19045" y="2350"/>
                      <a:pt x="19045" y="2289"/>
                      <a:pt x="19066" y="2289"/>
                    </a:cubicBezTo>
                    <a:lnTo>
                      <a:pt x="19106" y="2268"/>
                    </a:lnTo>
                    <a:lnTo>
                      <a:pt x="19106" y="2268"/>
                    </a:lnTo>
                    <a:cubicBezTo>
                      <a:pt x="18780" y="2309"/>
                      <a:pt x="18432" y="2289"/>
                      <a:pt x="18003" y="2350"/>
                    </a:cubicBezTo>
                    <a:cubicBezTo>
                      <a:pt x="17880" y="2350"/>
                      <a:pt x="17758" y="2371"/>
                      <a:pt x="17615" y="2412"/>
                    </a:cubicBezTo>
                    <a:lnTo>
                      <a:pt x="17431" y="2452"/>
                    </a:lnTo>
                    <a:cubicBezTo>
                      <a:pt x="17370" y="2493"/>
                      <a:pt x="17288" y="2555"/>
                      <a:pt x="17206" y="2595"/>
                    </a:cubicBezTo>
                    <a:lnTo>
                      <a:pt x="17043" y="2595"/>
                    </a:lnTo>
                    <a:cubicBezTo>
                      <a:pt x="17043" y="2595"/>
                      <a:pt x="17022" y="2555"/>
                      <a:pt x="17022" y="2534"/>
                    </a:cubicBezTo>
                    <a:cubicBezTo>
                      <a:pt x="17022" y="2534"/>
                      <a:pt x="17022" y="2534"/>
                      <a:pt x="17022" y="2514"/>
                    </a:cubicBezTo>
                    <a:cubicBezTo>
                      <a:pt x="16818" y="2555"/>
                      <a:pt x="16593" y="2595"/>
                      <a:pt x="16389" y="2636"/>
                    </a:cubicBezTo>
                    <a:cubicBezTo>
                      <a:pt x="15980" y="2718"/>
                      <a:pt x="15571" y="2800"/>
                      <a:pt x="15183" y="2882"/>
                    </a:cubicBezTo>
                    <a:cubicBezTo>
                      <a:pt x="15128" y="2903"/>
                      <a:pt x="15074" y="2914"/>
                      <a:pt x="15021" y="2914"/>
                    </a:cubicBezTo>
                    <a:cubicBezTo>
                      <a:pt x="14877" y="2914"/>
                      <a:pt x="14747" y="2838"/>
                      <a:pt x="14672" y="2718"/>
                    </a:cubicBezTo>
                    <a:cubicBezTo>
                      <a:pt x="14570" y="2759"/>
                      <a:pt x="14468" y="2800"/>
                      <a:pt x="14366" y="2841"/>
                    </a:cubicBezTo>
                    <a:lnTo>
                      <a:pt x="14366" y="2902"/>
                    </a:lnTo>
                    <a:cubicBezTo>
                      <a:pt x="14325" y="2922"/>
                      <a:pt x="14264" y="2963"/>
                      <a:pt x="14202" y="2984"/>
                    </a:cubicBezTo>
                    <a:cubicBezTo>
                      <a:pt x="13875" y="3045"/>
                      <a:pt x="13589" y="3188"/>
                      <a:pt x="13262" y="3270"/>
                    </a:cubicBezTo>
                    <a:cubicBezTo>
                      <a:pt x="13253" y="3272"/>
                      <a:pt x="13243" y="3273"/>
                      <a:pt x="13233" y="3273"/>
                    </a:cubicBezTo>
                    <a:cubicBezTo>
                      <a:pt x="13143" y="3273"/>
                      <a:pt x="12997" y="3204"/>
                      <a:pt x="12997" y="3168"/>
                    </a:cubicBezTo>
                    <a:cubicBezTo>
                      <a:pt x="12997" y="3106"/>
                      <a:pt x="12976" y="2984"/>
                      <a:pt x="12935" y="2902"/>
                    </a:cubicBezTo>
                    <a:lnTo>
                      <a:pt x="12915" y="2902"/>
                    </a:lnTo>
                    <a:lnTo>
                      <a:pt x="12465" y="2677"/>
                    </a:lnTo>
                    <a:lnTo>
                      <a:pt x="12322" y="2698"/>
                    </a:lnTo>
                    <a:cubicBezTo>
                      <a:pt x="12113" y="2894"/>
                      <a:pt x="11845" y="2995"/>
                      <a:pt x="11576" y="2995"/>
                    </a:cubicBezTo>
                    <a:cubicBezTo>
                      <a:pt x="11397" y="2995"/>
                      <a:pt x="11218" y="2951"/>
                      <a:pt x="11055" y="2861"/>
                    </a:cubicBezTo>
                    <a:lnTo>
                      <a:pt x="10728" y="2820"/>
                    </a:lnTo>
                    <a:lnTo>
                      <a:pt x="10708" y="2820"/>
                    </a:lnTo>
                    <a:cubicBezTo>
                      <a:pt x="10565" y="2922"/>
                      <a:pt x="10402" y="2984"/>
                      <a:pt x="10218" y="3004"/>
                    </a:cubicBezTo>
                    <a:cubicBezTo>
                      <a:pt x="10197" y="3004"/>
                      <a:pt x="10136" y="2984"/>
                      <a:pt x="10095" y="2963"/>
                    </a:cubicBezTo>
                    <a:cubicBezTo>
                      <a:pt x="10075" y="2943"/>
                      <a:pt x="10054" y="2922"/>
                      <a:pt x="10054" y="2902"/>
                    </a:cubicBezTo>
                    <a:cubicBezTo>
                      <a:pt x="10075" y="2861"/>
                      <a:pt x="10075" y="2820"/>
                      <a:pt x="10095" y="2759"/>
                    </a:cubicBezTo>
                    <a:cubicBezTo>
                      <a:pt x="10115" y="2718"/>
                      <a:pt x="10156" y="2677"/>
                      <a:pt x="10136" y="2636"/>
                    </a:cubicBezTo>
                    <a:cubicBezTo>
                      <a:pt x="10115" y="2616"/>
                      <a:pt x="10095" y="2575"/>
                      <a:pt x="10075" y="2555"/>
                    </a:cubicBezTo>
                    <a:cubicBezTo>
                      <a:pt x="10046" y="2540"/>
                      <a:pt x="10017" y="2526"/>
                      <a:pt x="9988" y="2526"/>
                    </a:cubicBezTo>
                    <a:cubicBezTo>
                      <a:pt x="9976" y="2526"/>
                      <a:pt x="9964" y="2528"/>
                      <a:pt x="9952" y="2534"/>
                    </a:cubicBezTo>
                    <a:cubicBezTo>
                      <a:pt x="9908" y="2545"/>
                      <a:pt x="9871" y="2568"/>
                      <a:pt x="9829" y="2568"/>
                    </a:cubicBezTo>
                    <a:cubicBezTo>
                      <a:pt x="9793" y="2568"/>
                      <a:pt x="9754" y="2550"/>
                      <a:pt x="9707" y="2493"/>
                    </a:cubicBezTo>
                    <a:cubicBezTo>
                      <a:pt x="9666" y="2432"/>
                      <a:pt x="9584" y="2391"/>
                      <a:pt x="9502" y="2391"/>
                    </a:cubicBezTo>
                    <a:cubicBezTo>
                      <a:pt x="9486" y="2392"/>
                      <a:pt x="9471" y="2393"/>
                      <a:pt x="9457" y="2393"/>
                    </a:cubicBezTo>
                    <a:cubicBezTo>
                      <a:pt x="9249" y="2393"/>
                      <a:pt x="9188" y="2262"/>
                      <a:pt x="9073" y="2166"/>
                    </a:cubicBezTo>
                    <a:cubicBezTo>
                      <a:pt x="9012" y="2146"/>
                      <a:pt x="9053" y="2105"/>
                      <a:pt x="9135" y="2105"/>
                    </a:cubicBezTo>
                    <a:cubicBezTo>
                      <a:pt x="9172" y="2111"/>
                      <a:pt x="9204" y="2114"/>
                      <a:pt x="9234" y="2114"/>
                    </a:cubicBezTo>
                    <a:cubicBezTo>
                      <a:pt x="9397" y="2114"/>
                      <a:pt x="9441" y="2022"/>
                      <a:pt x="9441" y="1901"/>
                    </a:cubicBezTo>
                    <a:cubicBezTo>
                      <a:pt x="9441" y="1860"/>
                      <a:pt x="9441" y="1819"/>
                      <a:pt x="9441" y="1799"/>
                    </a:cubicBezTo>
                    <a:cubicBezTo>
                      <a:pt x="9237" y="1717"/>
                      <a:pt x="9032" y="1655"/>
                      <a:pt x="8828" y="1574"/>
                    </a:cubicBezTo>
                    <a:lnTo>
                      <a:pt x="8665" y="1574"/>
                    </a:lnTo>
                    <a:cubicBezTo>
                      <a:pt x="8399" y="1655"/>
                      <a:pt x="8133" y="1758"/>
                      <a:pt x="7868" y="1839"/>
                    </a:cubicBezTo>
                    <a:cubicBezTo>
                      <a:pt x="7888" y="1901"/>
                      <a:pt x="7909" y="1942"/>
                      <a:pt x="7929" y="2003"/>
                    </a:cubicBezTo>
                    <a:cubicBezTo>
                      <a:pt x="7990" y="2105"/>
                      <a:pt x="7990" y="2187"/>
                      <a:pt x="7847" y="2228"/>
                    </a:cubicBezTo>
                    <a:cubicBezTo>
                      <a:pt x="7806" y="2268"/>
                      <a:pt x="7745" y="2289"/>
                      <a:pt x="7684" y="2330"/>
                    </a:cubicBezTo>
                    <a:cubicBezTo>
                      <a:pt x="7633" y="2371"/>
                      <a:pt x="7571" y="2391"/>
                      <a:pt x="7508" y="2391"/>
                    </a:cubicBezTo>
                    <a:cubicBezTo>
                      <a:pt x="7444" y="2391"/>
                      <a:pt x="7377" y="2371"/>
                      <a:pt x="7316" y="2330"/>
                    </a:cubicBezTo>
                    <a:cubicBezTo>
                      <a:pt x="7275" y="2309"/>
                      <a:pt x="7234" y="2268"/>
                      <a:pt x="7193" y="2248"/>
                    </a:cubicBezTo>
                    <a:cubicBezTo>
                      <a:pt x="7107" y="2199"/>
                      <a:pt x="7013" y="2172"/>
                      <a:pt x="6916" y="2172"/>
                    </a:cubicBezTo>
                    <a:cubicBezTo>
                      <a:pt x="6852" y="2172"/>
                      <a:pt x="6788" y="2183"/>
                      <a:pt x="6723" y="2207"/>
                    </a:cubicBezTo>
                    <a:cubicBezTo>
                      <a:pt x="6601" y="2268"/>
                      <a:pt x="6499" y="2330"/>
                      <a:pt x="6376" y="2391"/>
                    </a:cubicBezTo>
                    <a:cubicBezTo>
                      <a:pt x="6253" y="2432"/>
                      <a:pt x="6131" y="2452"/>
                      <a:pt x="6008" y="2452"/>
                    </a:cubicBezTo>
                    <a:cubicBezTo>
                      <a:pt x="5898" y="2452"/>
                      <a:pt x="5764" y="2392"/>
                      <a:pt x="5671" y="2392"/>
                    </a:cubicBezTo>
                    <a:cubicBezTo>
                      <a:pt x="5643" y="2392"/>
                      <a:pt x="5618" y="2397"/>
                      <a:pt x="5600" y="2412"/>
                    </a:cubicBezTo>
                    <a:cubicBezTo>
                      <a:pt x="5456" y="2534"/>
                      <a:pt x="5334" y="2657"/>
                      <a:pt x="5416" y="2841"/>
                    </a:cubicBezTo>
                    <a:cubicBezTo>
                      <a:pt x="5416" y="2861"/>
                      <a:pt x="5416" y="2882"/>
                      <a:pt x="5436" y="2902"/>
                    </a:cubicBezTo>
                    <a:cubicBezTo>
                      <a:pt x="5456" y="3065"/>
                      <a:pt x="5334" y="3188"/>
                      <a:pt x="5089" y="3249"/>
                    </a:cubicBezTo>
                    <a:cubicBezTo>
                      <a:pt x="5048" y="3249"/>
                      <a:pt x="4987" y="3229"/>
                      <a:pt x="4946" y="3208"/>
                    </a:cubicBezTo>
                    <a:cubicBezTo>
                      <a:pt x="4884" y="3208"/>
                      <a:pt x="4843" y="3147"/>
                      <a:pt x="4803" y="3147"/>
                    </a:cubicBezTo>
                    <a:cubicBezTo>
                      <a:pt x="4721" y="3127"/>
                      <a:pt x="4639" y="3086"/>
                      <a:pt x="4578" y="3025"/>
                    </a:cubicBezTo>
                    <a:cubicBezTo>
                      <a:pt x="4333" y="3208"/>
                      <a:pt x="4047" y="3351"/>
                      <a:pt x="3740" y="3392"/>
                    </a:cubicBezTo>
                    <a:cubicBezTo>
                      <a:pt x="3658" y="3413"/>
                      <a:pt x="3577" y="3423"/>
                      <a:pt x="3496" y="3423"/>
                    </a:cubicBezTo>
                    <a:cubicBezTo>
                      <a:pt x="3255" y="3423"/>
                      <a:pt x="3025" y="3331"/>
                      <a:pt x="2841" y="3147"/>
                    </a:cubicBezTo>
                    <a:lnTo>
                      <a:pt x="2637" y="3127"/>
                    </a:lnTo>
                    <a:cubicBezTo>
                      <a:pt x="2514" y="3208"/>
                      <a:pt x="2391" y="3290"/>
                      <a:pt x="2248" y="3331"/>
                    </a:cubicBezTo>
                    <a:cubicBezTo>
                      <a:pt x="2039" y="3401"/>
                      <a:pt x="1820" y="3433"/>
                      <a:pt x="1598" y="3433"/>
                    </a:cubicBezTo>
                    <a:cubicBezTo>
                      <a:pt x="1495" y="3433"/>
                      <a:pt x="1391" y="3426"/>
                      <a:pt x="1288" y="3413"/>
                    </a:cubicBezTo>
                    <a:cubicBezTo>
                      <a:pt x="1104" y="3556"/>
                      <a:pt x="879" y="3658"/>
                      <a:pt x="654" y="3699"/>
                    </a:cubicBezTo>
                    <a:cubicBezTo>
                      <a:pt x="550" y="3729"/>
                      <a:pt x="434" y="3748"/>
                      <a:pt x="324" y="3748"/>
                    </a:cubicBezTo>
                    <a:cubicBezTo>
                      <a:pt x="283" y="3748"/>
                      <a:pt x="243" y="3745"/>
                      <a:pt x="205" y="3740"/>
                    </a:cubicBezTo>
                    <a:cubicBezTo>
                      <a:pt x="144" y="3821"/>
                      <a:pt x="82" y="3883"/>
                      <a:pt x="1" y="3924"/>
                    </a:cubicBezTo>
                    <a:lnTo>
                      <a:pt x="1" y="34268"/>
                    </a:lnTo>
                    <a:lnTo>
                      <a:pt x="6540" y="34268"/>
                    </a:lnTo>
                    <a:cubicBezTo>
                      <a:pt x="6601" y="34105"/>
                      <a:pt x="6744" y="34003"/>
                      <a:pt x="6907" y="33962"/>
                    </a:cubicBezTo>
                    <a:cubicBezTo>
                      <a:pt x="7030" y="33819"/>
                      <a:pt x="7193" y="33696"/>
                      <a:pt x="7357" y="33594"/>
                    </a:cubicBezTo>
                    <a:cubicBezTo>
                      <a:pt x="7357" y="33573"/>
                      <a:pt x="7377" y="33533"/>
                      <a:pt x="7398" y="33512"/>
                    </a:cubicBezTo>
                    <a:cubicBezTo>
                      <a:pt x="7479" y="33492"/>
                      <a:pt x="7541" y="33492"/>
                      <a:pt x="7623" y="33471"/>
                    </a:cubicBezTo>
                    <a:cubicBezTo>
                      <a:pt x="7684" y="33471"/>
                      <a:pt x="7745" y="33430"/>
                      <a:pt x="7766" y="33369"/>
                    </a:cubicBezTo>
                    <a:cubicBezTo>
                      <a:pt x="7806" y="33308"/>
                      <a:pt x="7847" y="33246"/>
                      <a:pt x="7868" y="33185"/>
                    </a:cubicBezTo>
                    <a:cubicBezTo>
                      <a:pt x="7909" y="33165"/>
                      <a:pt x="7949" y="33165"/>
                      <a:pt x="7990" y="33144"/>
                    </a:cubicBezTo>
                    <a:cubicBezTo>
                      <a:pt x="8072" y="33042"/>
                      <a:pt x="8174" y="32981"/>
                      <a:pt x="8297" y="32920"/>
                    </a:cubicBezTo>
                    <a:cubicBezTo>
                      <a:pt x="8236" y="32858"/>
                      <a:pt x="8174" y="32797"/>
                      <a:pt x="8133" y="32715"/>
                    </a:cubicBezTo>
                    <a:cubicBezTo>
                      <a:pt x="8052" y="32633"/>
                      <a:pt x="8072" y="32490"/>
                      <a:pt x="8195" y="32429"/>
                    </a:cubicBezTo>
                    <a:cubicBezTo>
                      <a:pt x="8236" y="32409"/>
                      <a:pt x="8276" y="32388"/>
                      <a:pt x="8338" y="32368"/>
                    </a:cubicBezTo>
                    <a:cubicBezTo>
                      <a:pt x="8379" y="32368"/>
                      <a:pt x="8399" y="32347"/>
                      <a:pt x="8440" y="32327"/>
                    </a:cubicBezTo>
                    <a:lnTo>
                      <a:pt x="8562" y="32286"/>
                    </a:lnTo>
                    <a:lnTo>
                      <a:pt x="8706" y="32286"/>
                    </a:lnTo>
                    <a:cubicBezTo>
                      <a:pt x="8787" y="32296"/>
                      <a:pt x="8864" y="32301"/>
                      <a:pt x="8938" y="32301"/>
                    </a:cubicBezTo>
                    <a:cubicBezTo>
                      <a:pt x="9012" y="32301"/>
                      <a:pt x="9084" y="32296"/>
                      <a:pt x="9155" y="32286"/>
                    </a:cubicBezTo>
                    <a:cubicBezTo>
                      <a:pt x="9155" y="32245"/>
                      <a:pt x="9155" y="32204"/>
                      <a:pt x="9175" y="32184"/>
                    </a:cubicBezTo>
                    <a:cubicBezTo>
                      <a:pt x="9257" y="32082"/>
                      <a:pt x="9462" y="32163"/>
                      <a:pt x="9564" y="32082"/>
                    </a:cubicBezTo>
                    <a:lnTo>
                      <a:pt x="9645" y="32184"/>
                    </a:lnTo>
                    <a:cubicBezTo>
                      <a:pt x="9666" y="32102"/>
                      <a:pt x="9707" y="32041"/>
                      <a:pt x="9748" y="31980"/>
                    </a:cubicBezTo>
                    <a:cubicBezTo>
                      <a:pt x="9829" y="31877"/>
                      <a:pt x="9911" y="31796"/>
                      <a:pt x="10034" y="31755"/>
                    </a:cubicBezTo>
                    <a:cubicBezTo>
                      <a:pt x="10094" y="31736"/>
                      <a:pt x="10156" y="31727"/>
                      <a:pt x="10217" y="31727"/>
                    </a:cubicBezTo>
                    <a:cubicBezTo>
                      <a:pt x="10422" y="31727"/>
                      <a:pt x="10618" y="31831"/>
                      <a:pt x="10728" y="32020"/>
                    </a:cubicBezTo>
                    <a:cubicBezTo>
                      <a:pt x="10749" y="32061"/>
                      <a:pt x="10769" y="32102"/>
                      <a:pt x="10769" y="32143"/>
                    </a:cubicBezTo>
                    <a:lnTo>
                      <a:pt x="10810" y="32143"/>
                    </a:lnTo>
                    <a:cubicBezTo>
                      <a:pt x="10854" y="32138"/>
                      <a:pt x="10898" y="32136"/>
                      <a:pt x="10943" y="32136"/>
                    </a:cubicBezTo>
                    <a:cubicBezTo>
                      <a:pt x="11089" y="32136"/>
                      <a:pt x="11242" y="32162"/>
                      <a:pt x="11382" y="32225"/>
                    </a:cubicBezTo>
                    <a:cubicBezTo>
                      <a:pt x="11525" y="32286"/>
                      <a:pt x="11689" y="32347"/>
                      <a:pt x="11852" y="32429"/>
                    </a:cubicBezTo>
                    <a:cubicBezTo>
                      <a:pt x="12077" y="32368"/>
                      <a:pt x="12302" y="32327"/>
                      <a:pt x="12547" y="32327"/>
                    </a:cubicBezTo>
                    <a:cubicBezTo>
                      <a:pt x="12670" y="32327"/>
                      <a:pt x="12792" y="32368"/>
                      <a:pt x="12874" y="32429"/>
                    </a:cubicBezTo>
                    <a:cubicBezTo>
                      <a:pt x="12997" y="32429"/>
                      <a:pt x="13099" y="32388"/>
                      <a:pt x="13221" y="32327"/>
                    </a:cubicBezTo>
                    <a:lnTo>
                      <a:pt x="13324" y="32327"/>
                    </a:lnTo>
                    <a:cubicBezTo>
                      <a:pt x="13405" y="32327"/>
                      <a:pt x="13508" y="32388"/>
                      <a:pt x="13610" y="32409"/>
                    </a:cubicBezTo>
                    <a:cubicBezTo>
                      <a:pt x="13634" y="32415"/>
                      <a:pt x="13658" y="32417"/>
                      <a:pt x="13680" y="32417"/>
                    </a:cubicBezTo>
                    <a:cubicBezTo>
                      <a:pt x="13734" y="32417"/>
                      <a:pt x="13779" y="32403"/>
                      <a:pt x="13794" y="32388"/>
                    </a:cubicBezTo>
                    <a:cubicBezTo>
                      <a:pt x="13916" y="32296"/>
                      <a:pt x="14050" y="32250"/>
                      <a:pt x="14187" y="32250"/>
                    </a:cubicBezTo>
                    <a:cubicBezTo>
                      <a:pt x="14233" y="32250"/>
                      <a:pt x="14279" y="32255"/>
                      <a:pt x="14325" y="32266"/>
                    </a:cubicBezTo>
                    <a:lnTo>
                      <a:pt x="14427" y="32306"/>
                    </a:lnTo>
                    <a:cubicBezTo>
                      <a:pt x="14468" y="32245"/>
                      <a:pt x="14529" y="32204"/>
                      <a:pt x="14591" y="32184"/>
                    </a:cubicBezTo>
                    <a:cubicBezTo>
                      <a:pt x="14591" y="32163"/>
                      <a:pt x="14611" y="32143"/>
                      <a:pt x="14631" y="32123"/>
                    </a:cubicBezTo>
                    <a:cubicBezTo>
                      <a:pt x="14693" y="32041"/>
                      <a:pt x="14631" y="31918"/>
                      <a:pt x="14754" y="31877"/>
                    </a:cubicBezTo>
                    <a:cubicBezTo>
                      <a:pt x="14856" y="31837"/>
                      <a:pt x="14958" y="31796"/>
                      <a:pt x="15061" y="31775"/>
                    </a:cubicBezTo>
                    <a:lnTo>
                      <a:pt x="15061" y="31775"/>
                    </a:lnTo>
                    <a:lnTo>
                      <a:pt x="14999" y="31837"/>
                    </a:lnTo>
                    <a:cubicBezTo>
                      <a:pt x="15061" y="31816"/>
                      <a:pt x="15142" y="31796"/>
                      <a:pt x="15204" y="31796"/>
                    </a:cubicBezTo>
                    <a:cubicBezTo>
                      <a:pt x="15408" y="31796"/>
                      <a:pt x="15490" y="31898"/>
                      <a:pt x="15633" y="31980"/>
                    </a:cubicBezTo>
                    <a:lnTo>
                      <a:pt x="15776" y="31918"/>
                    </a:lnTo>
                    <a:cubicBezTo>
                      <a:pt x="15906" y="31872"/>
                      <a:pt x="16042" y="31849"/>
                      <a:pt x="16177" y="31849"/>
                    </a:cubicBezTo>
                    <a:cubicBezTo>
                      <a:pt x="16403" y="31849"/>
                      <a:pt x="16626" y="31913"/>
                      <a:pt x="16818" y="32041"/>
                    </a:cubicBezTo>
                    <a:cubicBezTo>
                      <a:pt x="17083" y="31959"/>
                      <a:pt x="17349" y="31918"/>
                      <a:pt x="17635" y="31918"/>
                    </a:cubicBezTo>
                    <a:lnTo>
                      <a:pt x="17574" y="31816"/>
                    </a:lnTo>
                    <a:lnTo>
                      <a:pt x="17840" y="31734"/>
                    </a:lnTo>
                    <a:cubicBezTo>
                      <a:pt x="17890" y="31667"/>
                      <a:pt x="17969" y="31627"/>
                      <a:pt x="18053" y="31627"/>
                    </a:cubicBezTo>
                    <a:cubicBezTo>
                      <a:pt x="18070" y="31627"/>
                      <a:pt x="18088" y="31629"/>
                      <a:pt x="18105" y="31632"/>
                    </a:cubicBezTo>
                    <a:cubicBezTo>
                      <a:pt x="18166" y="31591"/>
                      <a:pt x="18207" y="31571"/>
                      <a:pt x="18269" y="31530"/>
                    </a:cubicBezTo>
                    <a:cubicBezTo>
                      <a:pt x="18310" y="31489"/>
                      <a:pt x="18371" y="31469"/>
                      <a:pt x="18432" y="31469"/>
                    </a:cubicBezTo>
                    <a:cubicBezTo>
                      <a:pt x="18432" y="31530"/>
                      <a:pt x="18473" y="31571"/>
                      <a:pt x="18575" y="31591"/>
                    </a:cubicBezTo>
                    <a:cubicBezTo>
                      <a:pt x="18677" y="31550"/>
                      <a:pt x="18780" y="31489"/>
                      <a:pt x="18882" y="31448"/>
                    </a:cubicBezTo>
                    <a:cubicBezTo>
                      <a:pt x="18902" y="31346"/>
                      <a:pt x="19025" y="31305"/>
                      <a:pt x="19106" y="31223"/>
                    </a:cubicBezTo>
                    <a:cubicBezTo>
                      <a:pt x="19127" y="31223"/>
                      <a:pt x="19127" y="31244"/>
                      <a:pt x="19147" y="31244"/>
                    </a:cubicBezTo>
                    <a:cubicBezTo>
                      <a:pt x="19168" y="31264"/>
                      <a:pt x="19209" y="31305"/>
                      <a:pt x="19229" y="31326"/>
                    </a:cubicBezTo>
                    <a:cubicBezTo>
                      <a:pt x="19597" y="31244"/>
                      <a:pt x="19944" y="31162"/>
                      <a:pt x="20312" y="31121"/>
                    </a:cubicBezTo>
                    <a:cubicBezTo>
                      <a:pt x="20762" y="31040"/>
                      <a:pt x="21170" y="30978"/>
                      <a:pt x="21559" y="30937"/>
                    </a:cubicBezTo>
                    <a:cubicBezTo>
                      <a:pt x="21654" y="30858"/>
                      <a:pt x="21773" y="30828"/>
                      <a:pt x="21889" y="30828"/>
                    </a:cubicBezTo>
                    <a:cubicBezTo>
                      <a:pt x="21922" y="30828"/>
                      <a:pt x="21956" y="30831"/>
                      <a:pt x="21988" y="30835"/>
                    </a:cubicBezTo>
                    <a:cubicBezTo>
                      <a:pt x="22029" y="30856"/>
                      <a:pt x="22049" y="30856"/>
                      <a:pt x="22069" y="30876"/>
                    </a:cubicBezTo>
                    <a:cubicBezTo>
                      <a:pt x="22165" y="30870"/>
                      <a:pt x="22259" y="30868"/>
                      <a:pt x="22352" y="30868"/>
                    </a:cubicBezTo>
                    <a:cubicBezTo>
                      <a:pt x="22576" y="30868"/>
                      <a:pt x="22793" y="30882"/>
                      <a:pt x="23009" y="30897"/>
                    </a:cubicBezTo>
                    <a:cubicBezTo>
                      <a:pt x="23071" y="30897"/>
                      <a:pt x="23132" y="30917"/>
                      <a:pt x="23193" y="30958"/>
                    </a:cubicBezTo>
                    <a:cubicBezTo>
                      <a:pt x="23214" y="30937"/>
                      <a:pt x="23234" y="30917"/>
                      <a:pt x="23255" y="30917"/>
                    </a:cubicBezTo>
                    <a:cubicBezTo>
                      <a:pt x="23479" y="30835"/>
                      <a:pt x="23704" y="30733"/>
                      <a:pt x="23949" y="30651"/>
                    </a:cubicBezTo>
                    <a:lnTo>
                      <a:pt x="24133" y="30713"/>
                    </a:lnTo>
                    <a:cubicBezTo>
                      <a:pt x="24200" y="30699"/>
                      <a:pt x="24266" y="30693"/>
                      <a:pt x="24330" y="30693"/>
                    </a:cubicBezTo>
                    <a:cubicBezTo>
                      <a:pt x="24561" y="30693"/>
                      <a:pt x="24775" y="30778"/>
                      <a:pt x="24951" y="30937"/>
                    </a:cubicBezTo>
                    <a:cubicBezTo>
                      <a:pt x="25028" y="30934"/>
                      <a:pt x="25106" y="30932"/>
                      <a:pt x="25183" y="30932"/>
                    </a:cubicBezTo>
                    <a:cubicBezTo>
                      <a:pt x="25596" y="30932"/>
                      <a:pt x="26006" y="30980"/>
                      <a:pt x="26401" y="31101"/>
                    </a:cubicBezTo>
                    <a:cubicBezTo>
                      <a:pt x="26544" y="31121"/>
                      <a:pt x="26667" y="31183"/>
                      <a:pt x="26769" y="31264"/>
                    </a:cubicBezTo>
                    <a:cubicBezTo>
                      <a:pt x="26820" y="31275"/>
                      <a:pt x="26866" y="31280"/>
                      <a:pt x="26912" y="31280"/>
                    </a:cubicBezTo>
                    <a:cubicBezTo>
                      <a:pt x="26958" y="31280"/>
                      <a:pt x="27004" y="31275"/>
                      <a:pt x="27055" y="31264"/>
                    </a:cubicBezTo>
                    <a:cubicBezTo>
                      <a:pt x="27055" y="31244"/>
                      <a:pt x="27055" y="31223"/>
                      <a:pt x="27076" y="31203"/>
                    </a:cubicBezTo>
                    <a:cubicBezTo>
                      <a:pt x="27117" y="31223"/>
                      <a:pt x="27157" y="31244"/>
                      <a:pt x="27198" y="31264"/>
                    </a:cubicBezTo>
                    <a:cubicBezTo>
                      <a:pt x="27280" y="31285"/>
                      <a:pt x="27341" y="31305"/>
                      <a:pt x="27423" y="31326"/>
                    </a:cubicBezTo>
                    <a:cubicBezTo>
                      <a:pt x="27484" y="31305"/>
                      <a:pt x="27566" y="31285"/>
                      <a:pt x="27648" y="31285"/>
                    </a:cubicBezTo>
                    <a:cubicBezTo>
                      <a:pt x="27679" y="31315"/>
                      <a:pt x="27725" y="31331"/>
                      <a:pt x="27770" y="31331"/>
                    </a:cubicBezTo>
                    <a:cubicBezTo>
                      <a:pt x="27816" y="31331"/>
                      <a:pt x="27862" y="31315"/>
                      <a:pt x="27893" y="31285"/>
                    </a:cubicBezTo>
                    <a:lnTo>
                      <a:pt x="27954" y="31285"/>
                    </a:lnTo>
                    <a:cubicBezTo>
                      <a:pt x="28138" y="31244"/>
                      <a:pt x="28322" y="31183"/>
                      <a:pt x="28506" y="31121"/>
                    </a:cubicBezTo>
                    <a:cubicBezTo>
                      <a:pt x="28465" y="30917"/>
                      <a:pt x="28751" y="30999"/>
                      <a:pt x="28874" y="30958"/>
                    </a:cubicBezTo>
                    <a:cubicBezTo>
                      <a:pt x="28925" y="30978"/>
                      <a:pt x="28976" y="30989"/>
                      <a:pt x="29027" y="30989"/>
                    </a:cubicBezTo>
                    <a:cubicBezTo>
                      <a:pt x="29078" y="30989"/>
                      <a:pt x="29129" y="30978"/>
                      <a:pt x="29180" y="30958"/>
                    </a:cubicBezTo>
                    <a:cubicBezTo>
                      <a:pt x="29283" y="30897"/>
                      <a:pt x="29405" y="30856"/>
                      <a:pt x="29426" y="30733"/>
                    </a:cubicBezTo>
                    <a:cubicBezTo>
                      <a:pt x="29485" y="30532"/>
                      <a:pt x="29510" y="30447"/>
                      <a:pt x="29615" y="30447"/>
                    </a:cubicBezTo>
                    <a:cubicBezTo>
                      <a:pt x="29692" y="30447"/>
                      <a:pt x="29812" y="30492"/>
                      <a:pt x="30018" y="30570"/>
                    </a:cubicBezTo>
                    <a:cubicBezTo>
                      <a:pt x="30039" y="30570"/>
                      <a:pt x="30080" y="30610"/>
                      <a:pt x="30100" y="30610"/>
                    </a:cubicBezTo>
                    <a:cubicBezTo>
                      <a:pt x="30100" y="30610"/>
                      <a:pt x="30223" y="30590"/>
                      <a:pt x="30223" y="30570"/>
                    </a:cubicBezTo>
                    <a:cubicBezTo>
                      <a:pt x="30223" y="30488"/>
                      <a:pt x="30304" y="30447"/>
                      <a:pt x="30427" y="30427"/>
                    </a:cubicBezTo>
                    <a:lnTo>
                      <a:pt x="30427" y="30427"/>
                    </a:lnTo>
                    <a:cubicBezTo>
                      <a:pt x="30406" y="30447"/>
                      <a:pt x="30406" y="30467"/>
                      <a:pt x="30386" y="30488"/>
                    </a:cubicBezTo>
                    <a:cubicBezTo>
                      <a:pt x="30366" y="30529"/>
                      <a:pt x="30325" y="30570"/>
                      <a:pt x="30406" y="30610"/>
                    </a:cubicBezTo>
                    <a:cubicBezTo>
                      <a:pt x="30454" y="30646"/>
                      <a:pt x="30501" y="30668"/>
                      <a:pt x="30545" y="30668"/>
                    </a:cubicBezTo>
                    <a:cubicBezTo>
                      <a:pt x="30576" y="30668"/>
                      <a:pt x="30606" y="30657"/>
                      <a:pt x="30631" y="30631"/>
                    </a:cubicBezTo>
                    <a:cubicBezTo>
                      <a:pt x="30774" y="30570"/>
                      <a:pt x="30917" y="30508"/>
                      <a:pt x="31081" y="30488"/>
                    </a:cubicBezTo>
                    <a:cubicBezTo>
                      <a:pt x="31122" y="30324"/>
                      <a:pt x="31326" y="30304"/>
                      <a:pt x="31530" y="30284"/>
                    </a:cubicBezTo>
                    <a:cubicBezTo>
                      <a:pt x="31633" y="30284"/>
                      <a:pt x="31714" y="30243"/>
                      <a:pt x="31755" y="30181"/>
                    </a:cubicBezTo>
                    <a:cubicBezTo>
                      <a:pt x="31816" y="30100"/>
                      <a:pt x="31919" y="30059"/>
                      <a:pt x="32000" y="30059"/>
                    </a:cubicBezTo>
                    <a:cubicBezTo>
                      <a:pt x="32184" y="30059"/>
                      <a:pt x="32348" y="30038"/>
                      <a:pt x="32532" y="30038"/>
                    </a:cubicBezTo>
                    <a:cubicBezTo>
                      <a:pt x="32550" y="30038"/>
                      <a:pt x="32561" y="30038"/>
                      <a:pt x="32567" y="30037"/>
                    </a:cubicBezTo>
                    <a:lnTo>
                      <a:pt x="32567" y="30037"/>
                    </a:lnTo>
                    <a:cubicBezTo>
                      <a:pt x="32561" y="30041"/>
                      <a:pt x="32557" y="30052"/>
                      <a:pt x="32593" y="30079"/>
                    </a:cubicBezTo>
                    <a:cubicBezTo>
                      <a:pt x="32612" y="30098"/>
                      <a:pt x="32613" y="30152"/>
                      <a:pt x="32597" y="30176"/>
                    </a:cubicBezTo>
                    <a:lnTo>
                      <a:pt x="32597" y="30176"/>
                    </a:lnTo>
                    <a:cubicBezTo>
                      <a:pt x="32911" y="30142"/>
                      <a:pt x="33245" y="30158"/>
                      <a:pt x="33635" y="30100"/>
                    </a:cubicBezTo>
                    <a:cubicBezTo>
                      <a:pt x="33778" y="30079"/>
                      <a:pt x="33921" y="30059"/>
                      <a:pt x="34044" y="30038"/>
                    </a:cubicBezTo>
                    <a:lnTo>
                      <a:pt x="34207" y="29997"/>
                    </a:lnTo>
                    <a:cubicBezTo>
                      <a:pt x="34289" y="29957"/>
                      <a:pt x="34371" y="29895"/>
                      <a:pt x="34452" y="29854"/>
                    </a:cubicBezTo>
                    <a:lnTo>
                      <a:pt x="34595" y="29854"/>
                    </a:lnTo>
                    <a:cubicBezTo>
                      <a:pt x="34616" y="29875"/>
                      <a:pt x="34636" y="29895"/>
                      <a:pt x="34636" y="29916"/>
                    </a:cubicBezTo>
                    <a:cubicBezTo>
                      <a:pt x="34841" y="29875"/>
                      <a:pt x="35065" y="29854"/>
                      <a:pt x="35270" y="29814"/>
                    </a:cubicBezTo>
                    <a:cubicBezTo>
                      <a:pt x="35678" y="29732"/>
                      <a:pt x="36087" y="29630"/>
                      <a:pt x="36475" y="29568"/>
                    </a:cubicBezTo>
                    <a:cubicBezTo>
                      <a:pt x="36530" y="29546"/>
                      <a:pt x="36585" y="29536"/>
                      <a:pt x="36638" y="29536"/>
                    </a:cubicBezTo>
                    <a:cubicBezTo>
                      <a:pt x="36782" y="29536"/>
                      <a:pt x="36911" y="29612"/>
                      <a:pt x="36986" y="29732"/>
                    </a:cubicBezTo>
                    <a:cubicBezTo>
                      <a:pt x="37088" y="29691"/>
                      <a:pt x="37191" y="29650"/>
                      <a:pt x="37293" y="29609"/>
                    </a:cubicBezTo>
                    <a:lnTo>
                      <a:pt x="37293" y="29548"/>
                    </a:lnTo>
                    <a:cubicBezTo>
                      <a:pt x="37334" y="29507"/>
                      <a:pt x="37395" y="29487"/>
                      <a:pt x="37456" y="29466"/>
                    </a:cubicBezTo>
                    <a:cubicBezTo>
                      <a:pt x="37783" y="29384"/>
                      <a:pt x="38069" y="29241"/>
                      <a:pt x="38396" y="29180"/>
                    </a:cubicBezTo>
                    <a:cubicBezTo>
                      <a:pt x="38407" y="29177"/>
                      <a:pt x="38420" y="29176"/>
                      <a:pt x="38434" y="29176"/>
                    </a:cubicBezTo>
                    <a:cubicBezTo>
                      <a:pt x="38524" y="29176"/>
                      <a:pt x="38662" y="29229"/>
                      <a:pt x="38662" y="29282"/>
                    </a:cubicBezTo>
                    <a:cubicBezTo>
                      <a:pt x="38662" y="29344"/>
                      <a:pt x="38682" y="29466"/>
                      <a:pt x="38703" y="29548"/>
                    </a:cubicBezTo>
                    <a:lnTo>
                      <a:pt x="38744" y="29548"/>
                    </a:lnTo>
                    <a:lnTo>
                      <a:pt x="39173" y="29752"/>
                    </a:lnTo>
                    <a:lnTo>
                      <a:pt x="39336" y="29732"/>
                    </a:lnTo>
                    <a:cubicBezTo>
                      <a:pt x="39543" y="29549"/>
                      <a:pt x="39808" y="29454"/>
                      <a:pt x="40075" y="29454"/>
                    </a:cubicBezTo>
                    <a:cubicBezTo>
                      <a:pt x="40256" y="29454"/>
                      <a:pt x="40438" y="29498"/>
                      <a:pt x="40603" y="29589"/>
                    </a:cubicBezTo>
                    <a:lnTo>
                      <a:pt x="40930" y="29630"/>
                    </a:lnTo>
                    <a:lnTo>
                      <a:pt x="40930" y="82"/>
                    </a:lnTo>
                    <a:lnTo>
                      <a:pt x="40869" y="102"/>
                    </a:lnTo>
                    <a:cubicBezTo>
                      <a:pt x="40828" y="102"/>
                      <a:pt x="40787" y="101"/>
                      <a:pt x="40747" y="101"/>
                    </a:cubicBezTo>
                    <a:cubicBezTo>
                      <a:pt x="40647" y="101"/>
                      <a:pt x="40553" y="111"/>
                      <a:pt x="40480" y="184"/>
                    </a:cubicBezTo>
                    <a:cubicBezTo>
                      <a:pt x="40445" y="208"/>
                      <a:pt x="40409" y="218"/>
                      <a:pt x="40369" y="218"/>
                    </a:cubicBezTo>
                    <a:cubicBezTo>
                      <a:pt x="40340" y="218"/>
                      <a:pt x="40310" y="213"/>
                      <a:pt x="40276" y="205"/>
                    </a:cubicBezTo>
                    <a:cubicBezTo>
                      <a:pt x="40113" y="184"/>
                      <a:pt x="39970" y="102"/>
                      <a:pt x="39867" y="0"/>
                    </a:cubicBezTo>
                    <a:close/>
                  </a:path>
                </a:pathLst>
              </a:custGeom>
              <a:solidFill>
                <a:schemeClr val="lt1"/>
              </a:solidFill>
              <a:ln>
                <a:noFill/>
              </a:ln>
            </p:spPr>
            <p:txBody>
              <a:bodyPr spcFirstLastPara="1" wrap="square" lIns="91425" tIns="91425" rIns="91425" bIns="91425" anchor="ctr" anchorCtr="0">
                <a:noAutofit/>
              </a:bodyPr>
              <a:lstStyle/>
              <a:p>
                <a:pPr defTabSz="1219170">
                  <a:buClr>
                    <a:srgbClr val="000000"/>
                  </a:buClr>
                </a:pPr>
                <a:endParaRPr sz="1900" kern="0">
                  <a:solidFill>
                    <a:srgbClr val="000000"/>
                  </a:solidFill>
                  <a:cs typeface="Arial"/>
                  <a:sym typeface="Arial"/>
                </a:endParaRPr>
              </a:p>
            </p:txBody>
          </p:sp>
        </p:grpSp>
        <p:sp>
          <p:nvSpPr>
            <p:cNvPr id="37" name="Google Shape;1558;p39">
              <a:extLst>
                <a:ext uri="{FF2B5EF4-FFF2-40B4-BE49-F238E27FC236}">
                  <a16:creationId xmlns:a16="http://schemas.microsoft.com/office/drawing/2014/main" id="{8598CC9E-7E28-4615-B0A5-236D52622FE9}"/>
                </a:ext>
              </a:extLst>
            </p:cNvPr>
            <p:cNvSpPr/>
            <p:nvPr/>
          </p:nvSpPr>
          <p:spPr>
            <a:xfrm rot="-5936802">
              <a:off x="3356424" y="2479653"/>
              <a:ext cx="1017569" cy="642886"/>
            </a:xfrm>
            <a:custGeom>
              <a:avLst/>
              <a:gdLst/>
              <a:ahLst/>
              <a:cxnLst/>
              <a:rect l="l" t="t" r="r" b="b"/>
              <a:pathLst>
                <a:path w="21865" h="13814" extrusionOk="0">
                  <a:moveTo>
                    <a:pt x="16307" y="0"/>
                  </a:moveTo>
                  <a:lnTo>
                    <a:pt x="0" y="8725"/>
                  </a:lnTo>
                  <a:cubicBezTo>
                    <a:pt x="123" y="8848"/>
                    <a:pt x="266" y="8971"/>
                    <a:pt x="409" y="9073"/>
                  </a:cubicBezTo>
                  <a:cubicBezTo>
                    <a:pt x="532" y="9379"/>
                    <a:pt x="715" y="9665"/>
                    <a:pt x="940" y="9931"/>
                  </a:cubicBezTo>
                  <a:cubicBezTo>
                    <a:pt x="1042" y="10033"/>
                    <a:pt x="1165" y="10135"/>
                    <a:pt x="1288" y="10217"/>
                  </a:cubicBezTo>
                  <a:cubicBezTo>
                    <a:pt x="1308" y="10278"/>
                    <a:pt x="1328" y="10340"/>
                    <a:pt x="1369" y="10401"/>
                  </a:cubicBezTo>
                  <a:cubicBezTo>
                    <a:pt x="1308" y="10748"/>
                    <a:pt x="1390" y="11075"/>
                    <a:pt x="1615" y="11341"/>
                  </a:cubicBezTo>
                  <a:cubicBezTo>
                    <a:pt x="1798" y="11607"/>
                    <a:pt x="2023" y="11811"/>
                    <a:pt x="2309" y="11974"/>
                  </a:cubicBezTo>
                  <a:cubicBezTo>
                    <a:pt x="2289" y="12077"/>
                    <a:pt x="2289" y="12158"/>
                    <a:pt x="2330" y="12240"/>
                  </a:cubicBezTo>
                  <a:cubicBezTo>
                    <a:pt x="2330" y="12281"/>
                    <a:pt x="2330" y="12342"/>
                    <a:pt x="2330" y="12383"/>
                  </a:cubicBezTo>
                  <a:cubicBezTo>
                    <a:pt x="2330" y="12444"/>
                    <a:pt x="2350" y="12506"/>
                    <a:pt x="2371" y="12547"/>
                  </a:cubicBezTo>
                  <a:cubicBezTo>
                    <a:pt x="2487" y="12693"/>
                    <a:pt x="2604" y="12766"/>
                    <a:pt x="2706" y="12766"/>
                  </a:cubicBezTo>
                  <a:cubicBezTo>
                    <a:pt x="2747" y="12766"/>
                    <a:pt x="2785" y="12754"/>
                    <a:pt x="2820" y="12731"/>
                  </a:cubicBezTo>
                  <a:cubicBezTo>
                    <a:pt x="2820" y="12731"/>
                    <a:pt x="2841" y="12710"/>
                    <a:pt x="2841" y="12690"/>
                  </a:cubicBezTo>
                  <a:cubicBezTo>
                    <a:pt x="2881" y="12633"/>
                    <a:pt x="2931" y="12612"/>
                    <a:pt x="2987" y="12612"/>
                  </a:cubicBezTo>
                  <a:cubicBezTo>
                    <a:pt x="3073" y="12612"/>
                    <a:pt x="3171" y="12661"/>
                    <a:pt x="3270" y="12710"/>
                  </a:cubicBezTo>
                  <a:cubicBezTo>
                    <a:pt x="3372" y="12771"/>
                    <a:pt x="3372" y="12976"/>
                    <a:pt x="3433" y="13098"/>
                  </a:cubicBezTo>
                  <a:cubicBezTo>
                    <a:pt x="3494" y="13221"/>
                    <a:pt x="3576" y="13323"/>
                    <a:pt x="3658" y="13425"/>
                  </a:cubicBezTo>
                  <a:cubicBezTo>
                    <a:pt x="3760" y="13527"/>
                    <a:pt x="3883" y="13589"/>
                    <a:pt x="3985" y="13691"/>
                  </a:cubicBezTo>
                  <a:cubicBezTo>
                    <a:pt x="4026" y="13732"/>
                    <a:pt x="4046" y="13773"/>
                    <a:pt x="4067" y="13814"/>
                  </a:cubicBezTo>
                  <a:lnTo>
                    <a:pt x="21865" y="4271"/>
                  </a:lnTo>
                  <a:cubicBezTo>
                    <a:pt x="21865" y="4250"/>
                    <a:pt x="21844" y="4250"/>
                    <a:pt x="21824" y="4230"/>
                  </a:cubicBezTo>
                  <a:cubicBezTo>
                    <a:pt x="21640" y="4005"/>
                    <a:pt x="21415" y="3801"/>
                    <a:pt x="21190" y="3597"/>
                  </a:cubicBezTo>
                  <a:cubicBezTo>
                    <a:pt x="21190" y="3576"/>
                    <a:pt x="21170" y="3556"/>
                    <a:pt x="21150" y="3515"/>
                  </a:cubicBezTo>
                  <a:cubicBezTo>
                    <a:pt x="21068" y="3413"/>
                    <a:pt x="20945" y="3331"/>
                    <a:pt x="20802" y="3290"/>
                  </a:cubicBezTo>
                  <a:cubicBezTo>
                    <a:pt x="20516" y="3045"/>
                    <a:pt x="20210" y="2820"/>
                    <a:pt x="19862" y="2575"/>
                  </a:cubicBezTo>
                  <a:cubicBezTo>
                    <a:pt x="19597" y="2370"/>
                    <a:pt x="19310" y="2146"/>
                    <a:pt x="19024" y="1982"/>
                  </a:cubicBezTo>
                  <a:lnTo>
                    <a:pt x="19004" y="1860"/>
                  </a:lnTo>
                  <a:cubicBezTo>
                    <a:pt x="19004" y="1860"/>
                    <a:pt x="18984" y="1839"/>
                    <a:pt x="18984" y="1839"/>
                  </a:cubicBezTo>
                  <a:cubicBezTo>
                    <a:pt x="18913" y="1839"/>
                    <a:pt x="18828" y="1794"/>
                    <a:pt x="18754" y="1794"/>
                  </a:cubicBezTo>
                  <a:cubicBezTo>
                    <a:pt x="18742" y="1794"/>
                    <a:pt x="18730" y="1795"/>
                    <a:pt x="18718" y="1798"/>
                  </a:cubicBezTo>
                  <a:cubicBezTo>
                    <a:pt x="18636" y="1757"/>
                    <a:pt x="18554" y="1717"/>
                    <a:pt x="18473" y="1696"/>
                  </a:cubicBezTo>
                  <a:cubicBezTo>
                    <a:pt x="18411" y="1614"/>
                    <a:pt x="18391" y="1553"/>
                    <a:pt x="18411" y="1533"/>
                  </a:cubicBezTo>
                  <a:cubicBezTo>
                    <a:pt x="18391" y="1492"/>
                    <a:pt x="18330" y="1471"/>
                    <a:pt x="18289" y="1451"/>
                  </a:cubicBezTo>
                  <a:cubicBezTo>
                    <a:pt x="18227" y="1431"/>
                    <a:pt x="18166" y="1410"/>
                    <a:pt x="18125" y="1390"/>
                  </a:cubicBezTo>
                  <a:cubicBezTo>
                    <a:pt x="18064" y="1328"/>
                    <a:pt x="18003" y="1308"/>
                    <a:pt x="17921" y="1287"/>
                  </a:cubicBezTo>
                  <a:lnTo>
                    <a:pt x="17676" y="1165"/>
                  </a:lnTo>
                  <a:lnTo>
                    <a:pt x="17676" y="1247"/>
                  </a:lnTo>
                  <a:cubicBezTo>
                    <a:pt x="17492" y="1083"/>
                    <a:pt x="17287" y="920"/>
                    <a:pt x="17083" y="797"/>
                  </a:cubicBezTo>
                  <a:cubicBezTo>
                    <a:pt x="16940" y="470"/>
                    <a:pt x="16715" y="204"/>
                    <a:pt x="16409" y="41"/>
                  </a:cubicBezTo>
                  <a:lnTo>
                    <a:pt x="16307" y="0"/>
                  </a:lnTo>
                  <a:close/>
                </a:path>
              </a:pathLst>
            </a:custGeom>
            <a:solidFill>
              <a:srgbClr val="D0B8D6">
                <a:alpha val="59780"/>
              </a:srgbClr>
            </a:solidFill>
            <a:ln>
              <a:noFill/>
            </a:ln>
          </p:spPr>
          <p:txBody>
            <a:bodyPr spcFirstLastPara="1" wrap="square" lIns="91425" tIns="91425" rIns="91425" bIns="91425" anchor="ctr" anchorCtr="0">
              <a:noAutofit/>
            </a:bodyPr>
            <a:lstStyle/>
            <a:p>
              <a:pPr defTabSz="1219170">
                <a:buClr>
                  <a:srgbClr val="000000"/>
                </a:buClr>
              </a:pPr>
              <a:endParaRPr sz="1900" kern="0">
                <a:solidFill>
                  <a:srgbClr val="000000"/>
                </a:solidFill>
                <a:cs typeface="Arial"/>
                <a:sym typeface="Arial"/>
              </a:endParaRPr>
            </a:p>
          </p:txBody>
        </p:sp>
      </p:grpSp>
      <p:sp>
        <p:nvSpPr>
          <p:cNvPr id="40" name="Google Shape;1575;p39">
            <a:extLst>
              <a:ext uri="{FF2B5EF4-FFF2-40B4-BE49-F238E27FC236}">
                <a16:creationId xmlns:a16="http://schemas.microsoft.com/office/drawing/2014/main" id="{5567B4F4-A203-4E8B-B277-959AB31857C4}"/>
              </a:ext>
            </a:extLst>
          </p:cNvPr>
          <p:cNvSpPr txBox="1">
            <a:spLocks/>
          </p:cNvSpPr>
          <p:nvPr/>
        </p:nvSpPr>
        <p:spPr>
          <a:xfrm>
            <a:off x="4104708" y="5589918"/>
            <a:ext cx="1341200" cy="1014400"/>
          </a:xfrm>
          <a:prstGeom prst="rect">
            <a:avLst/>
          </a:prstGeom>
          <a:noFill/>
          <a:ln>
            <a:noFill/>
          </a:ln>
        </p:spPr>
        <p:txBody>
          <a:bodyPr spcFirstLastPara="1" wrap="square" lIns="121894" tIns="0" rIns="121894" bIns="121894"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accent2"/>
              </a:buClr>
              <a:buSzPts val="4800"/>
              <a:buFont typeface="IM Fell English"/>
              <a:buNone/>
              <a:defRPr sz="6100" b="1" i="1" u="none" strike="noStrike" cap="none">
                <a:solidFill>
                  <a:srgbClr val="563D29"/>
                </a:solidFill>
                <a:latin typeface="IM Fell English"/>
                <a:ea typeface="IM Fell English"/>
                <a:cs typeface="IM Fell English"/>
                <a:sym typeface="IM Fell English"/>
              </a:defRPr>
            </a:lvl1pPr>
            <a:lvl2pPr marR="0" lvl="1" algn="l" rtl="0">
              <a:lnSpc>
                <a:spcPct val="100000"/>
              </a:lnSpc>
              <a:spcBef>
                <a:spcPts val="0"/>
              </a:spcBef>
              <a:spcAft>
                <a:spcPts val="0"/>
              </a:spcAft>
              <a:buClr>
                <a:schemeClr val="accent2"/>
              </a:buClr>
              <a:buSzPts val="4800"/>
              <a:buFont typeface="Fira Sans Extra Condensed Medium"/>
              <a:buNone/>
              <a:defRPr sz="6400" b="1" i="1" u="none" strike="noStrike" cap="none">
                <a:solidFill>
                  <a:schemeClr val="accent2"/>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chemeClr val="accent2"/>
              </a:buClr>
              <a:buSzPts val="4800"/>
              <a:buFont typeface="Fira Sans Extra Condensed Medium"/>
              <a:buNone/>
              <a:defRPr sz="6400" b="1" i="1" u="none" strike="noStrike" cap="none">
                <a:solidFill>
                  <a:schemeClr val="accent2"/>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chemeClr val="accent2"/>
              </a:buClr>
              <a:buSzPts val="4800"/>
              <a:buFont typeface="Fira Sans Extra Condensed Medium"/>
              <a:buNone/>
              <a:defRPr sz="6400" b="1" i="1" u="none" strike="noStrike" cap="none">
                <a:solidFill>
                  <a:schemeClr val="accent2"/>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chemeClr val="accent2"/>
              </a:buClr>
              <a:buSzPts val="4800"/>
              <a:buFont typeface="Fira Sans Extra Condensed Medium"/>
              <a:buNone/>
              <a:defRPr sz="6400" b="1" i="1" u="none" strike="noStrike" cap="none">
                <a:solidFill>
                  <a:schemeClr val="accent2"/>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chemeClr val="accent2"/>
              </a:buClr>
              <a:buSzPts val="4800"/>
              <a:buFont typeface="Fira Sans Extra Condensed Medium"/>
              <a:buNone/>
              <a:defRPr sz="6400" b="1" i="1" u="none" strike="noStrike" cap="none">
                <a:solidFill>
                  <a:schemeClr val="accent2"/>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chemeClr val="accent2"/>
              </a:buClr>
              <a:buSzPts val="4800"/>
              <a:buFont typeface="Fira Sans Extra Condensed Medium"/>
              <a:buNone/>
              <a:defRPr sz="6400" b="1" i="1" u="none" strike="noStrike" cap="none">
                <a:solidFill>
                  <a:schemeClr val="accent2"/>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chemeClr val="accent2"/>
              </a:buClr>
              <a:buSzPts val="4800"/>
              <a:buFont typeface="Fira Sans Extra Condensed Medium"/>
              <a:buNone/>
              <a:defRPr sz="6400" b="1" i="1" u="none" strike="noStrike" cap="none">
                <a:solidFill>
                  <a:schemeClr val="accent2"/>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chemeClr val="accent2"/>
              </a:buClr>
              <a:buSzPts val="4800"/>
              <a:buFont typeface="Fira Sans Extra Condensed Medium"/>
              <a:buNone/>
              <a:defRPr sz="6400" b="1" i="1" u="none" strike="noStrike" cap="none">
                <a:solidFill>
                  <a:schemeClr val="accent2"/>
                </a:solidFill>
                <a:latin typeface="Fira Sans Extra Condensed Medium"/>
                <a:ea typeface="Fira Sans Extra Condensed Medium"/>
                <a:cs typeface="Fira Sans Extra Condensed Medium"/>
                <a:sym typeface="Fira Sans Extra Condensed Medium"/>
              </a:defRPr>
            </a:lvl9pPr>
          </a:lstStyle>
          <a:p>
            <a:r>
              <a:rPr lang="en" kern="0" dirty="0">
                <a:solidFill>
                  <a:schemeClr val="accent2"/>
                </a:solidFill>
                <a:latin typeface="YM_Gt Herina" pitchFamily="2" charset="0"/>
              </a:rPr>
              <a:t>05</a:t>
            </a:r>
          </a:p>
        </p:txBody>
      </p:sp>
      <p:sp>
        <p:nvSpPr>
          <p:cNvPr id="41" name="Google Shape;1573;p39">
            <a:extLst>
              <a:ext uri="{FF2B5EF4-FFF2-40B4-BE49-F238E27FC236}">
                <a16:creationId xmlns:a16="http://schemas.microsoft.com/office/drawing/2014/main" id="{D08399DB-9B22-4FBA-ACDB-4BBDBC9B8CE2}"/>
              </a:ext>
            </a:extLst>
          </p:cNvPr>
          <p:cNvSpPr txBox="1">
            <a:spLocks/>
          </p:cNvSpPr>
          <p:nvPr/>
        </p:nvSpPr>
        <p:spPr>
          <a:xfrm>
            <a:off x="5445908" y="5435310"/>
            <a:ext cx="3306123" cy="770400"/>
          </a:xfrm>
          <a:prstGeom prst="rect">
            <a:avLst/>
          </a:prstGeom>
          <a:noFill/>
          <a:ln>
            <a:noFill/>
          </a:ln>
        </p:spPr>
        <p:txBody>
          <a:bodyPr spcFirstLastPara="1" wrap="square" lIns="121894" tIns="121894" rIns="121894" bIns="121894"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2"/>
              </a:buClr>
              <a:buSzPts val="1200"/>
              <a:buFont typeface="IM Fell English"/>
              <a:buNone/>
              <a:defRPr sz="3200" b="1" i="1" u="none" strike="noStrike" cap="none">
                <a:solidFill>
                  <a:srgbClr val="563D29"/>
                </a:solidFill>
                <a:latin typeface="IM Fell English"/>
                <a:ea typeface="IM Fell English"/>
                <a:cs typeface="IM Fell English"/>
                <a:sym typeface="IM Fell English"/>
              </a:defRPr>
            </a:lvl1pPr>
            <a:lvl2pPr marR="0" lvl="1" algn="l" rtl="0">
              <a:lnSpc>
                <a:spcPct val="100000"/>
              </a:lnSpc>
              <a:spcBef>
                <a:spcPts val="0"/>
              </a:spcBef>
              <a:spcAft>
                <a:spcPts val="0"/>
              </a:spcAft>
              <a:buClr>
                <a:schemeClr val="accent2"/>
              </a:buClr>
              <a:buSzPts val="1200"/>
              <a:buFont typeface="IM Fell English"/>
              <a:buNone/>
              <a:defRPr sz="1600" b="1" i="1" u="none" strike="noStrike" cap="none">
                <a:solidFill>
                  <a:schemeClr val="accent2"/>
                </a:solidFill>
                <a:latin typeface="IM Fell English"/>
                <a:ea typeface="IM Fell English"/>
                <a:cs typeface="IM Fell English"/>
                <a:sym typeface="IM Fell English"/>
              </a:defRPr>
            </a:lvl2pPr>
            <a:lvl3pPr marR="0" lvl="2" algn="l" rtl="0">
              <a:lnSpc>
                <a:spcPct val="100000"/>
              </a:lnSpc>
              <a:spcBef>
                <a:spcPts val="0"/>
              </a:spcBef>
              <a:spcAft>
                <a:spcPts val="0"/>
              </a:spcAft>
              <a:buClr>
                <a:schemeClr val="accent2"/>
              </a:buClr>
              <a:buSzPts val="1200"/>
              <a:buFont typeface="IM Fell English"/>
              <a:buNone/>
              <a:defRPr sz="1600" b="1" i="1" u="none" strike="noStrike" cap="none">
                <a:solidFill>
                  <a:schemeClr val="accent2"/>
                </a:solidFill>
                <a:latin typeface="IM Fell English"/>
                <a:ea typeface="IM Fell English"/>
                <a:cs typeface="IM Fell English"/>
                <a:sym typeface="IM Fell English"/>
              </a:defRPr>
            </a:lvl3pPr>
            <a:lvl4pPr marR="0" lvl="3" algn="l" rtl="0">
              <a:lnSpc>
                <a:spcPct val="100000"/>
              </a:lnSpc>
              <a:spcBef>
                <a:spcPts val="0"/>
              </a:spcBef>
              <a:spcAft>
                <a:spcPts val="0"/>
              </a:spcAft>
              <a:buClr>
                <a:schemeClr val="accent2"/>
              </a:buClr>
              <a:buSzPts val="1200"/>
              <a:buFont typeface="IM Fell English"/>
              <a:buNone/>
              <a:defRPr sz="1600" b="1" i="1" u="none" strike="noStrike" cap="none">
                <a:solidFill>
                  <a:schemeClr val="accent2"/>
                </a:solidFill>
                <a:latin typeface="IM Fell English"/>
                <a:ea typeface="IM Fell English"/>
                <a:cs typeface="IM Fell English"/>
                <a:sym typeface="IM Fell English"/>
              </a:defRPr>
            </a:lvl4pPr>
            <a:lvl5pPr marR="0" lvl="4" algn="l" rtl="0">
              <a:lnSpc>
                <a:spcPct val="100000"/>
              </a:lnSpc>
              <a:spcBef>
                <a:spcPts val="0"/>
              </a:spcBef>
              <a:spcAft>
                <a:spcPts val="0"/>
              </a:spcAft>
              <a:buClr>
                <a:schemeClr val="accent2"/>
              </a:buClr>
              <a:buSzPts val="1200"/>
              <a:buFont typeface="IM Fell English"/>
              <a:buNone/>
              <a:defRPr sz="1600" b="1" i="1" u="none" strike="noStrike" cap="none">
                <a:solidFill>
                  <a:schemeClr val="accent2"/>
                </a:solidFill>
                <a:latin typeface="IM Fell English"/>
                <a:ea typeface="IM Fell English"/>
                <a:cs typeface="IM Fell English"/>
                <a:sym typeface="IM Fell English"/>
              </a:defRPr>
            </a:lvl5pPr>
            <a:lvl6pPr marR="0" lvl="5" algn="l" rtl="0">
              <a:lnSpc>
                <a:spcPct val="100000"/>
              </a:lnSpc>
              <a:spcBef>
                <a:spcPts val="0"/>
              </a:spcBef>
              <a:spcAft>
                <a:spcPts val="0"/>
              </a:spcAft>
              <a:buClr>
                <a:schemeClr val="accent2"/>
              </a:buClr>
              <a:buSzPts val="1200"/>
              <a:buFont typeface="IM Fell English"/>
              <a:buNone/>
              <a:defRPr sz="1600" b="1" i="1" u="none" strike="noStrike" cap="none">
                <a:solidFill>
                  <a:schemeClr val="accent2"/>
                </a:solidFill>
                <a:latin typeface="IM Fell English"/>
                <a:ea typeface="IM Fell English"/>
                <a:cs typeface="IM Fell English"/>
                <a:sym typeface="IM Fell English"/>
              </a:defRPr>
            </a:lvl6pPr>
            <a:lvl7pPr marR="0" lvl="6" algn="l" rtl="0">
              <a:lnSpc>
                <a:spcPct val="100000"/>
              </a:lnSpc>
              <a:spcBef>
                <a:spcPts val="0"/>
              </a:spcBef>
              <a:spcAft>
                <a:spcPts val="0"/>
              </a:spcAft>
              <a:buClr>
                <a:schemeClr val="accent2"/>
              </a:buClr>
              <a:buSzPts val="1200"/>
              <a:buFont typeface="IM Fell English"/>
              <a:buNone/>
              <a:defRPr sz="1600" b="1" i="1" u="none" strike="noStrike" cap="none">
                <a:solidFill>
                  <a:schemeClr val="accent2"/>
                </a:solidFill>
                <a:latin typeface="IM Fell English"/>
                <a:ea typeface="IM Fell English"/>
                <a:cs typeface="IM Fell English"/>
                <a:sym typeface="IM Fell English"/>
              </a:defRPr>
            </a:lvl7pPr>
            <a:lvl8pPr marR="0" lvl="7" algn="l" rtl="0">
              <a:lnSpc>
                <a:spcPct val="100000"/>
              </a:lnSpc>
              <a:spcBef>
                <a:spcPts val="0"/>
              </a:spcBef>
              <a:spcAft>
                <a:spcPts val="0"/>
              </a:spcAft>
              <a:buClr>
                <a:schemeClr val="accent2"/>
              </a:buClr>
              <a:buSzPts val="1200"/>
              <a:buFont typeface="IM Fell English"/>
              <a:buNone/>
              <a:defRPr sz="1600" b="1" i="1" u="none" strike="noStrike" cap="none">
                <a:solidFill>
                  <a:schemeClr val="accent2"/>
                </a:solidFill>
                <a:latin typeface="IM Fell English"/>
                <a:ea typeface="IM Fell English"/>
                <a:cs typeface="IM Fell English"/>
                <a:sym typeface="IM Fell English"/>
              </a:defRPr>
            </a:lvl8pPr>
            <a:lvl9pPr marR="0" lvl="8" algn="l" rtl="0">
              <a:lnSpc>
                <a:spcPct val="100000"/>
              </a:lnSpc>
              <a:spcBef>
                <a:spcPts val="0"/>
              </a:spcBef>
              <a:spcAft>
                <a:spcPts val="0"/>
              </a:spcAft>
              <a:buClr>
                <a:schemeClr val="accent2"/>
              </a:buClr>
              <a:buSzPts val="1200"/>
              <a:buFont typeface="IM Fell English"/>
              <a:buNone/>
              <a:defRPr sz="1600" b="1" i="1" u="none" strike="noStrike" cap="none">
                <a:solidFill>
                  <a:schemeClr val="accent2"/>
                </a:solidFill>
                <a:latin typeface="IM Fell English"/>
                <a:ea typeface="IM Fell English"/>
                <a:cs typeface="IM Fell English"/>
                <a:sym typeface="IM Fell English"/>
              </a:defRPr>
            </a:lvl9pPr>
          </a:lstStyle>
          <a:p>
            <a:pPr algn="l"/>
            <a:r>
              <a:rPr lang="vi-VN" kern="0" dirty="0">
                <a:solidFill>
                  <a:schemeClr val="bg1">
                    <a:lumMod val="25000"/>
                  </a:schemeClr>
                </a:solidFill>
                <a:latin typeface="YM_Gt Herina" pitchFamily="2" charset="0"/>
              </a:rPr>
              <a:t>Thảo luận câu </a:t>
            </a:r>
            <a:r>
              <a:rPr lang="en-US" kern="0" dirty="0" smtClean="0">
                <a:solidFill>
                  <a:schemeClr val="bg1">
                    <a:lumMod val="25000"/>
                  </a:schemeClr>
                </a:solidFill>
                <a:latin typeface="YM_Gt Herina" pitchFamily="2" charset="0"/>
              </a:rPr>
              <a:t>10</a:t>
            </a:r>
            <a:endParaRPr lang="vi-VN" kern="0" dirty="0">
              <a:solidFill>
                <a:schemeClr val="bg1">
                  <a:lumMod val="25000"/>
                </a:schemeClr>
              </a:solidFill>
              <a:latin typeface="YM_Gt Herina" pitchFamily="2" charset="0"/>
            </a:endParaRPr>
          </a:p>
        </p:txBody>
      </p:sp>
    </p:spTree>
    <p:extLst>
      <p:ext uri="{BB962C8B-B14F-4D97-AF65-F5344CB8AC3E}">
        <p14:creationId xmlns:p14="http://schemas.microsoft.com/office/powerpoint/2010/main" val="5174427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48"/>
                                        </p:tgtEl>
                                        <p:attrNameLst>
                                          <p:attrName>style.visibility</p:attrName>
                                        </p:attrNameLst>
                                      </p:cBhvr>
                                      <p:to>
                                        <p:strVal val="visible"/>
                                      </p:to>
                                    </p:set>
                                    <p:anim calcmode="lin" valueType="num">
                                      <p:cBhvr>
                                        <p:cTn id="7" dur="500" fill="hold"/>
                                        <p:tgtEl>
                                          <p:spTgt spid="1548"/>
                                        </p:tgtEl>
                                        <p:attrNameLst>
                                          <p:attrName>ppt_w</p:attrName>
                                        </p:attrNameLst>
                                      </p:cBhvr>
                                      <p:tavLst>
                                        <p:tav tm="0">
                                          <p:val>
                                            <p:fltVal val="0"/>
                                          </p:val>
                                        </p:tav>
                                        <p:tav tm="100000">
                                          <p:val>
                                            <p:strVal val="#ppt_w"/>
                                          </p:val>
                                        </p:tav>
                                      </p:tavLst>
                                    </p:anim>
                                    <p:anim calcmode="lin" valueType="num">
                                      <p:cBhvr>
                                        <p:cTn id="8" dur="500" fill="hold"/>
                                        <p:tgtEl>
                                          <p:spTgt spid="1548"/>
                                        </p:tgtEl>
                                        <p:attrNameLst>
                                          <p:attrName>ppt_h</p:attrName>
                                        </p:attrNameLst>
                                      </p:cBhvr>
                                      <p:tavLst>
                                        <p:tav tm="0">
                                          <p:val>
                                            <p:fltVal val="0"/>
                                          </p:val>
                                        </p:tav>
                                        <p:tav tm="100000">
                                          <p:val>
                                            <p:strVal val="#ppt_h"/>
                                          </p:val>
                                        </p:tav>
                                      </p:tavLst>
                                    </p:anim>
                                    <p:animEffect transition="in" filter="fade">
                                      <p:cBhvr>
                                        <p:cTn id="9" dur="500"/>
                                        <p:tgtEl>
                                          <p:spTgt spid="1548"/>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67"/>
                                        </p:tgtEl>
                                        <p:attrNameLst>
                                          <p:attrName>style.visibility</p:attrName>
                                        </p:attrNameLst>
                                      </p:cBhvr>
                                      <p:to>
                                        <p:strVal val="visible"/>
                                      </p:to>
                                    </p:set>
                                    <p:animEffect transition="in" filter="fade">
                                      <p:cBhvr>
                                        <p:cTn id="14" dur="1000"/>
                                        <p:tgtEl>
                                          <p:spTgt spid="1567"/>
                                        </p:tgtEl>
                                      </p:cBhvr>
                                    </p:animEffect>
                                    <p:anim calcmode="lin" valueType="num">
                                      <p:cBhvr>
                                        <p:cTn id="15" dur="1000" fill="hold"/>
                                        <p:tgtEl>
                                          <p:spTgt spid="1567"/>
                                        </p:tgtEl>
                                        <p:attrNameLst>
                                          <p:attrName>ppt_x</p:attrName>
                                        </p:attrNameLst>
                                      </p:cBhvr>
                                      <p:tavLst>
                                        <p:tav tm="0">
                                          <p:val>
                                            <p:strVal val="#ppt_x"/>
                                          </p:val>
                                        </p:tav>
                                        <p:tav tm="100000">
                                          <p:val>
                                            <p:strVal val="#ppt_x"/>
                                          </p:val>
                                        </p:tav>
                                      </p:tavLst>
                                    </p:anim>
                                    <p:anim calcmode="lin" valueType="num">
                                      <p:cBhvr>
                                        <p:cTn id="16" dur="1000" fill="hold"/>
                                        <p:tgtEl>
                                          <p:spTgt spid="156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570"/>
                                        </p:tgtEl>
                                        <p:attrNameLst>
                                          <p:attrName>style.visibility</p:attrName>
                                        </p:attrNameLst>
                                      </p:cBhvr>
                                      <p:to>
                                        <p:strVal val="visible"/>
                                      </p:to>
                                    </p:set>
                                    <p:animEffect transition="in" filter="fade">
                                      <p:cBhvr>
                                        <p:cTn id="21" dur="1000"/>
                                        <p:tgtEl>
                                          <p:spTgt spid="1570"/>
                                        </p:tgtEl>
                                      </p:cBhvr>
                                    </p:animEffect>
                                    <p:anim calcmode="lin" valueType="num">
                                      <p:cBhvr>
                                        <p:cTn id="22" dur="1000" fill="hold"/>
                                        <p:tgtEl>
                                          <p:spTgt spid="1570"/>
                                        </p:tgtEl>
                                        <p:attrNameLst>
                                          <p:attrName>ppt_x</p:attrName>
                                        </p:attrNameLst>
                                      </p:cBhvr>
                                      <p:tavLst>
                                        <p:tav tm="0">
                                          <p:val>
                                            <p:strVal val="#ppt_x"/>
                                          </p:val>
                                        </p:tav>
                                        <p:tav tm="100000">
                                          <p:val>
                                            <p:strVal val="#ppt_x"/>
                                          </p:val>
                                        </p:tav>
                                      </p:tavLst>
                                    </p:anim>
                                    <p:anim calcmode="lin" valueType="num">
                                      <p:cBhvr>
                                        <p:cTn id="23" dur="1000" fill="hold"/>
                                        <p:tgtEl>
                                          <p:spTgt spid="157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564"/>
                                        </p:tgtEl>
                                        <p:attrNameLst>
                                          <p:attrName>style.visibility</p:attrName>
                                        </p:attrNameLst>
                                      </p:cBhvr>
                                      <p:to>
                                        <p:strVal val="visible"/>
                                      </p:to>
                                    </p:set>
                                    <p:animEffect transition="in" filter="fade">
                                      <p:cBhvr>
                                        <p:cTn id="28" dur="1000"/>
                                        <p:tgtEl>
                                          <p:spTgt spid="1564"/>
                                        </p:tgtEl>
                                      </p:cBhvr>
                                    </p:animEffect>
                                    <p:anim calcmode="lin" valueType="num">
                                      <p:cBhvr>
                                        <p:cTn id="29" dur="1000" fill="hold"/>
                                        <p:tgtEl>
                                          <p:spTgt spid="1564"/>
                                        </p:tgtEl>
                                        <p:attrNameLst>
                                          <p:attrName>ppt_x</p:attrName>
                                        </p:attrNameLst>
                                      </p:cBhvr>
                                      <p:tavLst>
                                        <p:tav tm="0">
                                          <p:val>
                                            <p:strVal val="#ppt_x"/>
                                          </p:val>
                                        </p:tav>
                                        <p:tav tm="100000">
                                          <p:val>
                                            <p:strVal val="#ppt_x"/>
                                          </p:val>
                                        </p:tav>
                                      </p:tavLst>
                                    </p:anim>
                                    <p:anim calcmode="lin" valueType="num">
                                      <p:cBhvr>
                                        <p:cTn id="30" dur="1000" fill="hold"/>
                                        <p:tgtEl>
                                          <p:spTgt spid="156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573"/>
                                        </p:tgtEl>
                                        <p:attrNameLst>
                                          <p:attrName>style.visibility</p:attrName>
                                        </p:attrNameLst>
                                      </p:cBhvr>
                                      <p:to>
                                        <p:strVal val="visible"/>
                                      </p:to>
                                    </p:set>
                                    <p:animEffect transition="in" filter="fade">
                                      <p:cBhvr>
                                        <p:cTn id="35" dur="1000"/>
                                        <p:tgtEl>
                                          <p:spTgt spid="1573"/>
                                        </p:tgtEl>
                                      </p:cBhvr>
                                    </p:animEffect>
                                    <p:anim calcmode="lin" valueType="num">
                                      <p:cBhvr>
                                        <p:cTn id="36" dur="1000" fill="hold"/>
                                        <p:tgtEl>
                                          <p:spTgt spid="1573"/>
                                        </p:tgtEl>
                                        <p:attrNameLst>
                                          <p:attrName>ppt_x</p:attrName>
                                        </p:attrNameLst>
                                      </p:cBhvr>
                                      <p:tavLst>
                                        <p:tav tm="0">
                                          <p:val>
                                            <p:strVal val="#ppt_x"/>
                                          </p:val>
                                        </p:tav>
                                        <p:tav tm="100000">
                                          <p:val>
                                            <p:strVal val="#ppt_x"/>
                                          </p:val>
                                        </p:tav>
                                      </p:tavLst>
                                    </p:anim>
                                    <p:anim calcmode="lin" valueType="num">
                                      <p:cBhvr>
                                        <p:cTn id="37" dur="1000" fill="hold"/>
                                        <p:tgtEl>
                                          <p:spTgt spid="157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fade">
                                      <p:cBhvr>
                                        <p:cTn id="42" dur="1000"/>
                                        <p:tgtEl>
                                          <p:spTgt spid="41"/>
                                        </p:tgtEl>
                                      </p:cBhvr>
                                    </p:animEffect>
                                    <p:anim calcmode="lin" valueType="num">
                                      <p:cBhvr>
                                        <p:cTn id="43" dur="1000" fill="hold"/>
                                        <p:tgtEl>
                                          <p:spTgt spid="41"/>
                                        </p:tgtEl>
                                        <p:attrNameLst>
                                          <p:attrName>ppt_x</p:attrName>
                                        </p:attrNameLst>
                                      </p:cBhvr>
                                      <p:tavLst>
                                        <p:tav tm="0">
                                          <p:val>
                                            <p:strVal val="#ppt_x"/>
                                          </p:val>
                                        </p:tav>
                                        <p:tav tm="100000">
                                          <p:val>
                                            <p:strVal val="#ppt_x"/>
                                          </p:val>
                                        </p:tav>
                                      </p:tavLst>
                                    </p:anim>
                                    <p:anim calcmode="lin" valueType="num">
                                      <p:cBhvr>
                                        <p:cTn id="44"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8" grpId="0"/>
      <p:bldP spid="1564" grpId="0"/>
      <p:bldP spid="1567" grpId="0"/>
      <p:bldP spid="1570" grpId="0"/>
      <p:bldP spid="1573" grpId="0"/>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3DF6A06-B9DE-481C-A32D-9D3183FBCF3C}"/>
              </a:ext>
            </a:extLst>
          </p:cNvPr>
          <p:cNvSpPr/>
          <p:nvPr/>
        </p:nvSpPr>
        <p:spPr>
          <a:xfrm>
            <a:off x="332792" y="246038"/>
            <a:ext cx="5763208" cy="6272226"/>
          </a:xfrm>
          <a:prstGeom prst="roundRect">
            <a:avLst>
              <a:gd name="adj" fmla="val 3391"/>
            </a:avLst>
          </a:prstGeom>
          <a:solidFill>
            <a:schemeClr val="accent5">
              <a:lumMod val="5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white"/>
              </a:solidFill>
            </a:endParaRPr>
          </a:p>
        </p:txBody>
      </p:sp>
      <p:sp>
        <p:nvSpPr>
          <p:cNvPr id="6" name="Rectangle 5">
            <a:extLst>
              <a:ext uri="{FF2B5EF4-FFF2-40B4-BE49-F238E27FC236}">
                <a16:creationId xmlns:a16="http://schemas.microsoft.com/office/drawing/2014/main" id="{1D87CC02-9728-4070-83DB-D99EEF1B1998}"/>
              </a:ext>
            </a:extLst>
          </p:cNvPr>
          <p:cNvSpPr/>
          <p:nvPr/>
        </p:nvSpPr>
        <p:spPr>
          <a:xfrm>
            <a:off x="5600111" y="696962"/>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white"/>
              </a:solidFill>
            </a:endParaRPr>
          </a:p>
        </p:txBody>
      </p:sp>
      <p:sp>
        <p:nvSpPr>
          <p:cNvPr id="11" name="Rectangle 10">
            <a:extLst>
              <a:ext uri="{FF2B5EF4-FFF2-40B4-BE49-F238E27FC236}">
                <a16:creationId xmlns:a16="http://schemas.microsoft.com/office/drawing/2014/main" id="{35808E8B-0815-45EA-AA0A-F0C7E8F99B62}"/>
              </a:ext>
            </a:extLst>
          </p:cNvPr>
          <p:cNvSpPr/>
          <p:nvPr/>
        </p:nvSpPr>
        <p:spPr>
          <a:xfrm>
            <a:off x="5600111" y="1332252"/>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white"/>
              </a:solidFill>
            </a:endParaRPr>
          </a:p>
        </p:txBody>
      </p:sp>
      <p:sp>
        <p:nvSpPr>
          <p:cNvPr id="12" name="Rectangle 11">
            <a:extLst>
              <a:ext uri="{FF2B5EF4-FFF2-40B4-BE49-F238E27FC236}">
                <a16:creationId xmlns:a16="http://schemas.microsoft.com/office/drawing/2014/main" id="{BD4290F1-31A3-45B3-9A9C-EC250AED95D5}"/>
              </a:ext>
            </a:extLst>
          </p:cNvPr>
          <p:cNvSpPr/>
          <p:nvPr/>
        </p:nvSpPr>
        <p:spPr>
          <a:xfrm>
            <a:off x="5600111" y="1967542"/>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white"/>
              </a:solidFill>
            </a:endParaRPr>
          </a:p>
        </p:txBody>
      </p:sp>
      <p:sp>
        <p:nvSpPr>
          <p:cNvPr id="13" name="Rectangle 12">
            <a:extLst>
              <a:ext uri="{FF2B5EF4-FFF2-40B4-BE49-F238E27FC236}">
                <a16:creationId xmlns:a16="http://schemas.microsoft.com/office/drawing/2014/main" id="{63F9A2DD-4E80-48DE-B7AD-9DBD7AF7075F}"/>
              </a:ext>
            </a:extLst>
          </p:cNvPr>
          <p:cNvSpPr/>
          <p:nvPr/>
        </p:nvSpPr>
        <p:spPr>
          <a:xfrm>
            <a:off x="5600111" y="2602832"/>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white"/>
              </a:solidFill>
            </a:endParaRPr>
          </a:p>
        </p:txBody>
      </p:sp>
      <p:sp>
        <p:nvSpPr>
          <p:cNvPr id="14" name="Rectangle 13">
            <a:extLst>
              <a:ext uri="{FF2B5EF4-FFF2-40B4-BE49-F238E27FC236}">
                <a16:creationId xmlns:a16="http://schemas.microsoft.com/office/drawing/2014/main" id="{389BA8AF-F089-4DD4-9C5C-8583F60F5154}"/>
              </a:ext>
            </a:extLst>
          </p:cNvPr>
          <p:cNvSpPr/>
          <p:nvPr/>
        </p:nvSpPr>
        <p:spPr>
          <a:xfrm>
            <a:off x="5600111" y="3238122"/>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white"/>
              </a:solidFill>
            </a:endParaRPr>
          </a:p>
        </p:txBody>
      </p:sp>
      <p:sp>
        <p:nvSpPr>
          <p:cNvPr id="15" name="Rectangle 14">
            <a:extLst>
              <a:ext uri="{FF2B5EF4-FFF2-40B4-BE49-F238E27FC236}">
                <a16:creationId xmlns:a16="http://schemas.microsoft.com/office/drawing/2014/main" id="{53B7B90C-570B-48E9-A334-6C3187F31D28}"/>
              </a:ext>
            </a:extLst>
          </p:cNvPr>
          <p:cNvSpPr/>
          <p:nvPr/>
        </p:nvSpPr>
        <p:spPr>
          <a:xfrm>
            <a:off x="5600111" y="3873412"/>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white"/>
              </a:solidFill>
            </a:endParaRPr>
          </a:p>
        </p:txBody>
      </p:sp>
      <p:sp>
        <p:nvSpPr>
          <p:cNvPr id="16" name="Rectangle 15">
            <a:extLst>
              <a:ext uri="{FF2B5EF4-FFF2-40B4-BE49-F238E27FC236}">
                <a16:creationId xmlns:a16="http://schemas.microsoft.com/office/drawing/2014/main" id="{8D661B12-039C-4D19-B3D7-555AD23A9E35}"/>
              </a:ext>
            </a:extLst>
          </p:cNvPr>
          <p:cNvSpPr/>
          <p:nvPr/>
        </p:nvSpPr>
        <p:spPr>
          <a:xfrm>
            <a:off x="5600111" y="4508702"/>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white"/>
              </a:solidFill>
            </a:endParaRPr>
          </a:p>
        </p:txBody>
      </p:sp>
      <p:sp>
        <p:nvSpPr>
          <p:cNvPr id="17" name="Rectangle 16">
            <a:extLst>
              <a:ext uri="{FF2B5EF4-FFF2-40B4-BE49-F238E27FC236}">
                <a16:creationId xmlns:a16="http://schemas.microsoft.com/office/drawing/2014/main" id="{C9175485-2685-4C18-926F-32669A10FF64}"/>
              </a:ext>
            </a:extLst>
          </p:cNvPr>
          <p:cNvSpPr/>
          <p:nvPr/>
        </p:nvSpPr>
        <p:spPr>
          <a:xfrm>
            <a:off x="5600111" y="5143992"/>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white"/>
              </a:solidFill>
            </a:endParaRPr>
          </a:p>
        </p:txBody>
      </p:sp>
      <p:sp>
        <p:nvSpPr>
          <p:cNvPr id="18" name="Rectangle 17">
            <a:extLst>
              <a:ext uri="{FF2B5EF4-FFF2-40B4-BE49-F238E27FC236}">
                <a16:creationId xmlns:a16="http://schemas.microsoft.com/office/drawing/2014/main" id="{B6DFE365-0551-4C8B-BBF0-4AD57E72CF00}"/>
              </a:ext>
            </a:extLst>
          </p:cNvPr>
          <p:cNvSpPr/>
          <p:nvPr/>
        </p:nvSpPr>
        <p:spPr>
          <a:xfrm>
            <a:off x="5600111" y="5779282"/>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white"/>
              </a:solidFill>
            </a:endParaRPr>
          </a:p>
        </p:txBody>
      </p:sp>
      <p:sp>
        <p:nvSpPr>
          <p:cNvPr id="43" name="Freeform: Shape 42">
            <a:extLst>
              <a:ext uri="{FF2B5EF4-FFF2-40B4-BE49-F238E27FC236}">
                <a16:creationId xmlns:a16="http://schemas.microsoft.com/office/drawing/2014/main" id="{4DE78041-C4AE-461B-AEB7-CD3904407B31}"/>
              </a:ext>
            </a:extLst>
          </p:cNvPr>
          <p:cNvSpPr/>
          <p:nvPr/>
        </p:nvSpPr>
        <p:spPr>
          <a:xfrm>
            <a:off x="5397552" y="1138022"/>
            <a:ext cx="4781" cy="463"/>
          </a:xfrm>
          <a:custGeom>
            <a:avLst/>
            <a:gdLst>
              <a:gd name="connsiteX0" fmla="*/ 0 w 4781"/>
              <a:gd name="connsiteY0" fmla="*/ 0 h 463"/>
              <a:gd name="connsiteX1" fmla="*/ 4781 w 4781"/>
              <a:gd name="connsiteY1" fmla="*/ 463 h 463"/>
              <a:gd name="connsiteX2" fmla="*/ 0 w 4781"/>
              <a:gd name="connsiteY2" fmla="*/ 463 h 463"/>
              <a:gd name="connsiteX3" fmla="*/ 0 w 4781"/>
              <a:gd name="connsiteY3" fmla="*/ 0 h 463"/>
            </a:gdLst>
            <a:ahLst/>
            <a:cxnLst>
              <a:cxn ang="0">
                <a:pos x="connsiteX0" y="connsiteY0"/>
              </a:cxn>
              <a:cxn ang="0">
                <a:pos x="connsiteX1" y="connsiteY1"/>
              </a:cxn>
              <a:cxn ang="0">
                <a:pos x="connsiteX2" y="connsiteY2"/>
              </a:cxn>
              <a:cxn ang="0">
                <a:pos x="connsiteX3" y="connsiteY3"/>
              </a:cxn>
            </a:cxnLst>
            <a:rect l="l" t="t" r="r" b="b"/>
            <a:pathLst>
              <a:path w="4781" h="463">
                <a:moveTo>
                  <a:pt x="0" y="0"/>
                </a:moveTo>
                <a:lnTo>
                  <a:pt x="4781" y="463"/>
                </a:lnTo>
                <a:lnTo>
                  <a:pt x="0" y="463"/>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91437" tIns="45720" rIns="91437" bIns="45720" rtlCol="0" anchor="ctr">
            <a:noAutofit/>
          </a:bodyPr>
          <a:lstStyle/>
          <a:p>
            <a:pPr algn="ctr" defTabSz="914379"/>
            <a:endParaRPr lang="vi-VN">
              <a:solidFill>
                <a:prstClr val="white"/>
              </a:solidFill>
            </a:endParaRPr>
          </a:p>
        </p:txBody>
      </p:sp>
      <p:grpSp>
        <p:nvGrpSpPr>
          <p:cNvPr id="129" name="Group 128">
            <a:extLst>
              <a:ext uri="{FF2B5EF4-FFF2-40B4-BE49-F238E27FC236}">
                <a16:creationId xmlns:a16="http://schemas.microsoft.com/office/drawing/2014/main" id="{A069C039-631A-43B0-A4B9-73DB38ECE19F}"/>
              </a:ext>
            </a:extLst>
          </p:cNvPr>
          <p:cNvGrpSpPr/>
          <p:nvPr/>
        </p:nvGrpSpPr>
        <p:grpSpPr>
          <a:xfrm>
            <a:off x="641713" y="462206"/>
            <a:ext cx="4535976" cy="820936"/>
            <a:chOff x="6854852" y="880306"/>
            <a:chExt cx="4403223" cy="1073773"/>
          </a:xfrm>
          <a:solidFill>
            <a:schemeClr val="tx2"/>
          </a:solidFill>
        </p:grpSpPr>
        <p:sp>
          <p:nvSpPr>
            <p:cNvPr id="67" name="Rectangle 66">
              <a:extLst>
                <a:ext uri="{FF2B5EF4-FFF2-40B4-BE49-F238E27FC236}">
                  <a16:creationId xmlns:a16="http://schemas.microsoft.com/office/drawing/2014/main" id="{73BE0698-D469-4916-8CBF-A693371CA66B}"/>
                </a:ext>
              </a:extLst>
            </p:cNvPr>
            <p:cNvSpPr/>
            <p:nvPr/>
          </p:nvSpPr>
          <p:spPr>
            <a:xfrm>
              <a:off x="6984654" y="880306"/>
              <a:ext cx="4273421" cy="1073773"/>
            </a:xfrm>
            <a:custGeom>
              <a:avLst/>
              <a:gdLst>
                <a:gd name="connsiteX0" fmla="*/ 0 w 4273421"/>
                <a:gd name="connsiteY0" fmla="*/ 0 h 1002374"/>
                <a:gd name="connsiteX1" fmla="*/ 4273421 w 4273421"/>
                <a:gd name="connsiteY1" fmla="*/ 0 h 1002374"/>
                <a:gd name="connsiteX2" fmla="*/ 4273421 w 4273421"/>
                <a:gd name="connsiteY2" fmla="*/ 1002374 h 1002374"/>
                <a:gd name="connsiteX3" fmla="*/ 0 w 4273421"/>
                <a:gd name="connsiteY3" fmla="*/ 1002374 h 1002374"/>
                <a:gd name="connsiteX4" fmla="*/ 0 w 4273421"/>
                <a:gd name="connsiteY4" fmla="*/ 0 h 1002374"/>
                <a:gd name="connsiteX0" fmla="*/ 0 w 4273421"/>
                <a:gd name="connsiteY0" fmla="*/ 70497 h 1072871"/>
                <a:gd name="connsiteX1" fmla="*/ 4273421 w 4273421"/>
                <a:gd name="connsiteY1" fmla="*/ 70497 h 1072871"/>
                <a:gd name="connsiteX2" fmla="*/ 4273421 w 4273421"/>
                <a:gd name="connsiteY2" fmla="*/ 1072871 h 1072871"/>
                <a:gd name="connsiteX3" fmla="*/ 0 w 4273421"/>
                <a:gd name="connsiteY3" fmla="*/ 1072871 h 1072871"/>
                <a:gd name="connsiteX4" fmla="*/ 0 w 4273421"/>
                <a:gd name="connsiteY4" fmla="*/ 70497 h 1072871"/>
                <a:gd name="connsiteX0" fmla="*/ 0 w 4273421"/>
                <a:gd name="connsiteY0" fmla="*/ 38292 h 1040666"/>
                <a:gd name="connsiteX1" fmla="*/ 4273421 w 4273421"/>
                <a:gd name="connsiteY1" fmla="*/ 38292 h 1040666"/>
                <a:gd name="connsiteX2" fmla="*/ 4273421 w 4273421"/>
                <a:gd name="connsiteY2" fmla="*/ 1040666 h 1040666"/>
                <a:gd name="connsiteX3" fmla="*/ 0 w 4273421"/>
                <a:gd name="connsiteY3" fmla="*/ 1040666 h 1040666"/>
                <a:gd name="connsiteX4" fmla="*/ 0 w 4273421"/>
                <a:gd name="connsiteY4" fmla="*/ 38292 h 1040666"/>
                <a:gd name="connsiteX0" fmla="*/ 0 w 4273421"/>
                <a:gd name="connsiteY0" fmla="*/ 38292 h 1040666"/>
                <a:gd name="connsiteX1" fmla="*/ 4273421 w 4273421"/>
                <a:gd name="connsiteY1" fmla="*/ 38292 h 1040666"/>
                <a:gd name="connsiteX2" fmla="*/ 4273421 w 4273421"/>
                <a:gd name="connsiteY2" fmla="*/ 1040666 h 1040666"/>
                <a:gd name="connsiteX3" fmla="*/ 0 w 4273421"/>
                <a:gd name="connsiteY3" fmla="*/ 1040666 h 1040666"/>
                <a:gd name="connsiteX4" fmla="*/ 0 w 4273421"/>
                <a:gd name="connsiteY4" fmla="*/ 38292 h 1040666"/>
                <a:gd name="connsiteX0" fmla="*/ 0 w 4273421"/>
                <a:gd name="connsiteY0" fmla="*/ 38292 h 1040666"/>
                <a:gd name="connsiteX1" fmla="*/ 4273421 w 4273421"/>
                <a:gd name="connsiteY1" fmla="*/ 38292 h 1040666"/>
                <a:gd name="connsiteX2" fmla="*/ 4273421 w 4273421"/>
                <a:gd name="connsiteY2" fmla="*/ 1040666 h 1040666"/>
                <a:gd name="connsiteX3" fmla="*/ 0 w 4273421"/>
                <a:gd name="connsiteY3" fmla="*/ 1040666 h 1040666"/>
                <a:gd name="connsiteX4" fmla="*/ 0 w 4273421"/>
                <a:gd name="connsiteY4" fmla="*/ 38292 h 1040666"/>
                <a:gd name="connsiteX0" fmla="*/ 0 w 4273421"/>
                <a:gd name="connsiteY0" fmla="*/ 38292 h 1073773"/>
                <a:gd name="connsiteX1" fmla="*/ 4273421 w 4273421"/>
                <a:gd name="connsiteY1" fmla="*/ 38292 h 1073773"/>
                <a:gd name="connsiteX2" fmla="*/ 4273421 w 4273421"/>
                <a:gd name="connsiteY2" fmla="*/ 1040666 h 1073773"/>
                <a:gd name="connsiteX3" fmla="*/ 0 w 4273421"/>
                <a:gd name="connsiteY3" fmla="*/ 1040666 h 1073773"/>
                <a:gd name="connsiteX4" fmla="*/ 0 w 4273421"/>
                <a:gd name="connsiteY4" fmla="*/ 38292 h 1073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3421" h="1073773">
                  <a:moveTo>
                    <a:pt x="0" y="38292"/>
                  </a:moveTo>
                  <a:cubicBezTo>
                    <a:pt x="1443135" y="-120328"/>
                    <a:pt x="2848947" y="280888"/>
                    <a:pt x="4273421" y="38292"/>
                  </a:cubicBezTo>
                  <a:lnTo>
                    <a:pt x="4273421" y="1040666"/>
                  </a:lnTo>
                  <a:cubicBezTo>
                    <a:pt x="2830285" y="1189956"/>
                    <a:pt x="1415144" y="770078"/>
                    <a:pt x="0" y="1040666"/>
                  </a:cubicBezTo>
                  <a:lnTo>
                    <a:pt x="0" y="38292"/>
                  </a:lnTo>
                  <a:close/>
                </a:path>
              </a:pathLst>
            </a:cu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9"/>
              <a:endParaRPr lang="vi-VN">
                <a:solidFill>
                  <a:prstClr val="white"/>
                </a:solidFill>
              </a:endParaRPr>
            </a:p>
          </p:txBody>
        </p:sp>
        <p:sp>
          <p:nvSpPr>
            <p:cNvPr id="68" name="TextBox 67">
              <a:extLst>
                <a:ext uri="{FF2B5EF4-FFF2-40B4-BE49-F238E27FC236}">
                  <a16:creationId xmlns:a16="http://schemas.microsoft.com/office/drawing/2014/main" id="{6B378764-E926-4F31-AC06-468D7E032662}"/>
                </a:ext>
              </a:extLst>
            </p:cNvPr>
            <p:cNvSpPr txBox="1"/>
            <p:nvPr/>
          </p:nvSpPr>
          <p:spPr>
            <a:xfrm>
              <a:off x="6854852" y="893800"/>
              <a:ext cx="4400763" cy="764878"/>
            </a:xfrm>
            <a:prstGeom prst="rect">
              <a:avLst/>
            </a:prstGeom>
            <a:grpFill/>
            <a:ln>
              <a:solidFill>
                <a:schemeClr val="accent1"/>
              </a:solidFill>
            </a:ln>
          </p:spPr>
          <p:txBody>
            <a:bodyPr wrap="square" rtlCol="0">
              <a:spAutoFit/>
            </a:bodyPr>
            <a:lstStyle/>
            <a:p>
              <a:pPr algn="ctr" defTabSz="914379"/>
              <a:r>
                <a:rPr lang="vi-VN" sz="3200" i="1" dirty="0">
                  <a:solidFill>
                    <a:prstClr val="white"/>
                  </a:solidFill>
                  <a:latin typeface="Times New Roman" pitchFamily="18" charset="0"/>
                  <a:cs typeface="Times New Roman" pitchFamily="18" charset="0"/>
                </a:rPr>
                <a:t>Nhóm 01</a:t>
              </a:r>
            </a:p>
          </p:txBody>
        </p:sp>
      </p:grpSp>
      <p:sp>
        <p:nvSpPr>
          <p:cNvPr id="2" name="Block Arc 1">
            <a:extLst>
              <a:ext uri="{FF2B5EF4-FFF2-40B4-BE49-F238E27FC236}">
                <a16:creationId xmlns:a16="http://schemas.microsoft.com/office/drawing/2014/main" id="{02267234-8E4C-4339-9595-8766F0EAFDCC}"/>
              </a:ext>
            </a:extLst>
          </p:cNvPr>
          <p:cNvSpPr/>
          <p:nvPr/>
        </p:nvSpPr>
        <p:spPr>
          <a:xfrm>
            <a:off x="5791147" y="557801"/>
            <a:ext cx="609767" cy="580221"/>
          </a:xfrm>
          <a:prstGeom prst="blockArc">
            <a:avLst>
              <a:gd name="adj1" fmla="val 11105652"/>
              <a:gd name="adj2" fmla="val 5424571"/>
              <a:gd name="adj3" fmla="val 19082"/>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black"/>
              </a:solidFill>
            </a:endParaRPr>
          </a:p>
        </p:txBody>
      </p:sp>
      <p:sp>
        <p:nvSpPr>
          <p:cNvPr id="70" name="Block Arc 69">
            <a:extLst>
              <a:ext uri="{FF2B5EF4-FFF2-40B4-BE49-F238E27FC236}">
                <a16:creationId xmlns:a16="http://schemas.microsoft.com/office/drawing/2014/main" id="{BD873949-CBD7-41B7-A2F6-08DB28D94907}"/>
              </a:ext>
            </a:extLst>
          </p:cNvPr>
          <p:cNvSpPr/>
          <p:nvPr/>
        </p:nvSpPr>
        <p:spPr>
          <a:xfrm>
            <a:off x="5791147" y="1251986"/>
            <a:ext cx="609767" cy="580221"/>
          </a:xfrm>
          <a:prstGeom prst="blockArc">
            <a:avLst>
              <a:gd name="adj1" fmla="val 11105652"/>
              <a:gd name="adj2" fmla="val 5424571"/>
              <a:gd name="adj3" fmla="val 19082"/>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black"/>
              </a:solidFill>
            </a:endParaRPr>
          </a:p>
        </p:txBody>
      </p:sp>
      <p:sp>
        <p:nvSpPr>
          <p:cNvPr id="88" name="Block Arc 87">
            <a:extLst>
              <a:ext uri="{FF2B5EF4-FFF2-40B4-BE49-F238E27FC236}">
                <a16:creationId xmlns:a16="http://schemas.microsoft.com/office/drawing/2014/main" id="{522C2B6B-47F7-4FDA-9963-057DBDED67B2}"/>
              </a:ext>
            </a:extLst>
          </p:cNvPr>
          <p:cNvSpPr/>
          <p:nvPr/>
        </p:nvSpPr>
        <p:spPr>
          <a:xfrm>
            <a:off x="5791147" y="1869601"/>
            <a:ext cx="609767" cy="580221"/>
          </a:xfrm>
          <a:prstGeom prst="blockArc">
            <a:avLst>
              <a:gd name="adj1" fmla="val 11105652"/>
              <a:gd name="adj2" fmla="val 5424571"/>
              <a:gd name="adj3" fmla="val 19082"/>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black"/>
              </a:solidFill>
            </a:endParaRPr>
          </a:p>
        </p:txBody>
      </p:sp>
      <p:sp>
        <p:nvSpPr>
          <p:cNvPr id="89" name="Block Arc 88">
            <a:extLst>
              <a:ext uri="{FF2B5EF4-FFF2-40B4-BE49-F238E27FC236}">
                <a16:creationId xmlns:a16="http://schemas.microsoft.com/office/drawing/2014/main" id="{383F6F3C-A109-46C5-9A25-EE57B7EB7998}"/>
              </a:ext>
            </a:extLst>
          </p:cNvPr>
          <p:cNvSpPr/>
          <p:nvPr/>
        </p:nvSpPr>
        <p:spPr>
          <a:xfrm>
            <a:off x="5791147" y="2534780"/>
            <a:ext cx="609767" cy="580221"/>
          </a:xfrm>
          <a:prstGeom prst="blockArc">
            <a:avLst>
              <a:gd name="adj1" fmla="val 11105652"/>
              <a:gd name="adj2" fmla="val 5424571"/>
              <a:gd name="adj3" fmla="val 19082"/>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black"/>
              </a:solidFill>
            </a:endParaRPr>
          </a:p>
        </p:txBody>
      </p:sp>
      <p:sp>
        <p:nvSpPr>
          <p:cNvPr id="90" name="Block Arc 89">
            <a:extLst>
              <a:ext uri="{FF2B5EF4-FFF2-40B4-BE49-F238E27FC236}">
                <a16:creationId xmlns:a16="http://schemas.microsoft.com/office/drawing/2014/main" id="{DA78F444-DD0B-40E4-8F99-56BF955129E1}"/>
              </a:ext>
            </a:extLst>
          </p:cNvPr>
          <p:cNvSpPr/>
          <p:nvPr/>
        </p:nvSpPr>
        <p:spPr>
          <a:xfrm>
            <a:off x="5791147" y="3168765"/>
            <a:ext cx="609767" cy="580221"/>
          </a:xfrm>
          <a:prstGeom prst="blockArc">
            <a:avLst>
              <a:gd name="adj1" fmla="val 11105652"/>
              <a:gd name="adj2" fmla="val 5424571"/>
              <a:gd name="adj3" fmla="val 19082"/>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black"/>
              </a:solidFill>
            </a:endParaRPr>
          </a:p>
        </p:txBody>
      </p:sp>
      <p:sp>
        <p:nvSpPr>
          <p:cNvPr id="91" name="Block Arc 90">
            <a:extLst>
              <a:ext uri="{FF2B5EF4-FFF2-40B4-BE49-F238E27FC236}">
                <a16:creationId xmlns:a16="http://schemas.microsoft.com/office/drawing/2014/main" id="{4450D615-9B35-45DB-BC94-CE554A96A3A9}"/>
              </a:ext>
            </a:extLst>
          </p:cNvPr>
          <p:cNvSpPr/>
          <p:nvPr/>
        </p:nvSpPr>
        <p:spPr>
          <a:xfrm>
            <a:off x="5791147" y="3795999"/>
            <a:ext cx="609767" cy="580221"/>
          </a:xfrm>
          <a:prstGeom prst="blockArc">
            <a:avLst>
              <a:gd name="adj1" fmla="val 11105652"/>
              <a:gd name="adj2" fmla="val 5424571"/>
              <a:gd name="adj3" fmla="val 19082"/>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black"/>
              </a:solidFill>
            </a:endParaRPr>
          </a:p>
        </p:txBody>
      </p:sp>
      <p:sp>
        <p:nvSpPr>
          <p:cNvPr id="92" name="Block Arc 91">
            <a:extLst>
              <a:ext uri="{FF2B5EF4-FFF2-40B4-BE49-F238E27FC236}">
                <a16:creationId xmlns:a16="http://schemas.microsoft.com/office/drawing/2014/main" id="{579527E0-23F8-4738-82F4-BB07019149F0}"/>
              </a:ext>
            </a:extLst>
          </p:cNvPr>
          <p:cNvSpPr/>
          <p:nvPr/>
        </p:nvSpPr>
        <p:spPr>
          <a:xfrm>
            <a:off x="5791147" y="4410761"/>
            <a:ext cx="609767" cy="580221"/>
          </a:xfrm>
          <a:prstGeom prst="blockArc">
            <a:avLst>
              <a:gd name="adj1" fmla="val 11105652"/>
              <a:gd name="adj2" fmla="val 5424571"/>
              <a:gd name="adj3" fmla="val 19082"/>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black"/>
              </a:solidFill>
            </a:endParaRPr>
          </a:p>
        </p:txBody>
      </p:sp>
      <p:sp>
        <p:nvSpPr>
          <p:cNvPr id="93" name="Block Arc 92">
            <a:extLst>
              <a:ext uri="{FF2B5EF4-FFF2-40B4-BE49-F238E27FC236}">
                <a16:creationId xmlns:a16="http://schemas.microsoft.com/office/drawing/2014/main" id="{06316391-CF85-4865-9B8F-479F1ED96A79}"/>
              </a:ext>
            </a:extLst>
          </p:cNvPr>
          <p:cNvSpPr/>
          <p:nvPr/>
        </p:nvSpPr>
        <p:spPr>
          <a:xfrm>
            <a:off x="5791147" y="5085355"/>
            <a:ext cx="609767" cy="580221"/>
          </a:xfrm>
          <a:prstGeom prst="blockArc">
            <a:avLst>
              <a:gd name="adj1" fmla="val 11105652"/>
              <a:gd name="adj2" fmla="val 5424571"/>
              <a:gd name="adj3" fmla="val 19082"/>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black"/>
              </a:solidFill>
            </a:endParaRPr>
          </a:p>
        </p:txBody>
      </p:sp>
      <p:sp>
        <p:nvSpPr>
          <p:cNvPr id="94" name="Block Arc 93">
            <a:extLst>
              <a:ext uri="{FF2B5EF4-FFF2-40B4-BE49-F238E27FC236}">
                <a16:creationId xmlns:a16="http://schemas.microsoft.com/office/drawing/2014/main" id="{53C00357-7376-4E46-A7BD-B2C74401347B}"/>
              </a:ext>
            </a:extLst>
          </p:cNvPr>
          <p:cNvSpPr/>
          <p:nvPr/>
        </p:nvSpPr>
        <p:spPr>
          <a:xfrm>
            <a:off x="5791147" y="5696680"/>
            <a:ext cx="609767" cy="580221"/>
          </a:xfrm>
          <a:prstGeom prst="blockArc">
            <a:avLst>
              <a:gd name="adj1" fmla="val 11105652"/>
              <a:gd name="adj2" fmla="val 5424571"/>
              <a:gd name="adj3" fmla="val 19082"/>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black"/>
              </a:solidFill>
            </a:endParaRPr>
          </a:p>
        </p:txBody>
      </p:sp>
      <p:sp>
        <p:nvSpPr>
          <p:cNvPr id="96" name="Oval 95"/>
          <p:cNvSpPr/>
          <p:nvPr/>
        </p:nvSpPr>
        <p:spPr>
          <a:xfrm>
            <a:off x="408517" y="1588946"/>
            <a:ext cx="5382630" cy="4385187"/>
          </a:xfrm>
          <a:prstGeom prst="ellipse">
            <a:avLst/>
          </a:prstGeom>
          <a:solidFill>
            <a:srgbClr val="F79646">
              <a:lumMod val="40000"/>
              <a:lumOff val="60000"/>
            </a:srgbClr>
          </a:solidFill>
          <a:ln w="25400" cap="flat" cmpd="sng" algn="ctr">
            <a:solidFill>
              <a:srgbClr val="C0504D">
                <a:lumMod val="60000"/>
                <a:lumOff val="40000"/>
              </a:srgbClr>
            </a:solidFill>
            <a:prstDash val="solid"/>
          </a:ln>
          <a:effectLst/>
        </p:spPr>
        <p:txBody>
          <a:bodyPr lIns="91437" tIns="45720" rIns="91437" bIns="45720" anchor="ctr"/>
          <a:lstStyle/>
          <a:p>
            <a:pPr algn="ctr" defTabSz="914379" eaLnBrk="0" fontAlgn="base" hangingPunct="0">
              <a:spcBef>
                <a:spcPct val="0"/>
              </a:spcBef>
              <a:spcAft>
                <a:spcPct val="0"/>
              </a:spcAft>
              <a:defRPr/>
            </a:pPr>
            <a:r>
              <a:rPr lang="vi-VN" sz="3000" b="1" i="1" kern="0" dirty="0">
                <a:solidFill>
                  <a:srgbClr val="FF0000"/>
                </a:solidFill>
                <a:latin typeface="Times New Roman"/>
                <a:ea typeface="Times New Roman"/>
                <a:sym typeface="IM Fell English"/>
              </a:rPr>
              <a:t>Câu </a:t>
            </a:r>
            <a:r>
              <a:rPr lang="en-US" sz="3000" b="1" i="1" kern="0" dirty="0" smtClean="0">
                <a:solidFill>
                  <a:srgbClr val="FF0000"/>
                </a:solidFill>
                <a:latin typeface="Times New Roman"/>
                <a:ea typeface="Times New Roman"/>
                <a:sym typeface="IM Fell English"/>
              </a:rPr>
              <a:t>6. </a:t>
            </a:r>
            <a:r>
              <a:rPr lang="en-US" sz="2800" dirty="0" err="1">
                <a:solidFill>
                  <a:srgbClr val="FF0000"/>
                </a:solidFill>
              </a:rPr>
              <a:t>Mở</a:t>
            </a:r>
            <a:r>
              <a:rPr lang="en-US" sz="2800" dirty="0">
                <a:solidFill>
                  <a:srgbClr val="FF0000"/>
                </a:solidFill>
              </a:rPr>
              <a:t> </a:t>
            </a:r>
            <a:r>
              <a:rPr lang="en-US" sz="2800" dirty="0" err="1">
                <a:solidFill>
                  <a:srgbClr val="FF0000"/>
                </a:solidFill>
              </a:rPr>
              <a:t>đầu</a:t>
            </a:r>
            <a:r>
              <a:rPr lang="en-US" sz="2800" dirty="0">
                <a:solidFill>
                  <a:srgbClr val="FF0000"/>
                </a:solidFill>
              </a:rPr>
              <a:t> </a:t>
            </a:r>
            <a:r>
              <a:rPr lang="en-US" sz="2800" dirty="0" err="1">
                <a:solidFill>
                  <a:srgbClr val="FF0000"/>
                </a:solidFill>
              </a:rPr>
              <a:t>bài</a:t>
            </a:r>
            <a:r>
              <a:rPr lang="en-US" sz="2800" dirty="0">
                <a:solidFill>
                  <a:srgbClr val="FF0000"/>
                </a:solidFill>
              </a:rPr>
              <a:t> </a:t>
            </a:r>
            <a:r>
              <a:rPr lang="en-US" sz="2800" dirty="0" err="1">
                <a:solidFill>
                  <a:srgbClr val="FF0000"/>
                </a:solidFill>
              </a:rPr>
              <a:t>thơ</a:t>
            </a:r>
            <a:r>
              <a:rPr lang="en-US" sz="2800" dirty="0">
                <a:solidFill>
                  <a:srgbClr val="FF0000"/>
                </a:solidFill>
              </a:rPr>
              <a:t>, </a:t>
            </a:r>
            <a:r>
              <a:rPr lang="en-US" sz="2800" dirty="0" err="1">
                <a:solidFill>
                  <a:srgbClr val="FF0000"/>
                </a:solidFill>
              </a:rPr>
              <a:t>Bác</a:t>
            </a:r>
            <a:r>
              <a:rPr lang="en-US" sz="2800" dirty="0">
                <a:solidFill>
                  <a:srgbClr val="FF0000"/>
                </a:solidFill>
              </a:rPr>
              <a:t> </a:t>
            </a:r>
            <a:r>
              <a:rPr lang="en-US" sz="2800" dirty="0" err="1">
                <a:solidFill>
                  <a:srgbClr val="FF0000"/>
                </a:solidFill>
              </a:rPr>
              <a:t>viết</a:t>
            </a:r>
            <a:r>
              <a:rPr lang="en-US" sz="2800" dirty="0">
                <a:solidFill>
                  <a:srgbClr val="FF0000"/>
                </a:solidFill>
              </a:rPr>
              <a:t> “</a:t>
            </a:r>
            <a:r>
              <a:rPr lang="en-US" sz="2800" dirty="0" err="1">
                <a:solidFill>
                  <a:srgbClr val="FF0000"/>
                </a:solidFill>
              </a:rPr>
              <a:t>Cảnh</a:t>
            </a:r>
            <a:r>
              <a:rPr lang="en-US" sz="2800" dirty="0">
                <a:solidFill>
                  <a:srgbClr val="FF0000"/>
                </a:solidFill>
              </a:rPr>
              <a:t> </a:t>
            </a:r>
            <a:r>
              <a:rPr lang="en-US" sz="2800" dirty="0" err="1">
                <a:solidFill>
                  <a:srgbClr val="FF0000"/>
                </a:solidFill>
              </a:rPr>
              <a:t>rừng</a:t>
            </a:r>
            <a:r>
              <a:rPr lang="en-US" sz="2800" dirty="0">
                <a:solidFill>
                  <a:srgbClr val="FF0000"/>
                </a:solidFill>
              </a:rPr>
              <a:t> </a:t>
            </a:r>
            <a:r>
              <a:rPr lang="en-US" sz="2800" dirty="0" err="1">
                <a:solidFill>
                  <a:srgbClr val="FF0000"/>
                </a:solidFill>
              </a:rPr>
              <a:t>Việt</a:t>
            </a:r>
            <a:r>
              <a:rPr lang="en-US" sz="2800" dirty="0">
                <a:solidFill>
                  <a:srgbClr val="FF0000"/>
                </a:solidFill>
              </a:rPr>
              <a:t> </a:t>
            </a:r>
            <a:r>
              <a:rPr lang="en-US" sz="2800" dirty="0" err="1">
                <a:solidFill>
                  <a:srgbClr val="FF0000"/>
                </a:solidFill>
              </a:rPr>
              <a:t>Bắc</a:t>
            </a:r>
            <a:r>
              <a:rPr lang="en-US" sz="2800" dirty="0">
                <a:solidFill>
                  <a:srgbClr val="FF0000"/>
                </a:solidFill>
              </a:rPr>
              <a:t> </a:t>
            </a:r>
            <a:r>
              <a:rPr lang="en-US" sz="2800" dirty="0" err="1">
                <a:solidFill>
                  <a:srgbClr val="FF0000"/>
                </a:solidFill>
              </a:rPr>
              <a:t>thật</a:t>
            </a:r>
            <a:r>
              <a:rPr lang="en-US" sz="2800" dirty="0">
                <a:solidFill>
                  <a:srgbClr val="FF0000"/>
                </a:solidFill>
              </a:rPr>
              <a:t> </a:t>
            </a:r>
            <a:r>
              <a:rPr lang="en-US" sz="2800" dirty="0" err="1">
                <a:solidFill>
                  <a:srgbClr val="FF0000"/>
                </a:solidFill>
              </a:rPr>
              <a:t>là</a:t>
            </a:r>
            <a:r>
              <a:rPr lang="en-US" sz="2800" dirty="0">
                <a:solidFill>
                  <a:srgbClr val="FF0000"/>
                </a:solidFill>
              </a:rPr>
              <a:t> hay”. </a:t>
            </a:r>
            <a:r>
              <a:rPr lang="en-US" sz="2800" dirty="0" err="1">
                <a:solidFill>
                  <a:srgbClr val="FF0000"/>
                </a:solidFill>
              </a:rPr>
              <a:t>Em</a:t>
            </a:r>
            <a:r>
              <a:rPr lang="en-US" sz="2800" dirty="0">
                <a:solidFill>
                  <a:srgbClr val="FF0000"/>
                </a:solidFill>
              </a:rPr>
              <a:t> </a:t>
            </a:r>
            <a:r>
              <a:rPr lang="en-US" sz="2800" dirty="0" err="1">
                <a:solidFill>
                  <a:srgbClr val="FF0000"/>
                </a:solidFill>
              </a:rPr>
              <a:t>hiểu</a:t>
            </a:r>
            <a:r>
              <a:rPr lang="en-US" sz="2800" dirty="0">
                <a:solidFill>
                  <a:srgbClr val="FF0000"/>
                </a:solidFill>
              </a:rPr>
              <a:t> </a:t>
            </a:r>
            <a:r>
              <a:rPr lang="en-US" sz="2800" dirty="0" err="1">
                <a:solidFill>
                  <a:srgbClr val="FF0000"/>
                </a:solidFill>
              </a:rPr>
              <a:t>nghĩa</a:t>
            </a:r>
            <a:r>
              <a:rPr lang="en-US" sz="2800" dirty="0">
                <a:solidFill>
                  <a:srgbClr val="FF0000"/>
                </a:solidFill>
              </a:rPr>
              <a:t> </a:t>
            </a:r>
            <a:r>
              <a:rPr lang="en-US" sz="2800" dirty="0" err="1">
                <a:solidFill>
                  <a:srgbClr val="FF0000"/>
                </a:solidFill>
              </a:rPr>
              <a:t>của</a:t>
            </a:r>
            <a:r>
              <a:rPr lang="en-US" sz="2800" dirty="0">
                <a:solidFill>
                  <a:srgbClr val="FF0000"/>
                </a:solidFill>
              </a:rPr>
              <a:t> </a:t>
            </a:r>
            <a:r>
              <a:rPr lang="en-US" sz="2800" dirty="0" err="1">
                <a:solidFill>
                  <a:srgbClr val="FF0000"/>
                </a:solidFill>
              </a:rPr>
              <a:t>từ</a:t>
            </a:r>
            <a:r>
              <a:rPr lang="en-US" sz="2800" dirty="0">
                <a:solidFill>
                  <a:srgbClr val="FF0000"/>
                </a:solidFill>
              </a:rPr>
              <a:t> “hay” ở </a:t>
            </a:r>
            <a:r>
              <a:rPr lang="en-US" sz="2800" dirty="0" err="1">
                <a:solidFill>
                  <a:srgbClr val="FF0000"/>
                </a:solidFill>
              </a:rPr>
              <a:t>đây</a:t>
            </a:r>
            <a:r>
              <a:rPr lang="en-US" sz="2800" dirty="0">
                <a:solidFill>
                  <a:srgbClr val="FF0000"/>
                </a:solidFill>
              </a:rPr>
              <a:t> </a:t>
            </a:r>
            <a:r>
              <a:rPr lang="en-US" sz="2800" dirty="0" err="1">
                <a:solidFill>
                  <a:srgbClr val="FF0000"/>
                </a:solidFill>
              </a:rPr>
              <a:t>là</a:t>
            </a:r>
            <a:r>
              <a:rPr lang="en-US" sz="2800" dirty="0">
                <a:solidFill>
                  <a:srgbClr val="FF0000"/>
                </a:solidFill>
              </a:rPr>
              <a:t> </a:t>
            </a:r>
            <a:r>
              <a:rPr lang="en-US" sz="2800" dirty="0" err="1">
                <a:solidFill>
                  <a:srgbClr val="FF0000"/>
                </a:solidFill>
              </a:rPr>
              <a:t>thế</a:t>
            </a:r>
            <a:r>
              <a:rPr lang="en-US" sz="2800" dirty="0">
                <a:solidFill>
                  <a:srgbClr val="FF0000"/>
                </a:solidFill>
              </a:rPr>
              <a:t> </a:t>
            </a:r>
            <a:r>
              <a:rPr lang="en-US" sz="2800" dirty="0" err="1">
                <a:solidFill>
                  <a:srgbClr val="FF0000"/>
                </a:solidFill>
              </a:rPr>
              <a:t>nào</a:t>
            </a:r>
            <a:r>
              <a:rPr lang="en-US" sz="2800" dirty="0">
                <a:solidFill>
                  <a:srgbClr val="FF0000"/>
                </a:solidFill>
              </a:rPr>
              <a:t>?</a:t>
            </a:r>
          </a:p>
          <a:p>
            <a:pPr algn="ctr" defTabSz="914379" eaLnBrk="0" fontAlgn="base" hangingPunct="0">
              <a:spcBef>
                <a:spcPct val="0"/>
              </a:spcBef>
              <a:spcAft>
                <a:spcPct val="0"/>
              </a:spcAft>
              <a:defRPr/>
            </a:pPr>
            <a:endParaRPr lang="en-US" sz="3000" kern="0" dirty="0">
              <a:solidFill>
                <a:prstClr val="white"/>
              </a:solidFill>
              <a:latin typeface="Calibri"/>
            </a:endParaRPr>
          </a:p>
        </p:txBody>
      </p:sp>
      <p:grpSp>
        <p:nvGrpSpPr>
          <p:cNvPr id="98" name="Google Shape;2514;p65"/>
          <p:cNvGrpSpPr/>
          <p:nvPr/>
        </p:nvGrpSpPr>
        <p:grpSpPr>
          <a:xfrm>
            <a:off x="1277290" y="5563759"/>
            <a:ext cx="741984" cy="526082"/>
            <a:chOff x="2386352" y="2555582"/>
            <a:chExt cx="556488" cy="526082"/>
          </a:xfrm>
        </p:grpSpPr>
        <p:sp>
          <p:nvSpPr>
            <p:cNvPr id="99" name="Google Shape;2515;p65"/>
            <p:cNvSpPr/>
            <p:nvPr/>
          </p:nvSpPr>
          <p:spPr>
            <a:xfrm>
              <a:off x="2386352" y="2555582"/>
              <a:ext cx="556488" cy="526082"/>
            </a:xfrm>
            <a:custGeom>
              <a:avLst/>
              <a:gdLst/>
              <a:ahLst/>
              <a:cxnLst/>
              <a:rect l="l" t="t" r="r" b="b"/>
              <a:pathLst>
                <a:path w="3935" h="3720" extrusionOk="0">
                  <a:moveTo>
                    <a:pt x="2026" y="1"/>
                  </a:moveTo>
                  <a:cubicBezTo>
                    <a:pt x="2018" y="1"/>
                    <a:pt x="2010" y="1"/>
                    <a:pt x="2002" y="2"/>
                  </a:cubicBezTo>
                  <a:cubicBezTo>
                    <a:pt x="1632" y="26"/>
                    <a:pt x="1335" y="335"/>
                    <a:pt x="1787" y="1383"/>
                  </a:cubicBezTo>
                  <a:cubicBezTo>
                    <a:pt x="1787" y="1383"/>
                    <a:pt x="1103" y="591"/>
                    <a:pt x="678" y="591"/>
                  </a:cubicBezTo>
                  <a:cubicBezTo>
                    <a:pt x="595" y="591"/>
                    <a:pt x="522" y="621"/>
                    <a:pt x="466" y="692"/>
                  </a:cubicBezTo>
                  <a:cubicBezTo>
                    <a:pt x="216" y="1038"/>
                    <a:pt x="1418" y="1752"/>
                    <a:pt x="1418" y="1752"/>
                  </a:cubicBezTo>
                  <a:cubicBezTo>
                    <a:pt x="1418" y="1752"/>
                    <a:pt x="1013" y="1651"/>
                    <a:pt x="669" y="1651"/>
                  </a:cubicBezTo>
                  <a:cubicBezTo>
                    <a:pt x="473" y="1651"/>
                    <a:pt x="297" y="1684"/>
                    <a:pt x="228" y="1788"/>
                  </a:cubicBezTo>
                  <a:cubicBezTo>
                    <a:pt x="1" y="2142"/>
                    <a:pt x="445" y="2214"/>
                    <a:pt x="841" y="2214"/>
                  </a:cubicBezTo>
                  <a:cubicBezTo>
                    <a:pt x="1111" y="2214"/>
                    <a:pt x="1359" y="2181"/>
                    <a:pt x="1359" y="2181"/>
                  </a:cubicBezTo>
                  <a:lnTo>
                    <a:pt x="1359" y="2181"/>
                  </a:lnTo>
                  <a:cubicBezTo>
                    <a:pt x="1359" y="2181"/>
                    <a:pt x="585" y="2633"/>
                    <a:pt x="692" y="3038"/>
                  </a:cubicBezTo>
                  <a:cubicBezTo>
                    <a:pt x="711" y="3107"/>
                    <a:pt x="758" y="3136"/>
                    <a:pt x="823" y="3136"/>
                  </a:cubicBezTo>
                  <a:cubicBezTo>
                    <a:pt x="1125" y="3136"/>
                    <a:pt x="1811" y="2514"/>
                    <a:pt x="1811" y="2514"/>
                  </a:cubicBezTo>
                  <a:lnTo>
                    <a:pt x="1811" y="2514"/>
                  </a:lnTo>
                  <a:cubicBezTo>
                    <a:pt x="1811" y="2514"/>
                    <a:pt x="1549" y="3645"/>
                    <a:pt x="2049" y="3717"/>
                  </a:cubicBezTo>
                  <a:cubicBezTo>
                    <a:pt x="2062" y="3719"/>
                    <a:pt x="2075" y="3720"/>
                    <a:pt x="2088" y="3720"/>
                  </a:cubicBezTo>
                  <a:cubicBezTo>
                    <a:pt x="2528" y="3720"/>
                    <a:pt x="2371" y="2514"/>
                    <a:pt x="2371" y="2514"/>
                  </a:cubicBezTo>
                  <a:lnTo>
                    <a:pt x="2371" y="2514"/>
                  </a:lnTo>
                  <a:cubicBezTo>
                    <a:pt x="2371" y="2514"/>
                    <a:pt x="2693" y="3264"/>
                    <a:pt x="3076" y="3264"/>
                  </a:cubicBezTo>
                  <a:cubicBezTo>
                    <a:pt x="3103" y="3264"/>
                    <a:pt x="3129" y="3260"/>
                    <a:pt x="3156" y="3252"/>
                  </a:cubicBezTo>
                  <a:cubicBezTo>
                    <a:pt x="3728" y="3098"/>
                    <a:pt x="2835" y="2109"/>
                    <a:pt x="2835" y="2109"/>
                  </a:cubicBezTo>
                  <a:lnTo>
                    <a:pt x="2835" y="2109"/>
                  </a:lnTo>
                  <a:cubicBezTo>
                    <a:pt x="2835" y="2109"/>
                    <a:pt x="3197" y="2261"/>
                    <a:pt x="3494" y="2261"/>
                  </a:cubicBezTo>
                  <a:cubicBezTo>
                    <a:pt x="3681" y="2261"/>
                    <a:pt x="3843" y="2200"/>
                    <a:pt x="3871" y="2002"/>
                  </a:cubicBezTo>
                  <a:cubicBezTo>
                    <a:pt x="3934" y="1675"/>
                    <a:pt x="3486" y="1625"/>
                    <a:pt x="3084" y="1625"/>
                  </a:cubicBezTo>
                  <a:cubicBezTo>
                    <a:pt x="2959" y="1625"/>
                    <a:pt x="2839" y="1630"/>
                    <a:pt x="2740" y="1633"/>
                  </a:cubicBezTo>
                  <a:cubicBezTo>
                    <a:pt x="2740" y="1633"/>
                    <a:pt x="3597" y="1097"/>
                    <a:pt x="3502" y="633"/>
                  </a:cubicBezTo>
                  <a:cubicBezTo>
                    <a:pt x="3462" y="401"/>
                    <a:pt x="3359" y="307"/>
                    <a:pt x="3227" y="307"/>
                  </a:cubicBezTo>
                  <a:cubicBezTo>
                    <a:pt x="2921" y="307"/>
                    <a:pt x="2465" y="818"/>
                    <a:pt x="2323" y="1276"/>
                  </a:cubicBezTo>
                  <a:cubicBezTo>
                    <a:pt x="2323" y="1276"/>
                    <a:pt x="2472" y="1"/>
                    <a:pt x="2026" y="1"/>
                  </a:cubicBezTo>
                  <a:close/>
                </a:path>
              </a:pathLst>
            </a:custGeom>
            <a:solidFill>
              <a:srgbClr val="CD5B70"/>
            </a:solidFill>
            <a:ln>
              <a:noFill/>
            </a:ln>
          </p:spPr>
          <p:txBody>
            <a:bodyPr spcFirstLastPara="1" wrap="square" lIns="91425" tIns="91425" rIns="91425" bIns="91425" anchor="ctr" anchorCtr="0">
              <a:noAutofit/>
            </a:bodyPr>
            <a:lstStyle/>
            <a:p>
              <a:pPr defTabSz="914379"/>
              <a:endParaRPr kern="0">
                <a:solidFill>
                  <a:sysClr val="windowText" lastClr="000000"/>
                </a:solidFill>
              </a:endParaRPr>
            </a:p>
          </p:txBody>
        </p:sp>
        <p:sp>
          <p:nvSpPr>
            <p:cNvPr id="100" name="Google Shape;2516;p65"/>
            <p:cNvSpPr/>
            <p:nvPr/>
          </p:nvSpPr>
          <p:spPr>
            <a:xfrm>
              <a:off x="2633977" y="2761205"/>
              <a:ext cx="121338" cy="121338"/>
            </a:xfrm>
            <a:custGeom>
              <a:avLst/>
              <a:gdLst/>
              <a:ahLst/>
              <a:cxnLst/>
              <a:rect l="l" t="t" r="r" b="b"/>
              <a:pathLst>
                <a:path w="858" h="858" extrusionOk="0">
                  <a:moveTo>
                    <a:pt x="429" y="0"/>
                  </a:moveTo>
                  <a:cubicBezTo>
                    <a:pt x="191" y="0"/>
                    <a:pt x="1" y="191"/>
                    <a:pt x="1" y="429"/>
                  </a:cubicBezTo>
                  <a:cubicBezTo>
                    <a:pt x="1" y="667"/>
                    <a:pt x="191" y="858"/>
                    <a:pt x="429" y="858"/>
                  </a:cubicBezTo>
                  <a:cubicBezTo>
                    <a:pt x="667" y="858"/>
                    <a:pt x="858" y="667"/>
                    <a:pt x="858" y="429"/>
                  </a:cubicBezTo>
                  <a:cubicBezTo>
                    <a:pt x="858" y="191"/>
                    <a:pt x="667" y="0"/>
                    <a:pt x="429" y="0"/>
                  </a:cubicBezTo>
                  <a:close/>
                </a:path>
              </a:pathLst>
            </a:custGeom>
            <a:solidFill>
              <a:srgbClr val="402549"/>
            </a:solidFill>
            <a:ln>
              <a:noFill/>
            </a:ln>
          </p:spPr>
          <p:txBody>
            <a:bodyPr spcFirstLastPara="1" wrap="square" lIns="91425" tIns="91425" rIns="91425" bIns="91425" anchor="ctr" anchorCtr="0">
              <a:noAutofit/>
            </a:bodyPr>
            <a:lstStyle/>
            <a:p>
              <a:pPr defTabSz="914379"/>
              <a:endParaRPr kern="0">
                <a:solidFill>
                  <a:sysClr val="windowText" lastClr="000000"/>
                </a:solidFill>
              </a:endParaRPr>
            </a:p>
          </p:txBody>
        </p:sp>
      </p:grpSp>
      <p:grpSp>
        <p:nvGrpSpPr>
          <p:cNvPr id="101" name="Google Shape;2514;p65"/>
          <p:cNvGrpSpPr/>
          <p:nvPr/>
        </p:nvGrpSpPr>
        <p:grpSpPr>
          <a:xfrm>
            <a:off x="2888047" y="5742515"/>
            <a:ext cx="741984" cy="526082"/>
            <a:chOff x="2386352" y="2555582"/>
            <a:chExt cx="556488" cy="526082"/>
          </a:xfrm>
        </p:grpSpPr>
        <p:sp>
          <p:nvSpPr>
            <p:cNvPr id="102" name="Google Shape;2515;p65"/>
            <p:cNvSpPr/>
            <p:nvPr/>
          </p:nvSpPr>
          <p:spPr>
            <a:xfrm>
              <a:off x="2386352" y="2555582"/>
              <a:ext cx="556488" cy="526082"/>
            </a:xfrm>
            <a:custGeom>
              <a:avLst/>
              <a:gdLst/>
              <a:ahLst/>
              <a:cxnLst/>
              <a:rect l="l" t="t" r="r" b="b"/>
              <a:pathLst>
                <a:path w="3935" h="3720" extrusionOk="0">
                  <a:moveTo>
                    <a:pt x="2026" y="1"/>
                  </a:moveTo>
                  <a:cubicBezTo>
                    <a:pt x="2018" y="1"/>
                    <a:pt x="2010" y="1"/>
                    <a:pt x="2002" y="2"/>
                  </a:cubicBezTo>
                  <a:cubicBezTo>
                    <a:pt x="1632" y="26"/>
                    <a:pt x="1335" y="335"/>
                    <a:pt x="1787" y="1383"/>
                  </a:cubicBezTo>
                  <a:cubicBezTo>
                    <a:pt x="1787" y="1383"/>
                    <a:pt x="1103" y="591"/>
                    <a:pt x="678" y="591"/>
                  </a:cubicBezTo>
                  <a:cubicBezTo>
                    <a:pt x="595" y="591"/>
                    <a:pt x="522" y="621"/>
                    <a:pt x="466" y="692"/>
                  </a:cubicBezTo>
                  <a:cubicBezTo>
                    <a:pt x="216" y="1038"/>
                    <a:pt x="1418" y="1752"/>
                    <a:pt x="1418" y="1752"/>
                  </a:cubicBezTo>
                  <a:cubicBezTo>
                    <a:pt x="1418" y="1752"/>
                    <a:pt x="1013" y="1651"/>
                    <a:pt x="669" y="1651"/>
                  </a:cubicBezTo>
                  <a:cubicBezTo>
                    <a:pt x="473" y="1651"/>
                    <a:pt x="297" y="1684"/>
                    <a:pt x="228" y="1788"/>
                  </a:cubicBezTo>
                  <a:cubicBezTo>
                    <a:pt x="1" y="2142"/>
                    <a:pt x="445" y="2214"/>
                    <a:pt x="841" y="2214"/>
                  </a:cubicBezTo>
                  <a:cubicBezTo>
                    <a:pt x="1111" y="2214"/>
                    <a:pt x="1359" y="2181"/>
                    <a:pt x="1359" y="2181"/>
                  </a:cubicBezTo>
                  <a:lnTo>
                    <a:pt x="1359" y="2181"/>
                  </a:lnTo>
                  <a:cubicBezTo>
                    <a:pt x="1359" y="2181"/>
                    <a:pt x="585" y="2633"/>
                    <a:pt x="692" y="3038"/>
                  </a:cubicBezTo>
                  <a:cubicBezTo>
                    <a:pt x="711" y="3107"/>
                    <a:pt x="758" y="3136"/>
                    <a:pt x="823" y="3136"/>
                  </a:cubicBezTo>
                  <a:cubicBezTo>
                    <a:pt x="1125" y="3136"/>
                    <a:pt x="1811" y="2514"/>
                    <a:pt x="1811" y="2514"/>
                  </a:cubicBezTo>
                  <a:lnTo>
                    <a:pt x="1811" y="2514"/>
                  </a:lnTo>
                  <a:cubicBezTo>
                    <a:pt x="1811" y="2514"/>
                    <a:pt x="1549" y="3645"/>
                    <a:pt x="2049" y="3717"/>
                  </a:cubicBezTo>
                  <a:cubicBezTo>
                    <a:pt x="2062" y="3719"/>
                    <a:pt x="2075" y="3720"/>
                    <a:pt x="2088" y="3720"/>
                  </a:cubicBezTo>
                  <a:cubicBezTo>
                    <a:pt x="2528" y="3720"/>
                    <a:pt x="2371" y="2514"/>
                    <a:pt x="2371" y="2514"/>
                  </a:cubicBezTo>
                  <a:lnTo>
                    <a:pt x="2371" y="2514"/>
                  </a:lnTo>
                  <a:cubicBezTo>
                    <a:pt x="2371" y="2514"/>
                    <a:pt x="2693" y="3264"/>
                    <a:pt x="3076" y="3264"/>
                  </a:cubicBezTo>
                  <a:cubicBezTo>
                    <a:pt x="3103" y="3264"/>
                    <a:pt x="3129" y="3260"/>
                    <a:pt x="3156" y="3252"/>
                  </a:cubicBezTo>
                  <a:cubicBezTo>
                    <a:pt x="3728" y="3098"/>
                    <a:pt x="2835" y="2109"/>
                    <a:pt x="2835" y="2109"/>
                  </a:cubicBezTo>
                  <a:lnTo>
                    <a:pt x="2835" y="2109"/>
                  </a:lnTo>
                  <a:cubicBezTo>
                    <a:pt x="2835" y="2109"/>
                    <a:pt x="3197" y="2261"/>
                    <a:pt x="3494" y="2261"/>
                  </a:cubicBezTo>
                  <a:cubicBezTo>
                    <a:pt x="3681" y="2261"/>
                    <a:pt x="3843" y="2200"/>
                    <a:pt x="3871" y="2002"/>
                  </a:cubicBezTo>
                  <a:cubicBezTo>
                    <a:pt x="3934" y="1675"/>
                    <a:pt x="3486" y="1625"/>
                    <a:pt x="3084" y="1625"/>
                  </a:cubicBezTo>
                  <a:cubicBezTo>
                    <a:pt x="2959" y="1625"/>
                    <a:pt x="2839" y="1630"/>
                    <a:pt x="2740" y="1633"/>
                  </a:cubicBezTo>
                  <a:cubicBezTo>
                    <a:pt x="2740" y="1633"/>
                    <a:pt x="3597" y="1097"/>
                    <a:pt x="3502" y="633"/>
                  </a:cubicBezTo>
                  <a:cubicBezTo>
                    <a:pt x="3462" y="401"/>
                    <a:pt x="3359" y="307"/>
                    <a:pt x="3227" y="307"/>
                  </a:cubicBezTo>
                  <a:cubicBezTo>
                    <a:pt x="2921" y="307"/>
                    <a:pt x="2465" y="818"/>
                    <a:pt x="2323" y="1276"/>
                  </a:cubicBezTo>
                  <a:cubicBezTo>
                    <a:pt x="2323" y="1276"/>
                    <a:pt x="2472" y="1"/>
                    <a:pt x="2026" y="1"/>
                  </a:cubicBezTo>
                  <a:close/>
                </a:path>
              </a:pathLst>
            </a:custGeom>
            <a:solidFill>
              <a:srgbClr val="CD5B70"/>
            </a:solidFill>
            <a:ln>
              <a:noFill/>
            </a:ln>
          </p:spPr>
          <p:txBody>
            <a:bodyPr spcFirstLastPara="1" wrap="square" lIns="91425" tIns="91425" rIns="91425" bIns="91425" anchor="ctr" anchorCtr="0">
              <a:noAutofit/>
            </a:bodyPr>
            <a:lstStyle/>
            <a:p>
              <a:pPr defTabSz="914379"/>
              <a:endParaRPr kern="0">
                <a:solidFill>
                  <a:sysClr val="windowText" lastClr="000000"/>
                </a:solidFill>
              </a:endParaRPr>
            </a:p>
          </p:txBody>
        </p:sp>
        <p:sp>
          <p:nvSpPr>
            <p:cNvPr id="103" name="Google Shape;2516;p65"/>
            <p:cNvSpPr/>
            <p:nvPr/>
          </p:nvSpPr>
          <p:spPr>
            <a:xfrm>
              <a:off x="2633977" y="2761205"/>
              <a:ext cx="121338" cy="121338"/>
            </a:xfrm>
            <a:custGeom>
              <a:avLst/>
              <a:gdLst/>
              <a:ahLst/>
              <a:cxnLst/>
              <a:rect l="l" t="t" r="r" b="b"/>
              <a:pathLst>
                <a:path w="858" h="858" extrusionOk="0">
                  <a:moveTo>
                    <a:pt x="429" y="0"/>
                  </a:moveTo>
                  <a:cubicBezTo>
                    <a:pt x="191" y="0"/>
                    <a:pt x="1" y="191"/>
                    <a:pt x="1" y="429"/>
                  </a:cubicBezTo>
                  <a:cubicBezTo>
                    <a:pt x="1" y="667"/>
                    <a:pt x="191" y="858"/>
                    <a:pt x="429" y="858"/>
                  </a:cubicBezTo>
                  <a:cubicBezTo>
                    <a:pt x="667" y="858"/>
                    <a:pt x="858" y="667"/>
                    <a:pt x="858" y="429"/>
                  </a:cubicBezTo>
                  <a:cubicBezTo>
                    <a:pt x="858" y="191"/>
                    <a:pt x="667" y="0"/>
                    <a:pt x="429" y="0"/>
                  </a:cubicBezTo>
                  <a:close/>
                </a:path>
              </a:pathLst>
            </a:custGeom>
            <a:solidFill>
              <a:srgbClr val="402549"/>
            </a:solidFill>
            <a:ln>
              <a:noFill/>
            </a:ln>
          </p:spPr>
          <p:txBody>
            <a:bodyPr spcFirstLastPara="1" wrap="square" lIns="91425" tIns="91425" rIns="91425" bIns="91425" anchor="ctr" anchorCtr="0">
              <a:noAutofit/>
            </a:bodyPr>
            <a:lstStyle/>
            <a:p>
              <a:pPr defTabSz="914379"/>
              <a:endParaRPr kern="0">
                <a:solidFill>
                  <a:sysClr val="windowText" lastClr="000000"/>
                </a:solidFill>
              </a:endParaRPr>
            </a:p>
          </p:txBody>
        </p:sp>
      </p:grpSp>
      <p:grpSp>
        <p:nvGrpSpPr>
          <p:cNvPr id="104" name="Google Shape;2514;p65"/>
          <p:cNvGrpSpPr/>
          <p:nvPr/>
        </p:nvGrpSpPr>
        <p:grpSpPr>
          <a:xfrm>
            <a:off x="4246210" y="5515218"/>
            <a:ext cx="741984" cy="526082"/>
            <a:chOff x="2386352" y="2555582"/>
            <a:chExt cx="556488" cy="526082"/>
          </a:xfrm>
        </p:grpSpPr>
        <p:sp>
          <p:nvSpPr>
            <p:cNvPr id="105" name="Google Shape;2515;p65"/>
            <p:cNvSpPr/>
            <p:nvPr/>
          </p:nvSpPr>
          <p:spPr>
            <a:xfrm>
              <a:off x="2386352" y="2555582"/>
              <a:ext cx="556488" cy="526082"/>
            </a:xfrm>
            <a:custGeom>
              <a:avLst/>
              <a:gdLst/>
              <a:ahLst/>
              <a:cxnLst/>
              <a:rect l="l" t="t" r="r" b="b"/>
              <a:pathLst>
                <a:path w="3935" h="3720" extrusionOk="0">
                  <a:moveTo>
                    <a:pt x="2026" y="1"/>
                  </a:moveTo>
                  <a:cubicBezTo>
                    <a:pt x="2018" y="1"/>
                    <a:pt x="2010" y="1"/>
                    <a:pt x="2002" y="2"/>
                  </a:cubicBezTo>
                  <a:cubicBezTo>
                    <a:pt x="1632" y="26"/>
                    <a:pt x="1335" y="335"/>
                    <a:pt x="1787" y="1383"/>
                  </a:cubicBezTo>
                  <a:cubicBezTo>
                    <a:pt x="1787" y="1383"/>
                    <a:pt x="1103" y="591"/>
                    <a:pt x="678" y="591"/>
                  </a:cubicBezTo>
                  <a:cubicBezTo>
                    <a:pt x="595" y="591"/>
                    <a:pt x="522" y="621"/>
                    <a:pt x="466" y="692"/>
                  </a:cubicBezTo>
                  <a:cubicBezTo>
                    <a:pt x="216" y="1038"/>
                    <a:pt x="1418" y="1752"/>
                    <a:pt x="1418" y="1752"/>
                  </a:cubicBezTo>
                  <a:cubicBezTo>
                    <a:pt x="1418" y="1752"/>
                    <a:pt x="1013" y="1651"/>
                    <a:pt x="669" y="1651"/>
                  </a:cubicBezTo>
                  <a:cubicBezTo>
                    <a:pt x="473" y="1651"/>
                    <a:pt x="297" y="1684"/>
                    <a:pt x="228" y="1788"/>
                  </a:cubicBezTo>
                  <a:cubicBezTo>
                    <a:pt x="1" y="2142"/>
                    <a:pt x="445" y="2214"/>
                    <a:pt x="841" y="2214"/>
                  </a:cubicBezTo>
                  <a:cubicBezTo>
                    <a:pt x="1111" y="2214"/>
                    <a:pt x="1359" y="2181"/>
                    <a:pt x="1359" y="2181"/>
                  </a:cubicBezTo>
                  <a:lnTo>
                    <a:pt x="1359" y="2181"/>
                  </a:lnTo>
                  <a:cubicBezTo>
                    <a:pt x="1359" y="2181"/>
                    <a:pt x="585" y="2633"/>
                    <a:pt x="692" y="3038"/>
                  </a:cubicBezTo>
                  <a:cubicBezTo>
                    <a:pt x="711" y="3107"/>
                    <a:pt x="758" y="3136"/>
                    <a:pt x="823" y="3136"/>
                  </a:cubicBezTo>
                  <a:cubicBezTo>
                    <a:pt x="1125" y="3136"/>
                    <a:pt x="1811" y="2514"/>
                    <a:pt x="1811" y="2514"/>
                  </a:cubicBezTo>
                  <a:lnTo>
                    <a:pt x="1811" y="2514"/>
                  </a:lnTo>
                  <a:cubicBezTo>
                    <a:pt x="1811" y="2514"/>
                    <a:pt x="1549" y="3645"/>
                    <a:pt x="2049" y="3717"/>
                  </a:cubicBezTo>
                  <a:cubicBezTo>
                    <a:pt x="2062" y="3719"/>
                    <a:pt x="2075" y="3720"/>
                    <a:pt x="2088" y="3720"/>
                  </a:cubicBezTo>
                  <a:cubicBezTo>
                    <a:pt x="2528" y="3720"/>
                    <a:pt x="2371" y="2514"/>
                    <a:pt x="2371" y="2514"/>
                  </a:cubicBezTo>
                  <a:lnTo>
                    <a:pt x="2371" y="2514"/>
                  </a:lnTo>
                  <a:cubicBezTo>
                    <a:pt x="2371" y="2514"/>
                    <a:pt x="2693" y="3264"/>
                    <a:pt x="3076" y="3264"/>
                  </a:cubicBezTo>
                  <a:cubicBezTo>
                    <a:pt x="3103" y="3264"/>
                    <a:pt x="3129" y="3260"/>
                    <a:pt x="3156" y="3252"/>
                  </a:cubicBezTo>
                  <a:cubicBezTo>
                    <a:pt x="3728" y="3098"/>
                    <a:pt x="2835" y="2109"/>
                    <a:pt x="2835" y="2109"/>
                  </a:cubicBezTo>
                  <a:lnTo>
                    <a:pt x="2835" y="2109"/>
                  </a:lnTo>
                  <a:cubicBezTo>
                    <a:pt x="2835" y="2109"/>
                    <a:pt x="3197" y="2261"/>
                    <a:pt x="3494" y="2261"/>
                  </a:cubicBezTo>
                  <a:cubicBezTo>
                    <a:pt x="3681" y="2261"/>
                    <a:pt x="3843" y="2200"/>
                    <a:pt x="3871" y="2002"/>
                  </a:cubicBezTo>
                  <a:cubicBezTo>
                    <a:pt x="3934" y="1675"/>
                    <a:pt x="3486" y="1625"/>
                    <a:pt x="3084" y="1625"/>
                  </a:cubicBezTo>
                  <a:cubicBezTo>
                    <a:pt x="2959" y="1625"/>
                    <a:pt x="2839" y="1630"/>
                    <a:pt x="2740" y="1633"/>
                  </a:cubicBezTo>
                  <a:cubicBezTo>
                    <a:pt x="2740" y="1633"/>
                    <a:pt x="3597" y="1097"/>
                    <a:pt x="3502" y="633"/>
                  </a:cubicBezTo>
                  <a:cubicBezTo>
                    <a:pt x="3462" y="401"/>
                    <a:pt x="3359" y="307"/>
                    <a:pt x="3227" y="307"/>
                  </a:cubicBezTo>
                  <a:cubicBezTo>
                    <a:pt x="2921" y="307"/>
                    <a:pt x="2465" y="818"/>
                    <a:pt x="2323" y="1276"/>
                  </a:cubicBezTo>
                  <a:cubicBezTo>
                    <a:pt x="2323" y="1276"/>
                    <a:pt x="2472" y="1"/>
                    <a:pt x="2026" y="1"/>
                  </a:cubicBezTo>
                  <a:close/>
                </a:path>
              </a:pathLst>
            </a:custGeom>
            <a:solidFill>
              <a:srgbClr val="CD5B70"/>
            </a:solidFill>
            <a:ln>
              <a:noFill/>
            </a:ln>
          </p:spPr>
          <p:txBody>
            <a:bodyPr spcFirstLastPara="1" wrap="square" lIns="91425" tIns="91425" rIns="91425" bIns="91425" anchor="ctr" anchorCtr="0">
              <a:noAutofit/>
            </a:bodyPr>
            <a:lstStyle/>
            <a:p>
              <a:pPr defTabSz="914379"/>
              <a:endParaRPr kern="0">
                <a:solidFill>
                  <a:sysClr val="windowText" lastClr="000000"/>
                </a:solidFill>
              </a:endParaRPr>
            </a:p>
          </p:txBody>
        </p:sp>
        <p:sp>
          <p:nvSpPr>
            <p:cNvPr id="106" name="Google Shape;2516;p65"/>
            <p:cNvSpPr/>
            <p:nvPr/>
          </p:nvSpPr>
          <p:spPr>
            <a:xfrm>
              <a:off x="2633977" y="2761205"/>
              <a:ext cx="121338" cy="121338"/>
            </a:xfrm>
            <a:custGeom>
              <a:avLst/>
              <a:gdLst/>
              <a:ahLst/>
              <a:cxnLst/>
              <a:rect l="l" t="t" r="r" b="b"/>
              <a:pathLst>
                <a:path w="858" h="858" extrusionOk="0">
                  <a:moveTo>
                    <a:pt x="429" y="0"/>
                  </a:moveTo>
                  <a:cubicBezTo>
                    <a:pt x="191" y="0"/>
                    <a:pt x="1" y="191"/>
                    <a:pt x="1" y="429"/>
                  </a:cubicBezTo>
                  <a:cubicBezTo>
                    <a:pt x="1" y="667"/>
                    <a:pt x="191" y="858"/>
                    <a:pt x="429" y="858"/>
                  </a:cubicBezTo>
                  <a:cubicBezTo>
                    <a:pt x="667" y="858"/>
                    <a:pt x="858" y="667"/>
                    <a:pt x="858" y="429"/>
                  </a:cubicBezTo>
                  <a:cubicBezTo>
                    <a:pt x="858" y="191"/>
                    <a:pt x="667" y="0"/>
                    <a:pt x="429" y="0"/>
                  </a:cubicBezTo>
                  <a:close/>
                </a:path>
              </a:pathLst>
            </a:custGeom>
            <a:solidFill>
              <a:srgbClr val="402549"/>
            </a:solidFill>
            <a:ln>
              <a:noFill/>
            </a:ln>
          </p:spPr>
          <p:txBody>
            <a:bodyPr spcFirstLastPara="1" wrap="square" lIns="91425" tIns="91425" rIns="91425" bIns="91425" anchor="ctr" anchorCtr="0">
              <a:noAutofit/>
            </a:bodyPr>
            <a:lstStyle/>
            <a:p>
              <a:pPr defTabSz="914379"/>
              <a:endParaRPr kern="0">
                <a:solidFill>
                  <a:sysClr val="windowText" lastClr="000000"/>
                </a:solidFill>
              </a:endParaRPr>
            </a:p>
          </p:txBody>
        </p:sp>
      </p:grpSp>
      <p:grpSp>
        <p:nvGrpSpPr>
          <p:cNvPr id="39" name="Group 38">
            <a:extLst>
              <a:ext uri="{FF2B5EF4-FFF2-40B4-BE49-F238E27FC236}">
                <a16:creationId xmlns:a16="http://schemas.microsoft.com/office/drawing/2014/main" id="{A069C039-631A-43B0-A4B9-73DB38ECE19F}"/>
              </a:ext>
            </a:extLst>
          </p:cNvPr>
          <p:cNvGrpSpPr/>
          <p:nvPr/>
        </p:nvGrpSpPr>
        <p:grpSpPr>
          <a:xfrm>
            <a:off x="7074785" y="404574"/>
            <a:ext cx="4533443" cy="847378"/>
            <a:chOff x="7625878" y="900988"/>
            <a:chExt cx="4400763" cy="1108359"/>
          </a:xfrm>
          <a:solidFill>
            <a:schemeClr val="tx2"/>
          </a:solidFill>
        </p:grpSpPr>
        <p:sp>
          <p:nvSpPr>
            <p:cNvPr id="40" name="Rectangle 66">
              <a:extLst>
                <a:ext uri="{FF2B5EF4-FFF2-40B4-BE49-F238E27FC236}">
                  <a16:creationId xmlns:a16="http://schemas.microsoft.com/office/drawing/2014/main" id="{73BE0698-D469-4916-8CBF-A693371CA66B}"/>
                </a:ext>
              </a:extLst>
            </p:cNvPr>
            <p:cNvSpPr/>
            <p:nvPr/>
          </p:nvSpPr>
          <p:spPr>
            <a:xfrm>
              <a:off x="7689549" y="935574"/>
              <a:ext cx="4273421" cy="1073773"/>
            </a:xfrm>
            <a:custGeom>
              <a:avLst/>
              <a:gdLst>
                <a:gd name="connsiteX0" fmla="*/ 0 w 4273421"/>
                <a:gd name="connsiteY0" fmla="*/ 0 h 1002374"/>
                <a:gd name="connsiteX1" fmla="*/ 4273421 w 4273421"/>
                <a:gd name="connsiteY1" fmla="*/ 0 h 1002374"/>
                <a:gd name="connsiteX2" fmla="*/ 4273421 w 4273421"/>
                <a:gd name="connsiteY2" fmla="*/ 1002374 h 1002374"/>
                <a:gd name="connsiteX3" fmla="*/ 0 w 4273421"/>
                <a:gd name="connsiteY3" fmla="*/ 1002374 h 1002374"/>
                <a:gd name="connsiteX4" fmla="*/ 0 w 4273421"/>
                <a:gd name="connsiteY4" fmla="*/ 0 h 1002374"/>
                <a:gd name="connsiteX0" fmla="*/ 0 w 4273421"/>
                <a:gd name="connsiteY0" fmla="*/ 70497 h 1072871"/>
                <a:gd name="connsiteX1" fmla="*/ 4273421 w 4273421"/>
                <a:gd name="connsiteY1" fmla="*/ 70497 h 1072871"/>
                <a:gd name="connsiteX2" fmla="*/ 4273421 w 4273421"/>
                <a:gd name="connsiteY2" fmla="*/ 1072871 h 1072871"/>
                <a:gd name="connsiteX3" fmla="*/ 0 w 4273421"/>
                <a:gd name="connsiteY3" fmla="*/ 1072871 h 1072871"/>
                <a:gd name="connsiteX4" fmla="*/ 0 w 4273421"/>
                <a:gd name="connsiteY4" fmla="*/ 70497 h 1072871"/>
                <a:gd name="connsiteX0" fmla="*/ 0 w 4273421"/>
                <a:gd name="connsiteY0" fmla="*/ 38292 h 1040666"/>
                <a:gd name="connsiteX1" fmla="*/ 4273421 w 4273421"/>
                <a:gd name="connsiteY1" fmla="*/ 38292 h 1040666"/>
                <a:gd name="connsiteX2" fmla="*/ 4273421 w 4273421"/>
                <a:gd name="connsiteY2" fmla="*/ 1040666 h 1040666"/>
                <a:gd name="connsiteX3" fmla="*/ 0 w 4273421"/>
                <a:gd name="connsiteY3" fmla="*/ 1040666 h 1040666"/>
                <a:gd name="connsiteX4" fmla="*/ 0 w 4273421"/>
                <a:gd name="connsiteY4" fmla="*/ 38292 h 1040666"/>
                <a:gd name="connsiteX0" fmla="*/ 0 w 4273421"/>
                <a:gd name="connsiteY0" fmla="*/ 38292 h 1040666"/>
                <a:gd name="connsiteX1" fmla="*/ 4273421 w 4273421"/>
                <a:gd name="connsiteY1" fmla="*/ 38292 h 1040666"/>
                <a:gd name="connsiteX2" fmla="*/ 4273421 w 4273421"/>
                <a:gd name="connsiteY2" fmla="*/ 1040666 h 1040666"/>
                <a:gd name="connsiteX3" fmla="*/ 0 w 4273421"/>
                <a:gd name="connsiteY3" fmla="*/ 1040666 h 1040666"/>
                <a:gd name="connsiteX4" fmla="*/ 0 w 4273421"/>
                <a:gd name="connsiteY4" fmla="*/ 38292 h 1040666"/>
                <a:gd name="connsiteX0" fmla="*/ 0 w 4273421"/>
                <a:gd name="connsiteY0" fmla="*/ 38292 h 1040666"/>
                <a:gd name="connsiteX1" fmla="*/ 4273421 w 4273421"/>
                <a:gd name="connsiteY1" fmla="*/ 38292 h 1040666"/>
                <a:gd name="connsiteX2" fmla="*/ 4273421 w 4273421"/>
                <a:gd name="connsiteY2" fmla="*/ 1040666 h 1040666"/>
                <a:gd name="connsiteX3" fmla="*/ 0 w 4273421"/>
                <a:gd name="connsiteY3" fmla="*/ 1040666 h 1040666"/>
                <a:gd name="connsiteX4" fmla="*/ 0 w 4273421"/>
                <a:gd name="connsiteY4" fmla="*/ 38292 h 1040666"/>
                <a:gd name="connsiteX0" fmla="*/ 0 w 4273421"/>
                <a:gd name="connsiteY0" fmla="*/ 38292 h 1073773"/>
                <a:gd name="connsiteX1" fmla="*/ 4273421 w 4273421"/>
                <a:gd name="connsiteY1" fmla="*/ 38292 h 1073773"/>
                <a:gd name="connsiteX2" fmla="*/ 4273421 w 4273421"/>
                <a:gd name="connsiteY2" fmla="*/ 1040666 h 1073773"/>
                <a:gd name="connsiteX3" fmla="*/ 0 w 4273421"/>
                <a:gd name="connsiteY3" fmla="*/ 1040666 h 1073773"/>
                <a:gd name="connsiteX4" fmla="*/ 0 w 4273421"/>
                <a:gd name="connsiteY4" fmla="*/ 38292 h 1073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3421" h="1073773">
                  <a:moveTo>
                    <a:pt x="0" y="38292"/>
                  </a:moveTo>
                  <a:cubicBezTo>
                    <a:pt x="1443135" y="-120328"/>
                    <a:pt x="2848947" y="280888"/>
                    <a:pt x="4273421" y="38292"/>
                  </a:cubicBezTo>
                  <a:lnTo>
                    <a:pt x="4273421" y="1040666"/>
                  </a:lnTo>
                  <a:cubicBezTo>
                    <a:pt x="2830285" y="1189956"/>
                    <a:pt x="1415144" y="770078"/>
                    <a:pt x="0" y="1040666"/>
                  </a:cubicBezTo>
                  <a:lnTo>
                    <a:pt x="0" y="38292"/>
                  </a:lnTo>
                  <a:close/>
                </a:path>
              </a:pathLst>
            </a:cu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9"/>
              <a:endParaRPr lang="vi-VN">
                <a:solidFill>
                  <a:prstClr val="white"/>
                </a:solidFill>
              </a:endParaRPr>
            </a:p>
          </p:txBody>
        </p:sp>
        <p:sp>
          <p:nvSpPr>
            <p:cNvPr id="41" name="TextBox 40">
              <a:extLst>
                <a:ext uri="{FF2B5EF4-FFF2-40B4-BE49-F238E27FC236}">
                  <a16:creationId xmlns:a16="http://schemas.microsoft.com/office/drawing/2014/main" id="{6B378764-E926-4F31-AC06-468D7E032662}"/>
                </a:ext>
              </a:extLst>
            </p:cNvPr>
            <p:cNvSpPr txBox="1"/>
            <p:nvPr/>
          </p:nvSpPr>
          <p:spPr>
            <a:xfrm>
              <a:off x="7625878" y="900988"/>
              <a:ext cx="4400763" cy="764878"/>
            </a:xfrm>
            <a:prstGeom prst="rect">
              <a:avLst/>
            </a:prstGeom>
            <a:grpFill/>
            <a:ln>
              <a:solidFill>
                <a:schemeClr val="accent1"/>
              </a:solidFill>
            </a:ln>
          </p:spPr>
          <p:txBody>
            <a:bodyPr wrap="square" rtlCol="0">
              <a:spAutoFit/>
            </a:bodyPr>
            <a:lstStyle/>
            <a:p>
              <a:pPr algn="ctr" defTabSz="914379"/>
              <a:r>
                <a:rPr lang="vi-VN" sz="3200" i="1" dirty="0">
                  <a:solidFill>
                    <a:prstClr val="white"/>
                  </a:solidFill>
                  <a:latin typeface="Times New Roman" pitchFamily="18" charset="0"/>
                  <a:cs typeface="Times New Roman" pitchFamily="18" charset="0"/>
                </a:rPr>
                <a:t>Sản phẩm</a:t>
              </a:r>
            </a:p>
          </p:txBody>
        </p:sp>
      </p:grpSp>
      <p:sp>
        <p:nvSpPr>
          <p:cNvPr id="3" name="Hộp Văn bản 2">
            <a:extLst>
              <a:ext uri="{FF2B5EF4-FFF2-40B4-BE49-F238E27FC236}">
                <a16:creationId xmlns:a16="http://schemas.microsoft.com/office/drawing/2014/main" id="{79C81491-B847-4A90-A9B2-AC10C57470D3}"/>
              </a:ext>
            </a:extLst>
          </p:cNvPr>
          <p:cNvSpPr txBox="1"/>
          <p:nvPr/>
        </p:nvSpPr>
        <p:spPr>
          <a:xfrm>
            <a:off x="6849979" y="1138022"/>
            <a:ext cx="5009229" cy="5016758"/>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vi-VN" sz="3200" dirty="0"/>
              <a:t>Từ “hay” xuất hiện ở cuối câu thơ đã bộc lộ cảm xúc ngạc nhiên, cảm thán trước cảnh đẹp thiên nhiên, không khí rộn ràng ở vùng núi rừng Việt Bắc. Tâm hồn nhà thơ cảm nhận được vẻ đẹp độc đáo của Việt Bắc. Qua đó, thể hiện sự gắn kết giữa con người và thiên nhiên.</a:t>
            </a:r>
            <a:endParaRPr lang="en-US" sz="3200" dirty="0"/>
          </a:p>
        </p:txBody>
      </p:sp>
    </p:spTree>
    <p:extLst>
      <p:ext uri="{BB962C8B-B14F-4D97-AF65-F5344CB8AC3E}">
        <p14:creationId xmlns:p14="http://schemas.microsoft.com/office/powerpoint/2010/main" val="19710445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additive="base">
                                        <p:cTn id="7" dur="500" fill="hold"/>
                                        <p:tgtEl>
                                          <p:spTgt spid="96"/>
                                        </p:tgtEl>
                                        <p:attrNameLst>
                                          <p:attrName>ppt_x</p:attrName>
                                        </p:attrNameLst>
                                      </p:cBhvr>
                                      <p:tavLst>
                                        <p:tav tm="0">
                                          <p:val>
                                            <p:strVal val="#ppt_x"/>
                                          </p:val>
                                        </p:tav>
                                        <p:tav tm="100000">
                                          <p:val>
                                            <p:strVal val="#ppt_x"/>
                                          </p:val>
                                        </p:tav>
                                      </p:tavLst>
                                    </p:anim>
                                    <p:anim calcmode="lin" valueType="num">
                                      <p:cBhvr additive="base">
                                        <p:cTn id="8"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3DF6A06-B9DE-481C-A32D-9D3183FBCF3C}"/>
              </a:ext>
            </a:extLst>
          </p:cNvPr>
          <p:cNvSpPr/>
          <p:nvPr/>
        </p:nvSpPr>
        <p:spPr>
          <a:xfrm>
            <a:off x="332792" y="-21112"/>
            <a:ext cx="5763208" cy="6272226"/>
          </a:xfrm>
          <a:prstGeom prst="roundRect">
            <a:avLst>
              <a:gd name="adj" fmla="val 3391"/>
            </a:avLst>
          </a:prstGeom>
          <a:solidFill>
            <a:schemeClr val="accent5">
              <a:lumMod val="5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white"/>
              </a:solidFill>
            </a:endParaRPr>
          </a:p>
        </p:txBody>
      </p:sp>
      <p:sp>
        <p:nvSpPr>
          <p:cNvPr id="6" name="Rectangle 5">
            <a:extLst>
              <a:ext uri="{FF2B5EF4-FFF2-40B4-BE49-F238E27FC236}">
                <a16:creationId xmlns:a16="http://schemas.microsoft.com/office/drawing/2014/main" id="{1D87CC02-9728-4070-83DB-D99EEF1B1998}"/>
              </a:ext>
            </a:extLst>
          </p:cNvPr>
          <p:cNvSpPr/>
          <p:nvPr/>
        </p:nvSpPr>
        <p:spPr>
          <a:xfrm>
            <a:off x="5600111" y="696962"/>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white"/>
              </a:solidFill>
            </a:endParaRPr>
          </a:p>
        </p:txBody>
      </p:sp>
      <p:sp>
        <p:nvSpPr>
          <p:cNvPr id="11" name="Rectangle 10">
            <a:extLst>
              <a:ext uri="{FF2B5EF4-FFF2-40B4-BE49-F238E27FC236}">
                <a16:creationId xmlns:a16="http://schemas.microsoft.com/office/drawing/2014/main" id="{35808E8B-0815-45EA-AA0A-F0C7E8F99B62}"/>
              </a:ext>
            </a:extLst>
          </p:cNvPr>
          <p:cNvSpPr/>
          <p:nvPr/>
        </p:nvSpPr>
        <p:spPr>
          <a:xfrm>
            <a:off x="5600111" y="1332252"/>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white"/>
              </a:solidFill>
            </a:endParaRPr>
          </a:p>
        </p:txBody>
      </p:sp>
      <p:sp>
        <p:nvSpPr>
          <p:cNvPr id="12" name="Rectangle 11">
            <a:extLst>
              <a:ext uri="{FF2B5EF4-FFF2-40B4-BE49-F238E27FC236}">
                <a16:creationId xmlns:a16="http://schemas.microsoft.com/office/drawing/2014/main" id="{BD4290F1-31A3-45B3-9A9C-EC250AED95D5}"/>
              </a:ext>
            </a:extLst>
          </p:cNvPr>
          <p:cNvSpPr/>
          <p:nvPr/>
        </p:nvSpPr>
        <p:spPr>
          <a:xfrm>
            <a:off x="5600111" y="1967542"/>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white"/>
              </a:solidFill>
            </a:endParaRPr>
          </a:p>
        </p:txBody>
      </p:sp>
      <p:sp>
        <p:nvSpPr>
          <p:cNvPr id="13" name="Rectangle 12">
            <a:extLst>
              <a:ext uri="{FF2B5EF4-FFF2-40B4-BE49-F238E27FC236}">
                <a16:creationId xmlns:a16="http://schemas.microsoft.com/office/drawing/2014/main" id="{63F9A2DD-4E80-48DE-B7AD-9DBD7AF7075F}"/>
              </a:ext>
            </a:extLst>
          </p:cNvPr>
          <p:cNvSpPr/>
          <p:nvPr/>
        </p:nvSpPr>
        <p:spPr>
          <a:xfrm>
            <a:off x="5600111" y="2602832"/>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white"/>
              </a:solidFill>
            </a:endParaRPr>
          </a:p>
        </p:txBody>
      </p:sp>
      <p:sp>
        <p:nvSpPr>
          <p:cNvPr id="14" name="Rectangle 13">
            <a:extLst>
              <a:ext uri="{FF2B5EF4-FFF2-40B4-BE49-F238E27FC236}">
                <a16:creationId xmlns:a16="http://schemas.microsoft.com/office/drawing/2014/main" id="{389BA8AF-F089-4DD4-9C5C-8583F60F5154}"/>
              </a:ext>
            </a:extLst>
          </p:cNvPr>
          <p:cNvSpPr/>
          <p:nvPr/>
        </p:nvSpPr>
        <p:spPr>
          <a:xfrm>
            <a:off x="5600111" y="3238122"/>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white"/>
              </a:solidFill>
            </a:endParaRPr>
          </a:p>
        </p:txBody>
      </p:sp>
      <p:sp>
        <p:nvSpPr>
          <p:cNvPr id="15" name="Rectangle 14">
            <a:extLst>
              <a:ext uri="{FF2B5EF4-FFF2-40B4-BE49-F238E27FC236}">
                <a16:creationId xmlns:a16="http://schemas.microsoft.com/office/drawing/2014/main" id="{53B7B90C-570B-48E9-A334-6C3187F31D28}"/>
              </a:ext>
            </a:extLst>
          </p:cNvPr>
          <p:cNvSpPr/>
          <p:nvPr/>
        </p:nvSpPr>
        <p:spPr>
          <a:xfrm>
            <a:off x="5600111" y="3873412"/>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white"/>
              </a:solidFill>
            </a:endParaRPr>
          </a:p>
        </p:txBody>
      </p:sp>
      <p:sp>
        <p:nvSpPr>
          <p:cNvPr id="16" name="Rectangle 15">
            <a:extLst>
              <a:ext uri="{FF2B5EF4-FFF2-40B4-BE49-F238E27FC236}">
                <a16:creationId xmlns:a16="http://schemas.microsoft.com/office/drawing/2014/main" id="{8D661B12-039C-4D19-B3D7-555AD23A9E35}"/>
              </a:ext>
            </a:extLst>
          </p:cNvPr>
          <p:cNvSpPr/>
          <p:nvPr/>
        </p:nvSpPr>
        <p:spPr>
          <a:xfrm>
            <a:off x="5600111" y="4508702"/>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white"/>
              </a:solidFill>
            </a:endParaRPr>
          </a:p>
        </p:txBody>
      </p:sp>
      <p:sp>
        <p:nvSpPr>
          <p:cNvPr id="17" name="Rectangle 16">
            <a:extLst>
              <a:ext uri="{FF2B5EF4-FFF2-40B4-BE49-F238E27FC236}">
                <a16:creationId xmlns:a16="http://schemas.microsoft.com/office/drawing/2014/main" id="{C9175485-2685-4C18-926F-32669A10FF64}"/>
              </a:ext>
            </a:extLst>
          </p:cNvPr>
          <p:cNvSpPr/>
          <p:nvPr/>
        </p:nvSpPr>
        <p:spPr>
          <a:xfrm>
            <a:off x="5600111" y="5143992"/>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white"/>
              </a:solidFill>
            </a:endParaRPr>
          </a:p>
        </p:txBody>
      </p:sp>
      <p:sp>
        <p:nvSpPr>
          <p:cNvPr id="18" name="Rectangle 17">
            <a:extLst>
              <a:ext uri="{FF2B5EF4-FFF2-40B4-BE49-F238E27FC236}">
                <a16:creationId xmlns:a16="http://schemas.microsoft.com/office/drawing/2014/main" id="{B6DFE365-0551-4C8B-BBF0-4AD57E72CF00}"/>
              </a:ext>
            </a:extLst>
          </p:cNvPr>
          <p:cNvSpPr/>
          <p:nvPr/>
        </p:nvSpPr>
        <p:spPr>
          <a:xfrm>
            <a:off x="5600111" y="5779282"/>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white"/>
              </a:solidFill>
            </a:endParaRPr>
          </a:p>
        </p:txBody>
      </p:sp>
      <p:sp>
        <p:nvSpPr>
          <p:cNvPr id="43" name="Freeform: Shape 42">
            <a:extLst>
              <a:ext uri="{FF2B5EF4-FFF2-40B4-BE49-F238E27FC236}">
                <a16:creationId xmlns:a16="http://schemas.microsoft.com/office/drawing/2014/main" id="{4DE78041-C4AE-461B-AEB7-CD3904407B31}"/>
              </a:ext>
            </a:extLst>
          </p:cNvPr>
          <p:cNvSpPr/>
          <p:nvPr/>
        </p:nvSpPr>
        <p:spPr>
          <a:xfrm>
            <a:off x="5397552" y="1138022"/>
            <a:ext cx="4781" cy="463"/>
          </a:xfrm>
          <a:custGeom>
            <a:avLst/>
            <a:gdLst>
              <a:gd name="connsiteX0" fmla="*/ 0 w 4781"/>
              <a:gd name="connsiteY0" fmla="*/ 0 h 463"/>
              <a:gd name="connsiteX1" fmla="*/ 4781 w 4781"/>
              <a:gd name="connsiteY1" fmla="*/ 463 h 463"/>
              <a:gd name="connsiteX2" fmla="*/ 0 w 4781"/>
              <a:gd name="connsiteY2" fmla="*/ 463 h 463"/>
              <a:gd name="connsiteX3" fmla="*/ 0 w 4781"/>
              <a:gd name="connsiteY3" fmla="*/ 0 h 463"/>
            </a:gdLst>
            <a:ahLst/>
            <a:cxnLst>
              <a:cxn ang="0">
                <a:pos x="connsiteX0" y="connsiteY0"/>
              </a:cxn>
              <a:cxn ang="0">
                <a:pos x="connsiteX1" y="connsiteY1"/>
              </a:cxn>
              <a:cxn ang="0">
                <a:pos x="connsiteX2" y="connsiteY2"/>
              </a:cxn>
              <a:cxn ang="0">
                <a:pos x="connsiteX3" y="connsiteY3"/>
              </a:cxn>
            </a:cxnLst>
            <a:rect l="l" t="t" r="r" b="b"/>
            <a:pathLst>
              <a:path w="4781" h="463">
                <a:moveTo>
                  <a:pt x="0" y="0"/>
                </a:moveTo>
                <a:lnTo>
                  <a:pt x="4781" y="463"/>
                </a:lnTo>
                <a:lnTo>
                  <a:pt x="0" y="463"/>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91437" tIns="45720" rIns="91437" bIns="45720" rtlCol="0" anchor="ctr">
            <a:noAutofit/>
          </a:bodyPr>
          <a:lstStyle/>
          <a:p>
            <a:pPr algn="ctr" defTabSz="914379"/>
            <a:endParaRPr lang="vi-VN">
              <a:solidFill>
                <a:prstClr val="white"/>
              </a:solidFill>
            </a:endParaRPr>
          </a:p>
        </p:txBody>
      </p:sp>
      <p:grpSp>
        <p:nvGrpSpPr>
          <p:cNvPr id="129" name="Group 128">
            <a:extLst>
              <a:ext uri="{FF2B5EF4-FFF2-40B4-BE49-F238E27FC236}">
                <a16:creationId xmlns:a16="http://schemas.microsoft.com/office/drawing/2014/main" id="{A069C039-631A-43B0-A4B9-73DB38ECE19F}"/>
              </a:ext>
            </a:extLst>
          </p:cNvPr>
          <p:cNvGrpSpPr/>
          <p:nvPr/>
        </p:nvGrpSpPr>
        <p:grpSpPr>
          <a:xfrm>
            <a:off x="641713" y="462206"/>
            <a:ext cx="4535976" cy="820936"/>
            <a:chOff x="6854852" y="880306"/>
            <a:chExt cx="4403223" cy="1073773"/>
          </a:xfrm>
          <a:solidFill>
            <a:schemeClr val="tx2"/>
          </a:solidFill>
        </p:grpSpPr>
        <p:sp>
          <p:nvSpPr>
            <p:cNvPr id="67" name="Rectangle 66">
              <a:extLst>
                <a:ext uri="{FF2B5EF4-FFF2-40B4-BE49-F238E27FC236}">
                  <a16:creationId xmlns:a16="http://schemas.microsoft.com/office/drawing/2014/main" id="{73BE0698-D469-4916-8CBF-A693371CA66B}"/>
                </a:ext>
              </a:extLst>
            </p:cNvPr>
            <p:cNvSpPr/>
            <p:nvPr/>
          </p:nvSpPr>
          <p:spPr>
            <a:xfrm>
              <a:off x="6984654" y="880306"/>
              <a:ext cx="4273421" cy="1073773"/>
            </a:xfrm>
            <a:custGeom>
              <a:avLst/>
              <a:gdLst>
                <a:gd name="connsiteX0" fmla="*/ 0 w 4273421"/>
                <a:gd name="connsiteY0" fmla="*/ 0 h 1002374"/>
                <a:gd name="connsiteX1" fmla="*/ 4273421 w 4273421"/>
                <a:gd name="connsiteY1" fmla="*/ 0 h 1002374"/>
                <a:gd name="connsiteX2" fmla="*/ 4273421 w 4273421"/>
                <a:gd name="connsiteY2" fmla="*/ 1002374 h 1002374"/>
                <a:gd name="connsiteX3" fmla="*/ 0 w 4273421"/>
                <a:gd name="connsiteY3" fmla="*/ 1002374 h 1002374"/>
                <a:gd name="connsiteX4" fmla="*/ 0 w 4273421"/>
                <a:gd name="connsiteY4" fmla="*/ 0 h 1002374"/>
                <a:gd name="connsiteX0" fmla="*/ 0 w 4273421"/>
                <a:gd name="connsiteY0" fmla="*/ 70497 h 1072871"/>
                <a:gd name="connsiteX1" fmla="*/ 4273421 w 4273421"/>
                <a:gd name="connsiteY1" fmla="*/ 70497 h 1072871"/>
                <a:gd name="connsiteX2" fmla="*/ 4273421 w 4273421"/>
                <a:gd name="connsiteY2" fmla="*/ 1072871 h 1072871"/>
                <a:gd name="connsiteX3" fmla="*/ 0 w 4273421"/>
                <a:gd name="connsiteY3" fmla="*/ 1072871 h 1072871"/>
                <a:gd name="connsiteX4" fmla="*/ 0 w 4273421"/>
                <a:gd name="connsiteY4" fmla="*/ 70497 h 1072871"/>
                <a:gd name="connsiteX0" fmla="*/ 0 w 4273421"/>
                <a:gd name="connsiteY0" fmla="*/ 38292 h 1040666"/>
                <a:gd name="connsiteX1" fmla="*/ 4273421 w 4273421"/>
                <a:gd name="connsiteY1" fmla="*/ 38292 h 1040666"/>
                <a:gd name="connsiteX2" fmla="*/ 4273421 w 4273421"/>
                <a:gd name="connsiteY2" fmla="*/ 1040666 h 1040666"/>
                <a:gd name="connsiteX3" fmla="*/ 0 w 4273421"/>
                <a:gd name="connsiteY3" fmla="*/ 1040666 h 1040666"/>
                <a:gd name="connsiteX4" fmla="*/ 0 w 4273421"/>
                <a:gd name="connsiteY4" fmla="*/ 38292 h 1040666"/>
                <a:gd name="connsiteX0" fmla="*/ 0 w 4273421"/>
                <a:gd name="connsiteY0" fmla="*/ 38292 h 1040666"/>
                <a:gd name="connsiteX1" fmla="*/ 4273421 w 4273421"/>
                <a:gd name="connsiteY1" fmla="*/ 38292 h 1040666"/>
                <a:gd name="connsiteX2" fmla="*/ 4273421 w 4273421"/>
                <a:gd name="connsiteY2" fmla="*/ 1040666 h 1040666"/>
                <a:gd name="connsiteX3" fmla="*/ 0 w 4273421"/>
                <a:gd name="connsiteY3" fmla="*/ 1040666 h 1040666"/>
                <a:gd name="connsiteX4" fmla="*/ 0 w 4273421"/>
                <a:gd name="connsiteY4" fmla="*/ 38292 h 1040666"/>
                <a:gd name="connsiteX0" fmla="*/ 0 w 4273421"/>
                <a:gd name="connsiteY0" fmla="*/ 38292 h 1040666"/>
                <a:gd name="connsiteX1" fmla="*/ 4273421 w 4273421"/>
                <a:gd name="connsiteY1" fmla="*/ 38292 h 1040666"/>
                <a:gd name="connsiteX2" fmla="*/ 4273421 w 4273421"/>
                <a:gd name="connsiteY2" fmla="*/ 1040666 h 1040666"/>
                <a:gd name="connsiteX3" fmla="*/ 0 w 4273421"/>
                <a:gd name="connsiteY3" fmla="*/ 1040666 h 1040666"/>
                <a:gd name="connsiteX4" fmla="*/ 0 w 4273421"/>
                <a:gd name="connsiteY4" fmla="*/ 38292 h 1040666"/>
                <a:gd name="connsiteX0" fmla="*/ 0 w 4273421"/>
                <a:gd name="connsiteY0" fmla="*/ 38292 h 1073773"/>
                <a:gd name="connsiteX1" fmla="*/ 4273421 w 4273421"/>
                <a:gd name="connsiteY1" fmla="*/ 38292 h 1073773"/>
                <a:gd name="connsiteX2" fmla="*/ 4273421 w 4273421"/>
                <a:gd name="connsiteY2" fmla="*/ 1040666 h 1073773"/>
                <a:gd name="connsiteX3" fmla="*/ 0 w 4273421"/>
                <a:gd name="connsiteY3" fmla="*/ 1040666 h 1073773"/>
                <a:gd name="connsiteX4" fmla="*/ 0 w 4273421"/>
                <a:gd name="connsiteY4" fmla="*/ 38292 h 1073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3421" h="1073773">
                  <a:moveTo>
                    <a:pt x="0" y="38292"/>
                  </a:moveTo>
                  <a:cubicBezTo>
                    <a:pt x="1443135" y="-120328"/>
                    <a:pt x="2848947" y="280888"/>
                    <a:pt x="4273421" y="38292"/>
                  </a:cubicBezTo>
                  <a:lnTo>
                    <a:pt x="4273421" y="1040666"/>
                  </a:lnTo>
                  <a:cubicBezTo>
                    <a:pt x="2830285" y="1189956"/>
                    <a:pt x="1415144" y="770078"/>
                    <a:pt x="0" y="1040666"/>
                  </a:cubicBezTo>
                  <a:lnTo>
                    <a:pt x="0" y="38292"/>
                  </a:lnTo>
                  <a:close/>
                </a:path>
              </a:pathLst>
            </a:cu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9"/>
              <a:endParaRPr lang="vi-VN">
                <a:solidFill>
                  <a:prstClr val="white"/>
                </a:solidFill>
              </a:endParaRPr>
            </a:p>
          </p:txBody>
        </p:sp>
        <p:sp>
          <p:nvSpPr>
            <p:cNvPr id="68" name="TextBox 67">
              <a:extLst>
                <a:ext uri="{FF2B5EF4-FFF2-40B4-BE49-F238E27FC236}">
                  <a16:creationId xmlns:a16="http://schemas.microsoft.com/office/drawing/2014/main" id="{6B378764-E926-4F31-AC06-468D7E032662}"/>
                </a:ext>
              </a:extLst>
            </p:cNvPr>
            <p:cNvSpPr txBox="1"/>
            <p:nvPr/>
          </p:nvSpPr>
          <p:spPr>
            <a:xfrm>
              <a:off x="6854852" y="893800"/>
              <a:ext cx="4400763" cy="764878"/>
            </a:xfrm>
            <a:prstGeom prst="rect">
              <a:avLst/>
            </a:prstGeom>
            <a:grpFill/>
            <a:ln>
              <a:solidFill>
                <a:schemeClr val="accent1"/>
              </a:solidFill>
            </a:ln>
          </p:spPr>
          <p:txBody>
            <a:bodyPr wrap="square" rtlCol="0">
              <a:spAutoFit/>
            </a:bodyPr>
            <a:lstStyle/>
            <a:p>
              <a:pPr algn="ctr" defTabSz="914379"/>
              <a:r>
                <a:rPr lang="vi-VN" sz="3200" i="1" dirty="0" err="1">
                  <a:solidFill>
                    <a:prstClr val="white"/>
                  </a:solidFill>
                  <a:latin typeface="Times New Roman" pitchFamily="18" charset="0"/>
                  <a:cs typeface="Times New Roman" pitchFamily="18" charset="0"/>
                </a:rPr>
                <a:t>Nhóm</a:t>
              </a:r>
              <a:r>
                <a:rPr lang="vi-VN" sz="3200" i="1" dirty="0">
                  <a:solidFill>
                    <a:prstClr val="white"/>
                  </a:solidFill>
                  <a:latin typeface="Times New Roman" pitchFamily="18" charset="0"/>
                  <a:cs typeface="Times New Roman" pitchFamily="18" charset="0"/>
                </a:rPr>
                <a:t> 0</a:t>
              </a:r>
              <a:r>
                <a:rPr lang="en-US" sz="3200" i="1" dirty="0">
                  <a:solidFill>
                    <a:prstClr val="white"/>
                  </a:solidFill>
                  <a:latin typeface="Times New Roman" pitchFamily="18" charset="0"/>
                  <a:cs typeface="Times New Roman" pitchFamily="18" charset="0"/>
                </a:rPr>
                <a:t>2</a:t>
              </a:r>
              <a:endParaRPr lang="vi-VN" sz="3200" i="1" dirty="0">
                <a:solidFill>
                  <a:prstClr val="white"/>
                </a:solidFill>
                <a:latin typeface="Times New Roman" pitchFamily="18" charset="0"/>
                <a:cs typeface="Times New Roman" pitchFamily="18" charset="0"/>
              </a:endParaRPr>
            </a:p>
          </p:txBody>
        </p:sp>
      </p:grpSp>
      <p:sp>
        <p:nvSpPr>
          <p:cNvPr id="2" name="Block Arc 1">
            <a:extLst>
              <a:ext uri="{FF2B5EF4-FFF2-40B4-BE49-F238E27FC236}">
                <a16:creationId xmlns:a16="http://schemas.microsoft.com/office/drawing/2014/main" id="{02267234-8E4C-4339-9595-8766F0EAFDCC}"/>
              </a:ext>
            </a:extLst>
          </p:cNvPr>
          <p:cNvSpPr/>
          <p:nvPr/>
        </p:nvSpPr>
        <p:spPr>
          <a:xfrm>
            <a:off x="5791147" y="557801"/>
            <a:ext cx="609767" cy="580221"/>
          </a:xfrm>
          <a:prstGeom prst="blockArc">
            <a:avLst>
              <a:gd name="adj1" fmla="val 11105652"/>
              <a:gd name="adj2" fmla="val 5424571"/>
              <a:gd name="adj3" fmla="val 19082"/>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black"/>
              </a:solidFill>
            </a:endParaRPr>
          </a:p>
        </p:txBody>
      </p:sp>
      <p:sp>
        <p:nvSpPr>
          <p:cNvPr id="70" name="Block Arc 69">
            <a:extLst>
              <a:ext uri="{FF2B5EF4-FFF2-40B4-BE49-F238E27FC236}">
                <a16:creationId xmlns:a16="http://schemas.microsoft.com/office/drawing/2014/main" id="{BD873949-CBD7-41B7-A2F6-08DB28D94907}"/>
              </a:ext>
            </a:extLst>
          </p:cNvPr>
          <p:cNvSpPr/>
          <p:nvPr/>
        </p:nvSpPr>
        <p:spPr>
          <a:xfrm>
            <a:off x="5791147" y="1251986"/>
            <a:ext cx="609767" cy="580221"/>
          </a:xfrm>
          <a:prstGeom prst="blockArc">
            <a:avLst>
              <a:gd name="adj1" fmla="val 11105652"/>
              <a:gd name="adj2" fmla="val 5424571"/>
              <a:gd name="adj3" fmla="val 19082"/>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black"/>
              </a:solidFill>
            </a:endParaRPr>
          </a:p>
        </p:txBody>
      </p:sp>
      <p:sp>
        <p:nvSpPr>
          <p:cNvPr id="88" name="Block Arc 87">
            <a:extLst>
              <a:ext uri="{FF2B5EF4-FFF2-40B4-BE49-F238E27FC236}">
                <a16:creationId xmlns:a16="http://schemas.microsoft.com/office/drawing/2014/main" id="{522C2B6B-47F7-4FDA-9963-057DBDED67B2}"/>
              </a:ext>
            </a:extLst>
          </p:cNvPr>
          <p:cNvSpPr/>
          <p:nvPr/>
        </p:nvSpPr>
        <p:spPr>
          <a:xfrm>
            <a:off x="5791147" y="1869601"/>
            <a:ext cx="609767" cy="580221"/>
          </a:xfrm>
          <a:prstGeom prst="blockArc">
            <a:avLst>
              <a:gd name="adj1" fmla="val 11105652"/>
              <a:gd name="adj2" fmla="val 5424571"/>
              <a:gd name="adj3" fmla="val 19082"/>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black"/>
              </a:solidFill>
            </a:endParaRPr>
          </a:p>
        </p:txBody>
      </p:sp>
      <p:sp>
        <p:nvSpPr>
          <p:cNvPr id="89" name="Block Arc 88">
            <a:extLst>
              <a:ext uri="{FF2B5EF4-FFF2-40B4-BE49-F238E27FC236}">
                <a16:creationId xmlns:a16="http://schemas.microsoft.com/office/drawing/2014/main" id="{383F6F3C-A109-46C5-9A25-EE57B7EB7998}"/>
              </a:ext>
            </a:extLst>
          </p:cNvPr>
          <p:cNvSpPr/>
          <p:nvPr/>
        </p:nvSpPr>
        <p:spPr>
          <a:xfrm>
            <a:off x="5791147" y="2534780"/>
            <a:ext cx="609767" cy="580221"/>
          </a:xfrm>
          <a:prstGeom prst="blockArc">
            <a:avLst>
              <a:gd name="adj1" fmla="val 11105652"/>
              <a:gd name="adj2" fmla="val 5424571"/>
              <a:gd name="adj3" fmla="val 19082"/>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black"/>
              </a:solidFill>
            </a:endParaRPr>
          </a:p>
        </p:txBody>
      </p:sp>
      <p:sp>
        <p:nvSpPr>
          <p:cNvPr id="90" name="Block Arc 89">
            <a:extLst>
              <a:ext uri="{FF2B5EF4-FFF2-40B4-BE49-F238E27FC236}">
                <a16:creationId xmlns:a16="http://schemas.microsoft.com/office/drawing/2014/main" id="{DA78F444-DD0B-40E4-8F99-56BF955129E1}"/>
              </a:ext>
            </a:extLst>
          </p:cNvPr>
          <p:cNvSpPr/>
          <p:nvPr/>
        </p:nvSpPr>
        <p:spPr>
          <a:xfrm>
            <a:off x="5791147" y="3168765"/>
            <a:ext cx="609767" cy="580221"/>
          </a:xfrm>
          <a:prstGeom prst="blockArc">
            <a:avLst>
              <a:gd name="adj1" fmla="val 11105652"/>
              <a:gd name="adj2" fmla="val 5424571"/>
              <a:gd name="adj3" fmla="val 19082"/>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black"/>
              </a:solidFill>
            </a:endParaRPr>
          </a:p>
        </p:txBody>
      </p:sp>
      <p:sp>
        <p:nvSpPr>
          <p:cNvPr id="91" name="Block Arc 90">
            <a:extLst>
              <a:ext uri="{FF2B5EF4-FFF2-40B4-BE49-F238E27FC236}">
                <a16:creationId xmlns:a16="http://schemas.microsoft.com/office/drawing/2014/main" id="{4450D615-9B35-45DB-BC94-CE554A96A3A9}"/>
              </a:ext>
            </a:extLst>
          </p:cNvPr>
          <p:cNvSpPr/>
          <p:nvPr/>
        </p:nvSpPr>
        <p:spPr>
          <a:xfrm>
            <a:off x="5791147" y="3795999"/>
            <a:ext cx="609767" cy="580221"/>
          </a:xfrm>
          <a:prstGeom prst="blockArc">
            <a:avLst>
              <a:gd name="adj1" fmla="val 11105652"/>
              <a:gd name="adj2" fmla="val 5424571"/>
              <a:gd name="adj3" fmla="val 19082"/>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black"/>
              </a:solidFill>
            </a:endParaRPr>
          </a:p>
        </p:txBody>
      </p:sp>
      <p:sp>
        <p:nvSpPr>
          <p:cNvPr id="92" name="Block Arc 91">
            <a:extLst>
              <a:ext uri="{FF2B5EF4-FFF2-40B4-BE49-F238E27FC236}">
                <a16:creationId xmlns:a16="http://schemas.microsoft.com/office/drawing/2014/main" id="{579527E0-23F8-4738-82F4-BB07019149F0}"/>
              </a:ext>
            </a:extLst>
          </p:cNvPr>
          <p:cNvSpPr/>
          <p:nvPr/>
        </p:nvSpPr>
        <p:spPr>
          <a:xfrm>
            <a:off x="5791147" y="4410761"/>
            <a:ext cx="609767" cy="580221"/>
          </a:xfrm>
          <a:prstGeom prst="blockArc">
            <a:avLst>
              <a:gd name="adj1" fmla="val 11105652"/>
              <a:gd name="adj2" fmla="val 5424571"/>
              <a:gd name="adj3" fmla="val 19082"/>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black"/>
              </a:solidFill>
            </a:endParaRPr>
          </a:p>
        </p:txBody>
      </p:sp>
      <p:sp>
        <p:nvSpPr>
          <p:cNvPr id="93" name="Block Arc 92">
            <a:extLst>
              <a:ext uri="{FF2B5EF4-FFF2-40B4-BE49-F238E27FC236}">
                <a16:creationId xmlns:a16="http://schemas.microsoft.com/office/drawing/2014/main" id="{06316391-CF85-4865-9B8F-479F1ED96A79}"/>
              </a:ext>
            </a:extLst>
          </p:cNvPr>
          <p:cNvSpPr/>
          <p:nvPr/>
        </p:nvSpPr>
        <p:spPr>
          <a:xfrm>
            <a:off x="5791147" y="5085355"/>
            <a:ext cx="609767" cy="580221"/>
          </a:xfrm>
          <a:prstGeom prst="blockArc">
            <a:avLst>
              <a:gd name="adj1" fmla="val 11105652"/>
              <a:gd name="adj2" fmla="val 5424571"/>
              <a:gd name="adj3" fmla="val 19082"/>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black"/>
              </a:solidFill>
            </a:endParaRPr>
          </a:p>
        </p:txBody>
      </p:sp>
      <p:sp>
        <p:nvSpPr>
          <p:cNvPr id="94" name="Block Arc 93">
            <a:extLst>
              <a:ext uri="{FF2B5EF4-FFF2-40B4-BE49-F238E27FC236}">
                <a16:creationId xmlns:a16="http://schemas.microsoft.com/office/drawing/2014/main" id="{53C00357-7376-4E46-A7BD-B2C74401347B}"/>
              </a:ext>
            </a:extLst>
          </p:cNvPr>
          <p:cNvSpPr/>
          <p:nvPr/>
        </p:nvSpPr>
        <p:spPr>
          <a:xfrm>
            <a:off x="5791147" y="5696680"/>
            <a:ext cx="609767" cy="580221"/>
          </a:xfrm>
          <a:prstGeom prst="blockArc">
            <a:avLst>
              <a:gd name="adj1" fmla="val 11105652"/>
              <a:gd name="adj2" fmla="val 5424571"/>
              <a:gd name="adj3" fmla="val 19082"/>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black"/>
              </a:solidFill>
            </a:endParaRPr>
          </a:p>
        </p:txBody>
      </p:sp>
      <p:grpSp>
        <p:nvGrpSpPr>
          <p:cNvPr id="98" name="Google Shape;2514;p65"/>
          <p:cNvGrpSpPr/>
          <p:nvPr/>
        </p:nvGrpSpPr>
        <p:grpSpPr>
          <a:xfrm>
            <a:off x="1277290" y="5563759"/>
            <a:ext cx="741984" cy="526082"/>
            <a:chOff x="2386352" y="2555582"/>
            <a:chExt cx="556488" cy="526082"/>
          </a:xfrm>
        </p:grpSpPr>
        <p:sp>
          <p:nvSpPr>
            <p:cNvPr id="99" name="Google Shape;2515;p65"/>
            <p:cNvSpPr/>
            <p:nvPr/>
          </p:nvSpPr>
          <p:spPr>
            <a:xfrm>
              <a:off x="2386352" y="2555582"/>
              <a:ext cx="556488" cy="526082"/>
            </a:xfrm>
            <a:custGeom>
              <a:avLst/>
              <a:gdLst/>
              <a:ahLst/>
              <a:cxnLst/>
              <a:rect l="l" t="t" r="r" b="b"/>
              <a:pathLst>
                <a:path w="3935" h="3720" extrusionOk="0">
                  <a:moveTo>
                    <a:pt x="2026" y="1"/>
                  </a:moveTo>
                  <a:cubicBezTo>
                    <a:pt x="2018" y="1"/>
                    <a:pt x="2010" y="1"/>
                    <a:pt x="2002" y="2"/>
                  </a:cubicBezTo>
                  <a:cubicBezTo>
                    <a:pt x="1632" y="26"/>
                    <a:pt x="1335" y="335"/>
                    <a:pt x="1787" y="1383"/>
                  </a:cubicBezTo>
                  <a:cubicBezTo>
                    <a:pt x="1787" y="1383"/>
                    <a:pt x="1103" y="591"/>
                    <a:pt x="678" y="591"/>
                  </a:cubicBezTo>
                  <a:cubicBezTo>
                    <a:pt x="595" y="591"/>
                    <a:pt x="522" y="621"/>
                    <a:pt x="466" y="692"/>
                  </a:cubicBezTo>
                  <a:cubicBezTo>
                    <a:pt x="216" y="1038"/>
                    <a:pt x="1418" y="1752"/>
                    <a:pt x="1418" y="1752"/>
                  </a:cubicBezTo>
                  <a:cubicBezTo>
                    <a:pt x="1418" y="1752"/>
                    <a:pt x="1013" y="1651"/>
                    <a:pt x="669" y="1651"/>
                  </a:cubicBezTo>
                  <a:cubicBezTo>
                    <a:pt x="473" y="1651"/>
                    <a:pt x="297" y="1684"/>
                    <a:pt x="228" y="1788"/>
                  </a:cubicBezTo>
                  <a:cubicBezTo>
                    <a:pt x="1" y="2142"/>
                    <a:pt x="445" y="2214"/>
                    <a:pt x="841" y="2214"/>
                  </a:cubicBezTo>
                  <a:cubicBezTo>
                    <a:pt x="1111" y="2214"/>
                    <a:pt x="1359" y="2181"/>
                    <a:pt x="1359" y="2181"/>
                  </a:cubicBezTo>
                  <a:lnTo>
                    <a:pt x="1359" y="2181"/>
                  </a:lnTo>
                  <a:cubicBezTo>
                    <a:pt x="1359" y="2181"/>
                    <a:pt x="585" y="2633"/>
                    <a:pt x="692" y="3038"/>
                  </a:cubicBezTo>
                  <a:cubicBezTo>
                    <a:pt x="711" y="3107"/>
                    <a:pt x="758" y="3136"/>
                    <a:pt x="823" y="3136"/>
                  </a:cubicBezTo>
                  <a:cubicBezTo>
                    <a:pt x="1125" y="3136"/>
                    <a:pt x="1811" y="2514"/>
                    <a:pt x="1811" y="2514"/>
                  </a:cubicBezTo>
                  <a:lnTo>
                    <a:pt x="1811" y="2514"/>
                  </a:lnTo>
                  <a:cubicBezTo>
                    <a:pt x="1811" y="2514"/>
                    <a:pt x="1549" y="3645"/>
                    <a:pt x="2049" y="3717"/>
                  </a:cubicBezTo>
                  <a:cubicBezTo>
                    <a:pt x="2062" y="3719"/>
                    <a:pt x="2075" y="3720"/>
                    <a:pt x="2088" y="3720"/>
                  </a:cubicBezTo>
                  <a:cubicBezTo>
                    <a:pt x="2528" y="3720"/>
                    <a:pt x="2371" y="2514"/>
                    <a:pt x="2371" y="2514"/>
                  </a:cubicBezTo>
                  <a:lnTo>
                    <a:pt x="2371" y="2514"/>
                  </a:lnTo>
                  <a:cubicBezTo>
                    <a:pt x="2371" y="2514"/>
                    <a:pt x="2693" y="3264"/>
                    <a:pt x="3076" y="3264"/>
                  </a:cubicBezTo>
                  <a:cubicBezTo>
                    <a:pt x="3103" y="3264"/>
                    <a:pt x="3129" y="3260"/>
                    <a:pt x="3156" y="3252"/>
                  </a:cubicBezTo>
                  <a:cubicBezTo>
                    <a:pt x="3728" y="3098"/>
                    <a:pt x="2835" y="2109"/>
                    <a:pt x="2835" y="2109"/>
                  </a:cubicBezTo>
                  <a:lnTo>
                    <a:pt x="2835" y="2109"/>
                  </a:lnTo>
                  <a:cubicBezTo>
                    <a:pt x="2835" y="2109"/>
                    <a:pt x="3197" y="2261"/>
                    <a:pt x="3494" y="2261"/>
                  </a:cubicBezTo>
                  <a:cubicBezTo>
                    <a:pt x="3681" y="2261"/>
                    <a:pt x="3843" y="2200"/>
                    <a:pt x="3871" y="2002"/>
                  </a:cubicBezTo>
                  <a:cubicBezTo>
                    <a:pt x="3934" y="1675"/>
                    <a:pt x="3486" y="1625"/>
                    <a:pt x="3084" y="1625"/>
                  </a:cubicBezTo>
                  <a:cubicBezTo>
                    <a:pt x="2959" y="1625"/>
                    <a:pt x="2839" y="1630"/>
                    <a:pt x="2740" y="1633"/>
                  </a:cubicBezTo>
                  <a:cubicBezTo>
                    <a:pt x="2740" y="1633"/>
                    <a:pt x="3597" y="1097"/>
                    <a:pt x="3502" y="633"/>
                  </a:cubicBezTo>
                  <a:cubicBezTo>
                    <a:pt x="3462" y="401"/>
                    <a:pt x="3359" y="307"/>
                    <a:pt x="3227" y="307"/>
                  </a:cubicBezTo>
                  <a:cubicBezTo>
                    <a:pt x="2921" y="307"/>
                    <a:pt x="2465" y="818"/>
                    <a:pt x="2323" y="1276"/>
                  </a:cubicBezTo>
                  <a:cubicBezTo>
                    <a:pt x="2323" y="1276"/>
                    <a:pt x="2472" y="1"/>
                    <a:pt x="2026" y="1"/>
                  </a:cubicBezTo>
                  <a:close/>
                </a:path>
              </a:pathLst>
            </a:custGeom>
            <a:solidFill>
              <a:srgbClr val="CD5B70"/>
            </a:solidFill>
            <a:ln>
              <a:noFill/>
            </a:ln>
          </p:spPr>
          <p:txBody>
            <a:bodyPr spcFirstLastPara="1" wrap="square" lIns="91425" tIns="91425" rIns="91425" bIns="91425" anchor="ctr" anchorCtr="0">
              <a:noAutofit/>
            </a:bodyPr>
            <a:lstStyle/>
            <a:p>
              <a:pPr defTabSz="914379"/>
              <a:endParaRPr kern="0">
                <a:solidFill>
                  <a:sysClr val="windowText" lastClr="000000"/>
                </a:solidFill>
              </a:endParaRPr>
            </a:p>
          </p:txBody>
        </p:sp>
        <p:sp>
          <p:nvSpPr>
            <p:cNvPr id="100" name="Google Shape;2516;p65"/>
            <p:cNvSpPr/>
            <p:nvPr/>
          </p:nvSpPr>
          <p:spPr>
            <a:xfrm>
              <a:off x="2633977" y="2761205"/>
              <a:ext cx="121338" cy="121338"/>
            </a:xfrm>
            <a:custGeom>
              <a:avLst/>
              <a:gdLst/>
              <a:ahLst/>
              <a:cxnLst/>
              <a:rect l="l" t="t" r="r" b="b"/>
              <a:pathLst>
                <a:path w="858" h="858" extrusionOk="0">
                  <a:moveTo>
                    <a:pt x="429" y="0"/>
                  </a:moveTo>
                  <a:cubicBezTo>
                    <a:pt x="191" y="0"/>
                    <a:pt x="1" y="191"/>
                    <a:pt x="1" y="429"/>
                  </a:cubicBezTo>
                  <a:cubicBezTo>
                    <a:pt x="1" y="667"/>
                    <a:pt x="191" y="858"/>
                    <a:pt x="429" y="858"/>
                  </a:cubicBezTo>
                  <a:cubicBezTo>
                    <a:pt x="667" y="858"/>
                    <a:pt x="858" y="667"/>
                    <a:pt x="858" y="429"/>
                  </a:cubicBezTo>
                  <a:cubicBezTo>
                    <a:pt x="858" y="191"/>
                    <a:pt x="667" y="0"/>
                    <a:pt x="429" y="0"/>
                  </a:cubicBezTo>
                  <a:close/>
                </a:path>
              </a:pathLst>
            </a:custGeom>
            <a:solidFill>
              <a:srgbClr val="402549"/>
            </a:solidFill>
            <a:ln>
              <a:noFill/>
            </a:ln>
          </p:spPr>
          <p:txBody>
            <a:bodyPr spcFirstLastPara="1" wrap="square" lIns="91425" tIns="91425" rIns="91425" bIns="91425" anchor="ctr" anchorCtr="0">
              <a:noAutofit/>
            </a:bodyPr>
            <a:lstStyle/>
            <a:p>
              <a:pPr defTabSz="914379"/>
              <a:endParaRPr kern="0">
                <a:solidFill>
                  <a:sysClr val="windowText" lastClr="000000"/>
                </a:solidFill>
              </a:endParaRPr>
            </a:p>
          </p:txBody>
        </p:sp>
      </p:grpSp>
      <p:grpSp>
        <p:nvGrpSpPr>
          <p:cNvPr id="101" name="Google Shape;2514;p65"/>
          <p:cNvGrpSpPr/>
          <p:nvPr/>
        </p:nvGrpSpPr>
        <p:grpSpPr>
          <a:xfrm>
            <a:off x="2888047" y="5742515"/>
            <a:ext cx="741984" cy="526082"/>
            <a:chOff x="2386352" y="2555582"/>
            <a:chExt cx="556488" cy="526082"/>
          </a:xfrm>
        </p:grpSpPr>
        <p:sp>
          <p:nvSpPr>
            <p:cNvPr id="102" name="Google Shape;2515;p65"/>
            <p:cNvSpPr/>
            <p:nvPr/>
          </p:nvSpPr>
          <p:spPr>
            <a:xfrm>
              <a:off x="2386352" y="2555582"/>
              <a:ext cx="556488" cy="526082"/>
            </a:xfrm>
            <a:custGeom>
              <a:avLst/>
              <a:gdLst/>
              <a:ahLst/>
              <a:cxnLst/>
              <a:rect l="l" t="t" r="r" b="b"/>
              <a:pathLst>
                <a:path w="3935" h="3720" extrusionOk="0">
                  <a:moveTo>
                    <a:pt x="2026" y="1"/>
                  </a:moveTo>
                  <a:cubicBezTo>
                    <a:pt x="2018" y="1"/>
                    <a:pt x="2010" y="1"/>
                    <a:pt x="2002" y="2"/>
                  </a:cubicBezTo>
                  <a:cubicBezTo>
                    <a:pt x="1632" y="26"/>
                    <a:pt x="1335" y="335"/>
                    <a:pt x="1787" y="1383"/>
                  </a:cubicBezTo>
                  <a:cubicBezTo>
                    <a:pt x="1787" y="1383"/>
                    <a:pt x="1103" y="591"/>
                    <a:pt x="678" y="591"/>
                  </a:cubicBezTo>
                  <a:cubicBezTo>
                    <a:pt x="595" y="591"/>
                    <a:pt x="522" y="621"/>
                    <a:pt x="466" y="692"/>
                  </a:cubicBezTo>
                  <a:cubicBezTo>
                    <a:pt x="216" y="1038"/>
                    <a:pt x="1418" y="1752"/>
                    <a:pt x="1418" y="1752"/>
                  </a:cubicBezTo>
                  <a:cubicBezTo>
                    <a:pt x="1418" y="1752"/>
                    <a:pt x="1013" y="1651"/>
                    <a:pt x="669" y="1651"/>
                  </a:cubicBezTo>
                  <a:cubicBezTo>
                    <a:pt x="473" y="1651"/>
                    <a:pt x="297" y="1684"/>
                    <a:pt x="228" y="1788"/>
                  </a:cubicBezTo>
                  <a:cubicBezTo>
                    <a:pt x="1" y="2142"/>
                    <a:pt x="445" y="2214"/>
                    <a:pt x="841" y="2214"/>
                  </a:cubicBezTo>
                  <a:cubicBezTo>
                    <a:pt x="1111" y="2214"/>
                    <a:pt x="1359" y="2181"/>
                    <a:pt x="1359" y="2181"/>
                  </a:cubicBezTo>
                  <a:lnTo>
                    <a:pt x="1359" y="2181"/>
                  </a:lnTo>
                  <a:cubicBezTo>
                    <a:pt x="1359" y="2181"/>
                    <a:pt x="585" y="2633"/>
                    <a:pt x="692" y="3038"/>
                  </a:cubicBezTo>
                  <a:cubicBezTo>
                    <a:pt x="711" y="3107"/>
                    <a:pt x="758" y="3136"/>
                    <a:pt x="823" y="3136"/>
                  </a:cubicBezTo>
                  <a:cubicBezTo>
                    <a:pt x="1125" y="3136"/>
                    <a:pt x="1811" y="2514"/>
                    <a:pt x="1811" y="2514"/>
                  </a:cubicBezTo>
                  <a:lnTo>
                    <a:pt x="1811" y="2514"/>
                  </a:lnTo>
                  <a:cubicBezTo>
                    <a:pt x="1811" y="2514"/>
                    <a:pt x="1549" y="3645"/>
                    <a:pt x="2049" y="3717"/>
                  </a:cubicBezTo>
                  <a:cubicBezTo>
                    <a:pt x="2062" y="3719"/>
                    <a:pt x="2075" y="3720"/>
                    <a:pt x="2088" y="3720"/>
                  </a:cubicBezTo>
                  <a:cubicBezTo>
                    <a:pt x="2528" y="3720"/>
                    <a:pt x="2371" y="2514"/>
                    <a:pt x="2371" y="2514"/>
                  </a:cubicBezTo>
                  <a:lnTo>
                    <a:pt x="2371" y="2514"/>
                  </a:lnTo>
                  <a:cubicBezTo>
                    <a:pt x="2371" y="2514"/>
                    <a:pt x="2693" y="3264"/>
                    <a:pt x="3076" y="3264"/>
                  </a:cubicBezTo>
                  <a:cubicBezTo>
                    <a:pt x="3103" y="3264"/>
                    <a:pt x="3129" y="3260"/>
                    <a:pt x="3156" y="3252"/>
                  </a:cubicBezTo>
                  <a:cubicBezTo>
                    <a:pt x="3728" y="3098"/>
                    <a:pt x="2835" y="2109"/>
                    <a:pt x="2835" y="2109"/>
                  </a:cubicBezTo>
                  <a:lnTo>
                    <a:pt x="2835" y="2109"/>
                  </a:lnTo>
                  <a:cubicBezTo>
                    <a:pt x="2835" y="2109"/>
                    <a:pt x="3197" y="2261"/>
                    <a:pt x="3494" y="2261"/>
                  </a:cubicBezTo>
                  <a:cubicBezTo>
                    <a:pt x="3681" y="2261"/>
                    <a:pt x="3843" y="2200"/>
                    <a:pt x="3871" y="2002"/>
                  </a:cubicBezTo>
                  <a:cubicBezTo>
                    <a:pt x="3934" y="1675"/>
                    <a:pt x="3486" y="1625"/>
                    <a:pt x="3084" y="1625"/>
                  </a:cubicBezTo>
                  <a:cubicBezTo>
                    <a:pt x="2959" y="1625"/>
                    <a:pt x="2839" y="1630"/>
                    <a:pt x="2740" y="1633"/>
                  </a:cubicBezTo>
                  <a:cubicBezTo>
                    <a:pt x="2740" y="1633"/>
                    <a:pt x="3597" y="1097"/>
                    <a:pt x="3502" y="633"/>
                  </a:cubicBezTo>
                  <a:cubicBezTo>
                    <a:pt x="3462" y="401"/>
                    <a:pt x="3359" y="307"/>
                    <a:pt x="3227" y="307"/>
                  </a:cubicBezTo>
                  <a:cubicBezTo>
                    <a:pt x="2921" y="307"/>
                    <a:pt x="2465" y="818"/>
                    <a:pt x="2323" y="1276"/>
                  </a:cubicBezTo>
                  <a:cubicBezTo>
                    <a:pt x="2323" y="1276"/>
                    <a:pt x="2472" y="1"/>
                    <a:pt x="2026" y="1"/>
                  </a:cubicBezTo>
                  <a:close/>
                </a:path>
              </a:pathLst>
            </a:custGeom>
            <a:solidFill>
              <a:srgbClr val="CD5B70"/>
            </a:solidFill>
            <a:ln>
              <a:noFill/>
            </a:ln>
          </p:spPr>
          <p:txBody>
            <a:bodyPr spcFirstLastPara="1" wrap="square" lIns="91425" tIns="91425" rIns="91425" bIns="91425" anchor="ctr" anchorCtr="0">
              <a:noAutofit/>
            </a:bodyPr>
            <a:lstStyle/>
            <a:p>
              <a:pPr defTabSz="914379"/>
              <a:endParaRPr kern="0">
                <a:solidFill>
                  <a:sysClr val="windowText" lastClr="000000"/>
                </a:solidFill>
              </a:endParaRPr>
            </a:p>
          </p:txBody>
        </p:sp>
        <p:sp>
          <p:nvSpPr>
            <p:cNvPr id="103" name="Google Shape;2516;p65"/>
            <p:cNvSpPr/>
            <p:nvPr/>
          </p:nvSpPr>
          <p:spPr>
            <a:xfrm>
              <a:off x="2633977" y="2761205"/>
              <a:ext cx="121338" cy="121338"/>
            </a:xfrm>
            <a:custGeom>
              <a:avLst/>
              <a:gdLst/>
              <a:ahLst/>
              <a:cxnLst/>
              <a:rect l="l" t="t" r="r" b="b"/>
              <a:pathLst>
                <a:path w="858" h="858" extrusionOk="0">
                  <a:moveTo>
                    <a:pt x="429" y="0"/>
                  </a:moveTo>
                  <a:cubicBezTo>
                    <a:pt x="191" y="0"/>
                    <a:pt x="1" y="191"/>
                    <a:pt x="1" y="429"/>
                  </a:cubicBezTo>
                  <a:cubicBezTo>
                    <a:pt x="1" y="667"/>
                    <a:pt x="191" y="858"/>
                    <a:pt x="429" y="858"/>
                  </a:cubicBezTo>
                  <a:cubicBezTo>
                    <a:pt x="667" y="858"/>
                    <a:pt x="858" y="667"/>
                    <a:pt x="858" y="429"/>
                  </a:cubicBezTo>
                  <a:cubicBezTo>
                    <a:pt x="858" y="191"/>
                    <a:pt x="667" y="0"/>
                    <a:pt x="429" y="0"/>
                  </a:cubicBezTo>
                  <a:close/>
                </a:path>
              </a:pathLst>
            </a:custGeom>
            <a:solidFill>
              <a:srgbClr val="402549"/>
            </a:solidFill>
            <a:ln>
              <a:noFill/>
            </a:ln>
          </p:spPr>
          <p:txBody>
            <a:bodyPr spcFirstLastPara="1" wrap="square" lIns="91425" tIns="91425" rIns="91425" bIns="91425" anchor="ctr" anchorCtr="0">
              <a:noAutofit/>
            </a:bodyPr>
            <a:lstStyle/>
            <a:p>
              <a:pPr defTabSz="914379"/>
              <a:endParaRPr kern="0">
                <a:solidFill>
                  <a:sysClr val="windowText" lastClr="000000"/>
                </a:solidFill>
              </a:endParaRPr>
            </a:p>
          </p:txBody>
        </p:sp>
      </p:grpSp>
      <p:grpSp>
        <p:nvGrpSpPr>
          <p:cNvPr id="104" name="Google Shape;2514;p65"/>
          <p:cNvGrpSpPr/>
          <p:nvPr/>
        </p:nvGrpSpPr>
        <p:grpSpPr>
          <a:xfrm>
            <a:off x="4246210" y="5515218"/>
            <a:ext cx="741984" cy="526082"/>
            <a:chOff x="2386352" y="2555582"/>
            <a:chExt cx="556488" cy="526082"/>
          </a:xfrm>
        </p:grpSpPr>
        <p:sp>
          <p:nvSpPr>
            <p:cNvPr id="105" name="Google Shape;2515;p65"/>
            <p:cNvSpPr/>
            <p:nvPr/>
          </p:nvSpPr>
          <p:spPr>
            <a:xfrm>
              <a:off x="2386352" y="2555582"/>
              <a:ext cx="556488" cy="526082"/>
            </a:xfrm>
            <a:custGeom>
              <a:avLst/>
              <a:gdLst/>
              <a:ahLst/>
              <a:cxnLst/>
              <a:rect l="l" t="t" r="r" b="b"/>
              <a:pathLst>
                <a:path w="3935" h="3720" extrusionOk="0">
                  <a:moveTo>
                    <a:pt x="2026" y="1"/>
                  </a:moveTo>
                  <a:cubicBezTo>
                    <a:pt x="2018" y="1"/>
                    <a:pt x="2010" y="1"/>
                    <a:pt x="2002" y="2"/>
                  </a:cubicBezTo>
                  <a:cubicBezTo>
                    <a:pt x="1632" y="26"/>
                    <a:pt x="1335" y="335"/>
                    <a:pt x="1787" y="1383"/>
                  </a:cubicBezTo>
                  <a:cubicBezTo>
                    <a:pt x="1787" y="1383"/>
                    <a:pt x="1103" y="591"/>
                    <a:pt x="678" y="591"/>
                  </a:cubicBezTo>
                  <a:cubicBezTo>
                    <a:pt x="595" y="591"/>
                    <a:pt x="522" y="621"/>
                    <a:pt x="466" y="692"/>
                  </a:cubicBezTo>
                  <a:cubicBezTo>
                    <a:pt x="216" y="1038"/>
                    <a:pt x="1418" y="1752"/>
                    <a:pt x="1418" y="1752"/>
                  </a:cubicBezTo>
                  <a:cubicBezTo>
                    <a:pt x="1418" y="1752"/>
                    <a:pt x="1013" y="1651"/>
                    <a:pt x="669" y="1651"/>
                  </a:cubicBezTo>
                  <a:cubicBezTo>
                    <a:pt x="473" y="1651"/>
                    <a:pt x="297" y="1684"/>
                    <a:pt x="228" y="1788"/>
                  </a:cubicBezTo>
                  <a:cubicBezTo>
                    <a:pt x="1" y="2142"/>
                    <a:pt x="445" y="2214"/>
                    <a:pt x="841" y="2214"/>
                  </a:cubicBezTo>
                  <a:cubicBezTo>
                    <a:pt x="1111" y="2214"/>
                    <a:pt x="1359" y="2181"/>
                    <a:pt x="1359" y="2181"/>
                  </a:cubicBezTo>
                  <a:lnTo>
                    <a:pt x="1359" y="2181"/>
                  </a:lnTo>
                  <a:cubicBezTo>
                    <a:pt x="1359" y="2181"/>
                    <a:pt x="585" y="2633"/>
                    <a:pt x="692" y="3038"/>
                  </a:cubicBezTo>
                  <a:cubicBezTo>
                    <a:pt x="711" y="3107"/>
                    <a:pt x="758" y="3136"/>
                    <a:pt x="823" y="3136"/>
                  </a:cubicBezTo>
                  <a:cubicBezTo>
                    <a:pt x="1125" y="3136"/>
                    <a:pt x="1811" y="2514"/>
                    <a:pt x="1811" y="2514"/>
                  </a:cubicBezTo>
                  <a:lnTo>
                    <a:pt x="1811" y="2514"/>
                  </a:lnTo>
                  <a:cubicBezTo>
                    <a:pt x="1811" y="2514"/>
                    <a:pt x="1549" y="3645"/>
                    <a:pt x="2049" y="3717"/>
                  </a:cubicBezTo>
                  <a:cubicBezTo>
                    <a:pt x="2062" y="3719"/>
                    <a:pt x="2075" y="3720"/>
                    <a:pt x="2088" y="3720"/>
                  </a:cubicBezTo>
                  <a:cubicBezTo>
                    <a:pt x="2528" y="3720"/>
                    <a:pt x="2371" y="2514"/>
                    <a:pt x="2371" y="2514"/>
                  </a:cubicBezTo>
                  <a:lnTo>
                    <a:pt x="2371" y="2514"/>
                  </a:lnTo>
                  <a:cubicBezTo>
                    <a:pt x="2371" y="2514"/>
                    <a:pt x="2693" y="3264"/>
                    <a:pt x="3076" y="3264"/>
                  </a:cubicBezTo>
                  <a:cubicBezTo>
                    <a:pt x="3103" y="3264"/>
                    <a:pt x="3129" y="3260"/>
                    <a:pt x="3156" y="3252"/>
                  </a:cubicBezTo>
                  <a:cubicBezTo>
                    <a:pt x="3728" y="3098"/>
                    <a:pt x="2835" y="2109"/>
                    <a:pt x="2835" y="2109"/>
                  </a:cubicBezTo>
                  <a:lnTo>
                    <a:pt x="2835" y="2109"/>
                  </a:lnTo>
                  <a:cubicBezTo>
                    <a:pt x="2835" y="2109"/>
                    <a:pt x="3197" y="2261"/>
                    <a:pt x="3494" y="2261"/>
                  </a:cubicBezTo>
                  <a:cubicBezTo>
                    <a:pt x="3681" y="2261"/>
                    <a:pt x="3843" y="2200"/>
                    <a:pt x="3871" y="2002"/>
                  </a:cubicBezTo>
                  <a:cubicBezTo>
                    <a:pt x="3934" y="1675"/>
                    <a:pt x="3486" y="1625"/>
                    <a:pt x="3084" y="1625"/>
                  </a:cubicBezTo>
                  <a:cubicBezTo>
                    <a:pt x="2959" y="1625"/>
                    <a:pt x="2839" y="1630"/>
                    <a:pt x="2740" y="1633"/>
                  </a:cubicBezTo>
                  <a:cubicBezTo>
                    <a:pt x="2740" y="1633"/>
                    <a:pt x="3597" y="1097"/>
                    <a:pt x="3502" y="633"/>
                  </a:cubicBezTo>
                  <a:cubicBezTo>
                    <a:pt x="3462" y="401"/>
                    <a:pt x="3359" y="307"/>
                    <a:pt x="3227" y="307"/>
                  </a:cubicBezTo>
                  <a:cubicBezTo>
                    <a:pt x="2921" y="307"/>
                    <a:pt x="2465" y="818"/>
                    <a:pt x="2323" y="1276"/>
                  </a:cubicBezTo>
                  <a:cubicBezTo>
                    <a:pt x="2323" y="1276"/>
                    <a:pt x="2472" y="1"/>
                    <a:pt x="2026" y="1"/>
                  </a:cubicBezTo>
                  <a:close/>
                </a:path>
              </a:pathLst>
            </a:custGeom>
            <a:solidFill>
              <a:srgbClr val="CD5B70"/>
            </a:solidFill>
            <a:ln>
              <a:noFill/>
            </a:ln>
          </p:spPr>
          <p:txBody>
            <a:bodyPr spcFirstLastPara="1" wrap="square" lIns="91425" tIns="91425" rIns="91425" bIns="91425" anchor="ctr" anchorCtr="0">
              <a:noAutofit/>
            </a:bodyPr>
            <a:lstStyle/>
            <a:p>
              <a:pPr defTabSz="914379"/>
              <a:endParaRPr kern="0">
                <a:solidFill>
                  <a:sysClr val="windowText" lastClr="000000"/>
                </a:solidFill>
              </a:endParaRPr>
            </a:p>
          </p:txBody>
        </p:sp>
        <p:sp>
          <p:nvSpPr>
            <p:cNvPr id="106" name="Google Shape;2516;p65"/>
            <p:cNvSpPr/>
            <p:nvPr/>
          </p:nvSpPr>
          <p:spPr>
            <a:xfrm>
              <a:off x="2633977" y="2761205"/>
              <a:ext cx="121338" cy="121338"/>
            </a:xfrm>
            <a:custGeom>
              <a:avLst/>
              <a:gdLst/>
              <a:ahLst/>
              <a:cxnLst/>
              <a:rect l="l" t="t" r="r" b="b"/>
              <a:pathLst>
                <a:path w="858" h="858" extrusionOk="0">
                  <a:moveTo>
                    <a:pt x="429" y="0"/>
                  </a:moveTo>
                  <a:cubicBezTo>
                    <a:pt x="191" y="0"/>
                    <a:pt x="1" y="191"/>
                    <a:pt x="1" y="429"/>
                  </a:cubicBezTo>
                  <a:cubicBezTo>
                    <a:pt x="1" y="667"/>
                    <a:pt x="191" y="858"/>
                    <a:pt x="429" y="858"/>
                  </a:cubicBezTo>
                  <a:cubicBezTo>
                    <a:pt x="667" y="858"/>
                    <a:pt x="858" y="667"/>
                    <a:pt x="858" y="429"/>
                  </a:cubicBezTo>
                  <a:cubicBezTo>
                    <a:pt x="858" y="191"/>
                    <a:pt x="667" y="0"/>
                    <a:pt x="429" y="0"/>
                  </a:cubicBezTo>
                  <a:close/>
                </a:path>
              </a:pathLst>
            </a:custGeom>
            <a:solidFill>
              <a:srgbClr val="402549"/>
            </a:solidFill>
            <a:ln>
              <a:noFill/>
            </a:ln>
          </p:spPr>
          <p:txBody>
            <a:bodyPr spcFirstLastPara="1" wrap="square" lIns="91425" tIns="91425" rIns="91425" bIns="91425" anchor="ctr" anchorCtr="0">
              <a:noAutofit/>
            </a:bodyPr>
            <a:lstStyle/>
            <a:p>
              <a:pPr defTabSz="914379"/>
              <a:endParaRPr kern="0">
                <a:solidFill>
                  <a:sysClr val="windowText" lastClr="000000"/>
                </a:solidFill>
              </a:endParaRPr>
            </a:p>
          </p:txBody>
        </p:sp>
      </p:grpSp>
      <p:grpSp>
        <p:nvGrpSpPr>
          <p:cNvPr id="39" name="Group 38">
            <a:extLst>
              <a:ext uri="{FF2B5EF4-FFF2-40B4-BE49-F238E27FC236}">
                <a16:creationId xmlns:a16="http://schemas.microsoft.com/office/drawing/2014/main" id="{A069C039-631A-43B0-A4B9-73DB38ECE19F}"/>
              </a:ext>
            </a:extLst>
          </p:cNvPr>
          <p:cNvGrpSpPr/>
          <p:nvPr/>
        </p:nvGrpSpPr>
        <p:grpSpPr>
          <a:xfrm>
            <a:off x="6594006" y="35090"/>
            <a:ext cx="5193724" cy="940969"/>
            <a:chOff x="7460037" y="417708"/>
            <a:chExt cx="4400763" cy="1230775"/>
          </a:xfrm>
          <a:solidFill>
            <a:schemeClr val="tx2"/>
          </a:solidFill>
        </p:grpSpPr>
        <p:sp>
          <p:nvSpPr>
            <p:cNvPr id="40" name="Rectangle 66">
              <a:extLst>
                <a:ext uri="{FF2B5EF4-FFF2-40B4-BE49-F238E27FC236}">
                  <a16:creationId xmlns:a16="http://schemas.microsoft.com/office/drawing/2014/main" id="{73BE0698-D469-4916-8CBF-A693371CA66B}"/>
                </a:ext>
              </a:extLst>
            </p:cNvPr>
            <p:cNvSpPr/>
            <p:nvPr/>
          </p:nvSpPr>
          <p:spPr>
            <a:xfrm>
              <a:off x="7523707" y="574710"/>
              <a:ext cx="4273421" cy="1073773"/>
            </a:xfrm>
            <a:custGeom>
              <a:avLst/>
              <a:gdLst>
                <a:gd name="connsiteX0" fmla="*/ 0 w 4273421"/>
                <a:gd name="connsiteY0" fmla="*/ 0 h 1002374"/>
                <a:gd name="connsiteX1" fmla="*/ 4273421 w 4273421"/>
                <a:gd name="connsiteY1" fmla="*/ 0 h 1002374"/>
                <a:gd name="connsiteX2" fmla="*/ 4273421 w 4273421"/>
                <a:gd name="connsiteY2" fmla="*/ 1002374 h 1002374"/>
                <a:gd name="connsiteX3" fmla="*/ 0 w 4273421"/>
                <a:gd name="connsiteY3" fmla="*/ 1002374 h 1002374"/>
                <a:gd name="connsiteX4" fmla="*/ 0 w 4273421"/>
                <a:gd name="connsiteY4" fmla="*/ 0 h 1002374"/>
                <a:gd name="connsiteX0" fmla="*/ 0 w 4273421"/>
                <a:gd name="connsiteY0" fmla="*/ 70497 h 1072871"/>
                <a:gd name="connsiteX1" fmla="*/ 4273421 w 4273421"/>
                <a:gd name="connsiteY1" fmla="*/ 70497 h 1072871"/>
                <a:gd name="connsiteX2" fmla="*/ 4273421 w 4273421"/>
                <a:gd name="connsiteY2" fmla="*/ 1072871 h 1072871"/>
                <a:gd name="connsiteX3" fmla="*/ 0 w 4273421"/>
                <a:gd name="connsiteY3" fmla="*/ 1072871 h 1072871"/>
                <a:gd name="connsiteX4" fmla="*/ 0 w 4273421"/>
                <a:gd name="connsiteY4" fmla="*/ 70497 h 1072871"/>
                <a:gd name="connsiteX0" fmla="*/ 0 w 4273421"/>
                <a:gd name="connsiteY0" fmla="*/ 38292 h 1040666"/>
                <a:gd name="connsiteX1" fmla="*/ 4273421 w 4273421"/>
                <a:gd name="connsiteY1" fmla="*/ 38292 h 1040666"/>
                <a:gd name="connsiteX2" fmla="*/ 4273421 w 4273421"/>
                <a:gd name="connsiteY2" fmla="*/ 1040666 h 1040666"/>
                <a:gd name="connsiteX3" fmla="*/ 0 w 4273421"/>
                <a:gd name="connsiteY3" fmla="*/ 1040666 h 1040666"/>
                <a:gd name="connsiteX4" fmla="*/ 0 w 4273421"/>
                <a:gd name="connsiteY4" fmla="*/ 38292 h 1040666"/>
                <a:gd name="connsiteX0" fmla="*/ 0 w 4273421"/>
                <a:gd name="connsiteY0" fmla="*/ 38292 h 1040666"/>
                <a:gd name="connsiteX1" fmla="*/ 4273421 w 4273421"/>
                <a:gd name="connsiteY1" fmla="*/ 38292 h 1040666"/>
                <a:gd name="connsiteX2" fmla="*/ 4273421 w 4273421"/>
                <a:gd name="connsiteY2" fmla="*/ 1040666 h 1040666"/>
                <a:gd name="connsiteX3" fmla="*/ 0 w 4273421"/>
                <a:gd name="connsiteY3" fmla="*/ 1040666 h 1040666"/>
                <a:gd name="connsiteX4" fmla="*/ 0 w 4273421"/>
                <a:gd name="connsiteY4" fmla="*/ 38292 h 1040666"/>
                <a:gd name="connsiteX0" fmla="*/ 0 w 4273421"/>
                <a:gd name="connsiteY0" fmla="*/ 38292 h 1040666"/>
                <a:gd name="connsiteX1" fmla="*/ 4273421 w 4273421"/>
                <a:gd name="connsiteY1" fmla="*/ 38292 h 1040666"/>
                <a:gd name="connsiteX2" fmla="*/ 4273421 w 4273421"/>
                <a:gd name="connsiteY2" fmla="*/ 1040666 h 1040666"/>
                <a:gd name="connsiteX3" fmla="*/ 0 w 4273421"/>
                <a:gd name="connsiteY3" fmla="*/ 1040666 h 1040666"/>
                <a:gd name="connsiteX4" fmla="*/ 0 w 4273421"/>
                <a:gd name="connsiteY4" fmla="*/ 38292 h 1040666"/>
                <a:gd name="connsiteX0" fmla="*/ 0 w 4273421"/>
                <a:gd name="connsiteY0" fmla="*/ 38292 h 1073773"/>
                <a:gd name="connsiteX1" fmla="*/ 4273421 w 4273421"/>
                <a:gd name="connsiteY1" fmla="*/ 38292 h 1073773"/>
                <a:gd name="connsiteX2" fmla="*/ 4273421 w 4273421"/>
                <a:gd name="connsiteY2" fmla="*/ 1040666 h 1073773"/>
                <a:gd name="connsiteX3" fmla="*/ 0 w 4273421"/>
                <a:gd name="connsiteY3" fmla="*/ 1040666 h 1073773"/>
                <a:gd name="connsiteX4" fmla="*/ 0 w 4273421"/>
                <a:gd name="connsiteY4" fmla="*/ 38292 h 1073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3421" h="1073773">
                  <a:moveTo>
                    <a:pt x="0" y="38292"/>
                  </a:moveTo>
                  <a:cubicBezTo>
                    <a:pt x="1443135" y="-120328"/>
                    <a:pt x="2848947" y="280888"/>
                    <a:pt x="4273421" y="38292"/>
                  </a:cubicBezTo>
                  <a:lnTo>
                    <a:pt x="4273421" y="1040666"/>
                  </a:lnTo>
                  <a:cubicBezTo>
                    <a:pt x="2830285" y="1189956"/>
                    <a:pt x="1415144" y="770078"/>
                    <a:pt x="0" y="1040666"/>
                  </a:cubicBezTo>
                  <a:lnTo>
                    <a:pt x="0" y="38292"/>
                  </a:lnTo>
                  <a:close/>
                </a:path>
              </a:pathLst>
            </a:cu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9"/>
              <a:endParaRPr lang="vi-VN">
                <a:solidFill>
                  <a:prstClr val="white"/>
                </a:solidFill>
              </a:endParaRPr>
            </a:p>
          </p:txBody>
        </p:sp>
        <p:sp>
          <p:nvSpPr>
            <p:cNvPr id="41" name="TextBox 40">
              <a:extLst>
                <a:ext uri="{FF2B5EF4-FFF2-40B4-BE49-F238E27FC236}">
                  <a16:creationId xmlns:a16="http://schemas.microsoft.com/office/drawing/2014/main" id="{6B378764-E926-4F31-AC06-468D7E032662}"/>
                </a:ext>
              </a:extLst>
            </p:cNvPr>
            <p:cNvSpPr txBox="1"/>
            <p:nvPr/>
          </p:nvSpPr>
          <p:spPr>
            <a:xfrm>
              <a:off x="7460037" y="417708"/>
              <a:ext cx="4400763" cy="764878"/>
            </a:xfrm>
            <a:prstGeom prst="rect">
              <a:avLst/>
            </a:prstGeom>
            <a:grpFill/>
            <a:ln>
              <a:solidFill>
                <a:schemeClr val="accent1"/>
              </a:solidFill>
            </a:ln>
          </p:spPr>
          <p:txBody>
            <a:bodyPr wrap="square" rtlCol="0">
              <a:spAutoFit/>
            </a:bodyPr>
            <a:lstStyle/>
            <a:p>
              <a:pPr algn="ctr" defTabSz="914379"/>
              <a:r>
                <a:rPr lang="vi-VN" sz="3200" i="1" dirty="0">
                  <a:solidFill>
                    <a:prstClr val="white"/>
                  </a:solidFill>
                  <a:latin typeface="Times New Roman" pitchFamily="18" charset="0"/>
                  <a:cs typeface="Times New Roman" pitchFamily="18" charset="0"/>
                </a:rPr>
                <a:t>Sản phẩm</a:t>
              </a:r>
            </a:p>
          </p:txBody>
        </p:sp>
      </p:grpSp>
      <p:sp>
        <p:nvSpPr>
          <p:cNvPr id="3" name="Hộp Văn bản 2">
            <a:extLst>
              <a:ext uri="{FF2B5EF4-FFF2-40B4-BE49-F238E27FC236}">
                <a16:creationId xmlns:a16="http://schemas.microsoft.com/office/drawing/2014/main" id="{79C81491-B847-4A90-A9B2-AC10C57470D3}"/>
              </a:ext>
            </a:extLst>
          </p:cNvPr>
          <p:cNvSpPr txBox="1"/>
          <p:nvPr/>
        </p:nvSpPr>
        <p:spPr>
          <a:xfrm>
            <a:off x="6464104" y="993277"/>
            <a:ext cx="5585169" cy="5632311"/>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marL="285750" indent="-285750">
              <a:buFontTx/>
              <a:buChar char="-"/>
            </a:pPr>
            <a:r>
              <a:rPr lang="vi-VN" sz="2400" dirty="0">
                <a:latin typeface="Times New Roman" panose="02020603050405020304" pitchFamily="18" charset="0"/>
                <a:cs typeface="Times New Roman" panose="02020603050405020304" pitchFamily="18" charset="0"/>
              </a:rPr>
              <a:t>Bài thơ "Cảnh rừng Việt Bắc" của Bác Hồ thể hiện một âm hưởng thanh khiết, nhẹ nhàng và tĩnh lặng, một giọng điệu rất chân thực và sâu sắc. Cảnh rừng Việt Bắc được miêu tả chi tiết và chân thực, từng chi tiết như lá, hoa, nước... đều được diễn đạt một cách tự nhiên và gần gũi. Giọng điệu của bài thơ mang màu sắc êm đềm và thanh tịnh, đồng thời cũng rất trầm lắng và sâu sắc, thể hiện tình yêu thương và tương tác sâu sắc giữa con người và thiên nhiên. Đây là một bản thơ mang đậm nét văn học dân tộc, gợi lên nhiều cảm xúc và tư duy sâu sắc về cuộc sống và tự nhiên của vùng đất </a:t>
            </a:r>
            <a:r>
              <a:rPr lang="vi-VN" sz="2400" dirty="0" smtClean="0">
                <a:latin typeface="Times New Roman" panose="02020603050405020304" pitchFamily="18" charset="0"/>
                <a:cs typeface="Times New Roman" panose="02020603050405020304" pitchFamily="18" charset="0"/>
              </a:rPr>
              <a:t>Việt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Bắc</a:t>
            </a:r>
            <a:endParaRPr lang="en-US" sz="2400" dirty="0"/>
          </a:p>
        </p:txBody>
      </p:sp>
      <p:sp>
        <p:nvSpPr>
          <p:cNvPr id="42" name="Hộp Văn bản 41">
            <a:extLst>
              <a:ext uri="{FF2B5EF4-FFF2-40B4-BE49-F238E27FC236}">
                <a16:creationId xmlns:a16="http://schemas.microsoft.com/office/drawing/2014/main" id="{D4CDEE4E-BA53-4A36-94A7-32371112A76B}"/>
              </a:ext>
            </a:extLst>
          </p:cNvPr>
          <p:cNvSpPr txBox="1"/>
          <p:nvPr/>
        </p:nvSpPr>
        <p:spPr>
          <a:xfrm>
            <a:off x="590883" y="1715344"/>
            <a:ext cx="5004448" cy="1569660"/>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r>
              <a:rPr lang="en-US" sz="2800" b="1" dirty="0" err="1">
                <a:solidFill>
                  <a:srgbClr val="FF0000"/>
                </a:solidFill>
                <a:latin typeface="Times New Roman" panose="02020603050405020304" pitchFamily="18" charset="0"/>
                <a:cs typeface="Times New Roman" panose="02020603050405020304" pitchFamily="18" charset="0"/>
              </a:rPr>
              <a:t>Câu</a:t>
            </a:r>
            <a:r>
              <a:rPr lang="en-US" sz="2800" b="1" dirty="0">
                <a:solidFill>
                  <a:srgbClr val="FF0000"/>
                </a:solidFill>
                <a:latin typeface="Times New Roman" panose="02020603050405020304" pitchFamily="18" charset="0"/>
                <a:cs typeface="Times New Roman" panose="02020603050405020304" pitchFamily="18" charset="0"/>
              </a:rPr>
              <a:t> </a:t>
            </a:r>
            <a:r>
              <a:rPr lang="en-US" sz="2800" b="1" dirty="0" smtClean="0">
                <a:solidFill>
                  <a:srgbClr val="FF0000"/>
                </a:solidFill>
                <a:latin typeface="Times New Roman" panose="02020603050405020304" pitchFamily="18" charset="0"/>
                <a:cs typeface="Times New Roman" panose="02020603050405020304" pitchFamily="18" charset="0"/>
              </a:rPr>
              <a:t>7</a:t>
            </a:r>
            <a:r>
              <a:rPr lang="en-US" sz="2800" dirty="0" smtClean="0">
                <a:latin typeface="Times New Roman" panose="02020603050405020304" pitchFamily="18" charset="0"/>
                <a:cs typeface="Times New Roman" panose="02020603050405020304" pitchFamily="18" charset="0"/>
              </a:rPr>
              <a:t>. </a:t>
            </a:r>
            <a:r>
              <a:rPr lang="en-US" sz="3200" dirty="0" err="1"/>
              <a:t>Nhận</a:t>
            </a:r>
            <a:r>
              <a:rPr lang="en-US" sz="3200" dirty="0"/>
              <a:t> </a:t>
            </a:r>
            <a:r>
              <a:rPr lang="en-US" sz="3200" dirty="0" err="1"/>
              <a:t>xét</a:t>
            </a:r>
            <a:r>
              <a:rPr lang="en-US" sz="3200" dirty="0"/>
              <a:t> </a:t>
            </a:r>
            <a:r>
              <a:rPr lang="en-US" sz="3200" dirty="0" err="1"/>
              <a:t>âm</a:t>
            </a:r>
            <a:r>
              <a:rPr lang="en-US" sz="3200" dirty="0"/>
              <a:t> </a:t>
            </a:r>
            <a:r>
              <a:rPr lang="en-US" sz="3200" dirty="0" err="1"/>
              <a:t>hưởng</a:t>
            </a:r>
            <a:r>
              <a:rPr lang="en-US" sz="3200" dirty="0"/>
              <a:t> </a:t>
            </a:r>
            <a:r>
              <a:rPr lang="en-US" sz="3200" dirty="0" err="1"/>
              <a:t>và</a:t>
            </a:r>
            <a:r>
              <a:rPr lang="en-US" sz="3200" dirty="0"/>
              <a:t> </a:t>
            </a:r>
            <a:r>
              <a:rPr lang="en-US" sz="3200" dirty="0" err="1"/>
              <a:t>giọng</a:t>
            </a:r>
            <a:r>
              <a:rPr lang="en-US" sz="3200" dirty="0"/>
              <a:t> </a:t>
            </a:r>
            <a:r>
              <a:rPr lang="en-US" sz="3200" dirty="0" err="1"/>
              <a:t>điệu</a:t>
            </a:r>
            <a:r>
              <a:rPr lang="en-US" sz="3200" dirty="0"/>
              <a:t> </a:t>
            </a:r>
            <a:r>
              <a:rPr lang="en-US" sz="3200" dirty="0" err="1"/>
              <a:t>bao</a:t>
            </a:r>
            <a:r>
              <a:rPr lang="en-US" sz="3200" dirty="0"/>
              <a:t> </a:t>
            </a:r>
            <a:r>
              <a:rPr lang="en-US" sz="3200" dirty="0" err="1"/>
              <a:t>trùm</a:t>
            </a:r>
            <a:r>
              <a:rPr lang="en-US" sz="3200" dirty="0"/>
              <a:t> </a:t>
            </a:r>
            <a:r>
              <a:rPr lang="en-US" sz="3200" dirty="0" err="1"/>
              <a:t>bài</a:t>
            </a:r>
            <a:r>
              <a:rPr lang="en-US" sz="3200" dirty="0"/>
              <a:t> </a:t>
            </a:r>
            <a:r>
              <a:rPr lang="en-US" sz="3200" dirty="0" err="1"/>
              <a:t>thơ</a:t>
            </a:r>
            <a:r>
              <a:rPr lang="en-US" sz="3200" dirty="0"/>
              <a:t> </a:t>
            </a:r>
            <a:r>
              <a:rPr lang="en-US" sz="3200" dirty="0" err="1"/>
              <a:t>Cảnh</a:t>
            </a:r>
            <a:r>
              <a:rPr lang="en-US" sz="3200" dirty="0"/>
              <a:t> </a:t>
            </a:r>
            <a:r>
              <a:rPr lang="en-US" sz="3200" dirty="0" err="1"/>
              <a:t>rừng</a:t>
            </a:r>
            <a:r>
              <a:rPr lang="en-US" sz="3200" dirty="0"/>
              <a:t> </a:t>
            </a:r>
            <a:r>
              <a:rPr lang="en-US" sz="3200" dirty="0" err="1"/>
              <a:t>Việt</a:t>
            </a:r>
            <a:r>
              <a:rPr lang="en-US" sz="3200" dirty="0"/>
              <a:t> </a:t>
            </a:r>
            <a:r>
              <a:rPr lang="en-US" sz="3200" dirty="0" err="1" smtClean="0"/>
              <a:t>Bắc</a:t>
            </a:r>
            <a:r>
              <a:rPr lang="en-US" sz="3200" dirty="0" smtClean="0"/>
              <a:t>.</a:t>
            </a:r>
            <a:endParaRPr lang="en-US" sz="3200" dirty="0"/>
          </a:p>
        </p:txBody>
      </p:sp>
    </p:spTree>
    <p:extLst>
      <p:ext uri="{BB962C8B-B14F-4D97-AF65-F5344CB8AC3E}">
        <p14:creationId xmlns:p14="http://schemas.microsoft.com/office/powerpoint/2010/main" val="60020267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ppt_x"/>
                                          </p:val>
                                        </p:tav>
                                        <p:tav tm="100000">
                                          <p:val>
                                            <p:strVal val="#ppt_x"/>
                                          </p:val>
                                        </p:tav>
                                      </p:tavLst>
                                    </p:anim>
                                    <p:anim calcmode="lin" valueType="num">
                                      <p:cBhvr additive="base">
                                        <p:cTn id="8"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43" name="Freeform: Shape 42">
            <a:extLst>
              <a:ext uri="{FF2B5EF4-FFF2-40B4-BE49-F238E27FC236}">
                <a16:creationId xmlns:a16="http://schemas.microsoft.com/office/drawing/2014/main" id="{4DE78041-C4AE-461B-AEB7-CD3904407B31}"/>
              </a:ext>
            </a:extLst>
          </p:cNvPr>
          <p:cNvSpPr/>
          <p:nvPr/>
        </p:nvSpPr>
        <p:spPr>
          <a:xfrm>
            <a:off x="5397552" y="1138022"/>
            <a:ext cx="4781" cy="463"/>
          </a:xfrm>
          <a:custGeom>
            <a:avLst/>
            <a:gdLst>
              <a:gd name="connsiteX0" fmla="*/ 0 w 4781"/>
              <a:gd name="connsiteY0" fmla="*/ 0 h 463"/>
              <a:gd name="connsiteX1" fmla="*/ 4781 w 4781"/>
              <a:gd name="connsiteY1" fmla="*/ 463 h 463"/>
              <a:gd name="connsiteX2" fmla="*/ 0 w 4781"/>
              <a:gd name="connsiteY2" fmla="*/ 463 h 463"/>
              <a:gd name="connsiteX3" fmla="*/ 0 w 4781"/>
              <a:gd name="connsiteY3" fmla="*/ 0 h 463"/>
            </a:gdLst>
            <a:ahLst/>
            <a:cxnLst>
              <a:cxn ang="0">
                <a:pos x="connsiteX0" y="connsiteY0"/>
              </a:cxn>
              <a:cxn ang="0">
                <a:pos x="connsiteX1" y="connsiteY1"/>
              </a:cxn>
              <a:cxn ang="0">
                <a:pos x="connsiteX2" y="connsiteY2"/>
              </a:cxn>
              <a:cxn ang="0">
                <a:pos x="connsiteX3" y="connsiteY3"/>
              </a:cxn>
            </a:cxnLst>
            <a:rect l="l" t="t" r="r" b="b"/>
            <a:pathLst>
              <a:path w="4781" h="463">
                <a:moveTo>
                  <a:pt x="0" y="0"/>
                </a:moveTo>
                <a:lnTo>
                  <a:pt x="4781" y="463"/>
                </a:lnTo>
                <a:lnTo>
                  <a:pt x="0" y="463"/>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91437" tIns="45720" rIns="91437" bIns="45720" rtlCol="0" anchor="ctr">
            <a:noAutofit/>
          </a:bodyPr>
          <a:lstStyle/>
          <a:p>
            <a:pPr algn="ctr" defTabSz="914379"/>
            <a:endParaRPr lang="vi-VN">
              <a:solidFill>
                <a:prstClr val="white"/>
              </a:solidFill>
            </a:endParaRPr>
          </a:p>
        </p:txBody>
      </p:sp>
      <p:grpSp>
        <p:nvGrpSpPr>
          <p:cNvPr id="129" name="Group 128">
            <a:extLst>
              <a:ext uri="{FF2B5EF4-FFF2-40B4-BE49-F238E27FC236}">
                <a16:creationId xmlns:a16="http://schemas.microsoft.com/office/drawing/2014/main" id="{A069C039-631A-43B0-A4B9-73DB38ECE19F}"/>
              </a:ext>
            </a:extLst>
          </p:cNvPr>
          <p:cNvGrpSpPr/>
          <p:nvPr/>
        </p:nvGrpSpPr>
        <p:grpSpPr>
          <a:xfrm>
            <a:off x="105109" y="0"/>
            <a:ext cx="4533442" cy="820936"/>
            <a:chOff x="12749973" y="865761"/>
            <a:chExt cx="4400763" cy="1073773"/>
          </a:xfrm>
          <a:solidFill>
            <a:schemeClr val="tx2"/>
          </a:solidFill>
        </p:grpSpPr>
        <p:sp>
          <p:nvSpPr>
            <p:cNvPr id="67" name="Rectangle 66">
              <a:extLst>
                <a:ext uri="{FF2B5EF4-FFF2-40B4-BE49-F238E27FC236}">
                  <a16:creationId xmlns:a16="http://schemas.microsoft.com/office/drawing/2014/main" id="{73BE0698-D469-4916-8CBF-A693371CA66B}"/>
                </a:ext>
              </a:extLst>
            </p:cNvPr>
            <p:cNvSpPr/>
            <p:nvPr/>
          </p:nvSpPr>
          <p:spPr>
            <a:xfrm>
              <a:off x="12877315" y="865761"/>
              <a:ext cx="4273421" cy="1073773"/>
            </a:xfrm>
            <a:custGeom>
              <a:avLst/>
              <a:gdLst>
                <a:gd name="connsiteX0" fmla="*/ 0 w 4273421"/>
                <a:gd name="connsiteY0" fmla="*/ 0 h 1002374"/>
                <a:gd name="connsiteX1" fmla="*/ 4273421 w 4273421"/>
                <a:gd name="connsiteY1" fmla="*/ 0 h 1002374"/>
                <a:gd name="connsiteX2" fmla="*/ 4273421 w 4273421"/>
                <a:gd name="connsiteY2" fmla="*/ 1002374 h 1002374"/>
                <a:gd name="connsiteX3" fmla="*/ 0 w 4273421"/>
                <a:gd name="connsiteY3" fmla="*/ 1002374 h 1002374"/>
                <a:gd name="connsiteX4" fmla="*/ 0 w 4273421"/>
                <a:gd name="connsiteY4" fmla="*/ 0 h 1002374"/>
                <a:gd name="connsiteX0" fmla="*/ 0 w 4273421"/>
                <a:gd name="connsiteY0" fmla="*/ 70497 h 1072871"/>
                <a:gd name="connsiteX1" fmla="*/ 4273421 w 4273421"/>
                <a:gd name="connsiteY1" fmla="*/ 70497 h 1072871"/>
                <a:gd name="connsiteX2" fmla="*/ 4273421 w 4273421"/>
                <a:gd name="connsiteY2" fmla="*/ 1072871 h 1072871"/>
                <a:gd name="connsiteX3" fmla="*/ 0 w 4273421"/>
                <a:gd name="connsiteY3" fmla="*/ 1072871 h 1072871"/>
                <a:gd name="connsiteX4" fmla="*/ 0 w 4273421"/>
                <a:gd name="connsiteY4" fmla="*/ 70497 h 1072871"/>
                <a:gd name="connsiteX0" fmla="*/ 0 w 4273421"/>
                <a:gd name="connsiteY0" fmla="*/ 38292 h 1040666"/>
                <a:gd name="connsiteX1" fmla="*/ 4273421 w 4273421"/>
                <a:gd name="connsiteY1" fmla="*/ 38292 h 1040666"/>
                <a:gd name="connsiteX2" fmla="*/ 4273421 w 4273421"/>
                <a:gd name="connsiteY2" fmla="*/ 1040666 h 1040666"/>
                <a:gd name="connsiteX3" fmla="*/ 0 w 4273421"/>
                <a:gd name="connsiteY3" fmla="*/ 1040666 h 1040666"/>
                <a:gd name="connsiteX4" fmla="*/ 0 w 4273421"/>
                <a:gd name="connsiteY4" fmla="*/ 38292 h 1040666"/>
                <a:gd name="connsiteX0" fmla="*/ 0 w 4273421"/>
                <a:gd name="connsiteY0" fmla="*/ 38292 h 1040666"/>
                <a:gd name="connsiteX1" fmla="*/ 4273421 w 4273421"/>
                <a:gd name="connsiteY1" fmla="*/ 38292 h 1040666"/>
                <a:gd name="connsiteX2" fmla="*/ 4273421 w 4273421"/>
                <a:gd name="connsiteY2" fmla="*/ 1040666 h 1040666"/>
                <a:gd name="connsiteX3" fmla="*/ 0 w 4273421"/>
                <a:gd name="connsiteY3" fmla="*/ 1040666 h 1040666"/>
                <a:gd name="connsiteX4" fmla="*/ 0 w 4273421"/>
                <a:gd name="connsiteY4" fmla="*/ 38292 h 1040666"/>
                <a:gd name="connsiteX0" fmla="*/ 0 w 4273421"/>
                <a:gd name="connsiteY0" fmla="*/ 38292 h 1040666"/>
                <a:gd name="connsiteX1" fmla="*/ 4273421 w 4273421"/>
                <a:gd name="connsiteY1" fmla="*/ 38292 h 1040666"/>
                <a:gd name="connsiteX2" fmla="*/ 4273421 w 4273421"/>
                <a:gd name="connsiteY2" fmla="*/ 1040666 h 1040666"/>
                <a:gd name="connsiteX3" fmla="*/ 0 w 4273421"/>
                <a:gd name="connsiteY3" fmla="*/ 1040666 h 1040666"/>
                <a:gd name="connsiteX4" fmla="*/ 0 w 4273421"/>
                <a:gd name="connsiteY4" fmla="*/ 38292 h 1040666"/>
                <a:gd name="connsiteX0" fmla="*/ 0 w 4273421"/>
                <a:gd name="connsiteY0" fmla="*/ 38292 h 1073773"/>
                <a:gd name="connsiteX1" fmla="*/ 4273421 w 4273421"/>
                <a:gd name="connsiteY1" fmla="*/ 38292 h 1073773"/>
                <a:gd name="connsiteX2" fmla="*/ 4273421 w 4273421"/>
                <a:gd name="connsiteY2" fmla="*/ 1040666 h 1073773"/>
                <a:gd name="connsiteX3" fmla="*/ 0 w 4273421"/>
                <a:gd name="connsiteY3" fmla="*/ 1040666 h 1073773"/>
                <a:gd name="connsiteX4" fmla="*/ 0 w 4273421"/>
                <a:gd name="connsiteY4" fmla="*/ 38292 h 1073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3421" h="1073773">
                  <a:moveTo>
                    <a:pt x="0" y="38292"/>
                  </a:moveTo>
                  <a:cubicBezTo>
                    <a:pt x="1443135" y="-120328"/>
                    <a:pt x="2848947" y="280888"/>
                    <a:pt x="4273421" y="38292"/>
                  </a:cubicBezTo>
                  <a:lnTo>
                    <a:pt x="4273421" y="1040666"/>
                  </a:lnTo>
                  <a:cubicBezTo>
                    <a:pt x="2830285" y="1189956"/>
                    <a:pt x="1415144" y="770078"/>
                    <a:pt x="0" y="1040666"/>
                  </a:cubicBezTo>
                  <a:lnTo>
                    <a:pt x="0" y="38292"/>
                  </a:lnTo>
                  <a:close/>
                </a:path>
              </a:pathLst>
            </a:cu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9"/>
              <a:endParaRPr lang="vi-VN">
                <a:solidFill>
                  <a:prstClr val="white"/>
                </a:solidFill>
              </a:endParaRPr>
            </a:p>
          </p:txBody>
        </p:sp>
        <p:sp>
          <p:nvSpPr>
            <p:cNvPr id="68" name="TextBox 67">
              <a:extLst>
                <a:ext uri="{FF2B5EF4-FFF2-40B4-BE49-F238E27FC236}">
                  <a16:creationId xmlns:a16="http://schemas.microsoft.com/office/drawing/2014/main" id="{6B378764-E926-4F31-AC06-468D7E032662}"/>
                </a:ext>
              </a:extLst>
            </p:cNvPr>
            <p:cNvSpPr txBox="1"/>
            <p:nvPr/>
          </p:nvSpPr>
          <p:spPr>
            <a:xfrm>
              <a:off x="12749973" y="895714"/>
              <a:ext cx="4400763" cy="764878"/>
            </a:xfrm>
            <a:prstGeom prst="rect">
              <a:avLst/>
            </a:prstGeom>
            <a:grpFill/>
            <a:ln>
              <a:solidFill>
                <a:schemeClr val="accent1"/>
              </a:solidFill>
            </a:ln>
          </p:spPr>
          <p:txBody>
            <a:bodyPr wrap="square" rtlCol="0">
              <a:spAutoFit/>
            </a:bodyPr>
            <a:lstStyle/>
            <a:p>
              <a:pPr algn="ctr" defTabSz="914379"/>
              <a:r>
                <a:rPr lang="vi-VN" sz="3200" i="1" dirty="0" err="1">
                  <a:solidFill>
                    <a:prstClr val="white"/>
                  </a:solidFill>
                  <a:latin typeface="Times New Roman" pitchFamily="18" charset="0"/>
                  <a:cs typeface="Times New Roman" pitchFamily="18" charset="0"/>
                </a:rPr>
                <a:t>Nhóm</a:t>
              </a:r>
              <a:r>
                <a:rPr lang="vi-VN" sz="3200" i="1" dirty="0">
                  <a:solidFill>
                    <a:prstClr val="white"/>
                  </a:solidFill>
                  <a:latin typeface="Times New Roman" pitchFamily="18" charset="0"/>
                  <a:cs typeface="Times New Roman" pitchFamily="18" charset="0"/>
                </a:rPr>
                <a:t> 0</a:t>
              </a:r>
              <a:r>
                <a:rPr lang="en-US" sz="3200" i="1" dirty="0">
                  <a:solidFill>
                    <a:prstClr val="white"/>
                  </a:solidFill>
                  <a:latin typeface="Times New Roman" pitchFamily="18" charset="0"/>
                  <a:cs typeface="Times New Roman" pitchFamily="18" charset="0"/>
                </a:rPr>
                <a:t>3</a:t>
              </a:r>
              <a:endParaRPr lang="vi-VN" sz="3200" i="1" dirty="0">
                <a:solidFill>
                  <a:prstClr val="white"/>
                </a:solidFill>
                <a:latin typeface="Times New Roman" pitchFamily="18" charset="0"/>
                <a:cs typeface="Times New Roman" pitchFamily="18" charset="0"/>
              </a:endParaRPr>
            </a:p>
          </p:txBody>
        </p:sp>
      </p:grpSp>
      <p:grpSp>
        <p:nvGrpSpPr>
          <p:cNvPr id="39" name="Group 38">
            <a:extLst>
              <a:ext uri="{FF2B5EF4-FFF2-40B4-BE49-F238E27FC236}">
                <a16:creationId xmlns:a16="http://schemas.microsoft.com/office/drawing/2014/main" id="{A069C039-631A-43B0-A4B9-73DB38ECE19F}"/>
              </a:ext>
            </a:extLst>
          </p:cNvPr>
          <p:cNvGrpSpPr/>
          <p:nvPr/>
        </p:nvGrpSpPr>
        <p:grpSpPr>
          <a:xfrm>
            <a:off x="-36337" y="575977"/>
            <a:ext cx="5393876" cy="903685"/>
            <a:chOff x="7596231" y="457172"/>
            <a:chExt cx="4400763" cy="1552175"/>
          </a:xfrm>
          <a:solidFill>
            <a:schemeClr val="tx2"/>
          </a:solidFill>
        </p:grpSpPr>
        <p:sp>
          <p:nvSpPr>
            <p:cNvPr id="40" name="Rectangle 66">
              <a:extLst>
                <a:ext uri="{FF2B5EF4-FFF2-40B4-BE49-F238E27FC236}">
                  <a16:creationId xmlns:a16="http://schemas.microsoft.com/office/drawing/2014/main" id="{73BE0698-D469-4916-8CBF-A693371CA66B}"/>
                </a:ext>
              </a:extLst>
            </p:cNvPr>
            <p:cNvSpPr/>
            <p:nvPr/>
          </p:nvSpPr>
          <p:spPr>
            <a:xfrm>
              <a:off x="7689549" y="935574"/>
              <a:ext cx="4273421" cy="1073773"/>
            </a:xfrm>
            <a:custGeom>
              <a:avLst/>
              <a:gdLst>
                <a:gd name="connsiteX0" fmla="*/ 0 w 4273421"/>
                <a:gd name="connsiteY0" fmla="*/ 0 h 1002374"/>
                <a:gd name="connsiteX1" fmla="*/ 4273421 w 4273421"/>
                <a:gd name="connsiteY1" fmla="*/ 0 h 1002374"/>
                <a:gd name="connsiteX2" fmla="*/ 4273421 w 4273421"/>
                <a:gd name="connsiteY2" fmla="*/ 1002374 h 1002374"/>
                <a:gd name="connsiteX3" fmla="*/ 0 w 4273421"/>
                <a:gd name="connsiteY3" fmla="*/ 1002374 h 1002374"/>
                <a:gd name="connsiteX4" fmla="*/ 0 w 4273421"/>
                <a:gd name="connsiteY4" fmla="*/ 0 h 1002374"/>
                <a:gd name="connsiteX0" fmla="*/ 0 w 4273421"/>
                <a:gd name="connsiteY0" fmla="*/ 70497 h 1072871"/>
                <a:gd name="connsiteX1" fmla="*/ 4273421 w 4273421"/>
                <a:gd name="connsiteY1" fmla="*/ 70497 h 1072871"/>
                <a:gd name="connsiteX2" fmla="*/ 4273421 w 4273421"/>
                <a:gd name="connsiteY2" fmla="*/ 1072871 h 1072871"/>
                <a:gd name="connsiteX3" fmla="*/ 0 w 4273421"/>
                <a:gd name="connsiteY3" fmla="*/ 1072871 h 1072871"/>
                <a:gd name="connsiteX4" fmla="*/ 0 w 4273421"/>
                <a:gd name="connsiteY4" fmla="*/ 70497 h 1072871"/>
                <a:gd name="connsiteX0" fmla="*/ 0 w 4273421"/>
                <a:gd name="connsiteY0" fmla="*/ 38292 h 1040666"/>
                <a:gd name="connsiteX1" fmla="*/ 4273421 w 4273421"/>
                <a:gd name="connsiteY1" fmla="*/ 38292 h 1040666"/>
                <a:gd name="connsiteX2" fmla="*/ 4273421 w 4273421"/>
                <a:gd name="connsiteY2" fmla="*/ 1040666 h 1040666"/>
                <a:gd name="connsiteX3" fmla="*/ 0 w 4273421"/>
                <a:gd name="connsiteY3" fmla="*/ 1040666 h 1040666"/>
                <a:gd name="connsiteX4" fmla="*/ 0 w 4273421"/>
                <a:gd name="connsiteY4" fmla="*/ 38292 h 1040666"/>
                <a:gd name="connsiteX0" fmla="*/ 0 w 4273421"/>
                <a:gd name="connsiteY0" fmla="*/ 38292 h 1040666"/>
                <a:gd name="connsiteX1" fmla="*/ 4273421 w 4273421"/>
                <a:gd name="connsiteY1" fmla="*/ 38292 h 1040666"/>
                <a:gd name="connsiteX2" fmla="*/ 4273421 w 4273421"/>
                <a:gd name="connsiteY2" fmla="*/ 1040666 h 1040666"/>
                <a:gd name="connsiteX3" fmla="*/ 0 w 4273421"/>
                <a:gd name="connsiteY3" fmla="*/ 1040666 h 1040666"/>
                <a:gd name="connsiteX4" fmla="*/ 0 w 4273421"/>
                <a:gd name="connsiteY4" fmla="*/ 38292 h 1040666"/>
                <a:gd name="connsiteX0" fmla="*/ 0 w 4273421"/>
                <a:gd name="connsiteY0" fmla="*/ 38292 h 1040666"/>
                <a:gd name="connsiteX1" fmla="*/ 4273421 w 4273421"/>
                <a:gd name="connsiteY1" fmla="*/ 38292 h 1040666"/>
                <a:gd name="connsiteX2" fmla="*/ 4273421 w 4273421"/>
                <a:gd name="connsiteY2" fmla="*/ 1040666 h 1040666"/>
                <a:gd name="connsiteX3" fmla="*/ 0 w 4273421"/>
                <a:gd name="connsiteY3" fmla="*/ 1040666 h 1040666"/>
                <a:gd name="connsiteX4" fmla="*/ 0 w 4273421"/>
                <a:gd name="connsiteY4" fmla="*/ 38292 h 1040666"/>
                <a:gd name="connsiteX0" fmla="*/ 0 w 4273421"/>
                <a:gd name="connsiteY0" fmla="*/ 38292 h 1073773"/>
                <a:gd name="connsiteX1" fmla="*/ 4273421 w 4273421"/>
                <a:gd name="connsiteY1" fmla="*/ 38292 h 1073773"/>
                <a:gd name="connsiteX2" fmla="*/ 4273421 w 4273421"/>
                <a:gd name="connsiteY2" fmla="*/ 1040666 h 1073773"/>
                <a:gd name="connsiteX3" fmla="*/ 0 w 4273421"/>
                <a:gd name="connsiteY3" fmla="*/ 1040666 h 1073773"/>
                <a:gd name="connsiteX4" fmla="*/ 0 w 4273421"/>
                <a:gd name="connsiteY4" fmla="*/ 38292 h 1073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3421" h="1073773">
                  <a:moveTo>
                    <a:pt x="0" y="38292"/>
                  </a:moveTo>
                  <a:cubicBezTo>
                    <a:pt x="1443135" y="-120328"/>
                    <a:pt x="2848947" y="280888"/>
                    <a:pt x="4273421" y="38292"/>
                  </a:cubicBezTo>
                  <a:lnTo>
                    <a:pt x="4273421" y="1040666"/>
                  </a:lnTo>
                  <a:cubicBezTo>
                    <a:pt x="2830285" y="1189956"/>
                    <a:pt x="1415144" y="770078"/>
                    <a:pt x="0" y="1040666"/>
                  </a:cubicBezTo>
                  <a:lnTo>
                    <a:pt x="0" y="38292"/>
                  </a:lnTo>
                  <a:close/>
                </a:path>
              </a:pathLst>
            </a:cu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9"/>
              <a:endParaRPr lang="vi-VN">
                <a:solidFill>
                  <a:prstClr val="white"/>
                </a:solidFill>
              </a:endParaRPr>
            </a:p>
          </p:txBody>
        </p:sp>
        <p:sp>
          <p:nvSpPr>
            <p:cNvPr id="41" name="TextBox 40">
              <a:extLst>
                <a:ext uri="{FF2B5EF4-FFF2-40B4-BE49-F238E27FC236}">
                  <a16:creationId xmlns:a16="http://schemas.microsoft.com/office/drawing/2014/main" id="{6B378764-E926-4F31-AC06-468D7E032662}"/>
                </a:ext>
              </a:extLst>
            </p:cNvPr>
            <p:cNvSpPr txBox="1"/>
            <p:nvPr/>
          </p:nvSpPr>
          <p:spPr>
            <a:xfrm>
              <a:off x="7596231" y="457172"/>
              <a:ext cx="4400763" cy="764877"/>
            </a:xfrm>
            <a:prstGeom prst="rect">
              <a:avLst/>
            </a:prstGeom>
            <a:grpFill/>
            <a:ln>
              <a:solidFill>
                <a:schemeClr val="accent1"/>
              </a:solidFill>
            </a:ln>
          </p:spPr>
          <p:txBody>
            <a:bodyPr wrap="square" rtlCol="0">
              <a:spAutoFit/>
            </a:bodyPr>
            <a:lstStyle/>
            <a:p>
              <a:pPr algn="ctr" defTabSz="914379"/>
              <a:r>
                <a:rPr lang="vi-VN" sz="3200" i="1" dirty="0" smtClean="0">
                  <a:solidFill>
                    <a:prstClr val="white"/>
                  </a:solidFill>
                  <a:latin typeface="Times New Roman" pitchFamily="18" charset="0"/>
                  <a:cs typeface="Times New Roman" pitchFamily="18" charset="0"/>
                </a:rPr>
                <a:t>Sản phẩm</a:t>
              </a:r>
              <a:endParaRPr lang="vi-VN" sz="3200" i="1" dirty="0">
                <a:solidFill>
                  <a:prstClr val="white"/>
                </a:solidFill>
                <a:latin typeface="Times New Roman" pitchFamily="18" charset="0"/>
                <a:cs typeface="Times New Roman" pitchFamily="18" charset="0"/>
              </a:endParaRPr>
            </a:p>
          </p:txBody>
        </p:sp>
      </p:grpSp>
      <p:sp>
        <p:nvSpPr>
          <p:cNvPr id="3" name="Hình chữ nhật: Góc Tròn 2">
            <a:extLst>
              <a:ext uri="{FF2B5EF4-FFF2-40B4-BE49-F238E27FC236}">
                <a16:creationId xmlns:a16="http://schemas.microsoft.com/office/drawing/2014/main" id="{CDE8E47A-F13A-4990-A1FE-F8C60659C789}"/>
              </a:ext>
            </a:extLst>
          </p:cNvPr>
          <p:cNvSpPr/>
          <p:nvPr/>
        </p:nvSpPr>
        <p:spPr>
          <a:xfrm>
            <a:off x="4296305" y="-7436"/>
            <a:ext cx="8086966" cy="111872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5" name="Hộp Văn bản 4">
            <a:extLst>
              <a:ext uri="{FF2B5EF4-FFF2-40B4-BE49-F238E27FC236}">
                <a16:creationId xmlns:a16="http://schemas.microsoft.com/office/drawing/2014/main" id="{093AC1AD-B484-4C26-8E55-9266F5DE40A4}"/>
              </a:ext>
            </a:extLst>
          </p:cNvPr>
          <p:cNvSpPr txBox="1"/>
          <p:nvPr/>
        </p:nvSpPr>
        <p:spPr>
          <a:xfrm>
            <a:off x="4769732" y="175643"/>
            <a:ext cx="7527776" cy="1200329"/>
          </a:xfrm>
          <a:prstGeom prst="rect">
            <a:avLst/>
          </a:prstGeom>
          <a:noFill/>
        </p:spPr>
        <p:txBody>
          <a:bodyPr wrap="square" rtlCol="0">
            <a:spAutoFit/>
          </a:bodyPr>
          <a:lstStyle/>
          <a:p>
            <a:r>
              <a:rPr lang="en-US" sz="2400" b="1" i="1" dirty="0" err="1" smtClean="0">
                <a:solidFill>
                  <a:srgbClr val="FF0000"/>
                </a:solidFill>
                <a:effectLst/>
                <a:latin typeface="Times New Roman" panose="02020603050405020304" pitchFamily="18" charset="0"/>
                <a:ea typeface="Arial" panose="020B0604020202020204" pitchFamily="34" charset="0"/>
              </a:rPr>
              <a:t>Câu</a:t>
            </a:r>
            <a:r>
              <a:rPr lang="en-US" sz="2400" b="1" i="1" dirty="0" smtClean="0">
                <a:solidFill>
                  <a:srgbClr val="FF0000"/>
                </a:solidFill>
                <a:effectLst/>
                <a:latin typeface="Times New Roman" panose="02020603050405020304" pitchFamily="18" charset="0"/>
                <a:ea typeface="Arial" panose="020B0604020202020204" pitchFamily="34" charset="0"/>
              </a:rPr>
              <a:t> 8.</a:t>
            </a:r>
            <a:r>
              <a:rPr lang="en-US" sz="2400" b="1" i="1" dirty="0" smtClean="0">
                <a:solidFill>
                  <a:srgbClr val="002060"/>
                </a:solidFill>
                <a:effectLst/>
                <a:latin typeface="Times New Roman" panose="02020603050405020304" pitchFamily="18" charset="0"/>
                <a:ea typeface="Arial" panose="020B0604020202020204" pitchFamily="34" charset="0"/>
              </a:rPr>
              <a:t> </a:t>
            </a:r>
            <a:r>
              <a:rPr lang="en-US" sz="2400" dirty="0" err="1"/>
              <a:t>Những</a:t>
            </a:r>
            <a:r>
              <a:rPr lang="en-US" sz="2400" dirty="0"/>
              <a:t> </a:t>
            </a:r>
            <a:r>
              <a:rPr lang="en-US" sz="2400" dirty="0" err="1"/>
              <a:t>từ</a:t>
            </a:r>
            <a:r>
              <a:rPr lang="en-US" sz="2400" dirty="0"/>
              <a:t> </a:t>
            </a:r>
            <a:r>
              <a:rPr lang="en-US" sz="2400" dirty="0" err="1"/>
              <a:t>ngữ</a:t>
            </a:r>
            <a:r>
              <a:rPr lang="en-US" sz="2400" dirty="0"/>
              <a:t> </a:t>
            </a:r>
            <a:r>
              <a:rPr lang="en-US" sz="2400" dirty="0" err="1"/>
              <a:t>nào</a:t>
            </a:r>
            <a:r>
              <a:rPr lang="en-US" sz="2400" dirty="0"/>
              <a:t> </a:t>
            </a:r>
            <a:r>
              <a:rPr lang="en-US" sz="2400" dirty="0" err="1"/>
              <a:t>trong</a:t>
            </a:r>
            <a:r>
              <a:rPr lang="en-US" sz="2400" dirty="0"/>
              <a:t> </a:t>
            </a:r>
            <a:r>
              <a:rPr lang="en-US" sz="2400" dirty="0" err="1"/>
              <a:t>bài</a:t>
            </a:r>
            <a:r>
              <a:rPr lang="en-US" sz="2400" dirty="0"/>
              <a:t> </a:t>
            </a:r>
            <a:r>
              <a:rPr lang="en-US" sz="2400" dirty="0" err="1"/>
              <a:t>thơ</a:t>
            </a:r>
            <a:r>
              <a:rPr lang="en-US" sz="2400" dirty="0"/>
              <a:t> </a:t>
            </a:r>
            <a:r>
              <a:rPr lang="en-US" sz="2400" dirty="0" err="1"/>
              <a:t>thể</a:t>
            </a:r>
            <a:r>
              <a:rPr lang="en-US" sz="2400" dirty="0"/>
              <a:t> </a:t>
            </a:r>
            <a:r>
              <a:rPr lang="en-US" sz="2400" dirty="0" err="1"/>
              <a:t>hiện</a:t>
            </a:r>
            <a:r>
              <a:rPr lang="en-US" sz="2400" dirty="0"/>
              <a:t> </a:t>
            </a:r>
            <a:r>
              <a:rPr lang="en-US" sz="2400" dirty="0" err="1"/>
              <a:t>sắc</a:t>
            </a:r>
            <a:r>
              <a:rPr lang="en-US" sz="2400" dirty="0"/>
              <a:t> </a:t>
            </a:r>
            <a:r>
              <a:rPr lang="en-US" sz="2400" dirty="0" err="1"/>
              <a:t>thái</a:t>
            </a:r>
            <a:r>
              <a:rPr lang="en-US" sz="2400" dirty="0"/>
              <a:t> </a:t>
            </a:r>
            <a:r>
              <a:rPr lang="en-US" sz="2400" dirty="0" err="1"/>
              <a:t>tình</a:t>
            </a:r>
            <a:r>
              <a:rPr lang="en-US" sz="2400" dirty="0"/>
              <a:t> </a:t>
            </a:r>
            <a:r>
              <a:rPr lang="en-US" sz="2400" dirty="0" err="1"/>
              <a:t>cảm</a:t>
            </a:r>
            <a:r>
              <a:rPr lang="en-US" sz="2400" dirty="0"/>
              <a:t> </a:t>
            </a:r>
            <a:r>
              <a:rPr lang="en-US" sz="2400" dirty="0" err="1"/>
              <a:t>của</a:t>
            </a:r>
            <a:r>
              <a:rPr lang="en-US" sz="2400" dirty="0"/>
              <a:t> </a:t>
            </a:r>
            <a:r>
              <a:rPr lang="en-US" sz="2400" dirty="0" err="1"/>
              <a:t>chủ</a:t>
            </a:r>
            <a:r>
              <a:rPr lang="en-US" sz="2400" dirty="0"/>
              <a:t> </a:t>
            </a:r>
            <a:r>
              <a:rPr lang="en-US" sz="2400" dirty="0" err="1"/>
              <a:t>thể</a:t>
            </a:r>
            <a:r>
              <a:rPr lang="en-US" sz="2400" dirty="0"/>
              <a:t> </a:t>
            </a:r>
            <a:r>
              <a:rPr lang="en-US" sz="2400" dirty="0" err="1"/>
              <a:t>trữ</a:t>
            </a:r>
            <a:r>
              <a:rPr lang="en-US" sz="2400" dirty="0"/>
              <a:t> </a:t>
            </a:r>
            <a:r>
              <a:rPr lang="en-US" sz="2400" dirty="0" err="1"/>
              <a:t>tình</a:t>
            </a:r>
            <a:r>
              <a:rPr lang="en-US" sz="2400" dirty="0"/>
              <a:t>?</a:t>
            </a:r>
          </a:p>
          <a:p>
            <a:endParaRPr lang="en-US" sz="2400" dirty="0">
              <a:solidFill>
                <a:srgbClr val="002060"/>
              </a:solidFill>
            </a:endParaRPr>
          </a:p>
        </p:txBody>
      </p:sp>
      <p:sp>
        <p:nvSpPr>
          <p:cNvPr id="44" name="Hộp Văn bản 43">
            <a:extLst>
              <a:ext uri="{FF2B5EF4-FFF2-40B4-BE49-F238E27FC236}">
                <a16:creationId xmlns:a16="http://schemas.microsoft.com/office/drawing/2014/main" id="{69720352-824D-4661-BD67-07FC286C3F7D}"/>
              </a:ext>
            </a:extLst>
          </p:cNvPr>
          <p:cNvSpPr txBox="1"/>
          <p:nvPr/>
        </p:nvSpPr>
        <p:spPr>
          <a:xfrm>
            <a:off x="0" y="1479663"/>
            <a:ext cx="12297508" cy="517064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lnSpc>
                <a:spcPct val="150000"/>
              </a:lnSpc>
            </a:pPr>
            <a:r>
              <a:rPr lang="vi-VN"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 “Vượn hót”, “chim kêu” trong câu thơ “Vượn hót chim kêu suốt cả ngày”: Tuy thiên nhiên đều cất lên tiếng hát lên cả ngày thì chúng cũng không làm cho người nghe khó chịu, mà dường như âm thanh đó đã lay động những tâm hồn, giúp tâm hồn thanh bình trở lại cùng hòa quyện với mây trời, có tiếng của thiên nhiên, tiếng của rừng xanh làm người ta vui thích, kích thích sự tưng bừng và sáng tạo giữa không gian hùng vĩ. Sự rộn ràng đó đã khiến cho cuộc sống làm việc tẻ nhạt của những người lính thêm đặc sắc muôn màu. Qua đó thể hiện sự gắn kết giữa con người với thiên nhiên</a:t>
            </a:r>
            <a:r>
              <a:rPr lang="vi-VN" sz="2000"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000"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pPr>
            <a:r>
              <a:rPr lang="vi-VN" sz="2000"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vi-VN"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Tình cảm đôn hậu của người dân nơi đây, sự tình hiếu khách là đặc trưng của họ. Sự tiếp đón nhiệt thành của người Việt Bắc chẳng có gì ngoài đặc sản của rừng núi, nó càng mộc mạc “ngô nếp nướng”, lại càng thiết tha, chân thành làm người ta mỗi khi đi xa phải nhớ</a:t>
            </a:r>
            <a:r>
              <a:rPr lang="vi-VN" sz="2000"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000"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pPr>
            <a:r>
              <a:rPr lang="vi-VN" sz="2000"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vi-VN"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Sự vui thích khi thưởng thức thành quả sau những lần đi săn về “chén thịt rừng quay</a:t>
            </a:r>
            <a:r>
              <a:rPr lang="vi-VN" sz="2000"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a:t>
            </a:r>
            <a:endParaRPr lang="en-US" sz="2000"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pPr>
            <a:r>
              <a:rPr lang="vi-VN" sz="2000"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 </a:t>
            </a:r>
            <a:r>
              <a:rPr lang="vi-VN" sz="2000" dirty="0">
                <a:solidFill>
                  <a:srgbClr val="000000"/>
                </a:solidFill>
                <a:latin typeface="Times New Roman" panose="02020603050405020304" pitchFamily="18" charset="0"/>
                <a:ea typeface="Arial" panose="020B0604020202020204" pitchFamily="34" charset="0"/>
                <a:cs typeface="Times New Roman" panose="02020603050405020304" pitchFamily="18" charset="0"/>
              </a:rPr>
              <a:t>Sự “trở lại” khi “kháng chiến thành công”: thể hiện sự yêu thương dồn tụ, lòng chung thủy sẽ quay trở lại thăm nơi này và lời hứa hẹn son sắt khi Người từ biệt mảnh đất tươi đẹp này về </a:t>
            </a:r>
            <a:r>
              <a:rPr lang="vi-VN" sz="2000" dirty="0" smtClean="0">
                <a:solidFill>
                  <a:srgbClr val="000000"/>
                </a:solidFill>
                <a:latin typeface="Times New Roman" panose="02020603050405020304" pitchFamily="18" charset="0"/>
                <a:ea typeface="Arial" panose="020B0604020202020204" pitchFamily="34" charset="0"/>
                <a:cs typeface="Times New Roman" panose="02020603050405020304" pitchFamily="18" charset="0"/>
              </a:rPr>
              <a:t>miền</a:t>
            </a:r>
            <a:endParaRPr lang="en-US" sz="2000" dirty="0">
              <a:solidFill>
                <a:srgbClr val="002060"/>
              </a:solidFill>
            </a:endParaRPr>
          </a:p>
        </p:txBody>
      </p:sp>
    </p:spTree>
    <p:extLst>
      <p:ext uri="{BB962C8B-B14F-4D97-AF65-F5344CB8AC3E}">
        <p14:creationId xmlns:p14="http://schemas.microsoft.com/office/powerpoint/2010/main" val="9878913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1000"/>
                                        <p:tgtEl>
                                          <p:spTgt spid="44"/>
                                        </p:tgtEl>
                                      </p:cBhvr>
                                    </p:animEffect>
                                    <p:anim calcmode="lin" valueType="num">
                                      <p:cBhvr>
                                        <p:cTn id="8" dur="1000" fill="hold"/>
                                        <p:tgtEl>
                                          <p:spTgt spid="44"/>
                                        </p:tgtEl>
                                        <p:attrNameLst>
                                          <p:attrName>ppt_x</p:attrName>
                                        </p:attrNameLst>
                                      </p:cBhvr>
                                      <p:tavLst>
                                        <p:tav tm="0">
                                          <p:val>
                                            <p:strVal val="#ppt_x"/>
                                          </p:val>
                                        </p:tav>
                                        <p:tav tm="100000">
                                          <p:val>
                                            <p:strVal val="#ppt_x"/>
                                          </p:val>
                                        </p:tav>
                                      </p:tavLst>
                                    </p:anim>
                                    <p:anim calcmode="lin" valueType="num">
                                      <p:cBhvr>
                                        <p:cTn id="9"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3DF6A06-B9DE-481C-A32D-9D3183FBCF3C}"/>
              </a:ext>
            </a:extLst>
          </p:cNvPr>
          <p:cNvSpPr/>
          <p:nvPr/>
        </p:nvSpPr>
        <p:spPr>
          <a:xfrm>
            <a:off x="364876" y="149785"/>
            <a:ext cx="5763208" cy="6272226"/>
          </a:xfrm>
          <a:prstGeom prst="roundRect">
            <a:avLst>
              <a:gd name="adj" fmla="val 3391"/>
            </a:avLst>
          </a:prstGeom>
          <a:solidFill>
            <a:schemeClr val="accent5">
              <a:lumMod val="5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white"/>
              </a:solidFill>
            </a:endParaRPr>
          </a:p>
        </p:txBody>
      </p:sp>
      <p:sp>
        <p:nvSpPr>
          <p:cNvPr id="6" name="Rectangle 5">
            <a:extLst>
              <a:ext uri="{FF2B5EF4-FFF2-40B4-BE49-F238E27FC236}">
                <a16:creationId xmlns:a16="http://schemas.microsoft.com/office/drawing/2014/main" id="{1D87CC02-9728-4070-83DB-D99EEF1B1998}"/>
              </a:ext>
            </a:extLst>
          </p:cNvPr>
          <p:cNvSpPr/>
          <p:nvPr/>
        </p:nvSpPr>
        <p:spPr>
          <a:xfrm>
            <a:off x="5632195" y="600709"/>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white"/>
              </a:solidFill>
            </a:endParaRPr>
          </a:p>
        </p:txBody>
      </p:sp>
      <p:sp>
        <p:nvSpPr>
          <p:cNvPr id="11" name="Rectangle 10">
            <a:extLst>
              <a:ext uri="{FF2B5EF4-FFF2-40B4-BE49-F238E27FC236}">
                <a16:creationId xmlns:a16="http://schemas.microsoft.com/office/drawing/2014/main" id="{35808E8B-0815-45EA-AA0A-F0C7E8F99B62}"/>
              </a:ext>
            </a:extLst>
          </p:cNvPr>
          <p:cNvSpPr/>
          <p:nvPr/>
        </p:nvSpPr>
        <p:spPr>
          <a:xfrm>
            <a:off x="5632195" y="1235999"/>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white"/>
              </a:solidFill>
            </a:endParaRPr>
          </a:p>
        </p:txBody>
      </p:sp>
      <p:sp>
        <p:nvSpPr>
          <p:cNvPr id="12" name="Rectangle 11">
            <a:extLst>
              <a:ext uri="{FF2B5EF4-FFF2-40B4-BE49-F238E27FC236}">
                <a16:creationId xmlns:a16="http://schemas.microsoft.com/office/drawing/2014/main" id="{BD4290F1-31A3-45B3-9A9C-EC250AED95D5}"/>
              </a:ext>
            </a:extLst>
          </p:cNvPr>
          <p:cNvSpPr/>
          <p:nvPr/>
        </p:nvSpPr>
        <p:spPr>
          <a:xfrm>
            <a:off x="5632195" y="1871289"/>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white"/>
              </a:solidFill>
            </a:endParaRPr>
          </a:p>
        </p:txBody>
      </p:sp>
      <p:sp>
        <p:nvSpPr>
          <p:cNvPr id="13" name="Rectangle 12">
            <a:extLst>
              <a:ext uri="{FF2B5EF4-FFF2-40B4-BE49-F238E27FC236}">
                <a16:creationId xmlns:a16="http://schemas.microsoft.com/office/drawing/2014/main" id="{63F9A2DD-4E80-48DE-B7AD-9DBD7AF7075F}"/>
              </a:ext>
            </a:extLst>
          </p:cNvPr>
          <p:cNvSpPr/>
          <p:nvPr/>
        </p:nvSpPr>
        <p:spPr>
          <a:xfrm>
            <a:off x="5632195" y="2506579"/>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white"/>
              </a:solidFill>
            </a:endParaRPr>
          </a:p>
        </p:txBody>
      </p:sp>
      <p:sp>
        <p:nvSpPr>
          <p:cNvPr id="14" name="Rectangle 13">
            <a:extLst>
              <a:ext uri="{FF2B5EF4-FFF2-40B4-BE49-F238E27FC236}">
                <a16:creationId xmlns:a16="http://schemas.microsoft.com/office/drawing/2014/main" id="{389BA8AF-F089-4DD4-9C5C-8583F60F5154}"/>
              </a:ext>
            </a:extLst>
          </p:cNvPr>
          <p:cNvSpPr/>
          <p:nvPr/>
        </p:nvSpPr>
        <p:spPr>
          <a:xfrm>
            <a:off x="5632195" y="3141869"/>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white"/>
              </a:solidFill>
            </a:endParaRPr>
          </a:p>
        </p:txBody>
      </p:sp>
      <p:sp>
        <p:nvSpPr>
          <p:cNvPr id="15" name="Rectangle 14">
            <a:extLst>
              <a:ext uri="{FF2B5EF4-FFF2-40B4-BE49-F238E27FC236}">
                <a16:creationId xmlns:a16="http://schemas.microsoft.com/office/drawing/2014/main" id="{53B7B90C-570B-48E9-A334-6C3187F31D28}"/>
              </a:ext>
            </a:extLst>
          </p:cNvPr>
          <p:cNvSpPr/>
          <p:nvPr/>
        </p:nvSpPr>
        <p:spPr>
          <a:xfrm>
            <a:off x="5632195" y="3777159"/>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white"/>
              </a:solidFill>
            </a:endParaRPr>
          </a:p>
        </p:txBody>
      </p:sp>
      <p:sp>
        <p:nvSpPr>
          <p:cNvPr id="16" name="Rectangle 15">
            <a:extLst>
              <a:ext uri="{FF2B5EF4-FFF2-40B4-BE49-F238E27FC236}">
                <a16:creationId xmlns:a16="http://schemas.microsoft.com/office/drawing/2014/main" id="{8D661B12-039C-4D19-B3D7-555AD23A9E35}"/>
              </a:ext>
            </a:extLst>
          </p:cNvPr>
          <p:cNvSpPr/>
          <p:nvPr/>
        </p:nvSpPr>
        <p:spPr>
          <a:xfrm>
            <a:off x="5632195" y="4412449"/>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white"/>
              </a:solidFill>
            </a:endParaRPr>
          </a:p>
        </p:txBody>
      </p:sp>
      <p:sp>
        <p:nvSpPr>
          <p:cNvPr id="17" name="Rectangle 16">
            <a:extLst>
              <a:ext uri="{FF2B5EF4-FFF2-40B4-BE49-F238E27FC236}">
                <a16:creationId xmlns:a16="http://schemas.microsoft.com/office/drawing/2014/main" id="{C9175485-2685-4C18-926F-32669A10FF64}"/>
              </a:ext>
            </a:extLst>
          </p:cNvPr>
          <p:cNvSpPr/>
          <p:nvPr/>
        </p:nvSpPr>
        <p:spPr>
          <a:xfrm>
            <a:off x="5632195" y="5047739"/>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white"/>
              </a:solidFill>
            </a:endParaRPr>
          </a:p>
        </p:txBody>
      </p:sp>
      <p:sp>
        <p:nvSpPr>
          <p:cNvPr id="18" name="Rectangle 17">
            <a:extLst>
              <a:ext uri="{FF2B5EF4-FFF2-40B4-BE49-F238E27FC236}">
                <a16:creationId xmlns:a16="http://schemas.microsoft.com/office/drawing/2014/main" id="{B6DFE365-0551-4C8B-BBF0-4AD57E72CF00}"/>
              </a:ext>
            </a:extLst>
          </p:cNvPr>
          <p:cNvSpPr/>
          <p:nvPr/>
        </p:nvSpPr>
        <p:spPr>
          <a:xfrm>
            <a:off x="5632195" y="5683029"/>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white"/>
              </a:solidFill>
            </a:endParaRPr>
          </a:p>
        </p:txBody>
      </p:sp>
      <p:sp>
        <p:nvSpPr>
          <p:cNvPr id="43" name="Freeform: Shape 42">
            <a:extLst>
              <a:ext uri="{FF2B5EF4-FFF2-40B4-BE49-F238E27FC236}">
                <a16:creationId xmlns:a16="http://schemas.microsoft.com/office/drawing/2014/main" id="{4DE78041-C4AE-461B-AEB7-CD3904407B31}"/>
              </a:ext>
            </a:extLst>
          </p:cNvPr>
          <p:cNvSpPr/>
          <p:nvPr/>
        </p:nvSpPr>
        <p:spPr>
          <a:xfrm>
            <a:off x="5429636" y="1041769"/>
            <a:ext cx="4781" cy="463"/>
          </a:xfrm>
          <a:custGeom>
            <a:avLst/>
            <a:gdLst>
              <a:gd name="connsiteX0" fmla="*/ 0 w 4781"/>
              <a:gd name="connsiteY0" fmla="*/ 0 h 463"/>
              <a:gd name="connsiteX1" fmla="*/ 4781 w 4781"/>
              <a:gd name="connsiteY1" fmla="*/ 463 h 463"/>
              <a:gd name="connsiteX2" fmla="*/ 0 w 4781"/>
              <a:gd name="connsiteY2" fmla="*/ 463 h 463"/>
              <a:gd name="connsiteX3" fmla="*/ 0 w 4781"/>
              <a:gd name="connsiteY3" fmla="*/ 0 h 463"/>
            </a:gdLst>
            <a:ahLst/>
            <a:cxnLst>
              <a:cxn ang="0">
                <a:pos x="connsiteX0" y="connsiteY0"/>
              </a:cxn>
              <a:cxn ang="0">
                <a:pos x="connsiteX1" y="connsiteY1"/>
              </a:cxn>
              <a:cxn ang="0">
                <a:pos x="connsiteX2" y="connsiteY2"/>
              </a:cxn>
              <a:cxn ang="0">
                <a:pos x="connsiteX3" y="connsiteY3"/>
              </a:cxn>
            </a:cxnLst>
            <a:rect l="l" t="t" r="r" b="b"/>
            <a:pathLst>
              <a:path w="4781" h="463">
                <a:moveTo>
                  <a:pt x="0" y="0"/>
                </a:moveTo>
                <a:lnTo>
                  <a:pt x="4781" y="463"/>
                </a:lnTo>
                <a:lnTo>
                  <a:pt x="0" y="463"/>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91437" tIns="45720" rIns="91437" bIns="45720" rtlCol="0" anchor="ctr">
            <a:noAutofit/>
          </a:bodyPr>
          <a:lstStyle/>
          <a:p>
            <a:pPr algn="ctr" defTabSz="914379"/>
            <a:endParaRPr lang="vi-VN">
              <a:solidFill>
                <a:prstClr val="white"/>
              </a:solidFill>
            </a:endParaRPr>
          </a:p>
        </p:txBody>
      </p:sp>
      <p:grpSp>
        <p:nvGrpSpPr>
          <p:cNvPr id="129" name="Group 128">
            <a:extLst>
              <a:ext uri="{FF2B5EF4-FFF2-40B4-BE49-F238E27FC236}">
                <a16:creationId xmlns:a16="http://schemas.microsoft.com/office/drawing/2014/main" id="{A069C039-631A-43B0-A4B9-73DB38ECE19F}"/>
              </a:ext>
            </a:extLst>
          </p:cNvPr>
          <p:cNvGrpSpPr/>
          <p:nvPr/>
        </p:nvGrpSpPr>
        <p:grpSpPr>
          <a:xfrm>
            <a:off x="673797" y="365953"/>
            <a:ext cx="4535976" cy="820936"/>
            <a:chOff x="6854852" y="880306"/>
            <a:chExt cx="4403223" cy="1073773"/>
          </a:xfrm>
          <a:solidFill>
            <a:schemeClr val="tx2"/>
          </a:solidFill>
        </p:grpSpPr>
        <p:sp>
          <p:nvSpPr>
            <p:cNvPr id="67" name="Rectangle 66">
              <a:extLst>
                <a:ext uri="{FF2B5EF4-FFF2-40B4-BE49-F238E27FC236}">
                  <a16:creationId xmlns:a16="http://schemas.microsoft.com/office/drawing/2014/main" id="{73BE0698-D469-4916-8CBF-A693371CA66B}"/>
                </a:ext>
              </a:extLst>
            </p:cNvPr>
            <p:cNvSpPr/>
            <p:nvPr/>
          </p:nvSpPr>
          <p:spPr>
            <a:xfrm>
              <a:off x="6984654" y="880306"/>
              <a:ext cx="4273421" cy="1073773"/>
            </a:xfrm>
            <a:custGeom>
              <a:avLst/>
              <a:gdLst>
                <a:gd name="connsiteX0" fmla="*/ 0 w 4273421"/>
                <a:gd name="connsiteY0" fmla="*/ 0 h 1002374"/>
                <a:gd name="connsiteX1" fmla="*/ 4273421 w 4273421"/>
                <a:gd name="connsiteY1" fmla="*/ 0 h 1002374"/>
                <a:gd name="connsiteX2" fmla="*/ 4273421 w 4273421"/>
                <a:gd name="connsiteY2" fmla="*/ 1002374 h 1002374"/>
                <a:gd name="connsiteX3" fmla="*/ 0 w 4273421"/>
                <a:gd name="connsiteY3" fmla="*/ 1002374 h 1002374"/>
                <a:gd name="connsiteX4" fmla="*/ 0 w 4273421"/>
                <a:gd name="connsiteY4" fmla="*/ 0 h 1002374"/>
                <a:gd name="connsiteX0" fmla="*/ 0 w 4273421"/>
                <a:gd name="connsiteY0" fmla="*/ 70497 h 1072871"/>
                <a:gd name="connsiteX1" fmla="*/ 4273421 w 4273421"/>
                <a:gd name="connsiteY1" fmla="*/ 70497 h 1072871"/>
                <a:gd name="connsiteX2" fmla="*/ 4273421 w 4273421"/>
                <a:gd name="connsiteY2" fmla="*/ 1072871 h 1072871"/>
                <a:gd name="connsiteX3" fmla="*/ 0 w 4273421"/>
                <a:gd name="connsiteY3" fmla="*/ 1072871 h 1072871"/>
                <a:gd name="connsiteX4" fmla="*/ 0 w 4273421"/>
                <a:gd name="connsiteY4" fmla="*/ 70497 h 1072871"/>
                <a:gd name="connsiteX0" fmla="*/ 0 w 4273421"/>
                <a:gd name="connsiteY0" fmla="*/ 38292 h 1040666"/>
                <a:gd name="connsiteX1" fmla="*/ 4273421 w 4273421"/>
                <a:gd name="connsiteY1" fmla="*/ 38292 h 1040666"/>
                <a:gd name="connsiteX2" fmla="*/ 4273421 w 4273421"/>
                <a:gd name="connsiteY2" fmla="*/ 1040666 h 1040666"/>
                <a:gd name="connsiteX3" fmla="*/ 0 w 4273421"/>
                <a:gd name="connsiteY3" fmla="*/ 1040666 h 1040666"/>
                <a:gd name="connsiteX4" fmla="*/ 0 w 4273421"/>
                <a:gd name="connsiteY4" fmla="*/ 38292 h 1040666"/>
                <a:gd name="connsiteX0" fmla="*/ 0 w 4273421"/>
                <a:gd name="connsiteY0" fmla="*/ 38292 h 1040666"/>
                <a:gd name="connsiteX1" fmla="*/ 4273421 w 4273421"/>
                <a:gd name="connsiteY1" fmla="*/ 38292 h 1040666"/>
                <a:gd name="connsiteX2" fmla="*/ 4273421 w 4273421"/>
                <a:gd name="connsiteY2" fmla="*/ 1040666 h 1040666"/>
                <a:gd name="connsiteX3" fmla="*/ 0 w 4273421"/>
                <a:gd name="connsiteY3" fmla="*/ 1040666 h 1040666"/>
                <a:gd name="connsiteX4" fmla="*/ 0 w 4273421"/>
                <a:gd name="connsiteY4" fmla="*/ 38292 h 1040666"/>
                <a:gd name="connsiteX0" fmla="*/ 0 w 4273421"/>
                <a:gd name="connsiteY0" fmla="*/ 38292 h 1040666"/>
                <a:gd name="connsiteX1" fmla="*/ 4273421 w 4273421"/>
                <a:gd name="connsiteY1" fmla="*/ 38292 h 1040666"/>
                <a:gd name="connsiteX2" fmla="*/ 4273421 w 4273421"/>
                <a:gd name="connsiteY2" fmla="*/ 1040666 h 1040666"/>
                <a:gd name="connsiteX3" fmla="*/ 0 w 4273421"/>
                <a:gd name="connsiteY3" fmla="*/ 1040666 h 1040666"/>
                <a:gd name="connsiteX4" fmla="*/ 0 w 4273421"/>
                <a:gd name="connsiteY4" fmla="*/ 38292 h 1040666"/>
                <a:gd name="connsiteX0" fmla="*/ 0 w 4273421"/>
                <a:gd name="connsiteY0" fmla="*/ 38292 h 1073773"/>
                <a:gd name="connsiteX1" fmla="*/ 4273421 w 4273421"/>
                <a:gd name="connsiteY1" fmla="*/ 38292 h 1073773"/>
                <a:gd name="connsiteX2" fmla="*/ 4273421 w 4273421"/>
                <a:gd name="connsiteY2" fmla="*/ 1040666 h 1073773"/>
                <a:gd name="connsiteX3" fmla="*/ 0 w 4273421"/>
                <a:gd name="connsiteY3" fmla="*/ 1040666 h 1073773"/>
                <a:gd name="connsiteX4" fmla="*/ 0 w 4273421"/>
                <a:gd name="connsiteY4" fmla="*/ 38292 h 1073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3421" h="1073773">
                  <a:moveTo>
                    <a:pt x="0" y="38292"/>
                  </a:moveTo>
                  <a:cubicBezTo>
                    <a:pt x="1443135" y="-120328"/>
                    <a:pt x="2848947" y="280888"/>
                    <a:pt x="4273421" y="38292"/>
                  </a:cubicBezTo>
                  <a:lnTo>
                    <a:pt x="4273421" y="1040666"/>
                  </a:lnTo>
                  <a:cubicBezTo>
                    <a:pt x="2830285" y="1189956"/>
                    <a:pt x="1415144" y="770078"/>
                    <a:pt x="0" y="1040666"/>
                  </a:cubicBezTo>
                  <a:lnTo>
                    <a:pt x="0" y="38292"/>
                  </a:lnTo>
                  <a:close/>
                </a:path>
              </a:pathLst>
            </a:cu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9"/>
              <a:endParaRPr lang="vi-VN">
                <a:solidFill>
                  <a:prstClr val="white"/>
                </a:solidFill>
              </a:endParaRPr>
            </a:p>
          </p:txBody>
        </p:sp>
        <p:sp>
          <p:nvSpPr>
            <p:cNvPr id="68" name="TextBox 67">
              <a:extLst>
                <a:ext uri="{FF2B5EF4-FFF2-40B4-BE49-F238E27FC236}">
                  <a16:creationId xmlns:a16="http://schemas.microsoft.com/office/drawing/2014/main" id="{6B378764-E926-4F31-AC06-468D7E032662}"/>
                </a:ext>
              </a:extLst>
            </p:cNvPr>
            <p:cNvSpPr txBox="1"/>
            <p:nvPr/>
          </p:nvSpPr>
          <p:spPr>
            <a:xfrm>
              <a:off x="6854852" y="893800"/>
              <a:ext cx="4400763" cy="764878"/>
            </a:xfrm>
            <a:prstGeom prst="rect">
              <a:avLst/>
            </a:prstGeom>
            <a:grpFill/>
            <a:ln>
              <a:solidFill>
                <a:schemeClr val="accent1"/>
              </a:solidFill>
            </a:ln>
          </p:spPr>
          <p:txBody>
            <a:bodyPr wrap="square" rtlCol="0">
              <a:spAutoFit/>
            </a:bodyPr>
            <a:lstStyle/>
            <a:p>
              <a:pPr algn="ctr" defTabSz="914379"/>
              <a:r>
                <a:rPr lang="vi-VN" sz="3200" i="1" dirty="0" err="1">
                  <a:solidFill>
                    <a:prstClr val="white"/>
                  </a:solidFill>
                  <a:latin typeface="Times New Roman" pitchFamily="18" charset="0"/>
                  <a:cs typeface="Times New Roman" pitchFamily="18" charset="0"/>
                </a:rPr>
                <a:t>Nhóm</a:t>
              </a:r>
              <a:r>
                <a:rPr lang="vi-VN" sz="3200" i="1" dirty="0">
                  <a:solidFill>
                    <a:prstClr val="white"/>
                  </a:solidFill>
                  <a:latin typeface="Times New Roman" pitchFamily="18" charset="0"/>
                  <a:cs typeface="Times New Roman" pitchFamily="18" charset="0"/>
                </a:rPr>
                <a:t> 0</a:t>
              </a:r>
              <a:r>
                <a:rPr lang="en-US" sz="3200" i="1" dirty="0">
                  <a:solidFill>
                    <a:prstClr val="white"/>
                  </a:solidFill>
                  <a:latin typeface="Times New Roman" pitchFamily="18" charset="0"/>
                  <a:cs typeface="Times New Roman" pitchFamily="18" charset="0"/>
                </a:rPr>
                <a:t>4</a:t>
              </a:r>
              <a:endParaRPr lang="vi-VN" sz="3200" i="1" dirty="0">
                <a:solidFill>
                  <a:prstClr val="white"/>
                </a:solidFill>
                <a:latin typeface="Times New Roman" pitchFamily="18" charset="0"/>
                <a:cs typeface="Times New Roman" pitchFamily="18" charset="0"/>
              </a:endParaRPr>
            </a:p>
          </p:txBody>
        </p:sp>
      </p:grpSp>
      <p:sp>
        <p:nvSpPr>
          <p:cNvPr id="2" name="Block Arc 1">
            <a:extLst>
              <a:ext uri="{FF2B5EF4-FFF2-40B4-BE49-F238E27FC236}">
                <a16:creationId xmlns:a16="http://schemas.microsoft.com/office/drawing/2014/main" id="{02267234-8E4C-4339-9595-8766F0EAFDCC}"/>
              </a:ext>
            </a:extLst>
          </p:cNvPr>
          <p:cNvSpPr/>
          <p:nvPr/>
        </p:nvSpPr>
        <p:spPr>
          <a:xfrm>
            <a:off x="5823231" y="461548"/>
            <a:ext cx="609767" cy="580221"/>
          </a:xfrm>
          <a:prstGeom prst="blockArc">
            <a:avLst>
              <a:gd name="adj1" fmla="val 11105652"/>
              <a:gd name="adj2" fmla="val 5424571"/>
              <a:gd name="adj3" fmla="val 19082"/>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black"/>
              </a:solidFill>
            </a:endParaRPr>
          </a:p>
        </p:txBody>
      </p:sp>
      <p:sp>
        <p:nvSpPr>
          <p:cNvPr id="70" name="Block Arc 69">
            <a:extLst>
              <a:ext uri="{FF2B5EF4-FFF2-40B4-BE49-F238E27FC236}">
                <a16:creationId xmlns:a16="http://schemas.microsoft.com/office/drawing/2014/main" id="{BD873949-CBD7-41B7-A2F6-08DB28D94907}"/>
              </a:ext>
            </a:extLst>
          </p:cNvPr>
          <p:cNvSpPr/>
          <p:nvPr/>
        </p:nvSpPr>
        <p:spPr>
          <a:xfrm>
            <a:off x="5823231" y="1155733"/>
            <a:ext cx="609767" cy="580221"/>
          </a:xfrm>
          <a:prstGeom prst="blockArc">
            <a:avLst>
              <a:gd name="adj1" fmla="val 11105652"/>
              <a:gd name="adj2" fmla="val 5424571"/>
              <a:gd name="adj3" fmla="val 19082"/>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black"/>
              </a:solidFill>
            </a:endParaRPr>
          </a:p>
        </p:txBody>
      </p:sp>
      <p:sp>
        <p:nvSpPr>
          <p:cNvPr id="88" name="Block Arc 87">
            <a:extLst>
              <a:ext uri="{FF2B5EF4-FFF2-40B4-BE49-F238E27FC236}">
                <a16:creationId xmlns:a16="http://schemas.microsoft.com/office/drawing/2014/main" id="{522C2B6B-47F7-4FDA-9963-057DBDED67B2}"/>
              </a:ext>
            </a:extLst>
          </p:cNvPr>
          <p:cNvSpPr/>
          <p:nvPr/>
        </p:nvSpPr>
        <p:spPr>
          <a:xfrm>
            <a:off x="5823231" y="1773348"/>
            <a:ext cx="609767" cy="580221"/>
          </a:xfrm>
          <a:prstGeom prst="blockArc">
            <a:avLst>
              <a:gd name="adj1" fmla="val 11105652"/>
              <a:gd name="adj2" fmla="val 5424571"/>
              <a:gd name="adj3" fmla="val 19082"/>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black"/>
              </a:solidFill>
            </a:endParaRPr>
          </a:p>
        </p:txBody>
      </p:sp>
      <p:sp>
        <p:nvSpPr>
          <p:cNvPr id="89" name="Block Arc 88">
            <a:extLst>
              <a:ext uri="{FF2B5EF4-FFF2-40B4-BE49-F238E27FC236}">
                <a16:creationId xmlns:a16="http://schemas.microsoft.com/office/drawing/2014/main" id="{383F6F3C-A109-46C5-9A25-EE57B7EB7998}"/>
              </a:ext>
            </a:extLst>
          </p:cNvPr>
          <p:cNvSpPr/>
          <p:nvPr/>
        </p:nvSpPr>
        <p:spPr>
          <a:xfrm>
            <a:off x="5823231" y="2438527"/>
            <a:ext cx="609767" cy="580221"/>
          </a:xfrm>
          <a:prstGeom prst="blockArc">
            <a:avLst>
              <a:gd name="adj1" fmla="val 11105652"/>
              <a:gd name="adj2" fmla="val 5424571"/>
              <a:gd name="adj3" fmla="val 19082"/>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black"/>
              </a:solidFill>
            </a:endParaRPr>
          </a:p>
        </p:txBody>
      </p:sp>
      <p:sp>
        <p:nvSpPr>
          <p:cNvPr id="90" name="Block Arc 89">
            <a:extLst>
              <a:ext uri="{FF2B5EF4-FFF2-40B4-BE49-F238E27FC236}">
                <a16:creationId xmlns:a16="http://schemas.microsoft.com/office/drawing/2014/main" id="{DA78F444-DD0B-40E4-8F99-56BF955129E1}"/>
              </a:ext>
            </a:extLst>
          </p:cNvPr>
          <p:cNvSpPr/>
          <p:nvPr/>
        </p:nvSpPr>
        <p:spPr>
          <a:xfrm>
            <a:off x="5823231" y="3072512"/>
            <a:ext cx="609767" cy="580221"/>
          </a:xfrm>
          <a:prstGeom prst="blockArc">
            <a:avLst>
              <a:gd name="adj1" fmla="val 11105652"/>
              <a:gd name="adj2" fmla="val 5424571"/>
              <a:gd name="adj3" fmla="val 19082"/>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black"/>
              </a:solidFill>
            </a:endParaRPr>
          </a:p>
        </p:txBody>
      </p:sp>
      <p:sp>
        <p:nvSpPr>
          <p:cNvPr id="91" name="Block Arc 90">
            <a:extLst>
              <a:ext uri="{FF2B5EF4-FFF2-40B4-BE49-F238E27FC236}">
                <a16:creationId xmlns:a16="http://schemas.microsoft.com/office/drawing/2014/main" id="{4450D615-9B35-45DB-BC94-CE554A96A3A9}"/>
              </a:ext>
            </a:extLst>
          </p:cNvPr>
          <p:cNvSpPr/>
          <p:nvPr/>
        </p:nvSpPr>
        <p:spPr>
          <a:xfrm>
            <a:off x="5823231" y="3699746"/>
            <a:ext cx="609767" cy="580221"/>
          </a:xfrm>
          <a:prstGeom prst="blockArc">
            <a:avLst>
              <a:gd name="adj1" fmla="val 11105652"/>
              <a:gd name="adj2" fmla="val 5424571"/>
              <a:gd name="adj3" fmla="val 19082"/>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black"/>
              </a:solidFill>
            </a:endParaRPr>
          </a:p>
        </p:txBody>
      </p:sp>
      <p:sp>
        <p:nvSpPr>
          <p:cNvPr id="92" name="Block Arc 91">
            <a:extLst>
              <a:ext uri="{FF2B5EF4-FFF2-40B4-BE49-F238E27FC236}">
                <a16:creationId xmlns:a16="http://schemas.microsoft.com/office/drawing/2014/main" id="{579527E0-23F8-4738-82F4-BB07019149F0}"/>
              </a:ext>
            </a:extLst>
          </p:cNvPr>
          <p:cNvSpPr/>
          <p:nvPr/>
        </p:nvSpPr>
        <p:spPr>
          <a:xfrm>
            <a:off x="5823231" y="4314508"/>
            <a:ext cx="609767" cy="580221"/>
          </a:xfrm>
          <a:prstGeom prst="blockArc">
            <a:avLst>
              <a:gd name="adj1" fmla="val 11105652"/>
              <a:gd name="adj2" fmla="val 5424571"/>
              <a:gd name="adj3" fmla="val 19082"/>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black"/>
              </a:solidFill>
            </a:endParaRPr>
          </a:p>
        </p:txBody>
      </p:sp>
      <p:sp>
        <p:nvSpPr>
          <p:cNvPr id="93" name="Block Arc 92">
            <a:extLst>
              <a:ext uri="{FF2B5EF4-FFF2-40B4-BE49-F238E27FC236}">
                <a16:creationId xmlns:a16="http://schemas.microsoft.com/office/drawing/2014/main" id="{06316391-CF85-4865-9B8F-479F1ED96A79}"/>
              </a:ext>
            </a:extLst>
          </p:cNvPr>
          <p:cNvSpPr/>
          <p:nvPr/>
        </p:nvSpPr>
        <p:spPr>
          <a:xfrm>
            <a:off x="5823231" y="4989102"/>
            <a:ext cx="609767" cy="580221"/>
          </a:xfrm>
          <a:prstGeom prst="blockArc">
            <a:avLst>
              <a:gd name="adj1" fmla="val 11105652"/>
              <a:gd name="adj2" fmla="val 5424571"/>
              <a:gd name="adj3" fmla="val 19082"/>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black"/>
              </a:solidFill>
            </a:endParaRPr>
          </a:p>
        </p:txBody>
      </p:sp>
      <p:sp>
        <p:nvSpPr>
          <p:cNvPr id="94" name="Block Arc 93">
            <a:extLst>
              <a:ext uri="{FF2B5EF4-FFF2-40B4-BE49-F238E27FC236}">
                <a16:creationId xmlns:a16="http://schemas.microsoft.com/office/drawing/2014/main" id="{53C00357-7376-4E46-A7BD-B2C74401347B}"/>
              </a:ext>
            </a:extLst>
          </p:cNvPr>
          <p:cNvSpPr/>
          <p:nvPr/>
        </p:nvSpPr>
        <p:spPr>
          <a:xfrm>
            <a:off x="5823231" y="5600427"/>
            <a:ext cx="609767" cy="580221"/>
          </a:xfrm>
          <a:prstGeom prst="blockArc">
            <a:avLst>
              <a:gd name="adj1" fmla="val 11105652"/>
              <a:gd name="adj2" fmla="val 5424571"/>
              <a:gd name="adj3" fmla="val 19082"/>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black"/>
              </a:solidFill>
            </a:endParaRPr>
          </a:p>
        </p:txBody>
      </p:sp>
      <p:sp>
        <p:nvSpPr>
          <p:cNvPr id="96" name="Oval 95"/>
          <p:cNvSpPr/>
          <p:nvPr/>
        </p:nvSpPr>
        <p:spPr>
          <a:xfrm>
            <a:off x="460394" y="1645670"/>
            <a:ext cx="5267319" cy="3976331"/>
          </a:xfrm>
          <a:prstGeom prst="ellipse">
            <a:avLst/>
          </a:prstGeom>
          <a:solidFill>
            <a:srgbClr val="F79646">
              <a:lumMod val="40000"/>
              <a:lumOff val="60000"/>
            </a:srgbClr>
          </a:solidFill>
          <a:ln w="25400" cap="flat" cmpd="sng" algn="ctr">
            <a:solidFill>
              <a:srgbClr val="C0504D">
                <a:lumMod val="60000"/>
                <a:lumOff val="40000"/>
              </a:srgbClr>
            </a:solidFill>
            <a:prstDash val="solid"/>
          </a:ln>
          <a:effectLst/>
        </p:spPr>
        <p:txBody>
          <a:bodyPr lIns="91437" tIns="45720" rIns="91437" bIns="45720" anchor="ctr"/>
          <a:lstStyle/>
          <a:p>
            <a:pPr algn="ctr" defTabSz="914379" eaLnBrk="0" fontAlgn="base" hangingPunct="0">
              <a:spcBef>
                <a:spcPct val="0"/>
              </a:spcBef>
              <a:spcAft>
                <a:spcPct val="0"/>
              </a:spcAft>
              <a:defRPr/>
            </a:pPr>
            <a:endParaRPr lang="en-US" kern="0">
              <a:solidFill>
                <a:prstClr val="white"/>
              </a:solidFill>
              <a:latin typeface="Calibri"/>
            </a:endParaRPr>
          </a:p>
        </p:txBody>
      </p:sp>
      <p:sp>
        <p:nvSpPr>
          <p:cNvPr id="97" name="Text Box 5"/>
          <p:cNvSpPr txBox="1">
            <a:spLocks noChangeArrowheads="1"/>
          </p:cNvSpPr>
          <p:nvPr/>
        </p:nvSpPr>
        <p:spPr bwMode="auto">
          <a:xfrm>
            <a:off x="998555" y="2063458"/>
            <a:ext cx="4519762"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7" tIns="45720" rIns="91437" bIns="45720">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r>
              <a:rPr lang="vi-VN" sz="3200" b="1" dirty="0">
                <a:solidFill>
                  <a:srgbClr val="363636"/>
                </a:solidFill>
                <a:latin typeface="Times New Roman"/>
                <a:ea typeface="Times New Roman"/>
              </a:rPr>
              <a:t>Câu </a:t>
            </a:r>
            <a:r>
              <a:rPr lang="en-US" sz="3200" b="1" dirty="0" smtClean="0">
                <a:solidFill>
                  <a:srgbClr val="363636"/>
                </a:solidFill>
                <a:latin typeface="Times New Roman"/>
                <a:ea typeface="Times New Roman"/>
              </a:rPr>
              <a:t>9</a:t>
            </a:r>
            <a:r>
              <a:rPr lang="en-US" sz="3200" b="1" dirty="0">
                <a:solidFill>
                  <a:srgbClr val="363636"/>
                </a:solidFill>
                <a:latin typeface="Times New Roman"/>
                <a:ea typeface="Times New Roman"/>
              </a:rPr>
              <a:t>.</a:t>
            </a:r>
            <a:r>
              <a:rPr lang="vi-VN" sz="3200" b="1" dirty="0" smtClean="0">
                <a:solidFill>
                  <a:srgbClr val="363636"/>
                </a:solidFill>
                <a:latin typeface="Times New Roman"/>
                <a:ea typeface="Times New Roman"/>
              </a:rPr>
              <a:t> </a:t>
            </a:r>
            <a:r>
              <a:rPr lang="en-US" sz="2800" dirty="0" err="1"/>
              <a:t>Từ</a:t>
            </a:r>
            <a:r>
              <a:rPr lang="en-US" sz="2800" dirty="0"/>
              <a:t> </a:t>
            </a:r>
            <a:r>
              <a:rPr lang="en-US" sz="2800" dirty="0" err="1"/>
              <a:t>hiểu</a:t>
            </a:r>
            <a:r>
              <a:rPr lang="en-US" sz="2800" dirty="0"/>
              <a:t> </a:t>
            </a:r>
            <a:r>
              <a:rPr lang="en-US" sz="2800" dirty="0" err="1"/>
              <a:t>biết</a:t>
            </a:r>
            <a:r>
              <a:rPr lang="en-US" sz="2800" dirty="0"/>
              <a:t> </a:t>
            </a:r>
            <a:r>
              <a:rPr lang="en-US" sz="2800" dirty="0" err="1"/>
              <a:t>của</a:t>
            </a:r>
            <a:r>
              <a:rPr lang="en-US" sz="2800" dirty="0"/>
              <a:t> </a:t>
            </a:r>
            <a:r>
              <a:rPr lang="en-US" sz="2800" dirty="0" err="1"/>
              <a:t>em</a:t>
            </a:r>
            <a:r>
              <a:rPr lang="en-US" sz="2800" dirty="0"/>
              <a:t> </a:t>
            </a:r>
            <a:r>
              <a:rPr lang="en-US" sz="2800" dirty="0" err="1"/>
              <a:t>về</a:t>
            </a:r>
            <a:r>
              <a:rPr lang="en-US" sz="2800" dirty="0"/>
              <a:t> </a:t>
            </a:r>
            <a:r>
              <a:rPr lang="en-US" sz="2800" dirty="0" err="1"/>
              <a:t>nghĩa</a:t>
            </a:r>
            <a:r>
              <a:rPr lang="en-US" sz="2800" dirty="0"/>
              <a:t> </a:t>
            </a:r>
            <a:r>
              <a:rPr lang="en-US" sz="2800" dirty="0" err="1"/>
              <a:t>của</a:t>
            </a:r>
            <a:r>
              <a:rPr lang="en-US" sz="2800" dirty="0"/>
              <a:t> </a:t>
            </a:r>
            <a:r>
              <a:rPr lang="en-US" sz="2800" dirty="0" err="1"/>
              <a:t>từ</a:t>
            </a:r>
            <a:r>
              <a:rPr lang="en-US" sz="2800" dirty="0"/>
              <a:t> “</a:t>
            </a:r>
            <a:r>
              <a:rPr lang="en-US" sz="2800" dirty="0" err="1"/>
              <a:t>mời</a:t>
            </a:r>
            <a:r>
              <a:rPr lang="en-US" sz="2800" dirty="0"/>
              <a:t>” </a:t>
            </a:r>
            <a:r>
              <a:rPr lang="en-US" sz="2800" dirty="0" err="1"/>
              <a:t>và</a:t>
            </a:r>
            <a:r>
              <a:rPr lang="en-US" sz="2800" dirty="0"/>
              <a:t> </a:t>
            </a:r>
            <a:r>
              <a:rPr lang="en-US" sz="2800" dirty="0" err="1"/>
              <a:t>từ</a:t>
            </a:r>
            <a:r>
              <a:rPr lang="en-US" sz="2800" dirty="0"/>
              <a:t> “</a:t>
            </a:r>
            <a:r>
              <a:rPr lang="en-US" sz="2800" dirty="0" err="1"/>
              <a:t>chén</a:t>
            </a:r>
            <a:r>
              <a:rPr lang="en-US" sz="2800" dirty="0"/>
              <a:t>”, </a:t>
            </a:r>
            <a:r>
              <a:rPr lang="en-US" sz="2800" dirty="0" err="1"/>
              <a:t>chỉ</a:t>
            </a:r>
            <a:r>
              <a:rPr lang="en-US" sz="2800" dirty="0"/>
              <a:t> </a:t>
            </a:r>
            <a:r>
              <a:rPr lang="en-US" sz="2800" dirty="0" err="1"/>
              <a:t>ra</a:t>
            </a:r>
            <a:r>
              <a:rPr lang="en-US" sz="2800" dirty="0"/>
              <a:t> </a:t>
            </a:r>
            <a:r>
              <a:rPr lang="en-US" sz="2800" dirty="0" err="1"/>
              <a:t>sự</a:t>
            </a:r>
            <a:r>
              <a:rPr lang="en-US" sz="2800" dirty="0"/>
              <a:t> </a:t>
            </a:r>
            <a:r>
              <a:rPr lang="en-US" sz="2800" dirty="0" err="1"/>
              <a:t>phù</a:t>
            </a:r>
            <a:r>
              <a:rPr lang="en-US" sz="2800" dirty="0"/>
              <a:t> </a:t>
            </a:r>
            <a:r>
              <a:rPr lang="en-US" sz="2800" dirty="0" err="1"/>
              <a:t>hợp</a:t>
            </a:r>
            <a:r>
              <a:rPr lang="en-US" sz="2800" dirty="0"/>
              <a:t> </a:t>
            </a:r>
            <a:r>
              <a:rPr lang="en-US" sz="2800" dirty="0" err="1"/>
              <a:t>của</a:t>
            </a:r>
            <a:r>
              <a:rPr lang="en-US" sz="2800" dirty="0"/>
              <a:t> </a:t>
            </a:r>
            <a:r>
              <a:rPr lang="en-US" sz="2800" dirty="0" err="1"/>
              <a:t>hai</a:t>
            </a:r>
            <a:r>
              <a:rPr lang="en-US" sz="2800" dirty="0"/>
              <a:t> </a:t>
            </a:r>
            <a:r>
              <a:rPr lang="en-US" sz="2800" dirty="0" err="1"/>
              <a:t>từ</a:t>
            </a:r>
            <a:r>
              <a:rPr lang="en-US" sz="2800" dirty="0"/>
              <a:t> </a:t>
            </a:r>
            <a:r>
              <a:rPr lang="en-US" sz="2800" dirty="0" err="1"/>
              <a:t>này</a:t>
            </a:r>
            <a:r>
              <a:rPr lang="en-US" sz="2800" dirty="0"/>
              <a:t> </a:t>
            </a:r>
            <a:r>
              <a:rPr lang="en-US" sz="2800" dirty="0" err="1"/>
              <a:t>trong</a:t>
            </a:r>
            <a:r>
              <a:rPr lang="en-US" sz="2800" dirty="0"/>
              <a:t> </a:t>
            </a:r>
            <a:r>
              <a:rPr lang="en-US" sz="2800" dirty="0" err="1"/>
              <a:t>hai</a:t>
            </a:r>
            <a:r>
              <a:rPr lang="en-US" sz="2800" dirty="0"/>
              <a:t> </a:t>
            </a:r>
            <a:r>
              <a:rPr lang="en-US" sz="2800" dirty="0" err="1"/>
              <a:t>dòng</a:t>
            </a:r>
            <a:r>
              <a:rPr lang="en-US" sz="2800" dirty="0"/>
              <a:t> </a:t>
            </a:r>
            <a:r>
              <a:rPr lang="en-US" sz="2800" dirty="0" err="1"/>
              <a:t>thơ</a:t>
            </a:r>
            <a:r>
              <a:rPr lang="en-US" sz="2800" dirty="0"/>
              <a:t>: “</a:t>
            </a:r>
            <a:r>
              <a:rPr lang="en-US" sz="2800" dirty="0" err="1"/>
              <a:t>khách</a:t>
            </a:r>
            <a:r>
              <a:rPr lang="en-US" sz="2800" dirty="0"/>
              <a:t> </a:t>
            </a:r>
            <a:r>
              <a:rPr lang="en-US" sz="2800" dirty="0" err="1"/>
              <a:t>đến</a:t>
            </a:r>
            <a:r>
              <a:rPr lang="en-US" sz="2800" dirty="0"/>
              <a:t> </a:t>
            </a:r>
            <a:r>
              <a:rPr lang="en-US" sz="2800" dirty="0" err="1"/>
              <a:t>thì</a:t>
            </a:r>
            <a:r>
              <a:rPr lang="en-US" sz="2800" dirty="0"/>
              <a:t> </a:t>
            </a:r>
            <a:r>
              <a:rPr lang="en-US" sz="2800" dirty="0" err="1"/>
              <a:t>mời</a:t>
            </a:r>
            <a:r>
              <a:rPr lang="en-US" sz="2800" dirty="0"/>
              <a:t>…</a:t>
            </a:r>
            <a:r>
              <a:rPr lang="en-US" sz="2800" dirty="0" err="1"/>
              <a:t>Săn</a:t>
            </a:r>
            <a:r>
              <a:rPr lang="en-US" sz="2800" dirty="0"/>
              <a:t> </a:t>
            </a:r>
            <a:r>
              <a:rPr lang="en-US" sz="2800" dirty="0" err="1"/>
              <a:t>về</a:t>
            </a:r>
            <a:r>
              <a:rPr lang="en-US" sz="2800" dirty="0"/>
              <a:t> </a:t>
            </a:r>
            <a:r>
              <a:rPr lang="en-US" sz="2800" dirty="0" err="1"/>
              <a:t>thường</a:t>
            </a:r>
            <a:r>
              <a:rPr lang="en-US" sz="2800" dirty="0"/>
              <a:t> </a:t>
            </a:r>
            <a:r>
              <a:rPr lang="en-US" sz="2800" dirty="0" err="1"/>
              <a:t>chén</a:t>
            </a:r>
            <a:r>
              <a:rPr lang="en-US" sz="2800" dirty="0"/>
              <a:t>…”</a:t>
            </a:r>
          </a:p>
        </p:txBody>
      </p:sp>
      <p:grpSp>
        <p:nvGrpSpPr>
          <p:cNvPr id="98" name="Google Shape;2514;p65"/>
          <p:cNvGrpSpPr/>
          <p:nvPr/>
        </p:nvGrpSpPr>
        <p:grpSpPr>
          <a:xfrm>
            <a:off x="1270643" y="4784699"/>
            <a:ext cx="741984" cy="526082"/>
            <a:chOff x="2386352" y="2555582"/>
            <a:chExt cx="556488" cy="526082"/>
          </a:xfrm>
        </p:grpSpPr>
        <p:sp>
          <p:nvSpPr>
            <p:cNvPr id="99" name="Google Shape;2515;p65"/>
            <p:cNvSpPr/>
            <p:nvPr/>
          </p:nvSpPr>
          <p:spPr>
            <a:xfrm>
              <a:off x="2386352" y="2555582"/>
              <a:ext cx="556488" cy="526082"/>
            </a:xfrm>
            <a:custGeom>
              <a:avLst/>
              <a:gdLst/>
              <a:ahLst/>
              <a:cxnLst/>
              <a:rect l="l" t="t" r="r" b="b"/>
              <a:pathLst>
                <a:path w="3935" h="3720" extrusionOk="0">
                  <a:moveTo>
                    <a:pt x="2026" y="1"/>
                  </a:moveTo>
                  <a:cubicBezTo>
                    <a:pt x="2018" y="1"/>
                    <a:pt x="2010" y="1"/>
                    <a:pt x="2002" y="2"/>
                  </a:cubicBezTo>
                  <a:cubicBezTo>
                    <a:pt x="1632" y="26"/>
                    <a:pt x="1335" y="335"/>
                    <a:pt x="1787" y="1383"/>
                  </a:cubicBezTo>
                  <a:cubicBezTo>
                    <a:pt x="1787" y="1383"/>
                    <a:pt x="1103" y="591"/>
                    <a:pt x="678" y="591"/>
                  </a:cubicBezTo>
                  <a:cubicBezTo>
                    <a:pt x="595" y="591"/>
                    <a:pt x="522" y="621"/>
                    <a:pt x="466" y="692"/>
                  </a:cubicBezTo>
                  <a:cubicBezTo>
                    <a:pt x="216" y="1038"/>
                    <a:pt x="1418" y="1752"/>
                    <a:pt x="1418" y="1752"/>
                  </a:cubicBezTo>
                  <a:cubicBezTo>
                    <a:pt x="1418" y="1752"/>
                    <a:pt x="1013" y="1651"/>
                    <a:pt x="669" y="1651"/>
                  </a:cubicBezTo>
                  <a:cubicBezTo>
                    <a:pt x="473" y="1651"/>
                    <a:pt x="297" y="1684"/>
                    <a:pt x="228" y="1788"/>
                  </a:cubicBezTo>
                  <a:cubicBezTo>
                    <a:pt x="1" y="2142"/>
                    <a:pt x="445" y="2214"/>
                    <a:pt x="841" y="2214"/>
                  </a:cubicBezTo>
                  <a:cubicBezTo>
                    <a:pt x="1111" y="2214"/>
                    <a:pt x="1359" y="2181"/>
                    <a:pt x="1359" y="2181"/>
                  </a:cubicBezTo>
                  <a:lnTo>
                    <a:pt x="1359" y="2181"/>
                  </a:lnTo>
                  <a:cubicBezTo>
                    <a:pt x="1359" y="2181"/>
                    <a:pt x="585" y="2633"/>
                    <a:pt x="692" y="3038"/>
                  </a:cubicBezTo>
                  <a:cubicBezTo>
                    <a:pt x="711" y="3107"/>
                    <a:pt x="758" y="3136"/>
                    <a:pt x="823" y="3136"/>
                  </a:cubicBezTo>
                  <a:cubicBezTo>
                    <a:pt x="1125" y="3136"/>
                    <a:pt x="1811" y="2514"/>
                    <a:pt x="1811" y="2514"/>
                  </a:cubicBezTo>
                  <a:lnTo>
                    <a:pt x="1811" y="2514"/>
                  </a:lnTo>
                  <a:cubicBezTo>
                    <a:pt x="1811" y="2514"/>
                    <a:pt x="1549" y="3645"/>
                    <a:pt x="2049" y="3717"/>
                  </a:cubicBezTo>
                  <a:cubicBezTo>
                    <a:pt x="2062" y="3719"/>
                    <a:pt x="2075" y="3720"/>
                    <a:pt x="2088" y="3720"/>
                  </a:cubicBezTo>
                  <a:cubicBezTo>
                    <a:pt x="2528" y="3720"/>
                    <a:pt x="2371" y="2514"/>
                    <a:pt x="2371" y="2514"/>
                  </a:cubicBezTo>
                  <a:lnTo>
                    <a:pt x="2371" y="2514"/>
                  </a:lnTo>
                  <a:cubicBezTo>
                    <a:pt x="2371" y="2514"/>
                    <a:pt x="2693" y="3264"/>
                    <a:pt x="3076" y="3264"/>
                  </a:cubicBezTo>
                  <a:cubicBezTo>
                    <a:pt x="3103" y="3264"/>
                    <a:pt x="3129" y="3260"/>
                    <a:pt x="3156" y="3252"/>
                  </a:cubicBezTo>
                  <a:cubicBezTo>
                    <a:pt x="3728" y="3098"/>
                    <a:pt x="2835" y="2109"/>
                    <a:pt x="2835" y="2109"/>
                  </a:cubicBezTo>
                  <a:lnTo>
                    <a:pt x="2835" y="2109"/>
                  </a:lnTo>
                  <a:cubicBezTo>
                    <a:pt x="2835" y="2109"/>
                    <a:pt x="3197" y="2261"/>
                    <a:pt x="3494" y="2261"/>
                  </a:cubicBezTo>
                  <a:cubicBezTo>
                    <a:pt x="3681" y="2261"/>
                    <a:pt x="3843" y="2200"/>
                    <a:pt x="3871" y="2002"/>
                  </a:cubicBezTo>
                  <a:cubicBezTo>
                    <a:pt x="3934" y="1675"/>
                    <a:pt x="3486" y="1625"/>
                    <a:pt x="3084" y="1625"/>
                  </a:cubicBezTo>
                  <a:cubicBezTo>
                    <a:pt x="2959" y="1625"/>
                    <a:pt x="2839" y="1630"/>
                    <a:pt x="2740" y="1633"/>
                  </a:cubicBezTo>
                  <a:cubicBezTo>
                    <a:pt x="2740" y="1633"/>
                    <a:pt x="3597" y="1097"/>
                    <a:pt x="3502" y="633"/>
                  </a:cubicBezTo>
                  <a:cubicBezTo>
                    <a:pt x="3462" y="401"/>
                    <a:pt x="3359" y="307"/>
                    <a:pt x="3227" y="307"/>
                  </a:cubicBezTo>
                  <a:cubicBezTo>
                    <a:pt x="2921" y="307"/>
                    <a:pt x="2465" y="818"/>
                    <a:pt x="2323" y="1276"/>
                  </a:cubicBezTo>
                  <a:cubicBezTo>
                    <a:pt x="2323" y="1276"/>
                    <a:pt x="2472" y="1"/>
                    <a:pt x="2026" y="1"/>
                  </a:cubicBezTo>
                  <a:close/>
                </a:path>
              </a:pathLst>
            </a:custGeom>
            <a:solidFill>
              <a:srgbClr val="CD5B70"/>
            </a:solidFill>
            <a:ln>
              <a:noFill/>
            </a:ln>
          </p:spPr>
          <p:txBody>
            <a:bodyPr spcFirstLastPara="1" wrap="square" lIns="91425" tIns="91425" rIns="91425" bIns="91425" anchor="ctr" anchorCtr="0">
              <a:noAutofit/>
            </a:bodyPr>
            <a:lstStyle/>
            <a:p>
              <a:pPr defTabSz="914379"/>
              <a:endParaRPr kern="0">
                <a:solidFill>
                  <a:sysClr val="windowText" lastClr="000000"/>
                </a:solidFill>
              </a:endParaRPr>
            </a:p>
          </p:txBody>
        </p:sp>
        <p:sp>
          <p:nvSpPr>
            <p:cNvPr id="100" name="Google Shape;2516;p65"/>
            <p:cNvSpPr/>
            <p:nvPr/>
          </p:nvSpPr>
          <p:spPr>
            <a:xfrm>
              <a:off x="2633977" y="2761205"/>
              <a:ext cx="121338" cy="121338"/>
            </a:xfrm>
            <a:custGeom>
              <a:avLst/>
              <a:gdLst/>
              <a:ahLst/>
              <a:cxnLst/>
              <a:rect l="l" t="t" r="r" b="b"/>
              <a:pathLst>
                <a:path w="858" h="858" extrusionOk="0">
                  <a:moveTo>
                    <a:pt x="429" y="0"/>
                  </a:moveTo>
                  <a:cubicBezTo>
                    <a:pt x="191" y="0"/>
                    <a:pt x="1" y="191"/>
                    <a:pt x="1" y="429"/>
                  </a:cubicBezTo>
                  <a:cubicBezTo>
                    <a:pt x="1" y="667"/>
                    <a:pt x="191" y="858"/>
                    <a:pt x="429" y="858"/>
                  </a:cubicBezTo>
                  <a:cubicBezTo>
                    <a:pt x="667" y="858"/>
                    <a:pt x="858" y="667"/>
                    <a:pt x="858" y="429"/>
                  </a:cubicBezTo>
                  <a:cubicBezTo>
                    <a:pt x="858" y="191"/>
                    <a:pt x="667" y="0"/>
                    <a:pt x="429" y="0"/>
                  </a:cubicBezTo>
                  <a:close/>
                </a:path>
              </a:pathLst>
            </a:custGeom>
            <a:solidFill>
              <a:srgbClr val="402549"/>
            </a:solidFill>
            <a:ln>
              <a:noFill/>
            </a:ln>
          </p:spPr>
          <p:txBody>
            <a:bodyPr spcFirstLastPara="1" wrap="square" lIns="91425" tIns="91425" rIns="91425" bIns="91425" anchor="ctr" anchorCtr="0">
              <a:noAutofit/>
            </a:bodyPr>
            <a:lstStyle/>
            <a:p>
              <a:pPr defTabSz="914379"/>
              <a:endParaRPr kern="0">
                <a:solidFill>
                  <a:sysClr val="windowText" lastClr="000000"/>
                </a:solidFill>
              </a:endParaRPr>
            </a:p>
          </p:txBody>
        </p:sp>
      </p:grpSp>
      <p:grpSp>
        <p:nvGrpSpPr>
          <p:cNvPr id="101" name="Google Shape;2514;p65"/>
          <p:cNvGrpSpPr/>
          <p:nvPr/>
        </p:nvGrpSpPr>
        <p:grpSpPr>
          <a:xfrm>
            <a:off x="2521692" y="4781939"/>
            <a:ext cx="741984" cy="526082"/>
            <a:chOff x="2386352" y="2555582"/>
            <a:chExt cx="556488" cy="526082"/>
          </a:xfrm>
        </p:grpSpPr>
        <p:sp>
          <p:nvSpPr>
            <p:cNvPr id="102" name="Google Shape;2515;p65"/>
            <p:cNvSpPr/>
            <p:nvPr/>
          </p:nvSpPr>
          <p:spPr>
            <a:xfrm>
              <a:off x="2386352" y="2555582"/>
              <a:ext cx="556488" cy="526082"/>
            </a:xfrm>
            <a:custGeom>
              <a:avLst/>
              <a:gdLst/>
              <a:ahLst/>
              <a:cxnLst/>
              <a:rect l="l" t="t" r="r" b="b"/>
              <a:pathLst>
                <a:path w="3935" h="3720" extrusionOk="0">
                  <a:moveTo>
                    <a:pt x="2026" y="1"/>
                  </a:moveTo>
                  <a:cubicBezTo>
                    <a:pt x="2018" y="1"/>
                    <a:pt x="2010" y="1"/>
                    <a:pt x="2002" y="2"/>
                  </a:cubicBezTo>
                  <a:cubicBezTo>
                    <a:pt x="1632" y="26"/>
                    <a:pt x="1335" y="335"/>
                    <a:pt x="1787" y="1383"/>
                  </a:cubicBezTo>
                  <a:cubicBezTo>
                    <a:pt x="1787" y="1383"/>
                    <a:pt x="1103" y="591"/>
                    <a:pt x="678" y="591"/>
                  </a:cubicBezTo>
                  <a:cubicBezTo>
                    <a:pt x="595" y="591"/>
                    <a:pt x="522" y="621"/>
                    <a:pt x="466" y="692"/>
                  </a:cubicBezTo>
                  <a:cubicBezTo>
                    <a:pt x="216" y="1038"/>
                    <a:pt x="1418" y="1752"/>
                    <a:pt x="1418" y="1752"/>
                  </a:cubicBezTo>
                  <a:cubicBezTo>
                    <a:pt x="1418" y="1752"/>
                    <a:pt x="1013" y="1651"/>
                    <a:pt x="669" y="1651"/>
                  </a:cubicBezTo>
                  <a:cubicBezTo>
                    <a:pt x="473" y="1651"/>
                    <a:pt x="297" y="1684"/>
                    <a:pt x="228" y="1788"/>
                  </a:cubicBezTo>
                  <a:cubicBezTo>
                    <a:pt x="1" y="2142"/>
                    <a:pt x="445" y="2214"/>
                    <a:pt x="841" y="2214"/>
                  </a:cubicBezTo>
                  <a:cubicBezTo>
                    <a:pt x="1111" y="2214"/>
                    <a:pt x="1359" y="2181"/>
                    <a:pt x="1359" y="2181"/>
                  </a:cubicBezTo>
                  <a:lnTo>
                    <a:pt x="1359" y="2181"/>
                  </a:lnTo>
                  <a:cubicBezTo>
                    <a:pt x="1359" y="2181"/>
                    <a:pt x="585" y="2633"/>
                    <a:pt x="692" y="3038"/>
                  </a:cubicBezTo>
                  <a:cubicBezTo>
                    <a:pt x="711" y="3107"/>
                    <a:pt x="758" y="3136"/>
                    <a:pt x="823" y="3136"/>
                  </a:cubicBezTo>
                  <a:cubicBezTo>
                    <a:pt x="1125" y="3136"/>
                    <a:pt x="1811" y="2514"/>
                    <a:pt x="1811" y="2514"/>
                  </a:cubicBezTo>
                  <a:lnTo>
                    <a:pt x="1811" y="2514"/>
                  </a:lnTo>
                  <a:cubicBezTo>
                    <a:pt x="1811" y="2514"/>
                    <a:pt x="1549" y="3645"/>
                    <a:pt x="2049" y="3717"/>
                  </a:cubicBezTo>
                  <a:cubicBezTo>
                    <a:pt x="2062" y="3719"/>
                    <a:pt x="2075" y="3720"/>
                    <a:pt x="2088" y="3720"/>
                  </a:cubicBezTo>
                  <a:cubicBezTo>
                    <a:pt x="2528" y="3720"/>
                    <a:pt x="2371" y="2514"/>
                    <a:pt x="2371" y="2514"/>
                  </a:cubicBezTo>
                  <a:lnTo>
                    <a:pt x="2371" y="2514"/>
                  </a:lnTo>
                  <a:cubicBezTo>
                    <a:pt x="2371" y="2514"/>
                    <a:pt x="2693" y="3264"/>
                    <a:pt x="3076" y="3264"/>
                  </a:cubicBezTo>
                  <a:cubicBezTo>
                    <a:pt x="3103" y="3264"/>
                    <a:pt x="3129" y="3260"/>
                    <a:pt x="3156" y="3252"/>
                  </a:cubicBezTo>
                  <a:cubicBezTo>
                    <a:pt x="3728" y="3098"/>
                    <a:pt x="2835" y="2109"/>
                    <a:pt x="2835" y="2109"/>
                  </a:cubicBezTo>
                  <a:lnTo>
                    <a:pt x="2835" y="2109"/>
                  </a:lnTo>
                  <a:cubicBezTo>
                    <a:pt x="2835" y="2109"/>
                    <a:pt x="3197" y="2261"/>
                    <a:pt x="3494" y="2261"/>
                  </a:cubicBezTo>
                  <a:cubicBezTo>
                    <a:pt x="3681" y="2261"/>
                    <a:pt x="3843" y="2200"/>
                    <a:pt x="3871" y="2002"/>
                  </a:cubicBezTo>
                  <a:cubicBezTo>
                    <a:pt x="3934" y="1675"/>
                    <a:pt x="3486" y="1625"/>
                    <a:pt x="3084" y="1625"/>
                  </a:cubicBezTo>
                  <a:cubicBezTo>
                    <a:pt x="2959" y="1625"/>
                    <a:pt x="2839" y="1630"/>
                    <a:pt x="2740" y="1633"/>
                  </a:cubicBezTo>
                  <a:cubicBezTo>
                    <a:pt x="2740" y="1633"/>
                    <a:pt x="3597" y="1097"/>
                    <a:pt x="3502" y="633"/>
                  </a:cubicBezTo>
                  <a:cubicBezTo>
                    <a:pt x="3462" y="401"/>
                    <a:pt x="3359" y="307"/>
                    <a:pt x="3227" y="307"/>
                  </a:cubicBezTo>
                  <a:cubicBezTo>
                    <a:pt x="2921" y="307"/>
                    <a:pt x="2465" y="818"/>
                    <a:pt x="2323" y="1276"/>
                  </a:cubicBezTo>
                  <a:cubicBezTo>
                    <a:pt x="2323" y="1276"/>
                    <a:pt x="2472" y="1"/>
                    <a:pt x="2026" y="1"/>
                  </a:cubicBezTo>
                  <a:close/>
                </a:path>
              </a:pathLst>
            </a:custGeom>
            <a:solidFill>
              <a:srgbClr val="CD5B70"/>
            </a:solidFill>
            <a:ln>
              <a:noFill/>
            </a:ln>
          </p:spPr>
          <p:txBody>
            <a:bodyPr spcFirstLastPara="1" wrap="square" lIns="91425" tIns="91425" rIns="91425" bIns="91425" anchor="ctr" anchorCtr="0">
              <a:noAutofit/>
            </a:bodyPr>
            <a:lstStyle/>
            <a:p>
              <a:pPr defTabSz="914379"/>
              <a:endParaRPr kern="0">
                <a:solidFill>
                  <a:sysClr val="windowText" lastClr="000000"/>
                </a:solidFill>
              </a:endParaRPr>
            </a:p>
          </p:txBody>
        </p:sp>
        <p:sp>
          <p:nvSpPr>
            <p:cNvPr id="103" name="Google Shape;2516;p65"/>
            <p:cNvSpPr/>
            <p:nvPr/>
          </p:nvSpPr>
          <p:spPr>
            <a:xfrm>
              <a:off x="2633977" y="2761205"/>
              <a:ext cx="121338" cy="121338"/>
            </a:xfrm>
            <a:custGeom>
              <a:avLst/>
              <a:gdLst/>
              <a:ahLst/>
              <a:cxnLst/>
              <a:rect l="l" t="t" r="r" b="b"/>
              <a:pathLst>
                <a:path w="858" h="858" extrusionOk="0">
                  <a:moveTo>
                    <a:pt x="429" y="0"/>
                  </a:moveTo>
                  <a:cubicBezTo>
                    <a:pt x="191" y="0"/>
                    <a:pt x="1" y="191"/>
                    <a:pt x="1" y="429"/>
                  </a:cubicBezTo>
                  <a:cubicBezTo>
                    <a:pt x="1" y="667"/>
                    <a:pt x="191" y="858"/>
                    <a:pt x="429" y="858"/>
                  </a:cubicBezTo>
                  <a:cubicBezTo>
                    <a:pt x="667" y="858"/>
                    <a:pt x="858" y="667"/>
                    <a:pt x="858" y="429"/>
                  </a:cubicBezTo>
                  <a:cubicBezTo>
                    <a:pt x="858" y="191"/>
                    <a:pt x="667" y="0"/>
                    <a:pt x="429" y="0"/>
                  </a:cubicBezTo>
                  <a:close/>
                </a:path>
              </a:pathLst>
            </a:custGeom>
            <a:solidFill>
              <a:srgbClr val="402549"/>
            </a:solidFill>
            <a:ln>
              <a:noFill/>
            </a:ln>
          </p:spPr>
          <p:txBody>
            <a:bodyPr spcFirstLastPara="1" wrap="square" lIns="91425" tIns="91425" rIns="91425" bIns="91425" anchor="ctr" anchorCtr="0">
              <a:noAutofit/>
            </a:bodyPr>
            <a:lstStyle/>
            <a:p>
              <a:pPr defTabSz="914379"/>
              <a:endParaRPr kern="0">
                <a:solidFill>
                  <a:sysClr val="windowText" lastClr="000000"/>
                </a:solidFill>
              </a:endParaRPr>
            </a:p>
          </p:txBody>
        </p:sp>
      </p:grpSp>
      <p:grpSp>
        <p:nvGrpSpPr>
          <p:cNvPr id="104" name="Google Shape;2514;p65"/>
          <p:cNvGrpSpPr/>
          <p:nvPr/>
        </p:nvGrpSpPr>
        <p:grpSpPr>
          <a:xfrm>
            <a:off x="3877425" y="4753091"/>
            <a:ext cx="741984" cy="526082"/>
            <a:chOff x="2386352" y="2555582"/>
            <a:chExt cx="556488" cy="526082"/>
          </a:xfrm>
        </p:grpSpPr>
        <p:sp>
          <p:nvSpPr>
            <p:cNvPr id="105" name="Google Shape;2515;p65"/>
            <p:cNvSpPr/>
            <p:nvPr/>
          </p:nvSpPr>
          <p:spPr>
            <a:xfrm>
              <a:off x="2386352" y="2555582"/>
              <a:ext cx="556488" cy="526082"/>
            </a:xfrm>
            <a:custGeom>
              <a:avLst/>
              <a:gdLst/>
              <a:ahLst/>
              <a:cxnLst/>
              <a:rect l="l" t="t" r="r" b="b"/>
              <a:pathLst>
                <a:path w="3935" h="3720" extrusionOk="0">
                  <a:moveTo>
                    <a:pt x="2026" y="1"/>
                  </a:moveTo>
                  <a:cubicBezTo>
                    <a:pt x="2018" y="1"/>
                    <a:pt x="2010" y="1"/>
                    <a:pt x="2002" y="2"/>
                  </a:cubicBezTo>
                  <a:cubicBezTo>
                    <a:pt x="1632" y="26"/>
                    <a:pt x="1335" y="335"/>
                    <a:pt x="1787" y="1383"/>
                  </a:cubicBezTo>
                  <a:cubicBezTo>
                    <a:pt x="1787" y="1383"/>
                    <a:pt x="1103" y="591"/>
                    <a:pt x="678" y="591"/>
                  </a:cubicBezTo>
                  <a:cubicBezTo>
                    <a:pt x="595" y="591"/>
                    <a:pt x="522" y="621"/>
                    <a:pt x="466" y="692"/>
                  </a:cubicBezTo>
                  <a:cubicBezTo>
                    <a:pt x="216" y="1038"/>
                    <a:pt x="1418" y="1752"/>
                    <a:pt x="1418" y="1752"/>
                  </a:cubicBezTo>
                  <a:cubicBezTo>
                    <a:pt x="1418" y="1752"/>
                    <a:pt x="1013" y="1651"/>
                    <a:pt x="669" y="1651"/>
                  </a:cubicBezTo>
                  <a:cubicBezTo>
                    <a:pt x="473" y="1651"/>
                    <a:pt x="297" y="1684"/>
                    <a:pt x="228" y="1788"/>
                  </a:cubicBezTo>
                  <a:cubicBezTo>
                    <a:pt x="1" y="2142"/>
                    <a:pt x="445" y="2214"/>
                    <a:pt x="841" y="2214"/>
                  </a:cubicBezTo>
                  <a:cubicBezTo>
                    <a:pt x="1111" y="2214"/>
                    <a:pt x="1359" y="2181"/>
                    <a:pt x="1359" y="2181"/>
                  </a:cubicBezTo>
                  <a:lnTo>
                    <a:pt x="1359" y="2181"/>
                  </a:lnTo>
                  <a:cubicBezTo>
                    <a:pt x="1359" y="2181"/>
                    <a:pt x="585" y="2633"/>
                    <a:pt x="692" y="3038"/>
                  </a:cubicBezTo>
                  <a:cubicBezTo>
                    <a:pt x="711" y="3107"/>
                    <a:pt x="758" y="3136"/>
                    <a:pt x="823" y="3136"/>
                  </a:cubicBezTo>
                  <a:cubicBezTo>
                    <a:pt x="1125" y="3136"/>
                    <a:pt x="1811" y="2514"/>
                    <a:pt x="1811" y="2514"/>
                  </a:cubicBezTo>
                  <a:lnTo>
                    <a:pt x="1811" y="2514"/>
                  </a:lnTo>
                  <a:cubicBezTo>
                    <a:pt x="1811" y="2514"/>
                    <a:pt x="1549" y="3645"/>
                    <a:pt x="2049" y="3717"/>
                  </a:cubicBezTo>
                  <a:cubicBezTo>
                    <a:pt x="2062" y="3719"/>
                    <a:pt x="2075" y="3720"/>
                    <a:pt x="2088" y="3720"/>
                  </a:cubicBezTo>
                  <a:cubicBezTo>
                    <a:pt x="2528" y="3720"/>
                    <a:pt x="2371" y="2514"/>
                    <a:pt x="2371" y="2514"/>
                  </a:cubicBezTo>
                  <a:lnTo>
                    <a:pt x="2371" y="2514"/>
                  </a:lnTo>
                  <a:cubicBezTo>
                    <a:pt x="2371" y="2514"/>
                    <a:pt x="2693" y="3264"/>
                    <a:pt x="3076" y="3264"/>
                  </a:cubicBezTo>
                  <a:cubicBezTo>
                    <a:pt x="3103" y="3264"/>
                    <a:pt x="3129" y="3260"/>
                    <a:pt x="3156" y="3252"/>
                  </a:cubicBezTo>
                  <a:cubicBezTo>
                    <a:pt x="3728" y="3098"/>
                    <a:pt x="2835" y="2109"/>
                    <a:pt x="2835" y="2109"/>
                  </a:cubicBezTo>
                  <a:lnTo>
                    <a:pt x="2835" y="2109"/>
                  </a:lnTo>
                  <a:cubicBezTo>
                    <a:pt x="2835" y="2109"/>
                    <a:pt x="3197" y="2261"/>
                    <a:pt x="3494" y="2261"/>
                  </a:cubicBezTo>
                  <a:cubicBezTo>
                    <a:pt x="3681" y="2261"/>
                    <a:pt x="3843" y="2200"/>
                    <a:pt x="3871" y="2002"/>
                  </a:cubicBezTo>
                  <a:cubicBezTo>
                    <a:pt x="3934" y="1675"/>
                    <a:pt x="3486" y="1625"/>
                    <a:pt x="3084" y="1625"/>
                  </a:cubicBezTo>
                  <a:cubicBezTo>
                    <a:pt x="2959" y="1625"/>
                    <a:pt x="2839" y="1630"/>
                    <a:pt x="2740" y="1633"/>
                  </a:cubicBezTo>
                  <a:cubicBezTo>
                    <a:pt x="2740" y="1633"/>
                    <a:pt x="3597" y="1097"/>
                    <a:pt x="3502" y="633"/>
                  </a:cubicBezTo>
                  <a:cubicBezTo>
                    <a:pt x="3462" y="401"/>
                    <a:pt x="3359" y="307"/>
                    <a:pt x="3227" y="307"/>
                  </a:cubicBezTo>
                  <a:cubicBezTo>
                    <a:pt x="2921" y="307"/>
                    <a:pt x="2465" y="818"/>
                    <a:pt x="2323" y="1276"/>
                  </a:cubicBezTo>
                  <a:cubicBezTo>
                    <a:pt x="2323" y="1276"/>
                    <a:pt x="2472" y="1"/>
                    <a:pt x="2026" y="1"/>
                  </a:cubicBezTo>
                  <a:close/>
                </a:path>
              </a:pathLst>
            </a:custGeom>
            <a:solidFill>
              <a:srgbClr val="CD5B70"/>
            </a:solidFill>
            <a:ln>
              <a:noFill/>
            </a:ln>
          </p:spPr>
          <p:txBody>
            <a:bodyPr spcFirstLastPara="1" wrap="square" lIns="91425" tIns="91425" rIns="91425" bIns="91425" anchor="ctr" anchorCtr="0">
              <a:noAutofit/>
            </a:bodyPr>
            <a:lstStyle/>
            <a:p>
              <a:pPr defTabSz="914379"/>
              <a:endParaRPr kern="0">
                <a:solidFill>
                  <a:sysClr val="windowText" lastClr="000000"/>
                </a:solidFill>
              </a:endParaRPr>
            </a:p>
          </p:txBody>
        </p:sp>
        <p:sp>
          <p:nvSpPr>
            <p:cNvPr id="106" name="Google Shape;2516;p65"/>
            <p:cNvSpPr/>
            <p:nvPr/>
          </p:nvSpPr>
          <p:spPr>
            <a:xfrm>
              <a:off x="2633977" y="2761205"/>
              <a:ext cx="121338" cy="121338"/>
            </a:xfrm>
            <a:custGeom>
              <a:avLst/>
              <a:gdLst/>
              <a:ahLst/>
              <a:cxnLst/>
              <a:rect l="l" t="t" r="r" b="b"/>
              <a:pathLst>
                <a:path w="858" h="858" extrusionOk="0">
                  <a:moveTo>
                    <a:pt x="429" y="0"/>
                  </a:moveTo>
                  <a:cubicBezTo>
                    <a:pt x="191" y="0"/>
                    <a:pt x="1" y="191"/>
                    <a:pt x="1" y="429"/>
                  </a:cubicBezTo>
                  <a:cubicBezTo>
                    <a:pt x="1" y="667"/>
                    <a:pt x="191" y="858"/>
                    <a:pt x="429" y="858"/>
                  </a:cubicBezTo>
                  <a:cubicBezTo>
                    <a:pt x="667" y="858"/>
                    <a:pt x="858" y="667"/>
                    <a:pt x="858" y="429"/>
                  </a:cubicBezTo>
                  <a:cubicBezTo>
                    <a:pt x="858" y="191"/>
                    <a:pt x="667" y="0"/>
                    <a:pt x="429" y="0"/>
                  </a:cubicBezTo>
                  <a:close/>
                </a:path>
              </a:pathLst>
            </a:custGeom>
            <a:solidFill>
              <a:srgbClr val="402549"/>
            </a:solidFill>
            <a:ln>
              <a:noFill/>
            </a:ln>
          </p:spPr>
          <p:txBody>
            <a:bodyPr spcFirstLastPara="1" wrap="square" lIns="91425" tIns="91425" rIns="91425" bIns="91425" anchor="ctr" anchorCtr="0">
              <a:noAutofit/>
            </a:bodyPr>
            <a:lstStyle/>
            <a:p>
              <a:pPr defTabSz="914379"/>
              <a:endParaRPr kern="0">
                <a:solidFill>
                  <a:sysClr val="windowText" lastClr="000000"/>
                </a:solidFill>
              </a:endParaRPr>
            </a:p>
          </p:txBody>
        </p:sp>
      </p:grpSp>
      <p:grpSp>
        <p:nvGrpSpPr>
          <p:cNvPr id="39" name="Group 38">
            <a:extLst>
              <a:ext uri="{FF2B5EF4-FFF2-40B4-BE49-F238E27FC236}">
                <a16:creationId xmlns:a16="http://schemas.microsoft.com/office/drawing/2014/main" id="{A069C039-631A-43B0-A4B9-73DB38ECE19F}"/>
              </a:ext>
            </a:extLst>
          </p:cNvPr>
          <p:cNvGrpSpPr/>
          <p:nvPr/>
        </p:nvGrpSpPr>
        <p:grpSpPr>
          <a:xfrm>
            <a:off x="7106869" y="308321"/>
            <a:ext cx="4533443" cy="847378"/>
            <a:chOff x="7625878" y="900988"/>
            <a:chExt cx="4400763" cy="1108359"/>
          </a:xfrm>
          <a:solidFill>
            <a:schemeClr val="tx2"/>
          </a:solidFill>
        </p:grpSpPr>
        <p:sp>
          <p:nvSpPr>
            <p:cNvPr id="40" name="Rectangle 66">
              <a:extLst>
                <a:ext uri="{FF2B5EF4-FFF2-40B4-BE49-F238E27FC236}">
                  <a16:creationId xmlns:a16="http://schemas.microsoft.com/office/drawing/2014/main" id="{73BE0698-D469-4916-8CBF-A693371CA66B}"/>
                </a:ext>
              </a:extLst>
            </p:cNvPr>
            <p:cNvSpPr/>
            <p:nvPr/>
          </p:nvSpPr>
          <p:spPr>
            <a:xfrm>
              <a:off x="7689549" y="935574"/>
              <a:ext cx="4273421" cy="1073773"/>
            </a:xfrm>
            <a:custGeom>
              <a:avLst/>
              <a:gdLst>
                <a:gd name="connsiteX0" fmla="*/ 0 w 4273421"/>
                <a:gd name="connsiteY0" fmla="*/ 0 h 1002374"/>
                <a:gd name="connsiteX1" fmla="*/ 4273421 w 4273421"/>
                <a:gd name="connsiteY1" fmla="*/ 0 h 1002374"/>
                <a:gd name="connsiteX2" fmla="*/ 4273421 w 4273421"/>
                <a:gd name="connsiteY2" fmla="*/ 1002374 h 1002374"/>
                <a:gd name="connsiteX3" fmla="*/ 0 w 4273421"/>
                <a:gd name="connsiteY3" fmla="*/ 1002374 h 1002374"/>
                <a:gd name="connsiteX4" fmla="*/ 0 w 4273421"/>
                <a:gd name="connsiteY4" fmla="*/ 0 h 1002374"/>
                <a:gd name="connsiteX0" fmla="*/ 0 w 4273421"/>
                <a:gd name="connsiteY0" fmla="*/ 70497 h 1072871"/>
                <a:gd name="connsiteX1" fmla="*/ 4273421 w 4273421"/>
                <a:gd name="connsiteY1" fmla="*/ 70497 h 1072871"/>
                <a:gd name="connsiteX2" fmla="*/ 4273421 w 4273421"/>
                <a:gd name="connsiteY2" fmla="*/ 1072871 h 1072871"/>
                <a:gd name="connsiteX3" fmla="*/ 0 w 4273421"/>
                <a:gd name="connsiteY3" fmla="*/ 1072871 h 1072871"/>
                <a:gd name="connsiteX4" fmla="*/ 0 w 4273421"/>
                <a:gd name="connsiteY4" fmla="*/ 70497 h 1072871"/>
                <a:gd name="connsiteX0" fmla="*/ 0 w 4273421"/>
                <a:gd name="connsiteY0" fmla="*/ 38292 h 1040666"/>
                <a:gd name="connsiteX1" fmla="*/ 4273421 w 4273421"/>
                <a:gd name="connsiteY1" fmla="*/ 38292 h 1040666"/>
                <a:gd name="connsiteX2" fmla="*/ 4273421 w 4273421"/>
                <a:gd name="connsiteY2" fmla="*/ 1040666 h 1040666"/>
                <a:gd name="connsiteX3" fmla="*/ 0 w 4273421"/>
                <a:gd name="connsiteY3" fmla="*/ 1040666 h 1040666"/>
                <a:gd name="connsiteX4" fmla="*/ 0 w 4273421"/>
                <a:gd name="connsiteY4" fmla="*/ 38292 h 1040666"/>
                <a:gd name="connsiteX0" fmla="*/ 0 w 4273421"/>
                <a:gd name="connsiteY0" fmla="*/ 38292 h 1040666"/>
                <a:gd name="connsiteX1" fmla="*/ 4273421 w 4273421"/>
                <a:gd name="connsiteY1" fmla="*/ 38292 h 1040666"/>
                <a:gd name="connsiteX2" fmla="*/ 4273421 w 4273421"/>
                <a:gd name="connsiteY2" fmla="*/ 1040666 h 1040666"/>
                <a:gd name="connsiteX3" fmla="*/ 0 w 4273421"/>
                <a:gd name="connsiteY3" fmla="*/ 1040666 h 1040666"/>
                <a:gd name="connsiteX4" fmla="*/ 0 w 4273421"/>
                <a:gd name="connsiteY4" fmla="*/ 38292 h 1040666"/>
                <a:gd name="connsiteX0" fmla="*/ 0 w 4273421"/>
                <a:gd name="connsiteY0" fmla="*/ 38292 h 1040666"/>
                <a:gd name="connsiteX1" fmla="*/ 4273421 w 4273421"/>
                <a:gd name="connsiteY1" fmla="*/ 38292 h 1040666"/>
                <a:gd name="connsiteX2" fmla="*/ 4273421 w 4273421"/>
                <a:gd name="connsiteY2" fmla="*/ 1040666 h 1040666"/>
                <a:gd name="connsiteX3" fmla="*/ 0 w 4273421"/>
                <a:gd name="connsiteY3" fmla="*/ 1040666 h 1040666"/>
                <a:gd name="connsiteX4" fmla="*/ 0 w 4273421"/>
                <a:gd name="connsiteY4" fmla="*/ 38292 h 1040666"/>
                <a:gd name="connsiteX0" fmla="*/ 0 w 4273421"/>
                <a:gd name="connsiteY0" fmla="*/ 38292 h 1073773"/>
                <a:gd name="connsiteX1" fmla="*/ 4273421 w 4273421"/>
                <a:gd name="connsiteY1" fmla="*/ 38292 h 1073773"/>
                <a:gd name="connsiteX2" fmla="*/ 4273421 w 4273421"/>
                <a:gd name="connsiteY2" fmla="*/ 1040666 h 1073773"/>
                <a:gd name="connsiteX3" fmla="*/ 0 w 4273421"/>
                <a:gd name="connsiteY3" fmla="*/ 1040666 h 1073773"/>
                <a:gd name="connsiteX4" fmla="*/ 0 w 4273421"/>
                <a:gd name="connsiteY4" fmla="*/ 38292 h 1073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3421" h="1073773">
                  <a:moveTo>
                    <a:pt x="0" y="38292"/>
                  </a:moveTo>
                  <a:cubicBezTo>
                    <a:pt x="1443135" y="-120328"/>
                    <a:pt x="2848947" y="280888"/>
                    <a:pt x="4273421" y="38292"/>
                  </a:cubicBezTo>
                  <a:lnTo>
                    <a:pt x="4273421" y="1040666"/>
                  </a:lnTo>
                  <a:cubicBezTo>
                    <a:pt x="2830285" y="1189956"/>
                    <a:pt x="1415144" y="770078"/>
                    <a:pt x="0" y="1040666"/>
                  </a:cubicBezTo>
                  <a:lnTo>
                    <a:pt x="0" y="38292"/>
                  </a:lnTo>
                  <a:close/>
                </a:path>
              </a:pathLst>
            </a:cu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9"/>
              <a:endParaRPr lang="vi-VN">
                <a:solidFill>
                  <a:prstClr val="white"/>
                </a:solidFill>
              </a:endParaRPr>
            </a:p>
          </p:txBody>
        </p:sp>
        <p:sp>
          <p:nvSpPr>
            <p:cNvPr id="41" name="TextBox 40">
              <a:extLst>
                <a:ext uri="{FF2B5EF4-FFF2-40B4-BE49-F238E27FC236}">
                  <a16:creationId xmlns:a16="http://schemas.microsoft.com/office/drawing/2014/main" id="{6B378764-E926-4F31-AC06-468D7E032662}"/>
                </a:ext>
              </a:extLst>
            </p:cNvPr>
            <p:cNvSpPr txBox="1"/>
            <p:nvPr/>
          </p:nvSpPr>
          <p:spPr>
            <a:xfrm>
              <a:off x="7625878" y="900988"/>
              <a:ext cx="4400763" cy="764878"/>
            </a:xfrm>
            <a:prstGeom prst="rect">
              <a:avLst/>
            </a:prstGeom>
            <a:grpFill/>
            <a:ln>
              <a:solidFill>
                <a:schemeClr val="accent1"/>
              </a:solidFill>
            </a:ln>
          </p:spPr>
          <p:txBody>
            <a:bodyPr wrap="square" rtlCol="0">
              <a:spAutoFit/>
            </a:bodyPr>
            <a:lstStyle/>
            <a:p>
              <a:pPr algn="ctr" defTabSz="914379"/>
              <a:r>
                <a:rPr lang="vi-VN" sz="3200" i="1" dirty="0">
                  <a:solidFill>
                    <a:prstClr val="white"/>
                  </a:solidFill>
                  <a:latin typeface="Times New Roman" pitchFamily="18" charset="0"/>
                  <a:cs typeface="Times New Roman" pitchFamily="18" charset="0"/>
                </a:rPr>
                <a:t>Sản phẩm</a:t>
              </a:r>
            </a:p>
          </p:txBody>
        </p:sp>
      </p:grpSp>
      <p:grpSp>
        <p:nvGrpSpPr>
          <p:cNvPr id="7" name="Nhóm 6">
            <a:extLst>
              <a:ext uri="{FF2B5EF4-FFF2-40B4-BE49-F238E27FC236}">
                <a16:creationId xmlns:a16="http://schemas.microsoft.com/office/drawing/2014/main" id="{3142520C-3C45-4F6D-A068-66954E5B1552}"/>
              </a:ext>
            </a:extLst>
          </p:cNvPr>
          <p:cNvGrpSpPr/>
          <p:nvPr/>
        </p:nvGrpSpPr>
        <p:grpSpPr>
          <a:xfrm>
            <a:off x="6891394" y="1155699"/>
            <a:ext cx="4897494" cy="5160403"/>
            <a:chOff x="6919495" y="1020245"/>
            <a:chExt cx="3555686" cy="5160403"/>
          </a:xfrm>
        </p:grpSpPr>
        <p:sp>
          <p:nvSpPr>
            <p:cNvPr id="3" name="Hình chữ nhật: Góc Tròn 2">
              <a:extLst>
                <a:ext uri="{FF2B5EF4-FFF2-40B4-BE49-F238E27FC236}">
                  <a16:creationId xmlns:a16="http://schemas.microsoft.com/office/drawing/2014/main" id="{72C962F0-B8A3-4C63-A37B-C68417F41CB8}"/>
                </a:ext>
              </a:extLst>
            </p:cNvPr>
            <p:cNvSpPr/>
            <p:nvPr/>
          </p:nvSpPr>
          <p:spPr>
            <a:xfrm>
              <a:off x="6919495" y="1020245"/>
              <a:ext cx="3553271" cy="5160403"/>
            </a:xfrm>
            <a:prstGeom prst="roundRect">
              <a:avLst/>
            </a:prstGeom>
            <a:gradFill flip="none" rotWithShape="1">
              <a:gsLst>
                <a:gs pos="0">
                  <a:schemeClr val="accent2">
                    <a:lumMod val="5000"/>
                    <a:lumOff val="95000"/>
                  </a:schemeClr>
                </a:gs>
                <a:gs pos="74000">
                  <a:schemeClr val="accent2">
                    <a:lumMod val="45000"/>
                    <a:lumOff val="55000"/>
                  </a:schemeClr>
                </a:gs>
                <a:gs pos="83000">
                  <a:schemeClr val="accent2">
                    <a:lumMod val="45000"/>
                    <a:lumOff val="55000"/>
                  </a:schemeClr>
                </a:gs>
                <a:gs pos="100000">
                  <a:schemeClr val="accent2">
                    <a:lumMod val="30000"/>
                    <a:lumOff val="70000"/>
                  </a:schemeClr>
                </a:gs>
              </a:gsLst>
              <a:lin ang="5400000" scaled="1"/>
              <a:tileRect/>
            </a:gradFill>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 name="Hộp Văn bản 4">
              <a:extLst>
                <a:ext uri="{FF2B5EF4-FFF2-40B4-BE49-F238E27FC236}">
                  <a16:creationId xmlns:a16="http://schemas.microsoft.com/office/drawing/2014/main" id="{C34CCAF1-3712-4D54-9310-5A561E25F73F}"/>
                </a:ext>
              </a:extLst>
            </p:cNvPr>
            <p:cNvSpPr txBox="1"/>
            <p:nvPr/>
          </p:nvSpPr>
          <p:spPr>
            <a:xfrm>
              <a:off x="7036649" y="1476025"/>
              <a:ext cx="3438532" cy="4154984"/>
            </a:xfrm>
            <a:prstGeom prst="rect">
              <a:avLst/>
            </a:prstGeom>
            <a:noFill/>
          </p:spPr>
          <p:txBody>
            <a:bodyPr wrap="square" rtlCol="0">
              <a:spAutoFit/>
            </a:bodyPr>
            <a:lstStyle/>
            <a:p>
              <a:r>
                <a:rPr lang="en-US" sz="2400" dirty="0" smtClean="0">
                  <a:solidFill>
                    <a:schemeClr val="accent5">
                      <a:lumMod val="50000"/>
                    </a:schemeClr>
                  </a:solidFill>
                </a:rPr>
                <a:t>- </a:t>
              </a:r>
              <a:r>
                <a:rPr lang="en-US" sz="2400" dirty="0" err="1"/>
                <a:t>Về</a:t>
              </a:r>
              <a:r>
                <a:rPr lang="en-US" sz="2400" dirty="0"/>
                <a:t> </a:t>
              </a:r>
              <a:r>
                <a:rPr lang="en-US" sz="2400" dirty="0" err="1"/>
                <a:t>nghĩa</a:t>
              </a:r>
              <a:r>
                <a:rPr lang="en-US" sz="2400" dirty="0"/>
                <a:t> </a:t>
              </a:r>
              <a:r>
                <a:rPr lang="en-US" sz="2400" dirty="0" err="1"/>
                <a:t>từ</a:t>
              </a:r>
              <a:r>
                <a:rPr lang="en-US" sz="2400" dirty="0"/>
                <a:t> “</a:t>
              </a:r>
              <a:r>
                <a:rPr lang="en-US" sz="2400" dirty="0" err="1"/>
                <a:t>mời</a:t>
              </a:r>
              <a:r>
                <a:rPr lang="en-US" sz="2400" dirty="0"/>
                <a:t>” </a:t>
              </a:r>
              <a:r>
                <a:rPr lang="en-US" sz="2400" dirty="0" err="1"/>
                <a:t>và</a:t>
              </a:r>
              <a:r>
                <a:rPr lang="en-US" sz="2400" dirty="0"/>
                <a:t> </a:t>
              </a:r>
              <a:r>
                <a:rPr lang="en-US" sz="2400" dirty="0" err="1"/>
                <a:t>từ</a:t>
              </a:r>
              <a:r>
                <a:rPr lang="en-US" sz="2400" dirty="0"/>
                <a:t> “</a:t>
              </a:r>
              <a:r>
                <a:rPr lang="en-US" sz="2400" dirty="0" err="1"/>
                <a:t>chén</a:t>
              </a:r>
              <a:r>
                <a:rPr lang="en-US" sz="2400" dirty="0"/>
                <a:t>”:</a:t>
              </a:r>
            </a:p>
            <a:p>
              <a:r>
                <a:rPr lang="en-US" sz="2400" dirty="0" smtClean="0"/>
                <a:t>- </a:t>
              </a:r>
              <a:r>
                <a:rPr lang="en-US" sz="2400" dirty="0"/>
                <a:t>“</a:t>
              </a:r>
              <a:r>
                <a:rPr lang="en-US" sz="2400" dirty="0" err="1"/>
                <a:t>mời</a:t>
              </a:r>
              <a:r>
                <a:rPr lang="en-US" sz="2400" dirty="0"/>
                <a:t>” </a:t>
              </a:r>
              <a:r>
                <a:rPr lang="en-US" sz="2400" dirty="0" err="1"/>
                <a:t>là</a:t>
              </a:r>
              <a:r>
                <a:rPr lang="en-US" sz="2400" dirty="0"/>
                <a:t> động </a:t>
              </a:r>
              <a:r>
                <a:rPr lang="en-US" sz="2400" dirty="0" err="1"/>
                <a:t>từ</a:t>
              </a:r>
              <a:r>
                <a:rPr lang="en-US" sz="2400" dirty="0"/>
                <a:t> </a:t>
              </a:r>
              <a:r>
                <a:rPr lang="en-US" sz="2400" dirty="0" err="1"/>
                <a:t>chỉ</a:t>
              </a:r>
              <a:r>
                <a:rPr lang="en-US" sz="2400" dirty="0"/>
                <a:t> </a:t>
              </a:r>
              <a:r>
                <a:rPr lang="en-US" sz="2400" dirty="0" err="1"/>
                <a:t>thái</a:t>
              </a:r>
              <a:r>
                <a:rPr lang="en-US" sz="2400" dirty="0"/>
                <a:t> </a:t>
              </a:r>
              <a:r>
                <a:rPr lang="en-US" sz="2400" dirty="0" err="1"/>
                <a:t>độ</a:t>
              </a:r>
              <a:r>
                <a:rPr lang="en-US" sz="2400" dirty="0"/>
                <a:t> </a:t>
              </a:r>
              <a:r>
                <a:rPr lang="en-US" sz="2400" dirty="0" err="1"/>
                <a:t>trang</a:t>
              </a:r>
              <a:r>
                <a:rPr lang="en-US" sz="2400" dirty="0"/>
                <a:t> </a:t>
              </a:r>
              <a:r>
                <a:rPr lang="en-US" sz="2400" dirty="0" err="1"/>
                <a:t>trọng</a:t>
              </a:r>
              <a:r>
                <a:rPr lang="en-US" sz="2400" dirty="0"/>
                <a:t>, </a:t>
              </a:r>
              <a:r>
                <a:rPr lang="en-US" sz="2400" dirty="0" err="1"/>
                <a:t>lịch</a:t>
              </a:r>
              <a:r>
                <a:rPr lang="en-US" sz="2400" dirty="0"/>
                <a:t> </a:t>
              </a:r>
              <a:r>
                <a:rPr lang="en-US" sz="2400" dirty="0" err="1"/>
                <a:t>sự</a:t>
              </a:r>
              <a:r>
                <a:rPr lang="en-US" sz="2400" dirty="0"/>
                <a:t> </a:t>
              </a:r>
              <a:r>
                <a:rPr lang="en-US" sz="2400" dirty="0" err="1"/>
                <a:t>với</a:t>
              </a:r>
              <a:r>
                <a:rPr lang="en-US" sz="2400" dirty="0"/>
                <a:t> </a:t>
              </a:r>
              <a:r>
                <a:rPr lang="en-US" sz="2400" dirty="0" err="1"/>
                <a:t>một</a:t>
              </a:r>
              <a:r>
                <a:rPr lang="en-US" sz="2400" dirty="0"/>
                <a:t> </a:t>
              </a:r>
              <a:r>
                <a:rPr lang="en-US" sz="2400" dirty="0" err="1"/>
                <a:t>ai</a:t>
              </a:r>
              <a:r>
                <a:rPr lang="en-US" sz="2400" dirty="0"/>
                <a:t> </a:t>
              </a:r>
              <a:r>
                <a:rPr lang="en-US" sz="2400" dirty="0" err="1"/>
                <a:t>đó</a:t>
              </a:r>
              <a:r>
                <a:rPr lang="en-US" sz="2400" dirty="0"/>
                <a:t> (ở </a:t>
              </a:r>
              <a:r>
                <a:rPr lang="en-US" sz="2400" dirty="0" err="1"/>
                <a:t>đây</a:t>
              </a:r>
              <a:r>
                <a:rPr lang="en-US" sz="2400" dirty="0"/>
                <a:t> </a:t>
              </a:r>
              <a:r>
                <a:rPr lang="en-US" sz="2400" dirty="0" err="1"/>
                <a:t>là</a:t>
              </a:r>
              <a:r>
                <a:rPr lang="en-US" sz="2400" dirty="0"/>
                <a:t> </a:t>
              </a:r>
              <a:r>
                <a:rPr lang="en-US" sz="2400" dirty="0" err="1"/>
                <a:t>mời</a:t>
              </a:r>
              <a:r>
                <a:rPr lang="en-US" sz="2400" dirty="0"/>
                <a:t> </a:t>
              </a:r>
              <a:r>
                <a:rPr lang="en-US" sz="2400" dirty="0" err="1"/>
                <a:t>ăn</a:t>
              </a:r>
              <a:r>
                <a:rPr lang="en-US" sz="2400" dirty="0"/>
                <a:t> </a:t>
              </a:r>
              <a:r>
                <a:rPr lang="en-US" sz="2400" dirty="0" err="1"/>
                <a:t>ngô</a:t>
              </a:r>
              <a:r>
                <a:rPr lang="en-US" sz="2400" dirty="0"/>
                <a:t> </a:t>
              </a:r>
              <a:r>
                <a:rPr lang="en-US" sz="2400" dirty="0" err="1"/>
                <a:t>nếp</a:t>
              </a:r>
              <a:r>
                <a:rPr lang="en-US" sz="2400" dirty="0"/>
                <a:t> </a:t>
              </a:r>
              <a:r>
                <a:rPr lang="en-US" sz="2400" dirty="0" err="1"/>
                <a:t>nướng</a:t>
              </a:r>
              <a:r>
                <a:rPr lang="en-US" sz="2400" dirty="0"/>
                <a:t>); </a:t>
              </a:r>
              <a:r>
                <a:rPr lang="en-US" sz="2400" dirty="0" err="1"/>
                <a:t>còn</a:t>
              </a:r>
              <a:r>
                <a:rPr lang="en-US" sz="2400" dirty="0"/>
                <a:t> “</a:t>
              </a:r>
              <a:r>
                <a:rPr lang="en-US" sz="2400" dirty="0" err="1"/>
                <a:t>chén</a:t>
              </a:r>
              <a:r>
                <a:rPr lang="en-US" sz="2400" dirty="0"/>
                <a:t>” </a:t>
              </a:r>
              <a:r>
                <a:rPr lang="en-US" sz="2400" dirty="0" err="1"/>
                <a:t>cuãng</a:t>
              </a:r>
              <a:r>
                <a:rPr lang="en-US" sz="2400" dirty="0"/>
                <a:t> </a:t>
              </a:r>
              <a:r>
                <a:rPr lang="en-US" sz="2400" dirty="0" err="1"/>
                <a:t>là</a:t>
              </a:r>
              <a:r>
                <a:rPr lang="en-US" sz="2400" dirty="0"/>
                <a:t> </a:t>
              </a:r>
              <a:r>
                <a:rPr lang="en-US" sz="2400" dirty="0" err="1"/>
                <a:t>ăn</a:t>
              </a:r>
              <a:r>
                <a:rPr lang="en-US" sz="2400" dirty="0"/>
                <a:t> </a:t>
              </a:r>
              <a:r>
                <a:rPr lang="en-US" sz="2400" dirty="0" err="1"/>
                <a:t>nhưng</a:t>
              </a:r>
              <a:r>
                <a:rPr lang="en-US" sz="2400" dirty="0"/>
                <a:t> </a:t>
              </a:r>
              <a:r>
                <a:rPr lang="en-US" sz="2400" dirty="0" err="1"/>
                <a:t>dùng</a:t>
              </a:r>
              <a:r>
                <a:rPr lang="en-US" sz="2400" dirty="0"/>
                <a:t> </a:t>
              </a:r>
              <a:r>
                <a:rPr lang="en-US" sz="2400" dirty="0" err="1"/>
                <a:t>theo</a:t>
              </a:r>
              <a:r>
                <a:rPr lang="en-US" sz="2400" dirty="0"/>
                <a:t> </a:t>
              </a:r>
              <a:r>
                <a:rPr lang="en-US" sz="2400" dirty="0" err="1"/>
                <a:t>lối</a:t>
              </a:r>
              <a:r>
                <a:rPr lang="en-US" sz="2400" dirty="0"/>
                <a:t> </a:t>
              </a:r>
              <a:r>
                <a:rPr lang="en-US" sz="2400" dirty="0" err="1"/>
                <a:t>khẩu</a:t>
              </a:r>
              <a:r>
                <a:rPr lang="en-US" sz="2400" dirty="0"/>
                <a:t> </a:t>
              </a:r>
              <a:r>
                <a:rPr lang="en-US" sz="2400" dirty="0" err="1"/>
                <a:t>ngữ</a:t>
              </a:r>
              <a:r>
                <a:rPr lang="en-US" sz="2400" dirty="0"/>
                <a:t> </a:t>
              </a:r>
              <a:r>
                <a:rPr lang="en-US" sz="2400" dirty="0" err="1"/>
                <a:t>với</a:t>
              </a:r>
              <a:r>
                <a:rPr lang="en-US" sz="2400" dirty="0"/>
                <a:t> </a:t>
              </a:r>
              <a:r>
                <a:rPr lang="en-US" sz="2400" dirty="0" err="1"/>
                <a:t>màu</a:t>
              </a:r>
              <a:r>
                <a:rPr lang="en-US" sz="2400" dirty="0"/>
                <a:t> </a:t>
              </a:r>
              <a:r>
                <a:rPr lang="en-US" sz="2400" dirty="0" err="1"/>
                <a:t>sắc</a:t>
              </a:r>
              <a:r>
                <a:rPr lang="en-US" sz="2400" dirty="0"/>
                <a:t> </a:t>
              </a:r>
              <a:r>
                <a:rPr lang="en-US" sz="2400" dirty="0" err="1"/>
                <a:t>thân</a:t>
              </a:r>
              <a:r>
                <a:rPr lang="en-US" sz="2400" dirty="0"/>
                <a:t> </a:t>
              </a:r>
              <a:r>
                <a:rPr lang="en-US" sz="2400" dirty="0" err="1"/>
                <a:t>mật</a:t>
              </a:r>
              <a:r>
                <a:rPr lang="en-US" sz="2400" dirty="0"/>
                <a:t>, </a:t>
              </a:r>
              <a:r>
                <a:rPr lang="en-US" sz="2400" dirty="0" err="1"/>
                <a:t>vui</a:t>
              </a:r>
              <a:r>
                <a:rPr lang="en-US" sz="2400" dirty="0"/>
                <a:t> </a:t>
              </a:r>
              <a:r>
                <a:rPr lang="en-US" sz="2400" dirty="0" err="1"/>
                <a:t>nhộn</a:t>
              </a:r>
              <a:r>
                <a:rPr lang="en-US" sz="2400" dirty="0"/>
                <a:t>. </a:t>
              </a:r>
              <a:r>
                <a:rPr lang="en-US" sz="2400" dirty="0" err="1"/>
                <a:t>Vì</a:t>
              </a:r>
              <a:r>
                <a:rPr lang="en-US" sz="2400" dirty="0"/>
                <a:t> </a:t>
              </a:r>
              <a:r>
                <a:rPr lang="en-US" sz="2400" dirty="0" err="1"/>
                <a:t>thế</a:t>
              </a:r>
              <a:r>
                <a:rPr lang="en-US" sz="2400" dirty="0"/>
                <a:t>, </a:t>
              </a:r>
              <a:r>
                <a:rPr lang="en-US" sz="2400" dirty="0" err="1"/>
                <a:t>với</a:t>
              </a:r>
              <a:r>
                <a:rPr lang="en-US" sz="2400" dirty="0"/>
                <a:t> </a:t>
              </a:r>
              <a:r>
                <a:rPr lang="en-US" sz="2400" dirty="0" err="1"/>
                <a:t>khách</a:t>
              </a:r>
              <a:r>
                <a:rPr lang="en-US" sz="2400" dirty="0"/>
                <a:t> </a:t>
              </a:r>
              <a:r>
                <a:rPr lang="en-US" sz="2400" dirty="0" err="1"/>
                <a:t>thì</a:t>
              </a:r>
              <a:r>
                <a:rPr lang="en-US" sz="2400" dirty="0"/>
                <a:t> </a:t>
              </a:r>
              <a:r>
                <a:rPr lang="en-US" sz="2400" dirty="0" err="1"/>
                <a:t>phải</a:t>
              </a:r>
              <a:r>
                <a:rPr lang="en-US" sz="2400" dirty="0"/>
                <a:t> </a:t>
              </a:r>
              <a:r>
                <a:rPr lang="en-US" sz="2400" dirty="0" err="1"/>
                <a:t>dùng</a:t>
              </a:r>
              <a:r>
                <a:rPr lang="en-US" sz="2400" dirty="0"/>
                <a:t> </a:t>
              </a:r>
              <a:r>
                <a:rPr lang="en-US" sz="2400" dirty="0" err="1"/>
                <a:t>từ</a:t>
              </a:r>
              <a:r>
                <a:rPr lang="en-US" sz="2400" dirty="0"/>
                <a:t> “</a:t>
              </a:r>
              <a:r>
                <a:rPr lang="en-US" sz="2400" dirty="0" err="1"/>
                <a:t>mời</a:t>
              </a:r>
              <a:r>
                <a:rPr lang="en-US" sz="2400" dirty="0"/>
                <a:t>” </a:t>
              </a:r>
              <a:r>
                <a:rPr lang="en-US" sz="2400" dirty="0" err="1"/>
                <a:t>cho</a:t>
              </a:r>
              <a:r>
                <a:rPr lang="en-US" sz="2400" dirty="0"/>
                <a:t> </a:t>
              </a:r>
              <a:r>
                <a:rPr lang="en-US" sz="2400" dirty="0" err="1"/>
                <a:t>trân</a:t>
              </a:r>
              <a:r>
                <a:rPr lang="en-US" sz="2400" dirty="0"/>
                <a:t> </a:t>
              </a:r>
              <a:r>
                <a:rPr lang="en-US" sz="2400" dirty="0" err="1"/>
                <a:t>trọng</a:t>
              </a:r>
              <a:r>
                <a:rPr lang="en-US" sz="2400" dirty="0"/>
                <a:t>; </a:t>
              </a:r>
              <a:r>
                <a:rPr lang="en-US" sz="2400" dirty="0" err="1"/>
                <a:t>còn</a:t>
              </a:r>
              <a:r>
                <a:rPr lang="en-US" sz="2400" dirty="0"/>
                <a:t> </a:t>
              </a:r>
              <a:r>
                <a:rPr lang="en-US" sz="2400" dirty="0" err="1"/>
                <a:t>với</a:t>
              </a:r>
              <a:r>
                <a:rPr lang="en-US" sz="2400" dirty="0"/>
                <a:t> </a:t>
              </a:r>
              <a:r>
                <a:rPr lang="en-US" sz="2400" dirty="0" err="1"/>
                <a:t>mình</a:t>
              </a:r>
              <a:r>
                <a:rPr lang="en-US" sz="2400" dirty="0"/>
                <a:t> (</a:t>
              </a:r>
              <a:r>
                <a:rPr lang="en-US" sz="2400" dirty="0" err="1"/>
                <a:t>chủ</a:t>
              </a:r>
              <a:r>
                <a:rPr lang="en-US" sz="2400" dirty="0"/>
                <a:t> </a:t>
              </a:r>
              <a:r>
                <a:rPr lang="en-US" sz="2400" dirty="0" err="1"/>
                <a:t>nhà</a:t>
              </a:r>
              <a:r>
                <a:rPr lang="en-US" sz="2400" dirty="0"/>
                <a:t>) </a:t>
              </a:r>
              <a:r>
                <a:rPr lang="en-US" sz="2400" dirty="0" err="1"/>
                <a:t>thì</a:t>
              </a:r>
              <a:r>
                <a:rPr lang="en-US" sz="2400" dirty="0"/>
                <a:t> </a:t>
              </a:r>
              <a:r>
                <a:rPr lang="en-US" sz="2400" dirty="0" err="1"/>
                <a:t>không</a:t>
              </a:r>
              <a:r>
                <a:rPr lang="en-US" sz="2400" dirty="0"/>
                <a:t> </a:t>
              </a:r>
              <a:r>
                <a:rPr lang="en-US" sz="2400" dirty="0" err="1"/>
                <a:t>phải</a:t>
              </a:r>
              <a:r>
                <a:rPr lang="en-US" sz="2400" dirty="0"/>
                <a:t> </a:t>
              </a:r>
              <a:r>
                <a:rPr lang="en-US" sz="2400" dirty="0" err="1"/>
                <a:t>giữ</a:t>
              </a:r>
              <a:r>
                <a:rPr lang="en-US" sz="2400" dirty="0"/>
                <a:t> </a:t>
              </a:r>
              <a:r>
                <a:rPr lang="en-US" sz="2400" dirty="0" err="1"/>
                <a:t>lễ</a:t>
              </a:r>
              <a:r>
                <a:rPr lang="en-US" sz="2400" dirty="0"/>
                <a:t> </a:t>
              </a:r>
              <a:r>
                <a:rPr lang="en-US" sz="2400" dirty="0" err="1"/>
                <a:t>nghi</a:t>
              </a:r>
              <a:r>
                <a:rPr lang="en-US" sz="2400" dirty="0"/>
                <a:t> </a:t>
              </a:r>
              <a:r>
                <a:rPr lang="en-US" sz="2400" dirty="0" err="1"/>
                <a:t>nên</a:t>
              </a:r>
              <a:r>
                <a:rPr lang="en-US" sz="2400" dirty="0"/>
                <a:t> </a:t>
              </a:r>
              <a:r>
                <a:rPr lang="en-US" sz="2400" dirty="0" err="1"/>
                <a:t>dùng</a:t>
              </a:r>
              <a:r>
                <a:rPr lang="en-US" sz="2400" dirty="0"/>
                <a:t> </a:t>
              </a:r>
              <a:r>
                <a:rPr lang="en-US" sz="2400" dirty="0" err="1"/>
                <a:t>từ</a:t>
              </a:r>
              <a:r>
                <a:rPr lang="en-US" sz="2400" dirty="0"/>
                <a:t> “</a:t>
              </a:r>
              <a:r>
                <a:rPr lang="en-US" sz="2400" dirty="0" err="1"/>
                <a:t>chén</a:t>
              </a:r>
              <a:r>
                <a:rPr lang="en-US" sz="2400" dirty="0"/>
                <a:t>” </a:t>
              </a:r>
              <a:r>
                <a:rPr lang="en-US" sz="2400" dirty="0" err="1"/>
                <a:t>cho</a:t>
              </a:r>
              <a:r>
                <a:rPr lang="en-US" sz="2400" dirty="0"/>
                <a:t> </a:t>
              </a:r>
              <a:r>
                <a:rPr lang="en-US" sz="2400" dirty="0" err="1"/>
                <a:t>thân</a:t>
              </a:r>
              <a:r>
                <a:rPr lang="en-US" sz="2400" dirty="0"/>
                <a:t> </a:t>
              </a:r>
              <a:r>
                <a:rPr lang="en-US" sz="2400" dirty="0" err="1"/>
                <a:t>mật</a:t>
              </a:r>
              <a:r>
                <a:rPr lang="en-US" sz="2400" dirty="0"/>
                <a:t>, </a:t>
              </a:r>
              <a:r>
                <a:rPr lang="en-US" sz="2400" dirty="0" err="1"/>
                <a:t>vui</a:t>
              </a:r>
              <a:r>
                <a:rPr lang="en-US" sz="2400" dirty="0"/>
                <a:t> </a:t>
              </a:r>
              <a:r>
                <a:rPr lang="en-US" sz="2400" dirty="0" err="1"/>
                <a:t>vẻ</a:t>
              </a:r>
              <a:r>
                <a:rPr lang="en-US" sz="2400" dirty="0"/>
                <a:t>…. </a:t>
              </a:r>
            </a:p>
          </p:txBody>
        </p:sp>
      </p:grpSp>
    </p:spTree>
    <p:extLst>
      <p:ext uri="{BB962C8B-B14F-4D97-AF65-F5344CB8AC3E}">
        <p14:creationId xmlns:p14="http://schemas.microsoft.com/office/powerpoint/2010/main" val="117934656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96"/>
                                        </p:tgtEl>
                                        <p:attrNameLst>
                                          <p:attrName>style.visibility</p:attrName>
                                        </p:attrNameLst>
                                      </p:cBhvr>
                                      <p:to>
                                        <p:strVal val="visible"/>
                                      </p:to>
                                    </p:set>
                                    <p:anim calcmode="lin" valueType="num">
                                      <p:cBhvr additive="base">
                                        <p:cTn id="7" dur="500" fill="hold"/>
                                        <p:tgtEl>
                                          <p:spTgt spid="96"/>
                                        </p:tgtEl>
                                        <p:attrNameLst>
                                          <p:attrName>ppt_x</p:attrName>
                                        </p:attrNameLst>
                                      </p:cBhvr>
                                      <p:tavLst>
                                        <p:tav tm="0">
                                          <p:val>
                                            <p:strVal val="#ppt_x"/>
                                          </p:val>
                                        </p:tav>
                                        <p:tav tm="100000">
                                          <p:val>
                                            <p:strVal val="#ppt_x"/>
                                          </p:val>
                                        </p:tav>
                                      </p:tavLst>
                                    </p:anim>
                                    <p:anim calcmode="lin" valueType="num">
                                      <p:cBhvr additive="base">
                                        <p:cTn id="8"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7"/>
                                        </p:tgtEl>
                                        <p:attrNameLst>
                                          <p:attrName>style.visibility</p:attrName>
                                        </p:attrNameLst>
                                      </p:cBhvr>
                                      <p:to>
                                        <p:strVal val="visible"/>
                                      </p:to>
                                    </p:set>
                                    <p:anim calcmode="lin" valueType="num">
                                      <p:cBhvr additive="base">
                                        <p:cTn id="13" dur="500" fill="hold"/>
                                        <p:tgtEl>
                                          <p:spTgt spid="97"/>
                                        </p:tgtEl>
                                        <p:attrNameLst>
                                          <p:attrName>ppt_x</p:attrName>
                                        </p:attrNameLst>
                                      </p:cBhvr>
                                      <p:tavLst>
                                        <p:tav tm="0">
                                          <p:val>
                                            <p:strVal val="#ppt_x"/>
                                          </p:val>
                                        </p:tav>
                                        <p:tav tm="100000">
                                          <p:val>
                                            <p:strVal val="#ppt_x"/>
                                          </p:val>
                                        </p:tav>
                                      </p:tavLst>
                                    </p:anim>
                                    <p:anim calcmode="lin" valueType="num">
                                      <p:cBhvr additive="base">
                                        <p:cTn id="14"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P spid="97"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43" name="Freeform: Shape 42">
            <a:extLst>
              <a:ext uri="{FF2B5EF4-FFF2-40B4-BE49-F238E27FC236}">
                <a16:creationId xmlns:a16="http://schemas.microsoft.com/office/drawing/2014/main" id="{4DE78041-C4AE-461B-AEB7-CD3904407B31}"/>
              </a:ext>
            </a:extLst>
          </p:cNvPr>
          <p:cNvSpPr/>
          <p:nvPr/>
        </p:nvSpPr>
        <p:spPr>
          <a:xfrm>
            <a:off x="5397552" y="1138022"/>
            <a:ext cx="4781" cy="463"/>
          </a:xfrm>
          <a:custGeom>
            <a:avLst/>
            <a:gdLst>
              <a:gd name="connsiteX0" fmla="*/ 0 w 4781"/>
              <a:gd name="connsiteY0" fmla="*/ 0 h 463"/>
              <a:gd name="connsiteX1" fmla="*/ 4781 w 4781"/>
              <a:gd name="connsiteY1" fmla="*/ 463 h 463"/>
              <a:gd name="connsiteX2" fmla="*/ 0 w 4781"/>
              <a:gd name="connsiteY2" fmla="*/ 463 h 463"/>
              <a:gd name="connsiteX3" fmla="*/ 0 w 4781"/>
              <a:gd name="connsiteY3" fmla="*/ 0 h 463"/>
            </a:gdLst>
            <a:ahLst/>
            <a:cxnLst>
              <a:cxn ang="0">
                <a:pos x="connsiteX0" y="connsiteY0"/>
              </a:cxn>
              <a:cxn ang="0">
                <a:pos x="connsiteX1" y="connsiteY1"/>
              </a:cxn>
              <a:cxn ang="0">
                <a:pos x="connsiteX2" y="connsiteY2"/>
              </a:cxn>
              <a:cxn ang="0">
                <a:pos x="connsiteX3" y="connsiteY3"/>
              </a:cxn>
            </a:cxnLst>
            <a:rect l="l" t="t" r="r" b="b"/>
            <a:pathLst>
              <a:path w="4781" h="463">
                <a:moveTo>
                  <a:pt x="0" y="0"/>
                </a:moveTo>
                <a:lnTo>
                  <a:pt x="4781" y="463"/>
                </a:lnTo>
                <a:lnTo>
                  <a:pt x="0" y="463"/>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91437" tIns="45720" rIns="91437" bIns="45720" rtlCol="0" anchor="ctr">
            <a:noAutofit/>
          </a:bodyPr>
          <a:lstStyle/>
          <a:p>
            <a:pPr algn="ctr" defTabSz="914379"/>
            <a:endParaRPr lang="vi-VN">
              <a:solidFill>
                <a:prstClr val="white"/>
              </a:solidFill>
            </a:endParaRPr>
          </a:p>
        </p:txBody>
      </p:sp>
      <p:grpSp>
        <p:nvGrpSpPr>
          <p:cNvPr id="129" name="Group 128">
            <a:extLst>
              <a:ext uri="{FF2B5EF4-FFF2-40B4-BE49-F238E27FC236}">
                <a16:creationId xmlns:a16="http://schemas.microsoft.com/office/drawing/2014/main" id="{A069C039-631A-43B0-A4B9-73DB38ECE19F}"/>
              </a:ext>
            </a:extLst>
          </p:cNvPr>
          <p:cNvGrpSpPr/>
          <p:nvPr/>
        </p:nvGrpSpPr>
        <p:grpSpPr>
          <a:xfrm>
            <a:off x="105109" y="0"/>
            <a:ext cx="4533442" cy="820936"/>
            <a:chOff x="12749973" y="865761"/>
            <a:chExt cx="4400763" cy="1073773"/>
          </a:xfrm>
          <a:solidFill>
            <a:schemeClr val="tx2"/>
          </a:solidFill>
        </p:grpSpPr>
        <p:sp>
          <p:nvSpPr>
            <p:cNvPr id="67" name="Rectangle 66">
              <a:extLst>
                <a:ext uri="{FF2B5EF4-FFF2-40B4-BE49-F238E27FC236}">
                  <a16:creationId xmlns:a16="http://schemas.microsoft.com/office/drawing/2014/main" id="{73BE0698-D469-4916-8CBF-A693371CA66B}"/>
                </a:ext>
              </a:extLst>
            </p:cNvPr>
            <p:cNvSpPr/>
            <p:nvPr/>
          </p:nvSpPr>
          <p:spPr>
            <a:xfrm>
              <a:off x="12877315" y="865761"/>
              <a:ext cx="4273421" cy="1073773"/>
            </a:xfrm>
            <a:custGeom>
              <a:avLst/>
              <a:gdLst>
                <a:gd name="connsiteX0" fmla="*/ 0 w 4273421"/>
                <a:gd name="connsiteY0" fmla="*/ 0 h 1002374"/>
                <a:gd name="connsiteX1" fmla="*/ 4273421 w 4273421"/>
                <a:gd name="connsiteY1" fmla="*/ 0 h 1002374"/>
                <a:gd name="connsiteX2" fmla="*/ 4273421 w 4273421"/>
                <a:gd name="connsiteY2" fmla="*/ 1002374 h 1002374"/>
                <a:gd name="connsiteX3" fmla="*/ 0 w 4273421"/>
                <a:gd name="connsiteY3" fmla="*/ 1002374 h 1002374"/>
                <a:gd name="connsiteX4" fmla="*/ 0 w 4273421"/>
                <a:gd name="connsiteY4" fmla="*/ 0 h 1002374"/>
                <a:gd name="connsiteX0" fmla="*/ 0 w 4273421"/>
                <a:gd name="connsiteY0" fmla="*/ 70497 h 1072871"/>
                <a:gd name="connsiteX1" fmla="*/ 4273421 w 4273421"/>
                <a:gd name="connsiteY1" fmla="*/ 70497 h 1072871"/>
                <a:gd name="connsiteX2" fmla="*/ 4273421 w 4273421"/>
                <a:gd name="connsiteY2" fmla="*/ 1072871 h 1072871"/>
                <a:gd name="connsiteX3" fmla="*/ 0 w 4273421"/>
                <a:gd name="connsiteY3" fmla="*/ 1072871 h 1072871"/>
                <a:gd name="connsiteX4" fmla="*/ 0 w 4273421"/>
                <a:gd name="connsiteY4" fmla="*/ 70497 h 1072871"/>
                <a:gd name="connsiteX0" fmla="*/ 0 w 4273421"/>
                <a:gd name="connsiteY0" fmla="*/ 38292 h 1040666"/>
                <a:gd name="connsiteX1" fmla="*/ 4273421 w 4273421"/>
                <a:gd name="connsiteY1" fmla="*/ 38292 h 1040666"/>
                <a:gd name="connsiteX2" fmla="*/ 4273421 w 4273421"/>
                <a:gd name="connsiteY2" fmla="*/ 1040666 h 1040666"/>
                <a:gd name="connsiteX3" fmla="*/ 0 w 4273421"/>
                <a:gd name="connsiteY3" fmla="*/ 1040666 h 1040666"/>
                <a:gd name="connsiteX4" fmla="*/ 0 w 4273421"/>
                <a:gd name="connsiteY4" fmla="*/ 38292 h 1040666"/>
                <a:gd name="connsiteX0" fmla="*/ 0 w 4273421"/>
                <a:gd name="connsiteY0" fmla="*/ 38292 h 1040666"/>
                <a:gd name="connsiteX1" fmla="*/ 4273421 w 4273421"/>
                <a:gd name="connsiteY1" fmla="*/ 38292 h 1040666"/>
                <a:gd name="connsiteX2" fmla="*/ 4273421 w 4273421"/>
                <a:gd name="connsiteY2" fmla="*/ 1040666 h 1040666"/>
                <a:gd name="connsiteX3" fmla="*/ 0 w 4273421"/>
                <a:gd name="connsiteY3" fmla="*/ 1040666 h 1040666"/>
                <a:gd name="connsiteX4" fmla="*/ 0 w 4273421"/>
                <a:gd name="connsiteY4" fmla="*/ 38292 h 1040666"/>
                <a:gd name="connsiteX0" fmla="*/ 0 w 4273421"/>
                <a:gd name="connsiteY0" fmla="*/ 38292 h 1040666"/>
                <a:gd name="connsiteX1" fmla="*/ 4273421 w 4273421"/>
                <a:gd name="connsiteY1" fmla="*/ 38292 h 1040666"/>
                <a:gd name="connsiteX2" fmla="*/ 4273421 w 4273421"/>
                <a:gd name="connsiteY2" fmla="*/ 1040666 h 1040666"/>
                <a:gd name="connsiteX3" fmla="*/ 0 w 4273421"/>
                <a:gd name="connsiteY3" fmla="*/ 1040666 h 1040666"/>
                <a:gd name="connsiteX4" fmla="*/ 0 w 4273421"/>
                <a:gd name="connsiteY4" fmla="*/ 38292 h 1040666"/>
                <a:gd name="connsiteX0" fmla="*/ 0 w 4273421"/>
                <a:gd name="connsiteY0" fmla="*/ 38292 h 1073773"/>
                <a:gd name="connsiteX1" fmla="*/ 4273421 w 4273421"/>
                <a:gd name="connsiteY1" fmla="*/ 38292 h 1073773"/>
                <a:gd name="connsiteX2" fmla="*/ 4273421 w 4273421"/>
                <a:gd name="connsiteY2" fmla="*/ 1040666 h 1073773"/>
                <a:gd name="connsiteX3" fmla="*/ 0 w 4273421"/>
                <a:gd name="connsiteY3" fmla="*/ 1040666 h 1073773"/>
                <a:gd name="connsiteX4" fmla="*/ 0 w 4273421"/>
                <a:gd name="connsiteY4" fmla="*/ 38292 h 1073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3421" h="1073773">
                  <a:moveTo>
                    <a:pt x="0" y="38292"/>
                  </a:moveTo>
                  <a:cubicBezTo>
                    <a:pt x="1443135" y="-120328"/>
                    <a:pt x="2848947" y="280888"/>
                    <a:pt x="4273421" y="38292"/>
                  </a:cubicBezTo>
                  <a:lnTo>
                    <a:pt x="4273421" y="1040666"/>
                  </a:lnTo>
                  <a:cubicBezTo>
                    <a:pt x="2830285" y="1189956"/>
                    <a:pt x="1415144" y="770078"/>
                    <a:pt x="0" y="1040666"/>
                  </a:cubicBezTo>
                  <a:lnTo>
                    <a:pt x="0" y="38292"/>
                  </a:lnTo>
                  <a:close/>
                </a:path>
              </a:pathLst>
            </a:cu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9"/>
              <a:endParaRPr lang="vi-VN">
                <a:solidFill>
                  <a:prstClr val="white"/>
                </a:solidFill>
              </a:endParaRPr>
            </a:p>
          </p:txBody>
        </p:sp>
        <p:sp>
          <p:nvSpPr>
            <p:cNvPr id="68" name="TextBox 67">
              <a:extLst>
                <a:ext uri="{FF2B5EF4-FFF2-40B4-BE49-F238E27FC236}">
                  <a16:creationId xmlns:a16="http://schemas.microsoft.com/office/drawing/2014/main" id="{6B378764-E926-4F31-AC06-468D7E032662}"/>
                </a:ext>
              </a:extLst>
            </p:cNvPr>
            <p:cNvSpPr txBox="1"/>
            <p:nvPr/>
          </p:nvSpPr>
          <p:spPr>
            <a:xfrm>
              <a:off x="12749973" y="895714"/>
              <a:ext cx="4400763" cy="764878"/>
            </a:xfrm>
            <a:prstGeom prst="rect">
              <a:avLst/>
            </a:prstGeom>
            <a:grpFill/>
            <a:ln>
              <a:solidFill>
                <a:schemeClr val="accent1"/>
              </a:solidFill>
            </a:ln>
          </p:spPr>
          <p:txBody>
            <a:bodyPr wrap="square" rtlCol="0">
              <a:spAutoFit/>
            </a:bodyPr>
            <a:lstStyle/>
            <a:p>
              <a:pPr algn="ctr" defTabSz="914379"/>
              <a:r>
                <a:rPr lang="vi-VN" sz="3200" i="1" dirty="0" err="1">
                  <a:solidFill>
                    <a:prstClr val="white"/>
                  </a:solidFill>
                  <a:latin typeface="Times New Roman" pitchFamily="18" charset="0"/>
                  <a:cs typeface="Times New Roman" pitchFamily="18" charset="0"/>
                </a:rPr>
                <a:t>Nhóm</a:t>
              </a:r>
              <a:r>
                <a:rPr lang="vi-VN" sz="3200" i="1" dirty="0">
                  <a:solidFill>
                    <a:prstClr val="white"/>
                  </a:solidFill>
                  <a:latin typeface="Times New Roman" pitchFamily="18" charset="0"/>
                  <a:cs typeface="Times New Roman" pitchFamily="18" charset="0"/>
                </a:rPr>
                <a:t> 0</a:t>
              </a:r>
              <a:r>
                <a:rPr lang="en-US" sz="3200" i="1" dirty="0">
                  <a:solidFill>
                    <a:prstClr val="white"/>
                  </a:solidFill>
                  <a:latin typeface="Times New Roman" pitchFamily="18" charset="0"/>
                  <a:cs typeface="Times New Roman" pitchFamily="18" charset="0"/>
                </a:rPr>
                <a:t>5</a:t>
              </a:r>
              <a:endParaRPr lang="vi-VN" sz="3200" i="1" dirty="0">
                <a:solidFill>
                  <a:prstClr val="white"/>
                </a:solidFill>
                <a:latin typeface="Times New Roman" pitchFamily="18" charset="0"/>
                <a:cs typeface="Times New Roman" pitchFamily="18" charset="0"/>
              </a:endParaRPr>
            </a:p>
          </p:txBody>
        </p:sp>
      </p:grpSp>
      <p:grpSp>
        <p:nvGrpSpPr>
          <p:cNvPr id="39" name="Group 38">
            <a:extLst>
              <a:ext uri="{FF2B5EF4-FFF2-40B4-BE49-F238E27FC236}">
                <a16:creationId xmlns:a16="http://schemas.microsoft.com/office/drawing/2014/main" id="{A069C039-631A-43B0-A4B9-73DB38ECE19F}"/>
              </a:ext>
            </a:extLst>
          </p:cNvPr>
          <p:cNvGrpSpPr/>
          <p:nvPr/>
        </p:nvGrpSpPr>
        <p:grpSpPr>
          <a:xfrm>
            <a:off x="0" y="834370"/>
            <a:ext cx="5393876" cy="847378"/>
            <a:chOff x="7625878" y="900988"/>
            <a:chExt cx="4400763" cy="1108359"/>
          </a:xfrm>
          <a:solidFill>
            <a:schemeClr val="tx2"/>
          </a:solidFill>
        </p:grpSpPr>
        <p:sp>
          <p:nvSpPr>
            <p:cNvPr id="40" name="Rectangle 66">
              <a:extLst>
                <a:ext uri="{FF2B5EF4-FFF2-40B4-BE49-F238E27FC236}">
                  <a16:creationId xmlns:a16="http://schemas.microsoft.com/office/drawing/2014/main" id="{73BE0698-D469-4916-8CBF-A693371CA66B}"/>
                </a:ext>
              </a:extLst>
            </p:cNvPr>
            <p:cNvSpPr/>
            <p:nvPr/>
          </p:nvSpPr>
          <p:spPr>
            <a:xfrm>
              <a:off x="7689549" y="935574"/>
              <a:ext cx="4273421" cy="1073773"/>
            </a:xfrm>
            <a:custGeom>
              <a:avLst/>
              <a:gdLst>
                <a:gd name="connsiteX0" fmla="*/ 0 w 4273421"/>
                <a:gd name="connsiteY0" fmla="*/ 0 h 1002374"/>
                <a:gd name="connsiteX1" fmla="*/ 4273421 w 4273421"/>
                <a:gd name="connsiteY1" fmla="*/ 0 h 1002374"/>
                <a:gd name="connsiteX2" fmla="*/ 4273421 w 4273421"/>
                <a:gd name="connsiteY2" fmla="*/ 1002374 h 1002374"/>
                <a:gd name="connsiteX3" fmla="*/ 0 w 4273421"/>
                <a:gd name="connsiteY3" fmla="*/ 1002374 h 1002374"/>
                <a:gd name="connsiteX4" fmla="*/ 0 w 4273421"/>
                <a:gd name="connsiteY4" fmla="*/ 0 h 1002374"/>
                <a:gd name="connsiteX0" fmla="*/ 0 w 4273421"/>
                <a:gd name="connsiteY0" fmla="*/ 70497 h 1072871"/>
                <a:gd name="connsiteX1" fmla="*/ 4273421 w 4273421"/>
                <a:gd name="connsiteY1" fmla="*/ 70497 h 1072871"/>
                <a:gd name="connsiteX2" fmla="*/ 4273421 w 4273421"/>
                <a:gd name="connsiteY2" fmla="*/ 1072871 h 1072871"/>
                <a:gd name="connsiteX3" fmla="*/ 0 w 4273421"/>
                <a:gd name="connsiteY3" fmla="*/ 1072871 h 1072871"/>
                <a:gd name="connsiteX4" fmla="*/ 0 w 4273421"/>
                <a:gd name="connsiteY4" fmla="*/ 70497 h 1072871"/>
                <a:gd name="connsiteX0" fmla="*/ 0 w 4273421"/>
                <a:gd name="connsiteY0" fmla="*/ 38292 h 1040666"/>
                <a:gd name="connsiteX1" fmla="*/ 4273421 w 4273421"/>
                <a:gd name="connsiteY1" fmla="*/ 38292 h 1040666"/>
                <a:gd name="connsiteX2" fmla="*/ 4273421 w 4273421"/>
                <a:gd name="connsiteY2" fmla="*/ 1040666 h 1040666"/>
                <a:gd name="connsiteX3" fmla="*/ 0 w 4273421"/>
                <a:gd name="connsiteY3" fmla="*/ 1040666 h 1040666"/>
                <a:gd name="connsiteX4" fmla="*/ 0 w 4273421"/>
                <a:gd name="connsiteY4" fmla="*/ 38292 h 1040666"/>
                <a:gd name="connsiteX0" fmla="*/ 0 w 4273421"/>
                <a:gd name="connsiteY0" fmla="*/ 38292 h 1040666"/>
                <a:gd name="connsiteX1" fmla="*/ 4273421 w 4273421"/>
                <a:gd name="connsiteY1" fmla="*/ 38292 h 1040666"/>
                <a:gd name="connsiteX2" fmla="*/ 4273421 w 4273421"/>
                <a:gd name="connsiteY2" fmla="*/ 1040666 h 1040666"/>
                <a:gd name="connsiteX3" fmla="*/ 0 w 4273421"/>
                <a:gd name="connsiteY3" fmla="*/ 1040666 h 1040666"/>
                <a:gd name="connsiteX4" fmla="*/ 0 w 4273421"/>
                <a:gd name="connsiteY4" fmla="*/ 38292 h 1040666"/>
                <a:gd name="connsiteX0" fmla="*/ 0 w 4273421"/>
                <a:gd name="connsiteY0" fmla="*/ 38292 h 1040666"/>
                <a:gd name="connsiteX1" fmla="*/ 4273421 w 4273421"/>
                <a:gd name="connsiteY1" fmla="*/ 38292 h 1040666"/>
                <a:gd name="connsiteX2" fmla="*/ 4273421 w 4273421"/>
                <a:gd name="connsiteY2" fmla="*/ 1040666 h 1040666"/>
                <a:gd name="connsiteX3" fmla="*/ 0 w 4273421"/>
                <a:gd name="connsiteY3" fmla="*/ 1040666 h 1040666"/>
                <a:gd name="connsiteX4" fmla="*/ 0 w 4273421"/>
                <a:gd name="connsiteY4" fmla="*/ 38292 h 1040666"/>
                <a:gd name="connsiteX0" fmla="*/ 0 w 4273421"/>
                <a:gd name="connsiteY0" fmla="*/ 38292 h 1073773"/>
                <a:gd name="connsiteX1" fmla="*/ 4273421 w 4273421"/>
                <a:gd name="connsiteY1" fmla="*/ 38292 h 1073773"/>
                <a:gd name="connsiteX2" fmla="*/ 4273421 w 4273421"/>
                <a:gd name="connsiteY2" fmla="*/ 1040666 h 1073773"/>
                <a:gd name="connsiteX3" fmla="*/ 0 w 4273421"/>
                <a:gd name="connsiteY3" fmla="*/ 1040666 h 1073773"/>
                <a:gd name="connsiteX4" fmla="*/ 0 w 4273421"/>
                <a:gd name="connsiteY4" fmla="*/ 38292 h 10737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73421" h="1073773">
                  <a:moveTo>
                    <a:pt x="0" y="38292"/>
                  </a:moveTo>
                  <a:cubicBezTo>
                    <a:pt x="1443135" y="-120328"/>
                    <a:pt x="2848947" y="280888"/>
                    <a:pt x="4273421" y="38292"/>
                  </a:cubicBezTo>
                  <a:lnTo>
                    <a:pt x="4273421" y="1040666"/>
                  </a:lnTo>
                  <a:cubicBezTo>
                    <a:pt x="2830285" y="1189956"/>
                    <a:pt x="1415144" y="770078"/>
                    <a:pt x="0" y="1040666"/>
                  </a:cubicBezTo>
                  <a:lnTo>
                    <a:pt x="0" y="38292"/>
                  </a:lnTo>
                  <a:close/>
                </a:path>
              </a:pathLst>
            </a:cu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9"/>
              <a:endParaRPr lang="vi-VN">
                <a:solidFill>
                  <a:prstClr val="white"/>
                </a:solidFill>
              </a:endParaRPr>
            </a:p>
          </p:txBody>
        </p:sp>
        <p:sp>
          <p:nvSpPr>
            <p:cNvPr id="41" name="TextBox 40">
              <a:extLst>
                <a:ext uri="{FF2B5EF4-FFF2-40B4-BE49-F238E27FC236}">
                  <a16:creationId xmlns:a16="http://schemas.microsoft.com/office/drawing/2014/main" id="{6B378764-E926-4F31-AC06-468D7E032662}"/>
                </a:ext>
              </a:extLst>
            </p:cNvPr>
            <p:cNvSpPr txBox="1"/>
            <p:nvPr/>
          </p:nvSpPr>
          <p:spPr>
            <a:xfrm>
              <a:off x="7625878" y="900988"/>
              <a:ext cx="4400763" cy="764878"/>
            </a:xfrm>
            <a:prstGeom prst="rect">
              <a:avLst/>
            </a:prstGeom>
            <a:grpFill/>
            <a:ln>
              <a:solidFill>
                <a:schemeClr val="accent1"/>
              </a:solidFill>
            </a:ln>
          </p:spPr>
          <p:txBody>
            <a:bodyPr wrap="square" rtlCol="0">
              <a:spAutoFit/>
            </a:bodyPr>
            <a:lstStyle/>
            <a:p>
              <a:pPr algn="ctr" defTabSz="914379"/>
              <a:r>
                <a:rPr lang="vi-VN" sz="3200" i="1" dirty="0">
                  <a:solidFill>
                    <a:prstClr val="white"/>
                  </a:solidFill>
                  <a:latin typeface="Times New Roman" pitchFamily="18" charset="0"/>
                  <a:cs typeface="Times New Roman" pitchFamily="18" charset="0"/>
                </a:rPr>
                <a:t>Sản phẩm</a:t>
              </a:r>
            </a:p>
          </p:txBody>
        </p:sp>
      </p:grpSp>
      <p:sp>
        <p:nvSpPr>
          <p:cNvPr id="3" name="Hình chữ nhật: Góc Tròn 2">
            <a:extLst>
              <a:ext uri="{FF2B5EF4-FFF2-40B4-BE49-F238E27FC236}">
                <a16:creationId xmlns:a16="http://schemas.microsoft.com/office/drawing/2014/main" id="{CDE8E47A-F13A-4990-A1FE-F8C60659C789}"/>
              </a:ext>
            </a:extLst>
          </p:cNvPr>
          <p:cNvSpPr/>
          <p:nvPr/>
        </p:nvSpPr>
        <p:spPr>
          <a:xfrm>
            <a:off x="4249413" y="-52207"/>
            <a:ext cx="8086966" cy="1118724"/>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sp>
        <p:nvSpPr>
          <p:cNvPr id="5" name="Hộp Văn bản 4">
            <a:extLst>
              <a:ext uri="{FF2B5EF4-FFF2-40B4-BE49-F238E27FC236}">
                <a16:creationId xmlns:a16="http://schemas.microsoft.com/office/drawing/2014/main" id="{093AC1AD-B484-4C26-8E55-9266F5DE40A4}"/>
              </a:ext>
            </a:extLst>
          </p:cNvPr>
          <p:cNvSpPr txBox="1"/>
          <p:nvPr/>
        </p:nvSpPr>
        <p:spPr>
          <a:xfrm>
            <a:off x="4423508" y="78332"/>
            <a:ext cx="7690452" cy="830997"/>
          </a:xfrm>
          <a:prstGeom prst="rect">
            <a:avLst/>
          </a:prstGeom>
          <a:noFill/>
        </p:spPr>
        <p:txBody>
          <a:bodyPr wrap="square" rtlCol="0">
            <a:spAutoFit/>
          </a:bodyPr>
          <a:lstStyle/>
          <a:p>
            <a:r>
              <a:rPr lang="en-US" sz="2400" b="1" i="1" dirty="0" err="1">
                <a:solidFill>
                  <a:srgbClr val="FF0000"/>
                </a:solidFill>
                <a:effectLst/>
                <a:latin typeface="Times New Roman" panose="02020603050405020304" pitchFamily="18" charset="0"/>
                <a:ea typeface="Arial" panose="020B0604020202020204" pitchFamily="34" charset="0"/>
              </a:rPr>
              <a:t>Câu</a:t>
            </a:r>
            <a:r>
              <a:rPr lang="en-US" sz="2400" b="1" i="1" dirty="0">
                <a:solidFill>
                  <a:srgbClr val="FF0000"/>
                </a:solidFill>
                <a:effectLst/>
                <a:latin typeface="Times New Roman" panose="02020603050405020304" pitchFamily="18" charset="0"/>
                <a:ea typeface="Arial" panose="020B0604020202020204" pitchFamily="34" charset="0"/>
              </a:rPr>
              <a:t> </a:t>
            </a:r>
            <a:r>
              <a:rPr lang="en-US" sz="2400" b="1" i="1" dirty="0" smtClean="0">
                <a:solidFill>
                  <a:srgbClr val="FF0000"/>
                </a:solidFill>
                <a:effectLst/>
                <a:latin typeface="Times New Roman" panose="02020603050405020304" pitchFamily="18" charset="0"/>
                <a:ea typeface="Arial" panose="020B0604020202020204" pitchFamily="34" charset="0"/>
              </a:rPr>
              <a:t>10.</a:t>
            </a:r>
            <a:r>
              <a:rPr lang="en-US" sz="2400" b="1" i="1" dirty="0" smtClean="0">
                <a:solidFill>
                  <a:srgbClr val="002060"/>
                </a:solidFill>
                <a:effectLst/>
                <a:latin typeface="Times New Roman" panose="02020603050405020304" pitchFamily="18" charset="0"/>
                <a:ea typeface="Arial" panose="020B0604020202020204" pitchFamily="34" charset="0"/>
              </a:rPr>
              <a:t> </a:t>
            </a:r>
            <a:r>
              <a:rPr lang="en-US" sz="2400" dirty="0" smtClean="0"/>
              <a:t>Qua </a:t>
            </a:r>
            <a:r>
              <a:rPr lang="en-US" sz="2400" dirty="0" err="1" smtClean="0"/>
              <a:t>bài</a:t>
            </a:r>
            <a:r>
              <a:rPr lang="en-US" sz="2400" dirty="0" smtClean="0"/>
              <a:t> </a:t>
            </a:r>
            <a:r>
              <a:rPr lang="en-US" sz="2400" dirty="0" err="1" smtClean="0"/>
              <a:t>thơ</a:t>
            </a:r>
            <a:r>
              <a:rPr lang="en-US" sz="2400" dirty="0" smtClean="0"/>
              <a:t>, </a:t>
            </a:r>
            <a:r>
              <a:rPr lang="en-US" sz="2400" dirty="0" err="1" smtClean="0"/>
              <a:t>em</a:t>
            </a:r>
            <a:r>
              <a:rPr lang="en-US" sz="2400" dirty="0" smtClean="0"/>
              <a:t> </a:t>
            </a:r>
            <a:r>
              <a:rPr lang="en-US" sz="2400" dirty="0" err="1" smtClean="0"/>
              <a:t>hiểu</a:t>
            </a:r>
            <a:r>
              <a:rPr lang="en-US" sz="2400" dirty="0" smtClean="0"/>
              <a:t> </a:t>
            </a:r>
            <a:r>
              <a:rPr lang="en-US" sz="2400" dirty="0" err="1" smtClean="0"/>
              <a:t>thêm</a:t>
            </a:r>
            <a:r>
              <a:rPr lang="en-US" sz="2400" dirty="0" smtClean="0"/>
              <a:t> </a:t>
            </a:r>
            <a:r>
              <a:rPr lang="en-US" sz="2400" dirty="0" err="1" smtClean="0"/>
              <a:t>được</a:t>
            </a:r>
            <a:r>
              <a:rPr lang="en-US" sz="2400" dirty="0" smtClean="0"/>
              <a:t> </a:t>
            </a:r>
            <a:r>
              <a:rPr lang="en-US" sz="2400" dirty="0" err="1" smtClean="0"/>
              <a:t>gì</a:t>
            </a:r>
            <a:r>
              <a:rPr lang="en-US" sz="2400" dirty="0" smtClean="0"/>
              <a:t> </a:t>
            </a:r>
            <a:r>
              <a:rPr lang="en-US" sz="2400" dirty="0" err="1" smtClean="0"/>
              <a:t>về</a:t>
            </a:r>
            <a:r>
              <a:rPr lang="en-US" sz="2400" dirty="0" smtClean="0"/>
              <a:t> </a:t>
            </a:r>
            <a:r>
              <a:rPr lang="en-US" sz="2400" dirty="0" err="1" smtClean="0"/>
              <a:t>tâm</a:t>
            </a:r>
            <a:r>
              <a:rPr lang="en-US" sz="2400" dirty="0" smtClean="0"/>
              <a:t> </a:t>
            </a:r>
            <a:r>
              <a:rPr lang="en-US" sz="2400" dirty="0" err="1" smtClean="0"/>
              <a:t>hồn</a:t>
            </a:r>
            <a:r>
              <a:rPr lang="en-US" sz="2400" dirty="0" smtClean="0"/>
              <a:t> </a:t>
            </a:r>
            <a:r>
              <a:rPr lang="en-US" sz="2400" dirty="0" err="1" smtClean="0"/>
              <a:t>của</a:t>
            </a:r>
            <a:r>
              <a:rPr lang="en-US" sz="2400" dirty="0" smtClean="0"/>
              <a:t> </a:t>
            </a:r>
            <a:r>
              <a:rPr lang="en-US" sz="2400" dirty="0" err="1" smtClean="0"/>
              <a:t>Chủ</a:t>
            </a:r>
            <a:r>
              <a:rPr lang="en-US" sz="2400" dirty="0" smtClean="0"/>
              <a:t> </a:t>
            </a:r>
            <a:r>
              <a:rPr lang="en-US" sz="2400" dirty="0" err="1" smtClean="0"/>
              <a:t>tịch</a:t>
            </a:r>
            <a:r>
              <a:rPr lang="en-US" sz="2400" dirty="0" smtClean="0"/>
              <a:t> </a:t>
            </a:r>
            <a:r>
              <a:rPr lang="en-US" sz="2400" dirty="0" err="1" smtClean="0"/>
              <a:t>Hồ</a:t>
            </a:r>
            <a:r>
              <a:rPr lang="en-US" sz="2400" dirty="0" smtClean="0"/>
              <a:t> </a:t>
            </a:r>
            <a:r>
              <a:rPr lang="en-US" sz="2400" dirty="0" err="1" smtClean="0"/>
              <a:t>Chí</a:t>
            </a:r>
            <a:r>
              <a:rPr lang="en-US" sz="2400" dirty="0" smtClean="0"/>
              <a:t> Minh</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44" name="Hộp Văn bản 43">
            <a:extLst>
              <a:ext uri="{FF2B5EF4-FFF2-40B4-BE49-F238E27FC236}">
                <a16:creationId xmlns:a16="http://schemas.microsoft.com/office/drawing/2014/main" id="{69720352-824D-4661-BD67-07FC286C3F7D}"/>
              </a:ext>
            </a:extLst>
          </p:cNvPr>
          <p:cNvSpPr txBox="1"/>
          <p:nvPr/>
        </p:nvSpPr>
        <p:spPr>
          <a:xfrm>
            <a:off x="0" y="1445587"/>
            <a:ext cx="12192000" cy="526297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457200" marR="0" indent="-457200" algn="just">
              <a:lnSpc>
                <a:spcPct val="150000"/>
              </a:lnSpc>
              <a:spcBef>
                <a:spcPts val="0"/>
              </a:spcBef>
              <a:spcAft>
                <a:spcPts val="0"/>
              </a:spcAft>
              <a:buFontTx/>
              <a:buChar char="-"/>
            </a:pPr>
            <a:r>
              <a:rPr lang="vi-VN" sz="2800" dirty="0">
                <a:latin typeface="Times New Roman" panose="02020603050405020304" pitchFamily="18" charset="0"/>
                <a:ea typeface="Arial" panose="020B0604020202020204" pitchFamily="34" charset="0"/>
                <a:cs typeface="Times New Roman" panose="02020603050405020304" pitchFamily="18" charset="0"/>
              </a:rPr>
              <a:t>Bài thơ đã thể hiện sự lạc quan, giản dị, nghị lực của Bác. Dù sống trong hoàn cảnh khó khăn ở chiến khu Việt Bắc nhưng Bác vẫn hướng lòng mình đến thiên nhiên hùng vĩ. Vì cảnh đẹp đã ghi tạc trong những tâm tư sâu nặng trong lòng Bác, Bác khẳng định lòng chung thủy sẽ quay trở lại thăm nơi này, lời hứa hẹn son sắt khi từ biệt mảnh đất tươi đẹp này về miền xuôi. Người không bỏ mặc thiên nhiên, coi nó sống động trong tâm hồn mình, vì thế Bác chẳng bao giờ lãng quên quá khứ đẹp đẽ, mất đi tình yêu thương với Việt Bắc mà Bác luôn tận hưởng cảnh đẹp bằng sự ung dung và thư thái </a:t>
            </a:r>
            <a:r>
              <a:rPr lang="vi-VN" sz="2800" dirty="0" smtClean="0">
                <a:latin typeface="Times New Roman" panose="02020603050405020304" pitchFamily="18" charset="0"/>
                <a:ea typeface="Arial" panose="020B0604020202020204" pitchFamily="34" charset="0"/>
                <a:cs typeface="Times New Roman" panose="02020603050405020304" pitchFamily="18" charset="0"/>
              </a:rPr>
              <a:t>của</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latin typeface="Times New Roman" panose="02020603050405020304" pitchFamily="18" charset="0"/>
                <a:ea typeface="Arial" panose="020B0604020202020204" pitchFamily="34" charset="0"/>
                <a:cs typeface="Times New Roman" panose="02020603050405020304" pitchFamily="18" charset="0"/>
              </a:rPr>
              <a:t>mình</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24420979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15689" t="25230" r="-19056" b="21334"/>
          <a:stretch>
            <a:fillRect/>
          </a:stretch>
        </p:blipFill>
        <p:spPr>
          <a:xfrm>
            <a:off x="-128337" y="61090"/>
            <a:ext cx="12192000" cy="6858000"/>
          </a:xfrm>
          <a:prstGeom prst="rect">
            <a:avLst/>
          </a:prstGeom>
        </p:spPr>
      </p:pic>
      <p:sp>
        <p:nvSpPr>
          <p:cNvPr id="3" name="TextBox 3"/>
          <p:cNvSpPr txBox="1"/>
          <p:nvPr/>
        </p:nvSpPr>
        <p:spPr>
          <a:xfrm rot="-339388">
            <a:off x="1506476" y="347096"/>
            <a:ext cx="5857320" cy="1090042"/>
          </a:xfrm>
          <a:prstGeom prst="rect">
            <a:avLst/>
          </a:prstGeom>
        </p:spPr>
        <p:txBody>
          <a:bodyPr lIns="0" tIns="0" rIns="0" bIns="0" rtlCol="0" anchor="t">
            <a:spAutoFit/>
          </a:bodyPr>
          <a:lstStyle/>
          <a:p>
            <a:pPr algn="ctr" defTabSz="512060">
              <a:lnSpc>
                <a:spcPts val="8506"/>
              </a:lnSpc>
            </a:pPr>
            <a:r>
              <a:rPr lang="vi-VN" sz="4000" dirty="0">
                <a:solidFill>
                  <a:srgbClr val="BD2A3C"/>
                </a:solidFill>
                <a:latin typeface="Courier Prime"/>
              </a:rPr>
              <a:t>  </a:t>
            </a:r>
            <a:endParaRPr lang="en-US" sz="4000" dirty="0">
              <a:solidFill>
                <a:srgbClr val="BD2A3C"/>
              </a:solidFill>
              <a:latin typeface="Courier Prime"/>
            </a:endParaRPr>
          </a:p>
        </p:txBody>
      </p:sp>
      <p:pic>
        <p:nvPicPr>
          <p:cNvPr id="4" name="Picture 4"/>
          <p:cNvPicPr>
            <a:picLocks noChangeAspect="1"/>
          </p:cNvPicPr>
          <p:nvPr/>
        </p:nvPicPr>
        <p:blipFill>
          <a:blip r:embed="rId4"/>
          <a:srcRect/>
          <a:stretch>
            <a:fillRect/>
          </a:stretch>
        </p:blipFill>
        <p:spPr>
          <a:xfrm rot="-5851734">
            <a:off x="4083468" y="532874"/>
            <a:ext cx="4025065" cy="754863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922011">
            <a:off x="6944546" y="1070106"/>
            <a:ext cx="520719" cy="889425"/>
          </a:xfrm>
          <a:prstGeom prst="rect">
            <a:avLst/>
          </a:prstGeom>
        </p:spPr>
      </p:pic>
      <p:pic>
        <p:nvPicPr>
          <p:cNvPr id="9" name="Picture 9"/>
          <p:cNvPicPr>
            <a:picLocks noChangeAspect="1"/>
          </p:cNvPicPr>
          <p:nvPr/>
        </p:nvPicPr>
        <p:blipFill>
          <a:blip r:embed="rId7"/>
          <a:srcRect/>
          <a:stretch>
            <a:fillRect/>
          </a:stretch>
        </p:blipFill>
        <p:spPr>
          <a:xfrm rot="-378948">
            <a:off x="7942247" y="2207698"/>
            <a:ext cx="2466975" cy="3543230"/>
          </a:xfrm>
          <a:prstGeom prst="rect">
            <a:avLst/>
          </a:prstGeom>
        </p:spPr>
      </p:pic>
      <p:pic>
        <p:nvPicPr>
          <p:cNvPr id="10" name="Picture 10"/>
          <p:cNvPicPr>
            <a:picLocks noChangeAspect="1"/>
          </p:cNvPicPr>
          <p:nvPr/>
        </p:nvPicPr>
        <p:blipFill>
          <a:blip r:embed="rId8" cstate="print"/>
          <a:srcRect/>
          <a:stretch>
            <a:fillRect/>
          </a:stretch>
        </p:blipFill>
        <p:spPr>
          <a:xfrm rot="-8954341">
            <a:off x="9334538" y="1457225"/>
            <a:ext cx="938735" cy="430693"/>
          </a:xfrm>
          <a:prstGeom prst="rect">
            <a:avLst/>
          </a:prstGeom>
        </p:spPr>
      </p:pic>
      <p:pic>
        <p:nvPicPr>
          <p:cNvPr id="11" name="Picture 11"/>
          <p:cNvPicPr>
            <a:picLocks noChangeAspect="1"/>
          </p:cNvPicPr>
          <p:nvPr/>
        </p:nvPicPr>
        <p:blipFill>
          <a:blip r:embed="rId9" cstate="print"/>
          <a:srcRect/>
          <a:stretch>
            <a:fillRect/>
          </a:stretch>
        </p:blipFill>
        <p:spPr>
          <a:xfrm>
            <a:off x="7754841" y="210747"/>
            <a:ext cx="820819" cy="793068"/>
          </a:xfrm>
          <a:prstGeom prst="rect">
            <a:avLst/>
          </a:prstGeom>
        </p:spPr>
      </p:pic>
      <p:sp>
        <p:nvSpPr>
          <p:cNvPr id="7" name="Rectangle 6"/>
          <p:cNvSpPr/>
          <p:nvPr/>
        </p:nvSpPr>
        <p:spPr>
          <a:xfrm>
            <a:off x="1658843" y="372266"/>
            <a:ext cx="8874314" cy="2062103"/>
          </a:xfrm>
          <a:prstGeom prst="rect">
            <a:avLst/>
          </a:prstGeom>
        </p:spPr>
        <p:txBody>
          <a:bodyPr wrap="square">
            <a:spAutoFit/>
          </a:bodyPr>
          <a:lstStyle/>
          <a:p>
            <a:pPr>
              <a:defRPr/>
            </a:pPr>
            <a:r>
              <a:rPr lang="en-US" sz="3200" kern="0" dirty="0">
                <a:solidFill>
                  <a:srgbClr val="C00000"/>
                </a:solidFill>
                <a:latin typeface="Times New Roman" pitchFamily="18" charset="0"/>
                <a:cs typeface="Times New Roman" pitchFamily="18" charset="0"/>
              </a:rPr>
              <a:t>HOẠT ĐỘNG 3: VIẾT </a:t>
            </a:r>
            <a:endParaRPr lang="vi-VN" sz="3200" kern="0" dirty="0">
              <a:solidFill>
                <a:srgbClr val="C00000"/>
              </a:solidFill>
              <a:latin typeface="Times New Roman" pitchFamily="18" charset="0"/>
              <a:cs typeface="Times New Roman" pitchFamily="18" charset="0"/>
            </a:endParaRPr>
          </a:p>
          <a:p>
            <a:pPr>
              <a:defRPr/>
            </a:pPr>
            <a:r>
              <a:rPr lang="en-US" sz="3200" kern="0" dirty="0">
                <a:solidFill>
                  <a:srgbClr val="8064A2">
                    <a:lumMod val="50000"/>
                  </a:srgbClr>
                </a:solidFill>
                <a:latin typeface="Times New Roman" pitchFamily="18" charset="0"/>
                <a:cs typeface="Times New Roman" pitchFamily="18" charset="0"/>
              </a:rPr>
              <a:t> </a:t>
            </a:r>
            <a:r>
              <a:rPr lang="en-US" sz="3200" b="1" dirty="0" err="1"/>
              <a:t>Viết</a:t>
            </a:r>
            <a:r>
              <a:rPr lang="en-US" sz="3200" b="1" dirty="0"/>
              <a:t> </a:t>
            </a:r>
            <a:r>
              <a:rPr lang="en-US" sz="3200" b="1" dirty="0" err="1"/>
              <a:t>đoạn</a:t>
            </a:r>
            <a:r>
              <a:rPr lang="en-US" sz="3200" b="1" dirty="0"/>
              <a:t> </a:t>
            </a:r>
            <a:r>
              <a:rPr lang="en-US" sz="3200" b="1" dirty="0" err="1"/>
              <a:t>văn</a:t>
            </a:r>
            <a:r>
              <a:rPr lang="en-US" sz="3200" b="1" dirty="0"/>
              <a:t> (</a:t>
            </a:r>
            <a:r>
              <a:rPr lang="en-US" sz="3200" b="1" dirty="0" err="1"/>
              <a:t>khoảng</a:t>
            </a:r>
            <a:r>
              <a:rPr lang="en-US" sz="3200" b="1" dirty="0"/>
              <a:t> 100 </a:t>
            </a:r>
            <a:r>
              <a:rPr lang="en-US" sz="3200" b="1" dirty="0" err="1"/>
              <a:t>chữ</a:t>
            </a:r>
            <a:r>
              <a:rPr lang="en-US" sz="3200" b="1" dirty="0"/>
              <a:t>) </a:t>
            </a:r>
            <a:r>
              <a:rPr lang="en-US" sz="3200" b="1" dirty="0" err="1"/>
              <a:t>bày</a:t>
            </a:r>
            <a:r>
              <a:rPr lang="en-US" sz="3200" b="1" dirty="0"/>
              <a:t> </a:t>
            </a:r>
            <a:r>
              <a:rPr lang="en-US" sz="3200" b="1" dirty="0" err="1"/>
              <a:t>tỏ</a:t>
            </a:r>
            <a:r>
              <a:rPr lang="en-US" sz="3200" b="1" dirty="0"/>
              <a:t> </a:t>
            </a:r>
            <a:r>
              <a:rPr lang="en-US" sz="3200" b="1" dirty="0" err="1"/>
              <a:t>sự</a:t>
            </a:r>
            <a:r>
              <a:rPr lang="en-US" sz="3200" b="1" dirty="0"/>
              <a:t> </a:t>
            </a:r>
            <a:r>
              <a:rPr lang="en-US" sz="3200" b="1" dirty="0" err="1"/>
              <a:t>tâm</a:t>
            </a:r>
            <a:r>
              <a:rPr lang="en-US" sz="3200" b="1" dirty="0"/>
              <a:t> </a:t>
            </a:r>
            <a:r>
              <a:rPr lang="en-US" sz="3200" b="1" dirty="0" err="1"/>
              <a:t>đắc</a:t>
            </a:r>
            <a:r>
              <a:rPr lang="en-US" sz="3200" b="1" dirty="0"/>
              <a:t> </a:t>
            </a:r>
            <a:r>
              <a:rPr lang="en-US" sz="3200" b="1" dirty="0" err="1"/>
              <a:t>của</a:t>
            </a:r>
            <a:r>
              <a:rPr lang="en-US" sz="3200" b="1" dirty="0"/>
              <a:t> </a:t>
            </a:r>
            <a:r>
              <a:rPr lang="en-US" sz="3200" b="1" dirty="0" err="1"/>
              <a:t>bạn</a:t>
            </a:r>
            <a:r>
              <a:rPr lang="en-US" sz="3200" b="1" dirty="0"/>
              <a:t> </a:t>
            </a:r>
            <a:r>
              <a:rPr lang="en-US" sz="3200" b="1" dirty="0" err="1"/>
              <a:t>về</a:t>
            </a:r>
            <a:r>
              <a:rPr lang="en-US" sz="3200" b="1" dirty="0"/>
              <a:t> </a:t>
            </a:r>
            <a:r>
              <a:rPr lang="en-US" sz="3200" b="1" dirty="0" err="1"/>
              <a:t>một</a:t>
            </a:r>
            <a:r>
              <a:rPr lang="en-US" sz="3200" b="1" dirty="0"/>
              <a:t> </a:t>
            </a:r>
            <a:r>
              <a:rPr lang="en-US" sz="3200" b="1" dirty="0" err="1"/>
              <a:t>phương</a:t>
            </a:r>
            <a:r>
              <a:rPr lang="en-US" sz="3200" b="1" dirty="0"/>
              <a:t> </a:t>
            </a:r>
            <a:r>
              <a:rPr lang="en-US" sz="3200" b="1" dirty="0" err="1"/>
              <a:t>diện</a:t>
            </a:r>
            <a:r>
              <a:rPr lang="en-US" sz="3200" b="1" dirty="0"/>
              <a:t> </a:t>
            </a:r>
            <a:r>
              <a:rPr lang="en-US" sz="3200" b="1" dirty="0" err="1"/>
              <a:t>nổi</a:t>
            </a:r>
            <a:r>
              <a:rPr lang="en-US" sz="3200" b="1" dirty="0"/>
              <a:t> </a:t>
            </a:r>
            <a:r>
              <a:rPr lang="en-US" sz="3200" b="1" dirty="0" err="1"/>
              <a:t>bật</a:t>
            </a:r>
            <a:r>
              <a:rPr lang="en-US" sz="3200" b="1" dirty="0"/>
              <a:t> </a:t>
            </a:r>
            <a:r>
              <a:rPr lang="en-US" sz="3200" b="1" dirty="0" err="1"/>
              <a:t>của</a:t>
            </a:r>
            <a:r>
              <a:rPr lang="en-US" sz="3200" b="1" dirty="0"/>
              <a:t> </a:t>
            </a:r>
            <a:r>
              <a:rPr lang="en-US" sz="3200" b="1" dirty="0" err="1"/>
              <a:t>bài</a:t>
            </a:r>
            <a:r>
              <a:rPr lang="en-US" sz="3200" b="1" dirty="0"/>
              <a:t> </a:t>
            </a:r>
            <a:r>
              <a:rPr lang="en-US" sz="3200" b="1" dirty="0" err="1"/>
              <a:t>thơ</a:t>
            </a:r>
            <a:r>
              <a:rPr lang="en-US" sz="3200" b="1" dirty="0"/>
              <a:t> </a:t>
            </a:r>
            <a:r>
              <a:rPr lang="en-US" sz="3200" b="1" dirty="0" err="1"/>
              <a:t>Cảnh</a:t>
            </a:r>
            <a:r>
              <a:rPr lang="en-US" sz="3200" b="1" dirty="0"/>
              <a:t> </a:t>
            </a:r>
            <a:r>
              <a:rPr lang="en-US" sz="3200" b="1" dirty="0" err="1"/>
              <a:t>rừng</a:t>
            </a:r>
            <a:r>
              <a:rPr lang="en-US" sz="3200" b="1" dirty="0"/>
              <a:t> </a:t>
            </a:r>
            <a:r>
              <a:rPr lang="en-US" sz="3200" b="1" dirty="0" err="1"/>
              <a:t>Việt</a:t>
            </a:r>
            <a:r>
              <a:rPr lang="en-US" sz="3200" b="1" dirty="0"/>
              <a:t> </a:t>
            </a:r>
            <a:r>
              <a:rPr lang="en-US" sz="3200" b="1" dirty="0" err="1"/>
              <a:t>Bắc</a:t>
            </a:r>
            <a:r>
              <a:rPr lang="en-US" sz="3200" b="1" dirty="0"/>
              <a:t>.</a:t>
            </a:r>
            <a:r>
              <a:rPr lang="en-US" sz="3200" kern="0" dirty="0" smtClean="0">
                <a:solidFill>
                  <a:srgbClr val="8064A2">
                    <a:lumMod val="50000"/>
                  </a:srgbClr>
                </a:solidFill>
                <a:latin typeface="Times New Roman" pitchFamily="18" charset="0"/>
                <a:cs typeface="Times New Roman" pitchFamily="18" charset="0"/>
              </a:rPr>
              <a:t> </a:t>
            </a:r>
            <a:endParaRPr lang="en-US" sz="3200" kern="0" dirty="0">
              <a:solidFill>
                <a:srgbClr val="8064A2">
                  <a:lumMod val="50000"/>
                </a:srgbClr>
              </a:solidFill>
            </a:endParaRPr>
          </a:p>
        </p:txBody>
      </p:sp>
      <p:pic>
        <p:nvPicPr>
          <p:cNvPr id="14" name="Picture 13"/>
          <p:cNvPicPr>
            <a:picLocks noChangeAspect="1"/>
          </p:cNvPicPr>
          <p:nvPr/>
        </p:nvPicPr>
        <p:blipFill rotWithShape="1">
          <a:blip r:embed="rId10" cstate="print">
            <a:extLst>
              <a:ext uri="{28A0092B-C50C-407E-A947-70E740481C1C}">
                <a14:useLocalDpi xmlns:a14="http://schemas.microsoft.com/office/drawing/2010/main" val="0"/>
              </a:ext>
            </a:extLst>
          </a:blip>
          <a:srcRect t="4319" r="-1235" b="13463"/>
          <a:stretch/>
        </p:blipFill>
        <p:spPr>
          <a:xfrm>
            <a:off x="3229840" y="2684423"/>
            <a:ext cx="4173415" cy="3433836"/>
          </a:xfrm>
          <a:prstGeom prst="rect">
            <a:avLst/>
          </a:prstGeom>
        </p:spPr>
      </p:pic>
    </p:spTree>
    <p:extLst>
      <p:ext uri="{BB962C8B-B14F-4D97-AF65-F5344CB8AC3E}">
        <p14:creationId xmlns:p14="http://schemas.microsoft.com/office/powerpoint/2010/main" val="40731086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689" t="25230" r="-19056" b="21334"/>
          <a:stretch>
            <a:fillRect/>
          </a:stretch>
        </p:blipFill>
        <p:spPr>
          <a:xfrm>
            <a:off x="0" y="61090"/>
            <a:ext cx="12192000" cy="6858000"/>
          </a:xfrm>
          <a:prstGeom prst="rect">
            <a:avLst/>
          </a:prstGeom>
        </p:spPr>
      </p:pic>
      <p:sp>
        <p:nvSpPr>
          <p:cNvPr id="3" name="TextBox 3"/>
          <p:cNvSpPr txBox="1"/>
          <p:nvPr/>
        </p:nvSpPr>
        <p:spPr>
          <a:xfrm rot="-339388">
            <a:off x="1506476" y="347096"/>
            <a:ext cx="5857320" cy="1090042"/>
          </a:xfrm>
          <a:prstGeom prst="rect">
            <a:avLst/>
          </a:prstGeom>
        </p:spPr>
        <p:txBody>
          <a:bodyPr lIns="0" tIns="0" rIns="0" bIns="0" rtlCol="0" anchor="t">
            <a:spAutoFit/>
          </a:bodyPr>
          <a:lstStyle/>
          <a:p>
            <a:pPr algn="ctr" defTabSz="512060">
              <a:lnSpc>
                <a:spcPts val="8506"/>
              </a:lnSpc>
            </a:pPr>
            <a:r>
              <a:rPr lang="vi-VN" sz="4000" dirty="0">
                <a:solidFill>
                  <a:srgbClr val="BD2A3C"/>
                </a:solidFill>
                <a:latin typeface="Courier Prime"/>
              </a:rPr>
              <a:t>  </a:t>
            </a:r>
            <a:endParaRPr lang="en-US" sz="4000" dirty="0">
              <a:solidFill>
                <a:srgbClr val="BD2A3C"/>
              </a:solidFill>
              <a:latin typeface="Courier Prime"/>
            </a:endParaRPr>
          </a:p>
        </p:txBody>
      </p:sp>
      <p:pic>
        <p:nvPicPr>
          <p:cNvPr id="4" name="Picture 4"/>
          <p:cNvPicPr>
            <a:picLocks noChangeAspect="1"/>
          </p:cNvPicPr>
          <p:nvPr/>
        </p:nvPicPr>
        <p:blipFill>
          <a:blip r:embed="rId3"/>
          <a:srcRect/>
          <a:stretch>
            <a:fillRect/>
          </a:stretch>
        </p:blipFill>
        <p:spPr>
          <a:xfrm rot="-5851734">
            <a:off x="2992892" y="-739030"/>
            <a:ext cx="5355002" cy="866702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922011">
            <a:off x="6944546" y="1070106"/>
            <a:ext cx="520719" cy="889425"/>
          </a:xfrm>
          <a:prstGeom prst="rect">
            <a:avLst/>
          </a:prstGeom>
        </p:spPr>
      </p:pic>
      <p:pic>
        <p:nvPicPr>
          <p:cNvPr id="9" name="Picture 9"/>
          <p:cNvPicPr>
            <a:picLocks noChangeAspect="1"/>
          </p:cNvPicPr>
          <p:nvPr/>
        </p:nvPicPr>
        <p:blipFill>
          <a:blip r:embed="rId6"/>
          <a:srcRect/>
          <a:stretch>
            <a:fillRect/>
          </a:stretch>
        </p:blipFill>
        <p:spPr>
          <a:xfrm rot="-378948">
            <a:off x="8450147" y="2551829"/>
            <a:ext cx="2466975" cy="3543230"/>
          </a:xfrm>
          <a:prstGeom prst="rect">
            <a:avLst/>
          </a:prstGeom>
        </p:spPr>
      </p:pic>
      <p:pic>
        <p:nvPicPr>
          <p:cNvPr id="10" name="Picture 10"/>
          <p:cNvPicPr>
            <a:picLocks noChangeAspect="1"/>
          </p:cNvPicPr>
          <p:nvPr/>
        </p:nvPicPr>
        <p:blipFill>
          <a:blip r:embed="rId7" cstate="print"/>
          <a:srcRect/>
          <a:stretch>
            <a:fillRect/>
          </a:stretch>
        </p:blipFill>
        <p:spPr>
          <a:xfrm rot="-8954341">
            <a:off x="9334538" y="1457225"/>
            <a:ext cx="938735" cy="430693"/>
          </a:xfrm>
          <a:prstGeom prst="rect">
            <a:avLst/>
          </a:prstGeom>
        </p:spPr>
      </p:pic>
      <p:pic>
        <p:nvPicPr>
          <p:cNvPr id="11" name="Picture 11"/>
          <p:cNvPicPr>
            <a:picLocks noChangeAspect="1"/>
          </p:cNvPicPr>
          <p:nvPr/>
        </p:nvPicPr>
        <p:blipFill>
          <a:blip r:embed="rId8" cstate="print"/>
          <a:srcRect/>
          <a:stretch>
            <a:fillRect/>
          </a:stretch>
        </p:blipFill>
        <p:spPr>
          <a:xfrm>
            <a:off x="7754841" y="210747"/>
            <a:ext cx="820819" cy="793068"/>
          </a:xfrm>
          <a:prstGeom prst="rect">
            <a:avLst/>
          </a:prstGeom>
        </p:spPr>
      </p:pic>
      <p:sp>
        <p:nvSpPr>
          <p:cNvPr id="7" name="Rectangle 6"/>
          <p:cNvSpPr/>
          <p:nvPr/>
        </p:nvSpPr>
        <p:spPr>
          <a:xfrm>
            <a:off x="1658843" y="372252"/>
            <a:ext cx="7068300" cy="1569660"/>
          </a:xfrm>
          <a:prstGeom prst="rect">
            <a:avLst/>
          </a:prstGeom>
        </p:spPr>
        <p:txBody>
          <a:bodyPr wrap="square">
            <a:spAutoFit/>
          </a:bodyPr>
          <a:lstStyle/>
          <a:p>
            <a:r>
              <a:rPr lang="en-US" sz="3200" kern="0" dirty="0">
                <a:solidFill>
                  <a:srgbClr val="C00000"/>
                </a:solidFill>
                <a:latin typeface="Times New Roman" pitchFamily="18" charset="0"/>
                <a:cs typeface="Times New Roman" pitchFamily="18" charset="0"/>
              </a:rPr>
              <a:t>HOẠT ĐỘNG 3: VIẾT</a:t>
            </a:r>
            <a:r>
              <a:rPr lang="vi-VN" sz="3200" kern="0" dirty="0">
                <a:solidFill>
                  <a:srgbClr val="C00000"/>
                </a:solidFill>
                <a:latin typeface="Times New Roman" pitchFamily="18" charset="0"/>
                <a:cs typeface="Times New Roman" pitchFamily="18" charset="0"/>
              </a:rPr>
              <a:t> </a:t>
            </a:r>
            <a:endParaRPr lang="en-US" sz="3200" kern="0" dirty="0">
              <a:solidFill>
                <a:srgbClr val="C00000"/>
              </a:solidFill>
              <a:latin typeface="Times New Roman" pitchFamily="18" charset="0"/>
              <a:cs typeface="Times New Roman" pitchFamily="18" charset="0"/>
            </a:endParaRPr>
          </a:p>
          <a:p>
            <a:r>
              <a:rPr lang="vi-VN" sz="3200" kern="0" dirty="0" err="1">
                <a:solidFill>
                  <a:srgbClr val="C00000"/>
                </a:solidFill>
                <a:latin typeface="Times New Roman" pitchFamily="18" charset="0"/>
                <a:cs typeface="Times New Roman" pitchFamily="18" charset="0"/>
              </a:rPr>
              <a:t>Gợi</a:t>
            </a:r>
            <a:r>
              <a:rPr lang="vi-VN" sz="3200" kern="0" dirty="0">
                <a:solidFill>
                  <a:srgbClr val="C00000"/>
                </a:solidFill>
                <a:latin typeface="Times New Roman" pitchFamily="18" charset="0"/>
                <a:cs typeface="Times New Roman" pitchFamily="18" charset="0"/>
              </a:rPr>
              <a:t> ý:</a:t>
            </a:r>
            <a:r>
              <a:rPr lang="en-US" sz="3200" kern="0" dirty="0">
                <a:solidFill>
                  <a:srgbClr val="C00000"/>
                </a:solidFill>
                <a:latin typeface="Times New Roman" pitchFamily="18" charset="0"/>
                <a:cs typeface="Times New Roman" pitchFamily="18" charset="0"/>
              </a:rPr>
              <a:t> </a:t>
            </a:r>
            <a:endParaRPr lang="vi-VN" sz="3200" kern="0" dirty="0">
              <a:solidFill>
                <a:srgbClr val="C00000"/>
              </a:solidFill>
              <a:latin typeface="Times New Roman" pitchFamily="18" charset="0"/>
              <a:cs typeface="Times New Roman" pitchFamily="18" charset="0"/>
            </a:endParaRPr>
          </a:p>
          <a:p>
            <a:r>
              <a:rPr lang="en-US" sz="3200" kern="0" dirty="0">
                <a:solidFill>
                  <a:srgbClr val="8064A2">
                    <a:lumMod val="50000"/>
                  </a:srgbClr>
                </a:solidFill>
                <a:latin typeface="Times New Roman" pitchFamily="18" charset="0"/>
                <a:cs typeface="Times New Roman" pitchFamily="18" charset="0"/>
              </a:rPr>
              <a:t> </a:t>
            </a:r>
            <a:endParaRPr lang="en-US" sz="3200" kern="0" dirty="0">
              <a:solidFill>
                <a:srgbClr val="8064A2">
                  <a:lumMod val="50000"/>
                </a:srgbClr>
              </a:solidFill>
            </a:endParaRPr>
          </a:p>
        </p:txBody>
      </p:sp>
      <p:sp>
        <p:nvSpPr>
          <p:cNvPr id="6" name="Rectangle 5"/>
          <p:cNvSpPr/>
          <p:nvPr/>
        </p:nvSpPr>
        <p:spPr>
          <a:xfrm>
            <a:off x="1467017" y="1247460"/>
            <a:ext cx="9042178" cy="3970318"/>
          </a:xfrm>
          <a:prstGeom prst="rect">
            <a:avLst/>
          </a:prstGeom>
        </p:spPr>
        <p:txBody>
          <a:bodyPr wrap="square">
            <a:spAutoFit/>
          </a:bodyPr>
          <a:lstStyle/>
          <a:p>
            <a:pPr marL="0" marR="0" algn="just">
              <a:lnSpc>
                <a:spcPct val="150000"/>
              </a:lnSpc>
              <a:spcBef>
                <a:spcPts val="0"/>
              </a:spcBef>
              <a:spcAft>
                <a:spcPts val="0"/>
              </a:spcAft>
            </a:pPr>
            <a:r>
              <a:rPr lang="en-US" sz="28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effectLst/>
                <a:latin typeface="Times New Roman" panose="02020603050405020304" pitchFamily="18" charset="0"/>
                <a:ea typeface="Arial" panose="020B0604020202020204" pitchFamily="34" charset="0"/>
                <a:cs typeface="Times New Roman" panose="02020603050405020304" pitchFamily="18" charset="0"/>
              </a:rPr>
              <a:t>Tình</a:t>
            </a:r>
            <a:r>
              <a:rPr lang="en-US" sz="28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effectLst/>
                <a:latin typeface="Times New Roman" panose="02020603050405020304" pitchFamily="18" charset="0"/>
                <a:ea typeface="Arial" panose="020B0604020202020204" pitchFamily="34" charset="0"/>
                <a:cs typeface="Times New Roman" panose="02020603050405020304" pitchFamily="18" charset="0"/>
              </a:rPr>
              <a:t>yêu</a:t>
            </a:r>
            <a:r>
              <a:rPr lang="en-US" sz="28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effectLst/>
                <a:latin typeface="Times New Roman" panose="02020603050405020304" pitchFamily="18" charset="0"/>
                <a:ea typeface="Arial" panose="020B0604020202020204" pitchFamily="34" charset="0"/>
                <a:cs typeface="Times New Roman" panose="02020603050405020304" pitchFamily="18" charset="0"/>
              </a:rPr>
              <a:t>thiên</a:t>
            </a:r>
            <a:r>
              <a:rPr lang="en-US" sz="28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effectLst/>
                <a:latin typeface="Times New Roman" panose="02020603050405020304" pitchFamily="18" charset="0"/>
                <a:ea typeface="Arial" panose="020B0604020202020204" pitchFamily="34" charset="0"/>
                <a:cs typeface="Times New Roman" panose="02020603050405020304" pitchFamily="18" charset="0"/>
              </a:rPr>
              <a:t>nhiên</a:t>
            </a:r>
            <a:r>
              <a:rPr lang="en-US" sz="28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effectLst/>
                <a:latin typeface="Times New Roman" panose="02020603050405020304" pitchFamily="18" charset="0"/>
                <a:ea typeface="Arial" panose="020B0604020202020204" pitchFamily="34" charset="0"/>
                <a:cs typeface="Times New Roman" panose="02020603050405020304" pitchFamily="18" charset="0"/>
              </a:rPr>
              <a:t>của</a:t>
            </a:r>
            <a:r>
              <a:rPr lang="en-US" sz="28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effectLst/>
                <a:latin typeface="Times New Roman" panose="02020603050405020304" pitchFamily="18" charset="0"/>
                <a:ea typeface="Arial" panose="020B0604020202020204" pitchFamily="34" charset="0"/>
                <a:cs typeface="Times New Roman" panose="02020603050405020304" pitchFamily="18" charset="0"/>
              </a:rPr>
              <a:t>Bác</a:t>
            </a:r>
            <a:r>
              <a:rPr lang="en-US" sz="2800" dirty="0" smtClean="0">
                <a:effectLst/>
                <a:latin typeface="Times New Roman" panose="02020603050405020304" pitchFamily="18" charset="0"/>
                <a:ea typeface="Arial" panose="020B0604020202020204" pitchFamily="34" charset="0"/>
                <a:cs typeface="Times New Roman" panose="02020603050405020304" pitchFamily="18" charset="0"/>
              </a:rPr>
              <a:t> qua </a:t>
            </a:r>
            <a:r>
              <a:rPr lang="en-US" sz="2800" dirty="0" err="1" smtClean="0">
                <a:effectLst/>
                <a:latin typeface="Times New Roman" panose="02020603050405020304" pitchFamily="18" charset="0"/>
                <a:ea typeface="Arial" panose="020B0604020202020204" pitchFamily="34" charset="0"/>
                <a:cs typeface="Times New Roman" panose="02020603050405020304" pitchFamily="18" charset="0"/>
              </a:rPr>
              <a:t>khung</a:t>
            </a:r>
            <a:r>
              <a:rPr lang="en-US" sz="28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effectLst/>
                <a:latin typeface="Times New Roman" panose="02020603050405020304" pitchFamily="18" charset="0"/>
                <a:ea typeface="Arial" panose="020B0604020202020204" pitchFamily="34" charset="0"/>
                <a:cs typeface="Times New Roman" panose="02020603050405020304" pitchFamily="18" charset="0"/>
              </a:rPr>
              <a:t>cảnh</a:t>
            </a:r>
            <a:r>
              <a:rPr lang="en-US" sz="2800" dirty="0" smtClean="0">
                <a:effectLst/>
                <a:latin typeface="Times New Roman" panose="02020603050405020304" pitchFamily="18" charset="0"/>
                <a:ea typeface="Arial" panose="020B0604020202020204" pitchFamily="34" charset="0"/>
                <a:cs typeface="Times New Roman" panose="02020603050405020304" pitchFamily="18" charset="0"/>
              </a:rPr>
              <a:t> ở </a:t>
            </a:r>
            <a:r>
              <a:rPr lang="en-US" sz="2800" dirty="0" err="1" smtClean="0">
                <a:effectLst/>
                <a:latin typeface="Times New Roman" panose="02020603050405020304" pitchFamily="18" charset="0"/>
                <a:ea typeface="Arial" panose="020B0604020202020204" pitchFamily="34" charset="0"/>
                <a:cs typeface="Times New Roman" panose="02020603050405020304" pitchFamily="18" charset="0"/>
              </a:rPr>
              <a:t>Việt</a:t>
            </a:r>
            <a:r>
              <a:rPr lang="en-US" sz="28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effectLst/>
                <a:latin typeface="Times New Roman" panose="02020603050405020304" pitchFamily="18" charset="0"/>
                <a:ea typeface="Arial" panose="020B0604020202020204" pitchFamily="34" charset="0"/>
                <a:cs typeface="Times New Roman" panose="02020603050405020304" pitchFamily="18" charset="0"/>
              </a:rPr>
              <a:t>Bắc</a:t>
            </a:r>
            <a:r>
              <a:rPr lang="en-US" sz="2800" dirty="0" smtClean="0">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pPr>
            <a:r>
              <a:rPr lang="en-US" sz="28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Cuộc</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sống</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giản</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dị</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đơn</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sơ</a:t>
            </a:r>
            <a:r>
              <a:rPr lang="en-US" altLang="en-US" sz="2800" b="1" dirty="0">
                <a:solidFill>
                  <a:srgbClr val="C00000"/>
                </a:solidFill>
                <a:latin typeface="Times New Roman" panose="02020603050405020304" pitchFamily="18" charset="0"/>
                <a:cs typeface="Times New Roman" panose="02020603050405020304" pitchFamily="18" charset="0"/>
                <a:sym typeface="+mn-ea"/>
              </a:rPr>
              <a:t> ở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núi</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rừng</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Việt</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Bắc</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và</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tâm</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trạng</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đầy</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lạc</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quan</a:t>
            </a:r>
            <a:r>
              <a:rPr lang="en-US" altLang="en-US" sz="2800" b="1" dirty="0">
                <a:solidFill>
                  <a:srgbClr val="C00000"/>
                </a:solidFill>
                <a:latin typeface="Times New Roman" panose="02020603050405020304" pitchFamily="18" charset="0"/>
                <a:cs typeface="Times New Roman" panose="02020603050405020304" pitchFamily="18" charset="0"/>
                <a:sym typeface="+mn-ea"/>
              </a:rPr>
              <a:t> tin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tưởng</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của</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Bác</a:t>
            </a:r>
            <a:r>
              <a:rPr lang="en-US" sz="2800" dirty="0" smtClean="0">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50000"/>
              </a:lnSpc>
            </a:pPr>
            <a:r>
              <a:rPr lang="en-US" sz="2800" dirty="0" smtClean="0">
                <a:effectLst/>
                <a:latin typeface="Times New Roman" panose="02020603050405020304" pitchFamily="18" charset="0"/>
                <a:ea typeface="Arial" panose="020B0604020202020204" pitchFamily="34" charset="0"/>
                <a:cs typeface="Times New Roman" panose="02020603050405020304" pitchFamily="18" charset="0"/>
              </a:rPr>
              <a:t>+ </a:t>
            </a:r>
            <a:r>
              <a:rPr lang="vi-VN" sz="2800" dirty="0">
                <a:latin typeface="Times New Roman" panose="02020603050405020304" pitchFamily="18" charset="0"/>
                <a:ea typeface="Arial" panose="020B0604020202020204" pitchFamily="34" charset="0"/>
                <a:cs typeface="Times New Roman" panose="02020603050405020304" pitchFamily="18" charset="0"/>
              </a:rPr>
              <a:t>Cảnh rừng Việt Bắc được miêu tả chi tiết và chân thực, từng chi tiết như lá, hoa, nước... đều được diễn đạt một cách tự nhiên và gần </a:t>
            </a:r>
            <a:r>
              <a:rPr lang="vi-VN" sz="2800" dirty="0" smtClean="0">
                <a:latin typeface="Times New Roman" panose="02020603050405020304" pitchFamily="18" charset="0"/>
                <a:ea typeface="Arial" panose="020B0604020202020204" pitchFamily="34" charset="0"/>
                <a:cs typeface="Times New Roman" panose="02020603050405020304" pitchFamily="18" charset="0"/>
              </a:rPr>
              <a:t>gũi</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a:t>
            </a:r>
            <a:endParaRPr lang="en-US" sz="3600" kern="0" dirty="0">
              <a:solidFill>
                <a:srgbClr val="8064A2">
                  <a:lumMod val="75000"/>
                </a:srgbClr>
              </a:solidFill>
              <a:latin typeface="Times New Roman" pitchFamily="18" charset="0"/>
              <a:cs typeface="Times New Roman" pitchFamily="18" charset="0"/>
            </a:endParaRPr>
          </a:p>
        </p:txBody>
      </p:sp>
    </p:spTree>
    <p:extLst>
      <p:ext uri="{BB962C8B-B14F-4D97-AF65-F5344CB8AC3E}">
        <p14:creationId xmlns:p14="http://schemas.microsoft.com/office/powerpoint/2010/main" val="169799919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A7E7E53-08DB-4882-83A5-781FD5103C2E}"/>
              </a:ext>
            </a:extLst>
          </p:cNvPr>
          <p:cNvSpPr/>
          <p:nvPr/>
        </p:nvSpPr>
        <p:spPr>
          <a:xfrm>
            <a:off x="6105331" y="251922"/>
            <a:ext cx="5763208" cy="6272226"/>
          </a:xfrm>
          <a:prstGeom prst="roundRect">
            <a:avLst>
              <a:gd name="adj" fmla="val 3391"/>
            </a:avLst>
          </a:prstGeom>
          <a:solidFill>
            <a:schemeClr val="tx1">
              <a:lumMod val="85000"/>
              <a:lumOff val="1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5" name="Rectangle: Rounded Corners 4">
            <a:extLst>
              <a:ext uri="{FF2B5EF4-FFF2-40B4-BE49-F238E27FC236}">
                <a16:creationId xmlns:a16="http://schemas.microsoft.com/office/drawing/2014/main" id="{D6ED2915-0773-4712-8802-EF72A1309BF4}"/>
              </a:ext>
            </a:extLst>
          </p:cNvPr>
          <p:cNvSpPr/>
          <p:nvPr/>
        </p:nvSpPr>
        <p:spPr>
          <a:xfrm>
            <a:off x="406043" y="292887"/>
            <a:ext cx="5763208" cy="6272226"/>
          </a:xfrm>
          <a:prstGeom prst="roundRect">
            <a:avLst>
              <a:gd name="adj" fmla="val 3391"/>
            </a:avLst>
          </a:prstGeom>
          <a:solidFill>
            <a:schemeClr val="tx1">
              <a:lumMod val="85000"/>
              <a:lumOff val="1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46" name="Rectangle 45">
            <a:extLst>
              <a:ext uri="{FF2B5EF4-FFF2-40B4-BE49-F238E27FC236}">
                <a16:creationId xmlns:a16="http://schemas.microsoft.com/office/drawing/2014/main" id="{0D2659AB-80CA-4288-82E0-F6B4214441AB}"/>
              </a:ext>
            </a:extLst>
          </p:cNvPr>
          <p:cNvSpPr/>
          <p:nvPr/>
        </p:nvSpPr>
        <p:spPr>
          <a:xfrm flipV="1">
            <a:off x="6179411" y="488294"/>
            <a:ext cx="5504598" cy="5855228"/>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prstClr val="white"/>
              </a:solidFill>
            </a:endParaRPr>
          </a:p>
        </p:txBody>
      </p:sp>
      <p:sp>
        <p:nvSpPr>
          <p:cNvPr id="42" name="Rectangle 41">
            <a:extLst>
              <a:ext uri="{FF2B5EF4-FFF2-40B4-BE49-F238E27FC236}">
                <a16:creationId xmlns:a16="http://schemas.microsoft.com/office/drawing/2014/main" id="{F51037F8-1A69-485A-9B77-D9BC65DC3FD8}"/>
              </a:ext>
            </a:extLst>
          </p:cNvPr>
          <p:cNvSpPr/>
          <p:nvPr/>
        </p:nvSpPr>
        <p:spPr>
          <a:xfrm flipV="1">
            <a:off x="536834" y="536559"/>
            <a:ext cx="5476777" cy="5855228"/>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prstClr val="white"/>
              </a:solidFill>
            </a:endParaRPr>
          </a:p>
        </p:txBody>
      </p:sp>
      <p:sp>
        <p:nvSpPr>
          <p:cNvPr id="41" name="Block Arc 40">
            <a:extLst>
              <a:ext uri="{FF2B5EF4-FFF2-40B4-BE49-F238E27FC236}">
                <a16:creationId xmlns:a16="http://schemas.microsoft.com/office/drawing/2014/main" id="{31656C06-7D91-4518-B9DF-1B05ED8E9BE8}"/>
              </a:ext>
            </a:extLst>
          </p:cNvPr>
          <p:cNvSpPr/>
          <p:nvPr/>
        </p:nvSpPr>
        <p:spPr>
          <a:xfrm>
            <a:off x="5718112" y="5557277"/>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black"/>
              </a:solidFill>
            </a:endParaRPr>
          </a:p>
        </p:txBody>
      </p:sp>
      <p:sp>
        <p:nvSpPr>
          <p:cNvPr id="677" name="Rectangle 676">
            <a:extLst>
              <a:ext uri="{FF2B5EF4-FFF2-40B4-BE49-F238E27FC236}">
                <a16:creationId xmlns:a16="http://schemas.microsoft.com/office/drawing/2014/main" id="{688FD6ED-287B-472E-830E-2D5F68469B93}"/>
              </a:ext>
            </a:extLst>
          </p:cNvPr>
          <p:cNvSpPr/>
          <p:nvPr/>
        </p:nvSpPr>
        <p:spPr>
          <a:xfrm>
            <a:off x="539365" y="501654"/>
            <a:ext cx="5464075" cy="994485"/>
          </a:xfrm>
          <a:prstGeom prst="rect">
            <a:avLst/>
          </a:prstGeom>
          <a:solidFill>
            <a:srgbClr val="D1CE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PH">
              <a:solidFill>
                <a:prstClr val="white"/>
              </a:solidFill>
            </a:endParaRPr>
          </a:p>
        </p:txBody>
      </p:sp>
      <p:sp>
        <p:nvSpPr>
          <p:cNvPr id="6" name="Rectangle 5">
            <a:extLst>
              <a:ext uri="{FF2B5EF4-FFF2-40B4-BE49-F238E27FC236}">
                <a16:creationId xmlns:a16="http://schemas.microsoft.com/office/drawing/2014/main" id="{F03D177B-C53A-4169-9A0C-6DCAC70EBA36}"/>
              </a:ext>
            </a:extLst>
          </p:cNvPr>
          <p:cNvSpPr/>
          <p:nvPr/>
        </p:nvSpPr>
        <p:spPr>
          <a:xfrm>
            <a:off x="6262171" y="65599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7" name="Rectangle 6">
            <a:extLst>
              <a:ext uri="{FF2B5EF4-FFF2-40B4-BE49-F238E27FC236}">
                <a16:creationId xmlns:a16="http://schemas.microsoft.com/office/drawing/2014/main" id="{310C2282-ACD3-426E-8ACA-34626B578325}"/>
              </a:ext>
            </a:extLst>
          </p:cNvPr>
          <p:cNvSpPr/>
          <p:nvPr/>
        </p:nvSpPr>
        <p:spPr>
          <a:xfrm>
            <a:off x="6262171" y="129128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8" name="Rectangle 7">
            <a:extLst>
              <a:ext uri="{FF2B5EF4-FFF2-40B4-BE49-F238E27FC236}">
                <a16:creationId xmlns:a16="http://schemas.microsoft.com/office/drawing/2014/main" id="{4B694D84-0D6B-4A16-A2AB-AA43A5C30B44}"/>
              </a:ext>
            </a:extLst>
          </p:cNvPr>
          <p:cNvSpPr/>
          <p:nvPr/>
        </p:nvSpPr>
        <p:spPr>
          <a:xfrm>
            <a:off x="6262171" y="192657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9" name="Rectangle 8">
            <a:extLst>
              <a:ext uri="{FF2B5EF4-FFF2-40B4-BE49-F238E27FC236}">
                <a16:creationId xmlns:a16="http://schemas.microsoft.com/office/drawing/2014/main" id="{AFCDB22A-CCBF-4F29-B45E-ACA4889B5572}"/>
              </a:ext>
            </a:extLst>
          </p:cNvPr>
          <p:cNvSpPr/>
          <p:nvPr/>
        </p:nvSpPr>
        <p:spPr>
          <a:xfrm>
            <a:off x="6262171" y="256186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10" name="Rectangle 9">
            <a:extLst>
              <a:ext uri="{FF2B5EF4-FFF2-40B4-BE49-F238E27FC236}">
                <a16:creationId xmlns:a16="http://schemas.microsoft.com/office/drawing/2014/main" id="{ECAD9FA8-ACE2-4A0C-B8B5-BAE974196E1D}"/>
              </a:ext>
            </a:extLst>
          </p:cNvPr>
          <p:cNvSpPr/>
          <p:nvPr/>
        </p:nvSpPr>
        <p:spPr>
          <a:xfrm>
            <a:off x="6262171" y="319715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11" name="Rectangle 10">
            <a:extLst>
              <a:ext uri="{FF2B5EF4-FFF2-40B4-BE49-F238E27FC236}">
                <a16:creationId xmlns:a16="http://schemas.microsoft.com/office/drawing/2014/main" id="{93347B14-1191-4662-A7D6-26EE094669C1}"/>
              </a:ext>
            </a:extLst>
          </p:cNvPr>
          <p:cNvSpPr/>
          <p:nvPr/>
        </p:nvSpPr>
        <p:spPr>
          <a:xfrm>
            <a:off x="6262171" y="383244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12" name="Rectangle 11">
            <a:extLst>
              <a:ext uri="{FF2B5EF4-FFF2-40B4-BE49-F238E27FC236}">
                <a16:creationId xmlns:a16="http://schemas.microsoft.com/office/drawing/2014/main" id="{B67C7338-1A73-4236-82C2-756288171F6C}"/>
              </a:ext>
            </a:extLst>
          </p:cNvPr>
          <p:cNvSpPr/>
          <p:nvPr/>
        </p:nvSpPr>
        <p:spPr>
          <a:xfrm>
            <a:off x="6262171" y="446773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13" name="Rectangle 12">
            <a:extLst>
              <a:ext uri="{FF2B5EF4-FFF2-40B4-BE49-F238E27FC236}">
                <a16:creationId xmlns:a16="http://schemas.microsoft.com/office/drawing/2014/main" id="{F5D2C3D3-861F-4FB1-BB0E-FA513372C21F}"/>
              </a:ext>
            </a:extLst>
          </p:cNvPr>
          <p:cNvSpPr/>
          <p:nvPr/>
        </p:nvSpPr>
        <p:spPr>
          <a:xfrm>
            <a:off x="6262171" y="510302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14" name="Rectangle 13">
            <a:extLst>
              <a:ext uri="{FF2B5EF4-FFF2-40B4-BE49-F238E27FC236}">
                <a16:creationId xmlns:a16="http://schemas.microsoft.com/office/drawing/2014/main" id="{FF333AD3-8F87-4390-886F-EA6B8B2109B9}"/>
              </a:ext>
            </a:extLst>
          </p:cNvPr>
          <p:cNvSpPr/>
          <p:nvPr/>
        </p:nvSpPr>
        <p:spPr>
          <a:xfrm>
            <a:off x="6262171" y="573831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25" name="Rectangle 24">
            <a:extLst>
              <a:ext uri="{FF2B5EF4-FFF2-40B4-BE49-F238E27FC236}">
                <a16:creationId xmlns:a16="http://schemas.microsoft.com/office/drawing/2014/main" id="{6AE42C6C-2E9D-46B2-B785-E3AD6886D430}"/>
              </a:ext>
            </a:extLst>
          </p:cNvPr>
          <p:cNvSpPr/>
          <p:nvPr/>
        </p:nvSpPr>
        <p:spPr>
          <a:xfrm>
            <a:off x="5626380" y="65599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26" name="Rectangle 25">
            <a:extLst>
              <a:ext uri="{FF2B5EF4-FFF2-40B4-BE49-F238E27FC236}">
                <a16:creationId xmlns:a16="http://schemas.microsoft.com/office/drawing/2014/main" id="{7B05D698-6FD7-4369-958C-52731AFEABEA}"/>
              </a:ext>
            </a:extLst>
          </p:cNvPr>
          <p:cNvSpPr/>
          <p:nvPr/>
        </p:nvSpPr>
        <p:spPr>
          <a:xfrm>
            <a:off x="5626380" y="129128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27" name="Rectangle 26">
            <a:extLst>
              <a:ext uri="{FF2B5EF4-FFF2-40B4-BE49-F238E27FC236}">
                <a16:creationId xmlns:a16="http://schemas.microsoft.com/office/drawing/2014/main" id="{C18D1F1B-E509-440C-BBA6-B2C668C49B91}"/>
              </a:ext>
            </a:extLst>
          </p:cNvPr>
          <p:cNvSpPr/>
          <p:nvPr/>
        </p:nvSpPr>
        <p:spPr>
          <a:xfrm>
            <a:off x="5626380" y="192657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28" name="Rectangle 27">
            <a:extLst>
              <a:ext uri="{FF2B5EF4-FFF2-40B4-BE49-F238E27FC236}">
                <a16:creationId xmlns:a16="http://schemas.microsoft.com/office/drawing/2014/main" id="{4C8CEED3-09FB-4F17-A646-8559B7CDCD5F}"/>
              </a:ext>
            </a:extLst>
          </p:cNvPr>
          <p:cNvSpPr/>
          <p:nvPr/>
        </p:nvSpPr>
        <p:spPr>
          <a:xfrm>
            <a:off x="5626380" y="256186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29" name="Rectangle 28">
            <a:extLst>
              <a:ext uri="{FF2B5EF4-FFF2-40B4-BE49-F238E27FC236}">
                <a16:creationId xmlns:a16="http://schemas.microsoft.com/office/drawing/2014/main" id="{775403C5-5309-4193-A5F4-8215908C80B7}"/>
              </a:ext>
            </a:extLst>
          </p:cNvPr>
          <p:cNvSpPr/>
          <p:nvPr/>
        </p:nvSpPr>
        <p:spPr>
          <a:xfrm>
            <a:off x="5626380" y="319715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30" name="Rectangle 29">
            <a:extLst>
              <a:ext uri="{FF2B5EF4-FFF2-40B4-BE49-F238E27FC236}">
                <a16:creationId xmlns:a16="http://schemas.microsoft.com/office/drawing/2014/main" id="{618697E5-08E8-4962-9C91-9170B6913260}"/>
              </a:ext>
            </a:extLst>
          </p:cNvPr>
          <p:cNvSpPr/>
          <p:nvPr/>
        </p:nvSpPr>
        <p:spPr>
          <a:xfrm>
            <a:off x="5626380" y="383244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31" name="Rectangle 30">
            <a:extLst>
              <a:ext uri="{FF2B5EF4-FFF2-40B4-BE49-F238E27FC236}">
                <a16:creationId xmlns:a16="http://schemas.microsoft.com/office/drawing/2014/main" id="{BB51A512-F6E2-4EAE-9DA6-577103BD9565}"/>
              </a:ext>
            </a:extLst>
          </p:cNvPr>
          <p:cNvSpPr/>
          <p:nvPr/>
        </p:nvSpPr>
        <p:spPr>
          <a:xfrm>
            <a:off x="5626380" y="446773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32" name="Rectangle 31">
            <a:extLst>
              <a:ext uri="{FF2B5EF4-FFF2-40B4-BE49-F238E27FC236}">
                <a16:creationId xmlns:a16="http://schemas.microsoft.com/office/drawing/2014/main" id="{A8C5311D-6E21-4452-9490-92F5243E4952}"/>
              </a:ext>
            </a:extLst>
          </p:cNvPr>
          <p:cNvSpPr/>
          <p:nvPr/>
        </p:nvSpPr>
        <p:spPr>
          <a:xfrm>
            <a:off x="5626380" y="510302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33" name="Rectangle 32">
            <a:extLst>
              <a:ext uri="{FF2B5EF4-FFF2-40B4-BE49-F238E27FC236}">
                <a16:creationId xmlns:a16="http://schemas.microsoft.com/office/drawing/2014/main" id="{DE3BB056-E226-4D3F-BE78-DA1042364991}"/>
              </a:ext>
            </a:extLst>
          </p:cNvPr>
          <p:cNvSpPr/>
          <p:nvPr/>
        </p:nvSpPr>
        <p:spPr>
          <a:xfrm>
            <a:off x="5626380" y="573831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2" name="Block Arc 1">
            <a:extLst>
              <a:ext uri="{FF2B5EF4-FFF2-40B4-BE49-F238E27FC236}">
                <a16:creationId xmlns:a16="http://schemas.microsoft.com/office/drawing/2014/main" id="{506E4094-FBB7-473A-A2BB-29ECC0793C5E}"/>
              </a:ext>
            </a:extLst>
          </p:cNvPr>
          <p:cNvSpPr/>
          <p:nvPr/>
        </p:nvSpPr>
        <p:spPr>
          <a:xfrm>
            <a:off x="5728272" y="496661"/>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black"/>
              </a:solidFill>
            </a:endParaRPr>
          </a:p>
        </p:txBody>
      </p:sp>
      <p:sp>
        <p:nvSpPr>
          <p:cNvPr id="34" name="Block Arc 33">
            <a:extLst>
              <a:ext uri="{FF2B5EF4-FFF2-40B4-BE49-F238E27FC236}">
                <a16:creationId xmlns:a16="http://schemas.microsoft.com/office/drawing/2014/main" id="{46BADE55-2DDB-4E26-9E63-A807B5BE2736}"/>
              </a:ext>
            </a:extLst>
          </p:cNvPr>
          <p:cNvSpPr/>
          <p:nvPr/>
        </p:nvSpPr>
        <p:spPr>
          <a:xfrm>
            <a:off x="5728272" y="1078003"/>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black"/>
              </a:solidFill>
            </a:endParaRPr>
          </a:p>
        </p:txBody>
      </p:sp>
      <p:sp>
        <p:nvSpPr>
          <p:cNvPr id="35" name="Block Arc 34">
            <a:extLst>
              <a:ext uri="{FF2B5EF4-FFF2-40B4-BE49-F238E27FC236}">
                <a16:creationId xmlns:a16="http://schemas.microsoft.com/office/drawing/2014/main" id="{FDE6D817-92C1-4C26-B3BE-7C139FD326CA}"/>
              </a:ext>
            </a:extLst>
          </p:cNvPr>
          <p:cNvSpPr/>
          <p:nvPr/>
        </p:nvSpPr>
        <p:spPr>
          <a:xfrm>
            <a:off x="5728272" y="1727344"/>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black"/>
              </a:solidFill>
            </a:endParaRPr>
          </a:p>
        </p:txBody>
      </p:sp>
      <p:sp>
        <p:nvSpPr>
          <p:cNvPr id="36" name="Block Arc 35">
            <a:extLst>
              <a:ext uri="{FF2B5EF4-FFF2-40B4-BE49-F238E27FC236}">
                <a16:creationId xmlns:a16="http://schemas.microsoft.com/office/drawing/2014/main" id="{4E49FA1B-49E7-40F4-AABB-373649DEF673}"/>
              </a:ext>
            </a:extLst>
          </p:cNvPr>
          <p:cNvSpPr/>
          <p:nvPr/>
        </p:nvSpPr>
        <p:spPr>
          <a:xfrm>
            <a:off x="5728272" y="2353863"/>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black"/>
              </a:solidFill>
            </a:endParaRPr>
          </a:p>
        </p:txBody>
      </p:sp>
      <p:sp>
        <p:nvSpPr>
          <p:cNvPr id="37" name="Block Arc 36">
            <a:extLst>
              <a:ext uri="{FF2B5EF4-FFF2-40B4-BE49-F238E27FC236}">
                <a16:creationId xmlns:a16="http://schemas.microsoft.com/office/drawing/2014/main" id="{F530B5CE-9B18-44B7-AC8E-602DD03101E3}"/>
              </a:ext>
            </a:extLst>
          </p:cNvPr>
          <p:cNvSpPr/>
          <p:nvPr/>
        </p:nvSpPr>
        <p:spPr>
          <a:xfrm>
            <a:off x="5728272" y="3010159"/>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black"/>
              </a:solidFill>
            </a:endParaRPr>
          </a:p>
        </p:txBody>
      </p:sp>
      <p:sp>
        <p:nvSpPr>
          <p:cNvPr id="38" name="Block Arc 37">
            <a:extLst>
              <a:ext uri="{FF2B5EF4-FFF2-40B4-BE49-F238E27FC236}">
                <a16:creationId xmlns:a16="http://schemas.microsoft.com/office/drawing/2014/main" id="{4CA07F2F-17D0-40C3-A0CA-399193E89CC1}"/>
              </a:ext>
            </a:extLst>
          </p:cNvPr>
          <p:cNvSpPr/>
          <p:nvPr/>
        </p:nvSpPr>
        <p:spPr>
          <a:xfrm>
            <a:off x="5728272" y="3628442"/>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black"/>
              </a:solidFill>
            </a:endParaRPr>
          </a:p>
        </p:txBody>
      </p:sp>
      <p:sp>
        <p:nvSpPr>
          <p:cNvPr id="39" name="Block Arc 38">
            <a:extLst>
              <a:ext uri="{FF2B5EF4-FFF2-40B4-BE49-F238E27FC236}">
                <a16:creationId xmlns:a16="http://schemas.microsoft.com/office/drawing/2014/main" id="{8FC813FA-8150-47AC-BDFC-87D0BD424A47}"/>
              </a:ext>
            </a:extLst>
          </p:cNvPr>
          <p:cNvSpPr/>
          <p:nvPr/>
        </p:nvSpPr>
        <p:spPr>
          <a:xfrm>
            <a:off x="5728272" y="4268504"/>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black"/>
              </a:solidFill>
            </a:endParaRPr>
          </a:p>
        </p:txBody>
      </p:sp>
      <p:sp>
        <p:nvSpPr>
          <p:cNvPr id="40" name="Block Arc 39">
            <a:extLst>
              <a:ext uri="{FF2B5EF4-FFF2-40B4-BE49-F238E27FC236}">
                <a16:creationId xmlns:a16="http://schemas.microsoft.com/office/drawing/2014/main" id="{CA54BF50-4A8F-4AFB-A0D8-48D60D046129}"/>
              </a:ext>
            </a:extLst>
          </p:cNvPr>
          <p:cNvSpPr/>
          <p:nvPr/>
        </p:nvSpPr>
        <p:spPr>
          <a:xfrm>
            <a:off x="5728272" y="4903794"/>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black"/>
              </a:solidFill>
            </a:endParaRPr>
          </a:p>
        </p:txBody>
      </p:sp>
      <p:sp>
        <p:nvSpPr>
          <p:cNvPr id="980" name="Hình tự do: Hình 23">
            <a:extLst>
              <a:ext uri="{FF2B5EF4-FFF2-40B4-BE49-F238E27FC236}">
                <a16:creationId xmlns:a16="http://schemas.microsoft.com/office/drawing/2014/main" id="{6B6B0FD9-6DDB-486D-8B45-A84B2D7AA151}"/>
              </a:ext>
            </a:extLst>
          </p:cNvPr>
          <p:cNvSpPr/>
          <p:nvPr/>
        </p:nvSpPr>
        <p:spPr>
          <a:xfrm>
            <a:off x="11023897" y="859918"/>
            <a:ext cx="386991" cy="161834"/>
          </a:xfrm>
          <a:custGeom>
            <a:avLst/>
            <a:gdLst>
              <a:gd name="connsiteX0" fmla="*/ 653925 w 1307850"/>
              <a:gd name="connsiteY0" fmla="*/ 0 h 518652"/>
              <a:gd name="connsiteX1" fmla="*/ 1269978 w 1307850"/>
              <a:gd name="connsiteY1" fmla="*/ 399340 h 518652"/>
              <a:gd name="connsiteX2" fmla="*/ 1307850 w 1307850"/>
              <a:gd name="connsiteY2" fmla="*/ 518652 h 518652"/>
              <a:gd name="connsiteX3" fmla="*/ 0 w 1307850"/>
              <a:gd name="connsiteY3" fmla="*/ 518652 h 518652"/>
              <a:gd name="connsiteX4" fmla="*/ 37872 w 1307850"/>
              <a:gd name="connsiteY4" fmla="*/ 399340 h 518652"/>
              <a:gd name="connsiteX5" fmla="*/ 653925 w 1307850"/>
              <a:gd name="connsiteY5" fmla="*/ 0 h 51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7850" h="518652">
                <a:moveTo>
                  <a:pt x="653925" y="0"/>
                </a:moveTo>
                <a:cubicBezTo>
                  <a:pt x="930866" y="0"/>
                  <a:pt x="1168480" y="164664"/>
                  <a:pt x="1269978" y="399340"/>
                </a:cubicBezTo>
                <a:lnTo>
                  <a:pt x="1307850" y="518652"/>
                </a:lnTo>
                <a:lnTo>
                  <a:pt x="0" y="518652"/>
                </a:lnTo>
                <a:lnTo>
                  <a:pt x="37872" y="399340"/>
                </a:lnTo>
                <a:cubicBezTo>
                  <a:pt x="139371" y="164664"/>
                  <a:pt x="376985" y="0"/>
                  <a:pt x="653925" y="0"/>
                </a:cubicBezTo>
                <a:close/>
              </a:path>
            </a:pathLst>
          </a:custGeom>
          <a:solidFill>
            <a:srgbClr val="9DC3E6"/>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pic>
        <p:nvPicPr>
          <p:cNvPr id="988" name="Graphic 987">
            <a:extLst>
              <a:ext uri="{FF2B5EF4-FFF2-40B4-BE49-F238E27FC236}">
                <a16:creationId xmlns:a16="http://schemas.microsoft.com/office/drawing/2014/main" id="{95416D05-1A54-49FC-AD27-2D5B9A5EC59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6973253" y="5197503"/>
            <a:ext cx="1301675" cy="1301674"/>
          </a:xfrm>
          <a:prstGeom prst="rect">
            <a:avLst/>
          </a:prstGeom>
        </p:spPr>
      </p:pic>
      <p:pic>
        <p:nvPicPr>
          <p:cNvPr id="990" name="Graphic 989">
            <a:extLst>
              <a:ext uri="{FF2B5EF4-FFF2-40B4-BE49-F238E27FC236}">
                <a16:creationId xmlns:a16="http://schemas.microsoft.com/office/drawing/2014/main" id="{36658413-F1DF-4303-97E2-3DDC5674C695}"/>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910717" y="4870854"/>
            <a:ext cx="1301675" cy="1301674"/>
          </a:xfrm>
          <a:prstGeom prst="rect">
            <a:avLst/>
          </a:prstGeom>
        </p:spPr>
      </p:pic>
      <p:pic>
        <p:nvPicPr>
          <p:cNvPr id="24" name="Picture 23">
            <a:extLst>
              <a:ext uri="{FF2B5EF4-FFF2-40B4-BE49-F238E27FC236}">
                <a16:creationId xmlns:a16="http://schemas.microsoft.com/office/drawing/2014/main" id="{5198AD69-31E6-45F7-B31B-65538713D72E}"/>
              </a:ext>
            </a:extLst>
          </p:cNvPr>
          <p:cNvPicPr>
            <a:picLocks noChangeAspect="1"/>
          </p:cNvPicPr>
          <p:nvPr/>
        </p:nvPicPr>
        <p:blipFill rotWithShape="1">
          <a:blip r:embed="rId4"/>
          <a:srcRect r="21003"/>
          <a:stretch/>
        </p:blipFill>
        <p:spPr>
          <a:xfrm>
            <a:off x="10653357" y="5007244"/>
            <a:ext cx="1030643" cy="1304657"/>
          </a:xfrm>
          <a:prstGeom prst="rect">
            <a:avLst/>
          </a:prstGeom>
        </p:spPr>
      </p:pic>
      <p:sp>
        <p:nvSpPr>
          <p:cNvPr id="63" name="Freeform: Shape 51">
            <a:extLst>
              <a:ext uri="{FF2B5EF4-FFF2-40B4-BE49-F238E27FC236}">
                <a16:creationId xmlns:a16="http://schemas.microsoft.com/office/drawing/2014/main" id="{095126FC-7521-4B75-AE86-15E40CBBD639}"/>
              </a:ext>
            </a:extLst>
          </p:cNvPr>
          <p:cNvSpPr/>
          <p:nvPr/>
        </p:nvSpPr>
        <p:spPr>
          <a:xfrm>
            <a:off x="3271402" y="417293"/>
            <a:ext cx="4245459" cy="848173"/>
          </a:xfrm>
          <a:custGeom>
            <a:avLst/>
            <a:gdLst>
              <a:gd name="connsiteX0" fmla="*/ 61784 w 2414760"/>
              <a:gd name="connsiteY0" fmla="*/ 614680 h 726440"/>
              <a:gd name="connsiteX1" fmla="*/ 56704 w 2414760"/>
              <a:gd name="connsiteY1" fmla="*/ 416560 h 726440"/>
              <a:gd name="connsiteX2" fmla="*/ 41464 w 2414760"/>
              <a:gd name="connsiteY2" fmla="*/ 396240 h 726440"/>
              <a:gd name="connsiteX3" fmla="*/ 26224 w 2414760"/>
              <a:gd name="connsiteY3" fmla="*/ 360680 h 726440"/>
              <a:gd name="connsiteX4" fmla="*/ 5904 w 2414760"/>
              <a:gd name="connsiteY4" fmla="*/ 299720 h 726440"/>
              <a:gd name="connsiteX5" fmla="*/ 16064 w 2414760"/>
              <a:gd name="connsiteY5" fmla="*/ 81280 h 726440"/>
              <a:gd name="connsiteX6" fmla="*/ 36384 w 2414760"/>
              <a:gd name="connsiteY6" fmla="*/ 50800 h 726440"/>
              <a:gd name="connsiteX7" fmla="*/ 71944 w 2414760"/>
              <a:gd name="connsiteY7" fmla="*/ 25400 h 726440"/>
              <a:gd name="connsiteX8" fmla="*/ 137984 w 2414760"/>
              <a:gd name="connsiteY8" fmla="*/ 0 h 726440"/>
              <a:gd name="connsiteX9" fmla="*/ 280224 w 2414760"/>
              <a:gd name="connsiteY9" fmla="*/ 30480 h 726440"/>
              <a:gd name="connsiteX10" fmla="*/ 331024 w 2414760"/>
              <a:gd name="connsiteY10" fmla="*/ 60960 h 726440"/>
              <a:gd name="connsiteX11" fmla="*/ 356424 w 2414760"/>
              <a:gd name="connsiteY11" fmla="*/ 71120 h 726440"/>
              <a:gd name="connsiteX12" fmla="*/ 590104 w 2414760"/>
              <a:gd name="connsiteY12" fmla="*/ 66040 h 726440"/>
              <a:gd name="connsiteX13" fmla="*/ 747584 w 2414760"/>
              <a:gd name="connsiteY13" fmla="*/ 55880 h 726440"/>
              <a:gd name="connsiteX14" fmla="*/ 899984 w 2414760"/>
              <a:gd name="connsiteY14" fmla="*/ 66040 h 726440"/>
              <a:gd name="connsiteX15" fmla="*/ 915224 w 2414760"/>
              <a:gd name="connsiteY15" fmla="*/ 91440 h 726440"/>
              <a:gd name="connsiteX16" fmla="*/ 950784 w 2414760"/>
              <a:gd name="connsiteY16" fmla="*/ 142240 h 726440"/>
              <a:gd name="connsiteX17" fmla="*/ 991424 w 2414760"/>
              <a:gd name="connsiteY17" fmla="*/ 132080 h 726440"/>
              <a:gd name="connsiteX18" fmla="*/ 1067624 w 2414760"/>
              <a:gd name="connsiteY18" fmla="*/ 96520 h 726440"/>
              <a:gd name="connsiteX19" fmla="*/ 1113344 w 2414760"/>
              <a:gd name="connsiteY19" fmla="*/ 91440 h 726440"/>
              <a:gd name="connsiteX20" fmla="*/ 1372424 w 2414760"/>
              <a:gd name="connsiteY20" fmla="*/ 101600 h 726440"/>
              <a:gd name="connsiteX21" fmla="*/ 1438464 w 2414760"/>
              <a:gd name="connsiteY21" fmla="*/ 111760 h 726440"/>
              <a:gd name="connsiteX22" fmla="*/ 1570544 w 2414760"/>
              <a:gd name="connsiteY22" fmla="*/ 121920 h 726440"/>
              <a:gd name="connsiteX23" fmla="*/ 1621344 w 2414760"/>
              <a:gd name="connsiteY23" fmla="*/ 132080 h 726440"/>
              <a:gd name="connsiteX24" fmla="*/ 1651824 w 2414760"/>
              <a:gd name="connsiteY24" fmla="*/ 147320 h 726440"/>
              <a:gd name="connsiteX25" fmla="*/ 1687384 w 2414760"/>
              <a:gd name="connsiteY25" fmla="*/ 157480 h 726440"/>
              <a:gd name="connsiteX26" fmla="*/ 1941384 w 2414760"/>
              <a:gd name="connsiteY26" fmla="*/ 137160 h 726440"/>
              <a:gd name="connsiteX27" fmla="*/ 2012504 w 2414760"/>
              <a:gd name="connsiteY27" fmla="*/ 101600 h 726440"/>
              <a:gd name="connsiteX28" fmla="*/ 2180144 w 2414760"/>
              <a:gd name="connsiteY28" fmla="*/ 71120 h 726440"/>
              <a:gd name="connsiteX29" fmla="*/ 2327464 w 2414760"/>
              <a:gd name="connsiteY29" fmla="*/ 106680 h 726440"/>
              <a:gd name="connsiteX30" fmla="*/ 2408744 w 2414760"/>
              <a:gd name="connsiteY30" fmla="*/ 269240 h 726440"/>
              <a:gd name="connsiteX31" fmla="*/ 2403664 w 2414760"/>
              <a:gd name="connsiteY31" fmla="*/ 401320 h 726440"/>
              <a:gd name="connsiteX32" fmla="*/ 2373184 w 2414760"/>
              <a:gd name="connsiteY32" fmla="*/ 482600 h 726440"/>
              <a:gd name="connsiteX33" fmla="*/ 2342704 w 2414760"/>
              <a:gd name="connsiteY33" fmla="*/ 513080 h 726440"/>
              <a:gd name="connsiteX34" fmla="*/ 2302064 w 2414760"/>
              <a:gd name="connsiteY34" fmla="*/ 558800 h 726440"/>
              <a:gd name="connsiteX35" fmla="*/ 2159824 w 2414760"/>
              <a:gd name="connsiteY35" fmla="*/ 599440 h 726440"/>
              <a:gd name="connsiteX36" fmla="*/ 2098864 w 2414760"/>
              <a:gd name="connsiteY36" fmla="*/ 609600 h 726440"/>
              <a:gd name="connsiteX37" fmla="*/ 2083624 w 2414760"/>
              <a:gd name="connsiteY37" fmla="*/ 614680 h 726440"/>
              <a:gd name="connsiteX38" fmla="*/ 1900744 w 2414760"/>
              <a:gd name="connsiteY38" fmla="*/ 629920 h 726440"/>
              <a:gd name="connsiteX39" fmla="*/ 1885504 w 2414760"/>
              <a:gd name="connsiteY39" fmla="*/ 645160 h 726440"/>
              <a:gd name="connsiteX40" fmla="*/ 1829624 w 2414760"/>
              <a:gd name="connsiteY40" fmla="*/ 655320 h 726440"/>
              <a:gd name="connsiteX41" fmla="*/ 1799144 w 2414760"/>
              <a:gd name="connsiteY41" fmla="*/ 665480 h 726440"/>
              <a:gd name="connsiteX42" fmla="*/ 1728024 w 2414760"/>
              <a:gd name="connsiteY42" fmla="*/ 695960 h 726440"/>
              <a:gd name="connsiteX43" fmla="*/ 1682304 w 2414760"/>
              <a:gd name="connsiteY43" fmla="*/ 721360 h 726440"/>
              <a:gd name="connsiteX44" fmla="*/ 1631504 w 2414760"/>
              <a:gd name="connsiteY44" fmla="*/ 726440 h 726440"/>
              <a:gd name="connsiteX45" fmla="*/ 1575624 w 2414760"/>
              <a:gd name="connsiteY45" fmla="*/ 711200 h 726440"/>
              <a:gd name="connsiteX46" fmla="*/ 1560384 w 2414760"/>
              <a:gd name="connsiteY46" fmla="*/ 690880 h 726440"/>
              <a:gd name="connsiteX47" fmla="*/ 1550224 w 2414760"/>
              <a:gd name="connsiteY47" fmla="*/ 655320 h 726440"/>
              <a:gd name="connsiteX48" fmla="*/ 1524824 w 2414760"/>
              <a:gd name="connsiteY48" fmla="*/ 599440 h 726440"/>
              <a:gd name="connsiteX49" fmla="*/ 1463864 w 2414760"/>
              <a:gd name="connsiteY49" fmla="*/ 584200 h 726440"/>
              <a:gd name="connsiteX50" fmla="*/ 1443544 w 2414760"/>
              <a:gd name="connsiteY50" fmla="*/ 579120 h 726440"/>
              <a:gd name="connsiteX51" fmla="*/ 1016824 w 2414760"/>
              <a:gd name="connsiteY51" fmla="*/ 574040 h 726440"/>
              <a:gd name="connsiteX52" fmla="*/ 747584 w 2414760"/>
              <a:gd name="connsiteY52" fmla="*/ 568960 h 726440"/>
              <a:gd name="connsiteX53" fmla="*/ 554544 w 2414760"/>
              <a:gd name="connsiteY53" fmla="*/ 594360 h 726440"/>
              <a:gd name="connsiteX54" fmla="*/ 544384 w 2414760"/>
              <a:gd name="connsiteY54" fmla="*/ 624840 h 726440"/>
              <a:gd name="connsiteX55" fmla="*/ 529144 w 2414760"/>
              <a:gd name="connsiteY55" fmla="*/ 650240 h 726440"/>
              <a:gd name="connsiteX56" fmla="*/ 437704 w 2414760"/>
              <a:gd name="connsiteY56" fmla="*/ 670560 h 726440"/>
              <a:gd name="connsiteX57" fmla="*/ 320864 w 2414760"/>
              <a:gd name="connsiteY57" fmla="*/ 645160 h 726440"/>
              <a:gd name="connsiteX58" fmla="*/ 290384 w 2414760"/>
              <a:gd name="connsiteY58" fmla="*/ 624840 h 726440"/>
              <a:gd name="connsiteX59" fmla="*/ 264984 w 2414760"/>
              <a:gd name="connsiteY59" fmla="*/ 609600 h 726440"/>
              <a:gd name="connsiteX60" fmla="*/ 198944 w 2414760"/>
              <a:gd name="connsiteY60" fmla="*/ 614680 h 726440"/>
              <a:gd name="connsiteX61" fmla="*/ 163384 w 2414760"/>
              <a:gd name="connsiteY61" fmla="*/ 624840 h 726440"/>
              <a:gd name="connsiteX62" fmla="*/ 61784 w 2414760"/>
              <a:gd name="connsiteY62" fmla="*/ 614680 h 72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414760" h="726440">
                <a:moveTo>
                  <a:pt x="61784" y="614680"/>
                </a:moveTo>
                <a:cubicBezTo>
                  <a:pt x="44004" y="579967"/>
                  <a:pt x="62823" y="482338"/>
                  <a:pt x="56704" y="416560"/>
                </a:cubicBezTo>
                <a:cubicBezTo>
                  <a:pt x="55920" y="408130"/>
                  <a:pt x="45518" y="403673"/>
                  <a:pt x="41464" y="396240"/>
                </a:cubicBezTo>
                <a:cubicBezTo>
                  <a:pt x="35289" y="384919"/>
                  <a:pt x="31013" y="372654"/>
                  <a:pt x="26224" y="360680"/>
                </a:cubicBezTo>
                <a:cubicBezTo>
                  <a:pt x="10498" y="321366"/>
                  <a:pt x="13544" y="330281"/>
                  <a:pt x="5904" y="299720"/>
                </a:cubicBezTo>
                <a:cubicBezTo>
                  <a:pt x="2800" y="212803"/>
                  <a:pt x="-10064" y="159664"/>
                  <a:pt x="16064" y="81280"/>
                </a:cubicBezTo>
                <a:cubicBezTo>
                  <a:pt x="19925" y="69696"/>
                  <a:pt x="27750" y="59434"/>
                  <a:pt x="36384" y="50800"/>
                </a:cubicBezTo>
                <a:cubicBezTo>
                  <a:pt x="46684" y="40500"/>
                  <a:pt x="59453" y="32894"/>
                  <a:pt x="71944" y="25400"/>
                </a:cubicBezTo>
                <a:cubicBezTo>
                  <a:pt x="108216" y="3637"/>
                  <a:pt x="104625" y="6672"/>
                  <a:pt x="137984" y="0"/>
                </a:cubicBezTo>
                <a:cubicBezTo>
                  <a:pt x="185397" y="10160"/>
                  <a:pt x="233349" y="18072"/>
                  <a:pt x="280224" y="30480"/>
                </a:cubicBezTo>
                <a:cubicBezTo>
                  <a:pt x="313869" y="39386"/>
                  <a:pt x="304902" y="46448"/>
                  <a:pt x="331024" y="60960"/>
                </a:cubicBezTo>
                <a:cubicBezTo>
                  <a:pt x="338995" y="65389"/>
                  <a:pt x="347957" y="67733"/>
                  <a:pt x="356424" y="71120"/>
                </a:cubicBezTo>
                <a:lnTo>
                  <a:pt x="590104" y="66040"/>
                </a:lnTo>
                <a:cubicBezTo>
                  <a:pt x="625073" y="64930"/>
                  <a:pt x="709613" y="58592"/>
                  <a:pt x="747584" y="55880"/>
                </a:cubicBezTo>
                <a:cubicBezTo>
                  <a:pt x="806167" y="46116"/>
                  <a:pt x="816735" y="41374"/>
                  <a:pt x="899984" y="66040"/>
                </a:cubicBezTo>
                <a:cubicBezTo>
                  <a:pt x="909451" y="68845"/>
                  <a:pt x="911335" y="82365"/>
                  <a:pt x="915224" y="91440"/>
                </a:cubicBezTo>
                <a:cubicBezTo>
                  <a:pt x="938255" y="145179"/>
                  <a:pt x="912453" y="132657"/>
                  <a:pt x="950784" y="142240"/>
                </a:cubicBezTo>
                <a:cubicBezTo>
                  <a:pt x="964331" y="138853"/>
                  <a:pt x="978349" y="136983"/>
                  <a:pt x="991424" y="132080"/>
                </a:cubicBezTo>
                <a:cubicBezTo>
                  <a:pt x="1012755" y="124081"/>
                  <a:pt x="1044405" y="102325"/>
                  <a:pt x="1067624" y="96520"/>
                </a:cubicBezTo>
                <a:cubicBezTo>
                  <a:pt x="1082500" y="92801"/>
                  <a:pt x="1098104" y="93133"/>
                  <a:pt x="1113344" y="91440"/>
                </a:cubicBezTo>
                <a:cubicBezTo>
                  <a:pt x="1199704" y="94827"/>
                  <a:pt x="1286166" y="96209"/>
                  <a:pt x="1372424" y="101600"/>
                </a:cubicBezTo>
                <a:cubicBezTo>
                  <a:pt x="1394653" y="102989"/>
                  <a:pt x="1416308" y="109488"/>
                  <a:pt x="1438464" y="111760"/>
                </a:cubicBezTo>
                <a:cubicBezTo>
                  <a:pt x="1482390" y="116265"/>
                  <a:pt x="1526517" y="118533"/>
                  <a:pt x="1570544" y="121920"/>
                </a:cubicBezTo>
                <a:cubicBezTo>
                  <a:pt x="1587477" y="125307"/>
                  <a:pt x="1604861" y="126929"/>
                  <a:pt x="1621344" y="132080"/>
                </a:cubicBezTo>
                <a:cubicBezTo>
                  <a:pt x="1632186" y="135468"/>
                  <a:pt x="1641222" y="143242"/>
                  <a:pt x="1651824" y="147320"/>
                </a:cubicBezTo>
                <a:cubicBezTo>
                  <a:pt x="1663330" y="151745"/>
                  <a:pt x="1675531" y="154093"/>
                  <a:pt x="1687384" y="157480"/>
                </a:cubicBezTo>
                <a:cubicBezTo>
                  <a:pt x="1772051" y="150707"/>
                  <a:pt x="1856930" y="146209"/>
                  <a:pt x="1941384" y="137160"/>
                </a:cubicBezTo>
                <a:cubicBezTo>
                  <a:pt x="1974260" y="133638"/>
                  <a:pt x="1981814" y="115240"/>
                  <a:pt x="2012504" y="101600"/>
                </a:cubicBezTo>
                <a:cubicBezTo>
                  <a:pt x="2060251" y="80379"/>
                  <a:pt x="2136136" y="76860"/>
                  <a:pt x="2180144" y="71120"/>
                </a:cubicBezTo>
                <a:cubicBezTo>
                  <a:pt x="2229251" y="82973"/>
                  <a:pt x="2284441" y="80204"/>
                  <a:pt x="2327464" y="106680"/>
                </a:cubicBezTo>
                <a:cubicBezTo>
                  <a:pt x="2354916" y="123573"/>
                  <a:pt x="2396347" y="238247"/>
                  <a:pt x="2408744" y="269240"/>
                </a:cubicBezTo>
                <a:cubicBezTo>
                  <a:pt x="2417554" y="330912"/>
                  <a:pt x="2417360" y="308871"/>
                  <a:pt x="2403664" y="401320"/>
                </a:cubicBezTo>
                <a:cubicBezTo>
                  <a:pt x="2399688" y="428158"/>
                  <a:pt x="2389057" y="460378"/>
                  <a:pt x="2373184" y="482600"/>
                </a:cubicBezTo>
                <a:cubicBezTo>
                  <a:pt x="2364833" y="494292"/>
                  <a:pt x="2352369" y="502448"/>
                  <a:pt x="2342704" y="513080"/>
                </a:cubicBezTo>
                <a:cubicBezTo>
                  <a:pt x="2335612" y="520881"/>
                  <a:pt x="2313078" y="552969"/>
                  <a:pt x="2302064" y="558800"/>
                </a:cubicBezTo>
                <a:cubicBezTo>
                  <a:pt x="2253689" y="584410"/>
                  <a:pt x="2213199" y="589556"/>
                  <a:pt x="2159824" y="599440"/>
                </a:cubicBezTo>
                <a:cubicBezTo>
                  <a:pt x="2139568" y="603191"/>
                  <a:pt x="2119064" y="605560"/>
                  <a:pt x="2098864" y="609600"/>
                </a:cubicBezTo>
                <a:cubicBezTo>
                  <a:pt x="2093613" y="610650"/>
                  <a:pt x="2088951" y="614134"/>
                  <a:pt x="2083624" y="614680"/>
                </a:cubicBezTo>
                <a:cubicBezTo>
                  <a:pt x="2022772" y="620921"/>
                  <a:pt x="1961704" y="624840"/>
                  <a:pt x="1900744" y="629920"/>
                </a:cubicBezTo>
                <a:cubicBezTo>
                  <a:pt x="1895664" y="635000"/>
                  <a:pt x="1892270" y="642744"/>
                  <a:pt x="1885504" y="645160"/>
                </a:cubicBezTo>
                <a:cubicBezTo>
                  <a:pt x="1867675" y="651528"/>
                  <a:pt x="1848053" y="650984"/>
                  <a:pt x="1829624" y="655320"/>
                </a:cubicBezTo>
                <a:cubicBezTo>
                  <a:pt x="1819199" y="657773"/>
                  <a:pt x="1809088" y="661503"/>
                  <a:pt x="1799144" y="665480"/>
                </a:cubicBezTo>
                <a:cubicBezTo>
                  <a:pt x="1775197" y="675059"/>
                  <a:pt x="1750570" y="683434"/>
                  <a:pt x="1728024" y="695960"/>
                </a:cubicBezTo>
                <a:cubicBezTo>
                  <a:pt x="1712784" y="704427"/>
                  <a:pt x="1698929" y="716110"/>
                  <a:pt x="1682304" y="721360"/>
                </a:cubicBezTo>
                <a:cubicBezTo>
                  <a:pt x="1666076" y="726485"/>
                  <a:pt x="1648437" y="724747"/>
                  <a:pt x="1631504" y="726440"/>
                </a:cubicBezTo>
                <a:cubicBezTo>
                  <a:pt x="1612877" y="721360"/>
                  <a:pt x="1592893" y="719834"/>
                  <a:pt x="1575624" y="711200"/>
                </a:cubicBezTo>
                <a:cubicBezTo>
                  <a:pt x="1568051" y="707414"/>
                  <a:pt x="1563888" y="698588"/>
                  <a:pt x="1560384" y="690880"/>
                </a:cubicBezTo>
                <a:cubicBezTo>
                  <a:pt x="1555283" y="679657"/>
                  <a:pt x="1553214" y="667280"/>
                  <a:pt x="1550224" y="655320"/>
                </a:cubicBezTo>
                <a:cubicBezTo>
                  <a:pt x="1544657" y="633054"/>
                  <a:pt x="1547235" y="615739"/>
                  <a:pt x="1524824" y="599440"/>
                </a:cubicBezTo>
                <a:cubicBezTo>
                  <a:pt x="1516955" y="593717"/>
                  <a:pt x="1476143" y="586929"/>
                  <a:pt x="1463864" y="584200"/>
                </a:cubicBezTo>
                <a:cubicBezTo>
                  <a:pt x="1457048" y="582685"/>
                  <a:pt x="1450524" y="579279"/>
                  <a:pt x="1443544" y="579120"/>
                </a:cubicBezTo>
                <a:cubicBezTo>
                  <a:pt x="1301331" y="575888"/>
                  <a:pt x="1159059" y="576116"/>
                  <a:pt x="1016824" y="574040"/>
                </a:cubicBezTo>
                <a:lnTo>
                  <a:pt x="747584" y="568960"/>
                </a:lnTo>
                <a:cubicBezTo>
                  <a:pt x="683237" y="577427"/>
                  <a:pt x="617122" y="577151"/>
                  <a:pt x="554544" y="594360"/>
                </a:cubicBezTo>
                <a:cubicBezTo>
                  <a:pt x="544218" y="597200"/>
                  <a:pt x="548816" y="615090"/>
                  <a:pt x="544384" y="624840"/>
                </a:cubicBezTo>
                <a:cubicBezTo>
                  <a:pt x="540298" y="633829"/>
                  <a:pt x="537129" y="644433"/>
                  <a:pt x="529144" y="650240"/>
                </a:cubicBezTo>
                <a:cubicBezTo>
                  <a:pt x="504342" y="668278"/>
                  <a:pt x="465529" y="667778"/>
                  <a:pt x="437704" y="670560"/>
                </a:cubicBezTo>
                <a:cubicBezTo>
                  <a:pt x="347567" y="660545"/>
                  <a:pt x="368982" y="675781"/>
                  <a:pt x="320864" y="645160"/>
                </a:cubicBezTo>
                <a:cubicBezTo>
                  <a:pt x="310562" y="638604"/>
                  <a:pt x="300686" y="631396"/>
                  <a:pt x="290384" y="624840"/>
                </a:cubicBezTo>
                <a:cubicBezTo>
                  <a:pt x="282054" y="619539"/>
                  <a:pt x="264984" y="609600"/>
                  <a:pt x="264984" y="609600"/>
                </a:cubicBezTo>
                <a:cubicBezTo>
                  <a:pt x="242971" y="611293"/>
                  <a:pt x="220778" y="611405"/>
                  <a:pt x="198944" y="614680"/>
                </a:cubicBezTo>
                <a:cubicBezTo>
                  <a:pt x="186753" y="616509"/>
                  <a:pt x="175712" y="624840"/>
                  <a:pt x="163384" y="624840"/>
                </a:cubicBezTo>
                <a:cubicBezTo>
                  <a:pt x="131033" y="624840"/>
                  <a:pt x="79564" y="649393"/>
                  <a:pt x="61784" y="614680"/>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09"/>
            <a:r>
              <a:rPr lang="vi-VN" b="1" dirty="0">
                <a:solidFill>
                  <a:srgbClr val="FF0000"/>
                </a:solidFill>
                <a:latin typeface="Times New Roman"/>
              </a:rPr>
              <a:t>HƯỚNG DẪN TỰ HỌC</a:t>
            </a:r>
            <a:endParaRPr lang="en-US" dirty="0">
              <a:solidFill>
                <a:prstClr val="white"/>
              </a:solidFill>
            </a:endParaRPr>
          </a:p>
        </p:txBody>
      </p:sp>
      <p:sp>
        <p:nvSpPr>
          <p:cNvPr id="70" name="Rectangle: Rounded Corners 3">
            <a:extLst>
              <a:ext uri="{FF2B5EF4-FFF2-40B4-BE49-F238E27FC236}">
                <a16:creationId xmlns:a16="http://schemas.microsoft.com/office/drawing/2014/main" id="{83E8000D-0A0A-4618-9967-41D2A4D7BAED}"/>
              </a:ext>
            </a:extLst>
          </p:cNvPr>
          <p:cNvSpPr/>
          <p:nvPr/>
        </p:nvSpPr>
        <p:spPr>
          <a:xfrm>
            <a:off x="589610" y="1252511"/>
            <a:ext cx="11063025" cy="4960663"/>
          </a:xfrm>
          <a:prstGeom prst="roundRect">
            <a:avLst/>
          </a:prstGeom>
          <a:solidFill>
            <a:srgbClr val="EA6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15000"/>
              </a:lnSpc>
              <a:spcBef>
                <a:spcPts val="600"/>
              </a:spcBef>
              <a:spcAft>
                <a:spcPts val="600"/>
              </a:spcAft>
            </a:pPr>
            <a:r>
              <a:rPr lang="en-US" sz="2400" dirty="0">
                <a:solidFill>
                  <a:schemeClr val="bg1"/>
                </a:solidFill>
                <a:effectLst/>
                <a:latin typeface="Times New Roman" panose="02020603050405020304" pitchFamily="18" charset="0"/>
                <a:ea typeface="Times New Roman" panose="02020603050405020304" pitchFamily="18" charset="0"/>
              </a:rPr>
              <a:t>1. </a:t>
            </a:r>
            <a:r>
              <a:rPr lang="vi-VN" sz="2400" dirty="0">
                <a:solidFill>
                  <a:schemeClr val="bg1"/>
                </a:solidFill>
                <a:effectLst/>
                <a:latin typeface="Times New Roman" panose="02020603050405020304" pitchFamily="18" charset="0"/>
                <a:ea typeface="Times New Roman" panose="02020603050405020304" pitchFamily="18" charset="0"/>
              </a:rPr>
              <a:t>Truy cập Internet để tìm hiểu các thông tin về </a:t>
            </a:r>
            <a:r>
              <a:rPr lang="en-US" sz="2400" dirty="0" err="1" smtClean="0">
                <a:solidFill>
                  <a:schemeClr val="bg1"/>
                </a:solidFill>
                <a:effectLst/>
                <a:latin typeface="Times New Roman" panose="02020603050405020304" pitchFamily="18" charset="0"/>
                <a:ea typeface="Times New Roman" panose="02020603050405020304" pitchFamily="18" charset="0"/>
              </a:rPr>
              <a:t>Chủ</a:t>
            </a:r>
            <a:r>
              <a:rPr lang="en-US" sz="2400" dirty="0" smtClean="0">
                <a:solidFill>
                  <a:schemeClr val="bg1"/>
                </a:solidFill>
                <a:effectLst/>
                <a:latin typeface="Times New Roman" panose="02020603050405020304" pitchFamily="18" charset="0"/>
                <a:ea typeface="Times New Roman" panose="02020603050405020304" pitchFamily="18" charset="0"/>
              </a:rPr>
              <a:t> </a:t>
            </a:r>
            <a:r>
              <a:rPr lang="en-US" sz="2400" dirty="0" err="1" smtClean="0">
                <a:solidFill>
                  <a:schemeClr val="bg1"/>
                </a:solidFill>
                <a:effectLst/>
                <a:latin typeface="Times New Roman" panose="02020603050405020304" pitchFamily="18" charset="0"/>
                <a:ea typeface="Times New Roman" panose="02020603050405020304" pitchFamily="18" charset="0"/>
              </a:rPr>
              <a:t>tịch</a:t>
            </a:r>
            <a:r>
              <a:rPr lang="en-US" sz="2400" dirty="0" smtClean="0">
                <a:solidFill>
                  <a:schemeClr val="bg1"/>
                </a:solidFill>
                <a:effectLst/>
                <a:latin typeface="Times New Roman" panose="02020603050405020304" pitchFamily="18" charset="0"/>
                <a:ea typeface="Times New Roman" panose="02020603050405020304" pitchFamily="18" charset="0"/>
              </a:rPr>
              <a:t> </a:t>
            </a:r>
            <a:r>
              <a:rPr lang="en-US" sz="2400" dirty="0" err="1" smtClean="0">
                <a:solidFill>
                  <a:schemeClr val="bg1"/>
                </a:solidFill>
                <a:effectLst/>
                <a:latin typeface="Times New Roman" panose="02020603050405020304" pitchFamily="18" charset="0"/>
                <a:ea typeface="Times New Roman" panose="02020603050405020304" pitchFamily="18" charset="0"/>
              </a:rPr>
              <a:t>Hồ</a:t>
            </a:r>
            <a:r>
              <a:rPr lang="en-US" sz="2400" dirty="0" smtClean="0">
                <a:solidFill>
                  <a:schemeClr val="bg1"/>
                </a:solidFill>
                <a:effectLst/>
                <a:latin typeface="Times New Roman" panose="02020603050405020304" pitchFamily="18" charset="0"/>
                <a:ea typeface="Times New Roman" panose="02020603050405020304" pitchFamily="18" charset="0"/>
              </a:rPr>
              <a:t> </a:t>
            </a:r>
            <a:r>
              <a:rPr lang="en-US" sz="2400" dirty="0" err="1" smtClean="0">
                <a:solidFill>
                  <a:schemeClr val="bg1"/>
                </a:solidFill>
                <a:effectLst/>
                <a:latin typeface="Times New Roman" panose="02020603050405020304" pitchFamily="18" charset="0"/>
                <a:ea typeface="Times New Roman" panose="02020603050405020304" pitchFamily="18" charset="0"/>
              </a:rPr>
              <a:t>Chí</a:t>
            </a:r>
            <a:r>
              <a:rPr lang="en-US" sz="2400" dirty="0" smtClean="0">
                <a:solidFill>
                  <a:schemeClr val="bg1"/>
                </a:solidFill>
                <a:effectLst/>
                <a:latin typeface="Times New Roman" panose="02020603050405020304" pitchFamily="18" charset="0"/>
                <a:ea typeface="Times New Roman" panose="02020603050405020304" pitchFamily="18" charset="0"/>
              </a:rPr>
              <a:t> Minh</a:t>
            </a:r>
            <a:r>
              <a:rPr lang="vi-VN" sz="2400" dirty="0" smtClean="0">
                <a:solidFill>
                  <a:schemeClr val="bg1"/>
                </a:solidFill>
                <a:effectLst/>
                <a:latin typeface="Times New Roman" panose="02020603050405020304" pitchFamily="18" charset="0"/>
                <a:ea typeface="Times New Roman" panose="02020603050405020304" pitchFamily="18" charset="0"/>
              </a:rPr>
              <a:t> </a:t>
            </a:r>
            <a:r>
              <a:rPr lang="vi-VN" sz="2400" dirty="0">
                <a:solidFill>
                  <a:schemeClr val="bg1"/>
                </a:solidFill>
                <a:effectLst/>
                <a:latin typeface="Times New Roman" panose="02020603050405020304" pitchFamily="18" charset="0"/>
                <a:ea typeface="Times New Roman" panose="02020603050405020304" pitchFamily="18" charset="0"/>
              </a:rPr>
              <a:t>và các tác phẩm đã học: - Thu thập tư liệu gồm: bài viết, hình ảnh, video liên quan.</a:t>
            </a:r>
            <a:endParaRPr lang="en-US" sz="2400" dirty="0">
              <a:solidFill>
                <a:schemeClr val="bg1"/>
              </a:solidFill>
              <a:effectLst/>
              <a:latin typeface="Times New Roman" panose="02020603050405020304" pitchFamily="18" charset="0"/>
              <a:ea typeface="Calibri" panose="020F0502020204030204" pitchFamily="34" charset="0"/>
            </a:endParaRPr>
          </a:p>
          <a:p>
            <a:pPr marL="0" marR="57150" algn="just">
              <a:lnSpc>
                <a:spcPct val="115000"/>
              </a:lnSpc>
              <a:spcBef>
                <a:spcPts val="600"/>
              </a:spcBef>
              <a:spcAft>
                <a:spcPts val="600"/>
              </a:spcAft>
              <a:tabLst>
                <a:tab pos="0" algn="l"/>
                <a:tab pos="57150" algn="l"/>
              </a:tabLst>
            </a:pPr>
            <a:r>
              <a:rPr lang="en-US" sz="2400" b="1" dirty="0">
                <a:solidFill>
                  <a:schemeClr val="bg1"/>
                </a:solidFill>
                <a:effectLst/>
                <a:latin typeface="Times New Roman" panose="02020603050405020304" pitchFamily="18" charset="0"/>
                <a:ea typeface="Calibri" panose="020F0502020204030204" pitchFamily="34" charset="0"/>
              </a:rPr>
              <a:t>- </a:t>
            </a:r>
            <a:r>
              <a:rPr lang="en-US" sz="2400" b="1" dirty="0" err="1">
                <a:solidFill>
                  <a:schemeClr val="bg1"/>
                </a:solidFill>
                <a:effectLst/>
                <a:latin typeface="Times New Roman" panose="02020603050405020304" pitchFamily="18" charset="0"/>
                <a:ea typeface="Calibri" panose="020F0502020204030204" pitchFamily="34" charset="0"/>
              </a:rPr>
              <a:t>M</a:t>
            </a:r>
            <a:r>
              <a:rPr lang="en-US" sz="2400" dirty="0" err="1">
                <a:solidFill>
                  <a:schemeClr val="bg1"/>
                </a:solidFill>
                <a:effectLst/>
                <a:latin typeface="Times New Roman" panose="02020603050405020304" pitchFamily="18" charset="0"/>
                <a:ea typeface="Calibri" panose="020F0502020204030204" pitchFamily="34" charset="0"/>
              </a:rPr>
              <a:t>ột</a:t>
            </a:r>
            <a:r>
              <a:rPr lang="en-US" sz="2400" dirty="0">
                <a:solidFill>
                  <a:schemeClr val="bg1"/>
                </a:solidFill>
                <a:effectLst/>
                <a:latin typeface="Times New Roman" panose="02020603050405020304" pitchFamily="18" charset="0"/>
                <a:ea typeface="Calibri" panose="020F0502020204030204" pitchFamily="34" charset="0"/>
              </a:rPr>
              <a:t> </a:t>
            </a:r>
            <a:r>
              <a:rPr lang="en-US" sz="2400" dirty="0" err="1">
                <a:solidFill>
                  <a:schemeClr val="bg1"/>
                </a:solidFill>
                <a:effectLst/>
                <a:latin typeface="Times New Roman" panose="02020603050405020304" pitchFamily="18" charset="0"/>
                <a:ea typeface="Calibri" panose="020F0502020204030204" pitchFamily="34" charset="0"/>
              </a:rPr>
              <a:t>số</a:t>
            </a:r>
            <a:r>
              <a:rPr lang="en-US" sz="2400" dirty="0">
                <a:solidFill>
                  <a:schemeClr val="bg1"/>
                </a:solidFill>
                <a:effectLst/>
                <a:latin typeface="Times New Roman" panose="02020603050405020304" pitchFamily="18" charset="0"/>
                <a:ea typeface="Calibri" panose="020F0502020204030204" pitchFamily="34" charset="0"/>
              </a:rPr>
              <a:t> </a:t>
            </a:r>
            <a:r>
              <a:rPr lang="en-US" sz="2400" dirty="0" err="1">
                <a:solidFill>
                  <a:schemeClr val="bg1"/>
                </a:solidFill>
                <a:effectLst/>
                <a:latin typeface="Times New Roman" panose="02020603050405020304" pitchFamily="18" charset="0"/>
                <a:ea typeface="Calibri" panose="020F0502020204030204" pitchFamily="34" charset="0"/>
              </a:rPr>
              <a:t>bài</a:t>
            </a:r>
            <a:r>
              <a:rPr lang="en-US" sz="2400" dirty="0">
                <a:solidFill>
                  <a:schemeClr val="bg1"/>
                </a:solidFill>
                <a:effectLst/>
                <a:latin typeface="Times New Roman" panose="02020603050405020304" pitchFamily="18" charset="0"/>
                <a:ea typeface="Calibri" panose="020F0502020204030204" pitchFamily="34" charset="0"/>
              </a:rPr>
              <a:t> </a:t>
            </a:r>
            <a:r>
              <a:rPr lang="en-US" sz="2400" dirty="0" err="1" smtClean="0">
                <a:solidFill>
                  <a:schemeClr val="bg1"/>
                </a:solidFill>
                <a:effectLst/>
                <a:latin typeface="Times New Roman" panose="02020603050405020304" pitchFamily="18" charset="0"/>
                <a:ea typeface="Calibri" panose="020F0502020204030204" pitchFamily="34" charset="0"/>
              </a:rPr>
              <a:t>thơ</a:t>
            </a:r>
            <a:r>
              <a:rPr lang="en-US" sz="2400" dirty="0" smtClean="0">
                <a:solidFill>
                  <a:schemeClr val="bg1"/>
                </a:solidFill>
                <a:effectLst/>
                <a:latin typeface="Times New Roman" panose="02020603050405020304" pitchFamily="18" charset="0"/>
                <a:ea typeface="Calibri" panose="020F0502020204030204" pitchFamily="34" charset="0"/>
              </a:rPr>
              <a:t> </a:t>
            </a:r>
            <a:r>
              <a:rPr lang="en-US" sz="2400" dirty="0" err="1" smtClean="0">
                <a:solidFill>
                  <a:schemeClr val="bg1"/>
                </a:solidFill>
                <a:effectLst/>
                <a:latin typeface="Times New Roman" panose="02020603050405020304" pitchFamily="18" charset="0"/>
                <a:ea typeface="Calibri" panose="020F0502020204030204" pitchFamily="34" charset="0"/>
              </a:rPr>
              <a:t>Bác</a:t>
            </a:r>
            <a:r>
              <a:rPr lang="en-US" sz="2400" dirty="0" smtClean="0">
                <a:solidFill>
                  <a:schemeClr val="bg1"/>
                </a:solidFill>
                <a:effectLst/>
                <a:latin typeface="Times New Roman" panose="02020603050405020304" pitchFamily="18" charset="0"/>
                <a:ea typeface="Calibri" panose="020F0502020204030204" pitchFamily="34" charset="0"/>
              </a:rPr>
              <a:t> </a:t>
            </a:r>
            <a:r>
              <a:rPr lang="en-US" sz="2400" dirty="0" err="1" smtClean="0">
                <a:solidFill>
                  <a:schemeClr val="bg1"/>
                </a:solidFill>
                <a:effectLst/>
                <a:latin typeface="Times New Roman" panose="02020603050405020304" pitchFamily="18" charset="0"/>
                <a:ea typeface="Calibri" panose="020F0502020204030204" pitchFamily="34" charset="0"/>
              </a:rPr>
              <a:t>viết</a:t>
            </a:r>
            <a:r>
              <a:rPr lang="en-US" sz="2400" dirty="0" smtClean="0">
                <a:solidFill>
                  <a:schemeClr val="bg1"/>
                </a:solidFill>
                <a:effectLst/>
                <a:latin typeface="Times New Roman" panose="02020603050405020304" pitchFamily="18" charset="0"/>
                <a:ea typeface="Calibri" panose="020F0502020204030204" pitchFamily="34" charset="0"/>
              </a:rPr>
              <a:t> ở </a:t>
            </a:r>
            <a:r>
              <a:rPr lang="en-US" sz="2400" dirty="0" err="1" smtClean="0">
                <a:solidFill>
                  <a:schemeClr val="bg1"/>
                </a:solidFill>
                <a:effectLst/>
                <a:latin typeface="Times New Roman" panose="02020603050405020304" pitchFamily="18" charset="0"/>
                <a:ea typeface="Calibri" panose="020F0502020204030204" pitchFamily="34" charset="0"/>
              </a:rPr>
              <a:t>chiến</a:t>
            </a:r>
            <a:r>
              <a:rPr lang="en-US" sz="2400" dirty="0" smtClean="0">
                <a:solidFill>
                  <a:schemeClr val="bg1"/>
                </a:solidFill>
                <a:effectLst/>
                <a:latin typeface="Times New Roman" panose="02020603050405020304" pitchFamily="18" charset="0"/>
                <a:ea typeface="Calibri" panose="020F0502020204030204" pitchFamily="34" charset="0"/>
              </a:rPr>
              <a:t> </a:t>
            </a:r>
            <a:r>
              <a:rPr lang="en-US" sz="2400" dirty="0" err="1" smtClean="0">
                <a:solidFill>
                  <a:schemeClr val="bg1"/>
                </a:solidFill>
                <a:effectLst/>
                <a:latin typeface="Times New Roman" panose="02020603050405020304" pitchFamily="18" charset="0"/>
                <a:ea typeface="Calibri" panose="020F0502020204030204" pitchFamily="34" charset="0"/>
              </a:rPr>
              <a:t>khu</a:t>
            </a:r>
            <a:r>
              <a:rPr lang="en-US" sz="2400" dirty="0" smtClean="0">
                <a:solidFill>
                  <a:schemeClr val="bg1"/>
                </a:solidFill>
                <a:effectLst/>
                <a:latin typeface="Times New Roman" panose="02020603050405020304" pitchFamily="18" charset="0"/>
                <a:ea typeface="Calibri" panose="020F0502020204030204" pitchFamily="34" charset="0"/>
              </a:rPr>
              <a:t> </a:t>
            </a:r>
            <a:r>
              <a:rPr lang="en-US" sz="2400" dirty="0" err="1" smtClean="0">
                <a:solidFill>
                  <a:schemeClr val="bg1"/>
                </a:solidFill>
                <a:effectLst/>
                <a:latin typeface="Times New Roman" panose="02020603050405020304" pitchFamily="18" charset="0"/>
                <a:ea typeface="Calibri" panose="020F0502020204030204" pitchFamily="34" charset="0"/>
              </a:rPr>
              <a:t>Việt</a:t>
            </a:r>
            <a:r>
              <a:rPr lang="en-US" sz="2400" dirty="0" smtClean="0">
                <a:solidFill>
                  <a:schemeClr val="bg1"/>
                </a:solidFill>
                <a:effectLst/>
                <a:latin typeface="Times New Roman" panose="02020603050405020304" pitchFamily="18" charset="0"/>
                <a:ea typeface="Calibri" panose="020F0502020204030204" pitchFamily="34" charset="0"/>
              </a:rPr>
              <a:t> </a:t>
            </a:r>
            <a:r>
              <a:rPr lang="en-US" sz="2400" dirty="0" err="1" smtClean="0">
                <a:solidFill>
                  <a:schemeClr val="bg1"/>
                </a:solidFill>
                <a:effectLst/>
                <a:latin typeface="Times New Roman" panose="02020603050405020304" pitchFamily="18" charset="0"/>
                <a:ea typeface="Calibri" panose="020F0502020204030204" pitchFamily="34" charset="0"/>
              </a:rPr>
              <a:t>Bắc</a:t>
            </a:r>
            <a:endParaRPr lang="en-US" sz="2800" dirty="0">
              <a:solidFill>
                <a:schemeClr val="bg1"/>
              </a:solidFill>
              <a:latin typeface="Times New Roman" pitchFamily="18" charset="0"/>
              <a:cs typeface="Times New Roman" pitchFamily="18" charset="0"/>
            </a:endParaRPr>
          </a:p>
        </p:txBody>
      </p:sp>
      <p:sp>
        <p:nvSpPr>
          <p:cNvPr id="72" name="Freeform: Shape 49">
            <a:extLst>
              <a:ext uri="{FF2B5EF4-FFF2-40B4-BE49-F238E27FC236}">
                <a16:creationId xmlns:a16="http://schemas.microsoft.com/office/drawing/2014/main" id="{755500A8-FD66-49B8-BE82-189E90FA583C}"/>
              </a:ext>
            </a:extLst>
          </p:cNvPr>
          <p:cNvSpPr/>
          <p:nvPr/>
        </p:nvSpPr>
        <p:spPr>
          <a:xfrm rot="4733482">
            <a:off x="10529955" y="5160519"/>
            <a:ext cx="1746091" cy="1908827"/>
          </a:xfrm>
          <a:custGeom>
            <a:avLst/>
            <a:gdLst>
              <a:gd name="connsiteX0" fmla="*/ 9031 w 1847991"/>
              <a:gd name="connsiteY0" fmla="*/ 0 h 1464120"/>
              <a:gd name="connsiteX1" fmla="*/ 90311 w 1847991"/>
              <a:gd name="connsiteY1" fmla="*/ 599440 h 1464120"/>
              <a:gd name="connsiteX2" fmla="*/ 659271 w 1847991"/>
              <a:gd name="connsiteY2" fmla="*/ 508000 h 1464120"/>
              <a:gd name="connsiteX3" fmla="*/ 882791 w 1847991"/>
              <a:gd name="connsiteY3" fmla="*/ 934720 h 1464120"/>
              <a:gd name="connsiteX4" fmla="*/ 1339991 w 1847991"/>
              <a:gd name="connsiteY4" fmla="*/ 924560 h 1464120"/>
              <a:gd name="connsiteX5" fmla="*/ 1553351 w 1847991"/>
              <a:gd name="connsiteY5" fmla="*/ 1422400 h 1464120"/>
              <a:gd name="connsiteX6" fmla="*/ 1847991 w 1847991"/>
              <a:gd name="connsiteY6" fmla="*/ 1402080 h 146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7991" h="1464120">
                <a:moveTo>
                  <a:pt x="9031" y="0"/>
                </a:moveTo>
                <a:cubicBezTo>
                  <a:pt x="-4516" y="257386"/>
                  <a:pt x="-18062" y="514773"/>
                  <a:pt x="90311" y="599440"/>
                </a:cubicBezTo>
                <a:cubicBezTo>
                  <a:pt x="198684" y="684107"/>
                  <a:pt x="527191" y="452120"/>
                  <a:pt x="659271" y="508000"/>
                </a:cubicBezTo>
                <a:cubicBezTo>
                  <a:pt x="791351" y="563880"/>
                  <a:pt x="769338" y="865293"/>
                  <a:pt x="882791" y="934720"/>
                </a:cubicBezTo>
                <a:cubicBezTo>
                  <a:pt x="996244" y="1004147"/>
                  <a:pt x="1228231" y="843280"/>
                  <a:pt x="1339991" y="924560"/>
                </a:cubicBezTo>
                <a:cubicBezTo>
                  <a:pt x="1451751" y="1005840"/>
                  <a:pt x="1468684" y="1342813"/>
                  <a:pt x="1553351" y="1422400"/>
                </a:cubicBezTo>
                <a:cubicBezTo>
                  <a:pt x="1638018" y="1501987"/>
                  <a:pt x="1743004" y="1452033"/>
                  <a:pt x="1847991" y="1402080"/>
                </a:cubicBezTo>
              </a:path>
            </a:pathLst>
          </a:cu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74" name="Graphic 18" descr="A ribbon tied in a bow">
            <a:extLst>
              <a:ext uri="{FF2B5EF4-FFF2-40B4-BE49-F238E27FC236}">
                <a16:creationId xmlns:a16="http://schemas.microsoft.com/office/drawing/2014/main" id="{EB26DB99-293D-4403-A43F-78375F417BA8}"/>
              </a:ext>
            </a:extLst>
          </p:cNvPr>
          <p:cNvSpPr/>
          <p:nvPr/>
        </p:nvSpPr>
        <p:spPr>
          <a:xfrm rot="19173901">
            <a:off x="99155" y="4554333"/>
            <a:ext cx="996357" cy="2391350"/>
          </a:xfrm>
          <a:custGeom>
            <a:avLst/>
            <a:gdLst>
              <a:gd name="connsiteX0" fmla="*/ 995619 w 996357"/>
              <a:gd name="connsiteY0" fmla="*/ 830059 h 1994535"/>
              <a:gd name="connsiteX1" fmla="*/ 933985 w 996357"/>
              <a:gd name="connsiteY1" fmla="*/ 727681 h 1994535"/>
              <a:gd name="connsiteX2" fmla="*/ 797400 w 996357"/>
              <a:gd name="connsiteY2" fmla="*/ 724631 h 1994535"/>
              <a:gd name="connsiteX3" fmla="*/ 539496 w 996357"/>
              <a:gd name="connsiteY3" fmla="*/ 877014 h 1994535"/>
              <a:gd name="connsiteX4" fmla="*/ 539496 w 996357"/>
              <a:gd name="connsiteY4" fmla="*/ 0 h 1994535"/>
              <a:gd name="connsiteX5" fmla="*/ 467470 w 996357"/>
              <a:gd name="connsiteY5" fmla="*/ 0 h 1994535"/>
              <a:gd name="connsiteX6" fmla="*/ 467470 w 996357"/>
              <a:gd name="connsiteY6" fmla="*/ 880895 h 1994535"/>
              <a:gd name="connsiteX7" fmla="*/ 198958 w 996357"/>
              <a:gd name="connsiteY7" fmla="*/ 722246 h 1994535"/>
              <a:gd name="connsiteX8" fmla="*/ 62405 w 996357"/>
              <a:gd name="connsiteY8" fmla="*/ 725275 h 1994535"/>
              <a:gd name="connsiteX9" fmla="*/ 743 w 996357"/>
              <a:gd name="connsiteY9" fmla="*/ 827636 h 1994535"/>
              <a:gd name="connsiteX10" fmla="*/ 133126 w 996357"/>
              <a:gd name="connsiteY10" fmla="*/ 980646 h 1994535"/>
              <a:gd name="connsiteX11" fmla="*/ 417236 w 996357"/>
              <a:gd name="connsiteY11" fmla="*/ 980646 h 1994535"/>
              <a:gd name="connsiteX12" fmla="*/ 138592 w 996357"/>
              <a:gd name="connsiteY12" fmla="*/ 1270004 h 1994535"/>
              <a:gd name="connsiteX13" fmla="*/ 189526 w 996357"/>
              <a:gd name="connsiteY13" fmla="*/ 1322892 h 1994535"/>
              <a:gd name="connsiteX14" fmla="*/ 467470 w 996357"/>
              <a:gd name="connsiteY14" fmla="*/ 1034262 h 1994535"/>
              <a:gd name="connsiteX15" fmla="*/ 467470 w 996357"/>
              <a:gd name="connsiteY15" fmla="*/ 1994535 h 1994535"/>
              <a:gd name="connsiteX16" fmla="*/ 539496 w 996357"/>
              <a:gd name="connsiteY16" fmla="*/ 1994535 h 1994535"/>
              <a:gd name="connsiteX17" fmla="*/ 539496 w 996357"/>
              <a:gd name="connsiteY17" fmla="*/ 1036963 h 1994535"/>
              <a:gd name="connsiteX18" fmla="*/ 812838 w 996357"/>
              <a:gd name="connsiteY18" fmla="*/ 1320814 h 1994535"/>
              <a:gd name="connsiteX19" fmla="*/ 863772 w 996357"/>
              <a:gd name="connsiteY19" fmla="*/ 1267926 h 1994535"/>
              <a:gd name="connsiteX20" fmla="*/ 589426 w 996357"/>
              <a:gd name="connsiteY20" fmla="*/ 983032 h 1994535"/>
              <a:gd name="connsiteX21" fmla="*/ 863236 w 996357"/>
              <a:gd name="connsiteY21" fmla="*/ 983032 h 1994535"/>
              <a:gd name="connsiteX22" fmla="*/ 995619 w 996357"/>
              <a:gd name="connsiteY22" fmla="*/ 830059 h 1994535"/>
              <a:gd name="connsiteX23" fmla="*/ 133126 w 996357"/>
              <a:gd name="connsiteY23" fmla="*/ 905851 h 1994535"/>
              <a:gd name="connsiteX24" fmla="*/ 72717 w 996357"/>
              <a:gd name="connsiteY24" fmla="*/ 832743 h 1994535"/>
              <a:gd name="connsiteX25" fmla="*/ 97822 w 996357"/>
              <a:gd name="connsiteY25" fmla="*/ 790600 h 1994535"/>
              <a:gd name="connsiteX26" fmla="*/ 133118 w 996357"/>
              <a:gd name="connsiteY26" fmla="*/ 778858 h 1994535"/>
              <a:gd name="connsiteX27" fmla="*/ 163337 w 996357"/>
              <a:gd name="connsiteY27" fmla="*/ 787255 h 1994535"/>
              <a:gd name="connsiteX28" fmla="*/ 364061 w 996357"/>
              <a:gd name="connsiteY28" fmla="*/ 905851 h 1994535"/>
              <a:gd name="connsiteX29" fmla="*/ 133126 w 996357"/>
              <a:gd name="connsiteY29" fmla="*/ 905851 h 1994535"/>
              <a:gd name="connsiteX30" fmla="*/ 833021 w 996357"/>
              <a:gd name="connsiteY30" fmla="*/ 789641 h 1994535"/>
              <a:gd name="connsiteX31" fmla="*/ 898140 w 996357"/>
              <a:gd name="connsiteY31" fmla="*/ 792699 h 1994535"/>
              <a:gd name="connsiteX32" fmla="*/ 923625 w 996357"/>
              <a:gd name="connsiteY32" fmla="*/ 835037 h 1994535"/>
              <a:gd name="connsiteX33" fmla="*/ 863232 w 996357"/>
              <a:gd name="connsiteY33" fmla="*/ 908236 h 1994535"/>
              <a:gd name="connsiteX34" fmla="*/ 632297 w 996357"/>
              <a:gd name="connsiteY34" fmla="*/ 908236 h 1994535"/>
              <a:gd name="connsiteX35" fmla="*/ 833021 w 996357"/>
              <a:gd name="connsiteY35" fmla="*/ 789641 h 1994535"/>
              <a:gd name="connsiteX0" fmla="*/ 995619 w 996357"/>
              <a:gd name="connsiteY0" fmla="*/ 850210 h 2014686"/>
              <a:gd name="connsiteX1" fmla="*/ 933985 w 996357"/>
              <a:gd name="connsiteY1" fmla="*/ 747832 h 2014686"/>
              <a:gd name="connsiteX2" fmla="*/ 797400 w 996357"/>
              <a:gd name="connsiteY2" fmla="*/ 744782 h 2014686"/>
              <a:gd name="connsiteX3" fmla="*/ 539496 w 996357"/>
              <a:gd name="connsiteY3" fmla="*/ 897165 h 2014686"/>
              <a:gd name="connsiteX4" fmla="*/ 554017 w 996357"/>
              <a:gd name="connsiteY4" fmla="*/ 0 h 2014686"/>
              <a:gd name="connsiteX5" fmla="*/ 467470 w 996357"/>
              <a:gd name="connsiteY5" fmla="*/ 20151 h 2014686"/>
              <a:gd name="connsiteX6" fmla="*/ 467470 w 996357"/>
              <a:gd name="connsiteY6" fmla="*/ 901046 h 2014686"/>
              <a:gd name="connsiteX7" fmla="*/ 198958 w 996357"/>
              <a:gd name="connsiteY7" fmla="*/ 742397 h 2014686"/>
              <a:gd name="connsiteX8" fmla="*/ 62405 w 996357"/>
              <a:gd name="connsiteY8" fmla="*/ 745426 h 2014686"/>
              <a:gd name="connsiteX9" fmla="*/ 743 w 996357"/>
              <a:gd name="connsiteY9" fmla="*/ 847787 h 2014686"/>
              <a:gd name="connsiteX10" fmla="*/ 133126 w 996357"/>
              <a:gd name="connsiteY10" fmla="*/ 1000797 h 2014686"/>
              <a:gd name="connsiteX11" fmla="*/ 417236 w 996357"/>
              <a:gd name="connsiteY11" fmla="*/ 1000797 h 2014686"/>
              <a:gd name="connsiteX12" fmla="*/ 138592 w 996357"/>
              <a:gd name="connsiteY12" fmla="*/ 1290155 h 2014686"/>
              <a:gd name="connsiteX13" fmla="*/ 189526 w 996357"/>
              <a:gd name="connsiteY13" fmla="*/ 1343043 h 2014686"/>
              <a:gd name="connsiteX14" fmla="*/ 467470 w 996357"/>
              <a:gd name="connsiteY14" fmla="*/ 1054413 h 2014686"/>
              <a:gd name="connsiteX15" fmla="*/ 467470 w 996357"/>
              <a:gd name="connsiteY15" fmla="*/ 2014686 h 2014686"/>
              <a:gd name="connsiteX16" fmla="*/ 539496 w 996357"/>
              <a:gd name="connsiteY16" fmla="*/ 2014686 h 2014686"/>
              <a:gd name="connsiteX17" fmla="*/ 539496 w 996357"/>
              <a:gd name="connsiteY17" fmla="*/ 1057114 h 2014686"/>
              <a:gd name="connsiteX18" fmla="*/ 812838 w 996357"/>
              <a:gd name="connsiteY18" fmla="*/ 1340965 h 2014686"/>
              <a:gd name="connsiteX19" fmla="*/ 863772 w 996357"/>
              <a:gd name="connsiteY19" fmla="*/ 1288077 h 2014686"/>
              <a:gd name="connsiteX20" fmla="*/ 589426 w 996357"/>
              <a:gd name="connsiteY20" fmla="*/ 1003183 h 2014686"/>
              <a:gd name="connsiteX21" fmla="*/ 863236 w 996357"/>
              <a:gd name="connsiteY21" fmla="*/ 1003183 h 2014686"/>
              <a:gd name="connsiteX22" fmla="*/ 995619 w 996357"/>
              <a:gd name="connsiteY22" fmla="*/ 850210 h 2014686"/>
              <a:gd name="connsiteX23" fmla="*/ 133126 w 996357"/>
              <a:gd name="connsiteY23" fmla="*/ 926002 h 2014686"/>
              <a:gd name="connsiteX24" fmla="*/ 72717 w 996357"/>
              <a:gd name="connsiteY24" fmla="*/ 852894 h 2014686"/>
              <a:gd name="connsiteX25" fmla="*/ 97822 w 996357"/>
              <a:gd name="connsiteY25" fmla="*/ 810751 h 2014686"/>
              <a:gd name="connsiteX26" fmla="*/ 133118 w 996357"/>
              <a:gd name="connsiteY26" fmla="*/ 799009 h 2014686"/>
              <a:gd name="connsiteX27" fmla="*/ 163337 w 996357"/>
              <a:gd name="connsiteY27" fmla="*/ 807406 h 2014686"/>
              <a:gd name="connsiteX28" fmla="*/ 364061 w 996357"/>
              <a:gd name="connsiteY28" fmla="*/ 926002 h 2014686"/>
              <a:gd name="connsiteX29" fmla="*/ 133126 w 996357"/>
              <a:gd name="connsiteY29" fmla="*/ 926002 h 2014686"/>
              <a:gd name="connsiteX30" fmla="*/ 833021 w 996357"/>
              <a:gd name="connsiteY30" fmla="*/ 809792 h 2014686"/>
              <a:gd name="connsiteX31" fmla="*/ 898140 w 996357"/>
              <a:gd name="connsiteY31" fmla="*/ 812850 h 2014686"/>
              <a:gd name="connsiteX32" fmla="*/ 923625 w 996357"/>
              <a:gd name="connsiteY32" fmla="*/ 855188 h 2014686"/>
              <a:gd name="connsiteX33" fmla="*/ 863232 w 996357"/>
              <a:gd name="connsiteY33" fmla="*/ 928387 h 2014686"/>
              <a:gd name="connsiteX34" fmla="*/ 632297 w 996357"/>
              <a:gd name="connsiteY34" fmla="*/ 928387 h 2014686"/>
              <a:gd name="connsiteX35" fmla="*/ 833021 w 996357"/>
              <a:gd name="connsiteY35" fmla="*/ 809792 h 2014686"/>
              <a:gd name="connsiteX0" fmla="*/ 995619 w 996357"/>
              <a:gd name="connsiteY0" fmla="*/ 922788 h 2087264"/>
              <a:gd name="connsiteX1" fmla="*/ 933985 w 996357"/>
              <a:gd name="connsiteY1" fmla="*/ 820410 h 2087264"/>
              <a:gd name="connsiteX2" fmla="*/ 797400 w 996357"/>
              <a:gd name="connsiteY2" fmla="*/ 817360 h 2087264"/>
              <a:gd name="connsiteX3" fmla="*/ 539496 w 996357"/>
              <a:gd name="connsiteY3" fmla="*/ 969743 h 2087264"/>
              <a:gd name="connsiteX4" fmla="*/ 554017 w 996357"/>
              <a:gd name="connsiteY4" fmla="*/ 72578 h 2087264"/>
              <a:gd name="connsiteX5" fmla="*/ 460994 w 996357"/>
              <a:gd name="connsiteY5" fmla="*/ 0 h 2087264"/>
              <a:gd name="connsiteX6" fmla="*/ 467470 w 996357"/>
              <a:gd name="connsiteY6" fmla="*/ 973624 h 2087264"/>
              <a:gd name="connsiteX7" fmla="*/ 198958 w 996357"/>
              <a:gd name="connsiteY7" fmla="*/ 814975 h 2087264"/>
              <a:gd name="connsiteX8" fmla="*/ 62405 w 996357"/>
              <a:gd name="connsiteY8" fmla="*/ 818004 h 2087264"/>
              <a:gd name="connsiteX9" fmla="*/ 743 w 996357"/>
              <a:gd name="connsiteY9" fmla="*/ 920365 h 2087264"/>
              <a:gd name="connsiteX10" fmla="*/ 133126 w 996357"/>
              <a:gd name="connsiteY10" fmla="*/ 1073375 h 2087264"/>
              <a:gd name="connsiteX11" fmla="*/ 417236 w 996357"/>
              <a:gd name="connsiteY11" fmla="*/ 1073375 h 2087264"/>
              <a:gd name="connsiteX12" fmla="*/ 138592 w 996357"/>
              <a:gd name="connsiteY12" fmla="*/ 1362733 h 2087264"/>
              <a:gd name="connsiteX13" fmla="*/ 189526 w 996357"/>
              <a:gd name="connsiteY13" fmla="*/ 1415621 h 2087264"/>
              <a:gd name="connsiteX14" fmla="*/ 467470 w 996357"/>
              <a:gd name="connsiteY14" fmla="*/ 1126991 h 2087264"/>
              <a:gd name="connsiteX15" fmla="*/ 467470 w 996357"/>
              <a:gd name="connsiteY15" fmla="*/ 2087264 h 2087264"/>
              <a:gd name="connsiteX16" fmla="*/ 539496 w 996357"/>
              <a:gd name="connsiteY16" fmla="*/ 2087264 h 2087264"/>
              <a:gd name="connsiteX17" fmla="*/ 539496 w 996357"/>
              <a:gd name="connsiteY17" fmla="*/ 1129692 h 2087264"/>
              <a:gd name="connsiteX18" fmla="*/ 812838 w 996357"/>
              <a:gd name="connsiteY18" fmla="*/ 1413543 h 2087264"/>
              <a:gd name="connsiteX19" fmla="*/ 863772 w 996357"/>
              <a:gd name="connsiteY19" fmla="*/ 1360655 h 2087264"/>
              <a:gd name="connsiteX20" fmla="*/ 589426 w 996357"/>
              <a:gd name="connsiteY20" fmla="*/ 1075761 h 2087264"/>
              <a:gd name="connsiteX21" fmla="*/ 863236 w 996357"/>
              <a:gd name="connsiteY21" fmla="*/ 1075761 h 2087264"/>
              <a:gd name="connsiteX22" fmla="*/ 995619 w 996357"/>
              <a:gd name="connsiteY22" fmla="*/ 922788 h 2087264"/>
              <a:gd name="connsiteX23" fmla="*/ 133126 w 996357"/>
              <a:gd name="connsiteY23" fmla="*/ 998580 h 2087264"/>
              <a:gd name="connsiteX24" fmla="*/ 72717 w 996357"/>
              <a:gd name="connsiteY24" fmla="*/ 925472 h 2087264"/>
              <a:gd name="connsiteX25" fmla="*/ 97822 w 996357"/>
              <a:gd name="connsiteY25" fmla="*/ 883329 h 2087264"/>
              <a:gd name="connsiteX26" fmla="*/ 133118 w 996357"/>
              <a:gd name="connsiteY26" fmla="*/ 871587 h 2087264"/>
              <a:gd name="connsiteX27" fmla="*/ 163337 w 996357"/>
              <a:gd name="connsiteY27" fmla="*/ 879984 h 2087264"/>
              <a:gd name="connsiteX28" fmla="*/ 364061 w 996357"/>
              <a:gd name="connsiteY28" fmla="*/ 998580 h 2087264"/>
              <a:gd name="connsiteX29" fmla="*/ 133126 w 996357"/>
              <a:gd name="connsiteY29" fmla="*/ 998580 h 2087264"/>
              <a:gd name="connsiteX30" fmla="*/ 833021 w 996357"/>
              <a:gd name="connsiteY30" fmla="*/ 882370 h 2087264"/>
              <a:gd name="connsiteX31" fmla="*/ 898140 w 996357"/>
              <a:gd name="connsiteY31" fmla="*/ 885428 h 2087264"/>
              <a:gd name="connsiteX32" fmla="*/ 923625 w 996357"/>
              <a:gd name="connsiteY32" fmla="*/ 927766 h 2087264"/>
              <a:gd name="connsiteX33" fmla="*/ 863232 w 996357"/>
              <a:gd name="connsiteY33" fmla="*/ 1000965 h 2087264"/>
              <a:gd name="connsiteX34" fmla="*/ 632297 w 996357"/>
              <a:gd name="connsiteY34" fmla="*/ 1000965 h 2087264"/>
              <a:gd name="connsiteX35" fmla="*/ 833021 w 996357"/>
              <a:gd name="connsiteY35" fmla="*/ 882370 h 2087264"/>
              <a:gd name="connsiteX0" fmla="*/ 995619 w 996357"/>
              <a:gd name="connsiteY0" fmla="*/ 922788 h 2087264"/>
              <a:gd name="connsiteX1" fmla="*/ 933985 w 996357"/>
              <a:gd name="connsiteY1" fmla="*/ 820410 h 2087264"/>
              <a:gd name="connsiteX2" fmla="*/ 797400 w 996357"/>
              <a:gd name="connsiteY2" fmla="*/ 817360 h 2087264"/>
              <a:gd name="connsiteX3" fmla="*/ 539496 w 996357"/>
              <a:gd name="connsiteY3" fmla="*/ 969743 h 2087264"/>
              <a:gd name="connsiteX4" fmla="*/ 547645 w 996357"/>
              <a:gd name="connsiteY4" fmla="*/ 77171 h 2087264"/>
              <a:gd name="connsiteX5" fmla="*/ 460994 w 996357"/>
              <a:gd name="connsiteY5" fmla="*/ 0 h 2087264"/>
              <a:gd name="connsiteX6" fmla="*/ 467470 w 996357"/>
              <a:gd name="connsiteY6" fmla="*/ 973624 h 2087264"/>
              <a:gd name="connsiteX7" fmla="*/ 198958 w 996357"/>
              <a:gd name="connsiteY7" fmla="*/ 814975 h 2087264"/>
              <a:gd name="connsiteX8" fmla="*/ 62405 w 996357"/>
              <a:gd name="connsiteY8" fmla="*/ 818004 h 2087264"/>
              <a:gd name="connsiteX9" fmla="*/ 743 w 996357"/>
              <a:gd name="connsiteY9" fmla="*/ 920365 h 2087264"/>
              <a:gd name="connsiteX10" fmla="*/ 133126 w 996357"/>
              <a:gd name="connsiteY10" fmla="*/ 1073375 h 2087264"/>
              <a:gd name="connsiteX11" fmla="*/ 417236 w 996357"/>
              <a:gd name="connsiteY11" fmla="*/ 1073375 h 2087264"/>
              <a:gd name="connsiteX12" fmla="*/ 138592 w 996357"/>
              <a:gd name="connsiteY12" fmla="*/ 1362733 h 2087264"/>
              <a:gd name="connsiteX13" fmla="*/ 189526 w 996357"/>
              <a:gd name="connsiteY13" fmla="*/ 1415621 h 2087264"/>
              <a:gd name="connsiteX14" fmla="*/ 467470 w 996357"/>
              <a:gd name="connsiteY14" fmla="*/ 1126991 h 2087264"/>
              <a:gd name="connsiteX15" fmla="*/ 467470 w 996357"/>
              <a:gd name="connsiteY15" fmla="*/ 2087264 h 2087264"/>
              <a:gd name="connsiteX16" fmla="*/ 539496 w 996357"/>
              <a:gd name="connsiteY16" fmla="*/ 2087264 h 2087264"/>
              <a:gd name="connsiteX17" fmla="*/ 539496 w 996357"/>
              <a:gd name="connsiteY17" fmla="*/ 1129692 h 2087264"/>
              <a:gd name="connsiteX18" fmla="*/ 812838 w 996357"/>
              <a:gd name="connsiteY18" fmla="*/ 1413543 h 2087264"/>
              <a:gd name="connsiteX19" fmla="*/ 863772 w 996357"/>
              <a:gd name="connsiteY19" fmla="*/ 1360655 h 2087264"/>
              <a:gd name="connsiteX20" fmla="*/ 589426 w 996357"/>
              <a:gd name="connsiteY20" fmla="*/ 1075761 h 2087264"/>
              <a:gd name="connsiteX21" fmla="*/ 863236 w 996357"/>
              <a:gd name="connsiteY21" fmla="*/ 1075761 h 2087264"/>
              <a:gd name="connsiteX22" fmla="*/ 995619 w 996357"/>
              <a:gd name="connsiteY22" fmla="*/ 922788 h 2087264"/>
              <a:gd name="connsiteX23" fmla="*/ 133126 w 996357"/>
              <a:gd name="connsiteY23" fmla="*/ 998580 h 2087264"/>
              <a:gd name="connsiteX24" fmla="*/ 72717 w 996357"/>
              <a:gd name="connsiteY24" fmla="*/ 925472 h 2087264"/>
              <a:gd name="connsiteX25" fmla="*/ 97822 w 996357"/>
              <a:gd name="connsiteY25" fmla="*/ 883329 h 2087264"/>
              <a:gd name="connsiteX26" fmla="*/ 133118 w 996357"/>
              <a:gd name="connsiteY26" fmla="*/ 871587 h 2087264"/>
              <a:gd name="connsiteX27" fmla="*/ 163337 w 996357"/>
              <a:gd name="connsiteY27" fmla="*/ 879984 h 2087264"/>
              <a:gd name="connsiteX28" fmla="*/ 364061 w 996357"/>
              <a:gd name="connsiteY28" fmla="*/ 998580 h 2087264"/>
              <a:gd name="connsiteX29" fmla="*/ 133126 w 996357"/>
              <a:gd name="connsiteY29" fmla="*/ 998580 h 2087264"/>
              <a:gd name="connsiteX30" fmla="*/ 833021 w 996357"/>
              <a:gd name="connsiteY30" fmla="*/ 882370 h 2087264"/>
              <a:gd name="connsiteX31" fmla="*/ 898140 w 996357"/>
              <a:gd name="connsiteY31" fmla="*/ 885428 h 2087264"/>
              <a:gd name="connsiteX32" fmla="*/ 923625 w 996357"/>
              <a:gd name="connsiteY32" fmla="*/ 927766 h 2087264"/>
              <a:gd name="connsiteX33" fmla="*/ 863232 w 996357"/>
              <a:gd name="connsiteY33" fmla="*/ 1000965 h 2087264"/>
              <a:gd name="connsiteX34" fmla="*/ 632297 w 996357"/>
              <a:gd name="connsiteY34" fmla="*/ 1000965 h 2087264"/>
              <a:gd name="connsiteX35" fmla="*/ 833021 w 996357"/>
              <a:gd name="connsiteY35" fmla="*/ 882370 h 2087264"/>
              <a:gd name="connsiteX0" fmla="*/ 995619 w 996357"/>
              <a:gd name="connsiteY0" fmla="*/ 922788 h 2087264"/>
              <a:gd name="connsiteX1" fmla="*/ 933985 w 996357"/>
              <a:gd name="connsiteY1" fmla="*/ 820410 h 2087264"/>
              <a:gd name="connsiteX2" fmla="*/ 797400 w 996357"/>
              <a:gd name="connsiteY2" fmla="*/ 817360 h 2087264"/>
              <a:gd name="connsiteX3" fmla="*/ 539496 w 996357"/>
              <a:gd name="connsiteY3" fmla="*/ 969743 h 2087264"/>
              <a:gd name="connsiteX4" fmla="*/ 547645 w 996357"/>
              <a:gd name="connsiteY4" fmla="*/ 77171 h 2087264"/>
              <a:gd name="connsiteX5" fmla="*/ 460994 w 996357"/>
              <a:gd name="connsiteY5" fmla="*/ 0 h 2087264"/>
              <a:gd name="connsiteX6" fmla="*/ 467470 w 996357"/>
              <a:gd name="connsiteY6" fmla="*/ 973624 h 2087264"/>
              <a:gd name="connsiteX7" fmla="*/ 198958 w 996357"/>
              <a:gd name="connsiteY7" fmla="*/ 814975 h 2087264"/>
              <a:gd name="connsiteX8" fmla="*/ 62405 w 996357"/>
              <a:gd name="connsiteY8" fmla="*/ 818004 h 2087264"/>
              <a:gd name="connsiteX9" fmla="*/ 743 w 996357"/>
              <a:gd name="connsiteY9" fmla="*/ 920365 h 2087264"/>
              <a:gd name="connsiteX10" fmla="*/ 133126 w 996357"/>
              <a:gd name="connsiteY10" fmla="*/ 1073375 h 2087264"/>
              <a:gd name="connsiteX11" fmla="*/ 417236 w 996357"/>
              <a:gd name="connsiteY11" fmla="*/ 1073375 h 2087264"/>
              <a:gd name="connsiteX12" fmla="*/ 138592 w 996357"/>
              <a:gd name="connsiteY12" fmla="*/ 1362733 h 2087264"/>
              <a:gd name="connsiteX13" fmla="*/ 189526 w 996357"/>
              <a:gd name="connsiteY13" fmla="*/ 1415621 h 2087264"/>
              <a:gd name="connsiteX14" fmla="*/ 467470 w 996357"/>
              <a:gd name="connsiteY14" fmla="*/ 1126991 h 2087264"/>
              <a:gd name="connsiteX15" fmla="*/ 467470 w 996357"/>
              <a:gd name="connsiteY15" fmla="*/ 2087264 h 2087264"/>
              <a:gd name="connsiteX16" fmla="*/ 539496 w 996357"/>
              <a:gd name="connsiteY16" fmla="*/ 2087264 h 2087264"/>
              <a:gd name="connsiteX17" fmla="*/ 539496 w 996357"/>
              <a:gd name="connsiteY17" fmla="*/ 1129692 h 2087264"/>
              <a:gd name="connsiteX18" fmla="*/ 812838 w 996357"/>
              <a:gd name="connsiteY18" fmla="*/ 1413543 h 2087264"/>
              <a:gd name="connsiteX19" fmla="*/ 863772 w 996357"/>
              <a:gd name="connsiteY19" fmla="*/ 1360655 h 2087264"/>
              <a:gd name="connsiteX20" fmla="*/ 589426 w 996357"/>
              <a:gd name="connsiteY20" fmla="*/ 1075761 h 2087264"/>
              <a:gd name="connsiteX21" fmla="*/ 863236 w 996357"/>
              <a:gd name="connsiteY21" fmla="*/ 1075761 h 2087264"/>
              <a:gd name="connsiteX22" fmla="*/ 995619 w 996357"/>
              <a:gd name="connsiteY22" fmla="*/ 922788 h 2087264"/>
              <a:gd name="connsiteX23" fmla="*/ 133126 w 996357"/>
              <a:gd name="connsiteY23" fmla="*/ 998580 h 2087264"/>
              <a:gd name="connsiteX24" fmla="*/ 72717 w 996357"/>
              <a:gd name="connsiteY24" fmla="*/ 925472 h 2087264"/>
              <a:gd name="connsiteX25" fmla="*/ 97822 w 996357"/>
              <a:gd name="connsiteY25" fmla="*/ 883329 h 2087264"/>
              <a:gd name="connsiteX26" fmla="*/ 133118 w 996357"/>
              <a:gd name="connsiteY26" fmla="*/ 871587 h 2087264"/>
              <a:gd name="connsiteX27" fmla="*/ 163337 w 996357"/>
              <a:gd name="connsiteY27" fmla="*/ 879984 h 2087264"/>
              <a:gd name="connsiteX28" fmla="*/ 364061 w 996357"/>
              <a:gd name="connsiteY28" fmla="*/ 998580 h 2087264"/>
              <a:gd name="connsiteX29" fmla="*/ 133126 w 996357"/>
              <a:gd name="connsiteY29" fmla="*/ 998580 h 2087264"/>
              <a:gd name="connsiteX30" fmla="*/ 833021 w 996357"/>
              <a:gd name="connsiteY30" fmla="*/ 882370 h 2087264"/>
              <a:gd name="connsiteX31" fmla="*/ 898140 w 996357"/>
              <a:gd name="connsiteY31" fmla="*/ 885428 h 2087264"/>
              <a:gd name="connsiteX32" fmla="*/ 923625 w 996357"/>
              <a:gd name="connsiteY32" fmla="*/ 927766 h 2087264"/>
              <a:gd name="connsiteX33" fmla="*/ 863232 w 996357"/>
              <a:gd name="connsiteY33" fmla="*/ 1000965 h 2087264"/>
              <a:gd name="connsiteX34" fmla="*/ 632297 w 996357"/>
              <a:gd name="connsiteY34" fmla="*/ 1000965 h 2087264"/>
              <a:gd name="connsiteX35" fmla="*/ 833021 w 996357"/>
              <a:gd name="connsiteY35" fmla="*/ 882370 h 2087264"/>
              <a:gd name="connsiteX0" fmla="*/ 995619 w 996357"/>
              <a:gd name="connsiteY0" fmla="*/ 915737 h 2080213"/>
              <a:gd name="connsiteX1" fmla="*/ 933985 w 996357"/>
              <a:gd name="connsiteY1" fmla="*/ 813359 h 2080213"/>
              <a:gd name="connsiteX2" fmla="*/ 797400 w 996357"/>
              <a:gd name="connsiteY2" fmla="*/ 810309 h 2080213"/>
              <a:gd name="connsiteX3" fmla="*/ 539496 w 996357"/>
              <a:gd name="connsiteY3" fmla="*/ 962692 h 2080213"/>
              <a:gd name="connsiteX4" fmla="*/ 547645 w 996357"/>
              <a:gd name="connsiteY4" fmla="*/ 70120 h 2080213"/>
              <a:gd name="connsiteX5" fmla="*/ 457533 w 996357"/>
              <a:gd name="connsiteY5" fmla="*/ 0 h 2080213"/>
              <a:gd name="connsiteX6" fmla="*/ 467470 w 996357"/>
              <a:gd name="connsiteY6" fmla="*/ 966573 h 2080213"/>
              <a:gd name="connsiteX7" fmla="*/ 198958 w 996357"/>
              <a:gd name="connsiteY7" fmla="*/ 807924 h 2080213"/>
              <a:gd name="connsiteX8" fmla="*/ 62405 w 996357"/>
              <a:gd name="connsiteY8" fmla="*/ 810953 h 2080213"/>
              <a:gd name="connsiteX9" fmla="*/ 743 w 996357"/>
              <a:gd name="connsiteY9" fmla="*/ 913314 h 2080213"/>
              <a:gd name="connsiteX10" fmla="*/ 133126 w 996357"/>
              <a:gd name="connsiteY10" fmla="*/ 1066324 h 2080213"/>
              <a:gd name="connsiteX11" fmla="*/ 417236 w 996357"/>
              <a:gd name="connsiteY11" fmla="*/ 1066324 h 2080213"/>
              <a:gd name="connsiteX12" fmla="*/ 138592 w 996357"/>
              <a:gd name="connsiteY12" fmla="*/ 1355682 h 2080213"/>
              <a:gd name="connsiteX13" fmla="*/ 189526 w 996357"/>
              <a:gd name="connsiteY13" fmla="*/ 1408570 h 2080213"/>
              <a:gd name="connsiteX14" fmla="*/ 467470 w 996357"/>
              <a:gd name="connsiteY14" fmla="*/ 1119940 h 2080213"/>
              <a:gd name="connsiteX15" fmla="*/ 467470 w 996357"/>
              <a:gd name="connsiteY15" fmla="*/ 2080213 h 2080213"/>
              <a:gd name="connsiteX16" fmla="*/ 539496 w 996357"/>
              <a:gd name="connsiteY16" fmla="*/ 2080213 h 2080213"/>
              <a:gd name="connsiteX17" fmla="*/ 539496 w 996357"/>
              <a:gd name="connsiteY17" fmla="*/ 1122641 h 2080213"/>
              <a:gd name="connsiteX18" fmla="*/ 812838 w 996357"/>
              <a:gd name="connsiteY18" fmla="*/ 1406492 h 2080213"/>
              <a:gd name="connsiteX19" fmla="*/ 863772 w 996357"/>
              <a:gd name="connsiteY19" fmla="*/ 1353604 h 2080213"/>
              <a:gd name="connsiteX20" fmla="*/ 589426 w 996357"/>
              <a:gd name="connsiteY20" fmla="*/ 1068710 h 2080213"/>
              <a:gd name="connsiteX21" fmla="*/ 863236 w 996357"/>
              <a:gd name="connsiteY21" fmla="*/ 1068710 h 2080213"/>
              <a:gd name="connsiteX22" fmla="*/ 995619 w 996357"/>
              <a:gd name="connsiteY22" fmla="*/ 915737 h 2080213"/>
              <a:gd name="connsiteX23" fmla="*/ 133126 w 996357"/>
              <a:gd name="connsiteY23" fmla="*/ 991529 h 2080213"/>
              <a:gd name="connsiteX24" fmla="*/ 72717 w 996357"/>
              <a:gd name="connsiteY24" fmla="*/ 918421 h 2080213"/>
              <a:gd name="connsiteX25" fmla="*/ 97822 w 996357"/>
              <a:gd name="connsiteY25" fmla="*/ 876278 h 2080213"/>
              <a:gd name="connsiteX26" fmla="*/ 133118 w 996357"/>
              <a:gd name="connsiteY26" fmla="*/ 864536 h 2080213"/>
              <a:gd name="connsiteX27" fmla="*/ 163337 w 996357"/>
              <a:gd name="connsiteY27" fmla="*/ 872933 h 2080213"/>
              <a:gd name="connsiteX28" fmla="*/ 364061 w 996357"/>
              <a:gd name="connsiteY28" fmla="*/ 991529 h 2080213"/>
              <a:gd name="connsiteX29" fmla="*/ 133126 w 996357"/>
              <a:gd name="connsiteY29" fmla="*/ 991529 h 2080213"/>
              <a:gd name="connsiteX30" fmla="*/ 833021 w 996357"/>
              <a:gd name="connsiteY30" fmla="*/ 875319 h 2080213"/>
              <a:gd name="connsiteX31" fmla="*/ 898140 w 996357"/>
              <a:gd name="connsiteY31" fmla="*/ 878377 h 2080213"/>
              <a:gd name="connsiteX32" fmla="*/ 923625 w 996357"/>
              <a:gd name="connsiteY32" fmla="*/ 920715 h 2080213"/>
              <a:gd name="connsiteX33" fmla="*/ 863232 w 996357"/>
              <a:gd name="connsiteY33" fmla="*/ 993914 h 2080213"/>
              <a:gd name="connsiteX34" fmla="*/ 632297 w 996357"/>
              <a:gd name="connsiteY34" fmla="*/ 993914 h 2080213"/>
              <a:gd name="connsiteX35" fmla="*/ 833021 w 996357"/>
              <a:gd name="connsiteY35" fmla="*/ 875319 h 2080213"/>
              <a:gd name="connsiteX0" fmla="*/ 995619 w 996357"/>
              <a:gd name="connsiteY0" fmla="*/ 925020 h 2089496"/>
              <a:gd name="connsiteX1" fmla="*/ 933985 w 996357"/>
              <a:gd name="connsiteY1" fmla="*/ 822642 h 2089496"/>
              <a:gd name="connsiteX2" fmla="*/ 797400 w 996357"/>
              <a:gd name="connsiteY2" fmla="*/ 819592 h 2089496"/>
              <a:gd name="connsiteX3" fmla="*/ 539496 w 996357"/>
              <a:gd name="connsiteY3" fmla="*/ 971975 h 2089496"/>
              <a:gd name="connsiteX4" fmla="*/ 547645 w 996357"/>
              <a:gd name="connsiteY4" fmla="*/ 79403 h 2089496"/>
              <a:gd name="connsiteX5" fmla="*/ 455397 w 996357"/>
              <a:gd name="connsiteY5" fmla="*/ 0 h 2089496"/>
              <a:gd name="connsiteX6" fmla="*/ 467470 w 996357"/>
              <a:gd name="connsiteY6" fmla="*/ 975856 h 2089496"/>
              <a:gd name="connsiteX7" fmla="*/ 198958 w 996357"/>
              <a:gd name="connsiteY7" fmla="*/ 817207 h 2089496"/>
              <a:gd name="connsiteX8" fmla="*/ 62405 w 996357"/>
              <a:gd name="connsiteY8" fmla="*/ 820236 h 2089496"/>
              <a:gd name="connsiteX9" fmla="*/ 743 w 996357"/>
              <a:gd name="connsiteY9" fmla="*/ 922597 h 2089496"/>
              <a:gd name="connsiteX10" fmla="*/ 133126 w 996357"/>
              <a:gd name="connsiteY10" fmla="*/ 1075607 h 2089496"/>
              <a:gd name="connsiteX11" fmla="*/ 417236 w 996357"/>
              <a:gd name="connsiteY11" fmla="*/ 1075607 h 2089496"/>
              <a:gd name="connsiteX12" fmla="*/ 138592 w 996357"/>
              <a:gd name="connsiteY12" fmla="*/ 1364965 h 2089496"/>
              <a:gd name="connsiteX13" fmla="*/ 189526 w 996357"/>
              <a:gd name="connsiteY13" fmla="*/ 1417853 h 2089496"/>
              <a:gd name="connsiteX14" fmla="*/ 467470 w 996357"/>
              <a:gd name="connsiteY14" fmla="*/ 1129223 h 2089496"/>
              <a:gd name="connsiteX15" fmla="*/ 467470 w 996357"/>
              <a:gd name="connsiteY15" fmla="*/ 2089496 h 2089496"/>
              <a:gd name="connsiteX16" fmla="*/ 539496 w 996357"/>
              <a:gd name="connsiteY16" fmla="*/ 2089496 h 2089496"/>
              <a:gd name="connsiteX17" fmla="*/ 539496 w 996357"/>
              <a:gd name="connsiteY17" fmla="*/ 1131924 h 2089496"/>
              <a:gd name="connsiteX18" fmla="*/ 812838 w 996357"/>
              <a:gd name="connsiteY18" fmla="*/ 1415775 h 2089496"/>
              <a:gd name="connsiteX19" fmla="*/ 863772 w 996357"/>
              <a:gd name="connsiteY19" fmla="*/ 1362887 h 2089496"/>
              <a:gd name="connsiteX20" fmla="*/ 589426 w 996357"/>
              <a:gd name="connsiteY20" fmla="*/ 1077993 h 2089496"/>
              <a:gd name="connsiteX21" fmla="*/ 863236 w 996357"/>
              <a:gd name="connsiteY21" fmla="*/ 1077993 h 2089496"/>
              <a:gd name="connsiteX22" fmla="*/ 995619 w 996357"/>
              <a:gd name="connsiteY22" fmla="*/ 925020 h 2089496"/>
              <a:gd name="connsiteX23" fmla="*/ 133126 w 996357"/>
              <a:gd name="connsiteY23" fmla="*/ 1000812 h 2089496"/>
              <a:gd name="connsiteX24" fmla="*/ 72717 w 996357"/>
              <a:gd name="connsiteY24" fmla="*/ 927704 h 2089496"/>
              <a:gd name="connsiteX25" fmla="*/ 97822 w 996357"/>
              <a:gd name="connsiteY25" fmla="*/ 885561 h 2089496"/>
              <a:gd name="connsiteX26" fmla="*/ 133118 w 996357"/>
              <a:gd name="connsiteY26" fmla="*/ 873819 h 2089496"/>
              <a:gd name="connsiteX27" fmla="*/ 163337 w 996357"/>
              <a:gd name="connsiteY27" fmla="*/ 882216 h 2089496"/>
              <a:gd name="connsiteX28" fmla="*/ 364061 w 996357"/>
              <a:gd name="connsiteY28" fmla="*/ 1000812 h 2089496"/>
              <a:gd name="connsiteX29" fmla="*/ 133126 w 996357"/>
              <a:gd name="connsiteY29" fmla="*/ 1000812 h 2089496"/>
              <a:gd name="connsiteX30" fmla="*/ 833021 w 996357"/>
              <a:gd name="connsiteY30" fmla="*/ 884602 h 2089496"/>
              <a:gd name="connsiteX31" fmla="*/ 898140 w 996357"/>
              <a:gd name="connsiteY31" fmla="*/ 887660 h 2089496"/>
              <a:gd name="connsiteX32" fmla="*/ 923625 w 996357"/>
              <a:gd name="connsiteY32" fmla="*/ 929998 h 2089496"/>
              <a:gd name="connsiteX33" fmla="*/ 863232 w 996357"/>
              <a:gd name="connsiteY33" fmla="*/ 1003197 h 2089496"/>
              <a:gd name="connsiteX34" fmla="*/ 632297 w 996357"/>
              <a:gd name="connsiteY34" fmla="*/ 1003197 h 2089496"/>
              <a:gd name="connsiteX35" fmla="*/ 833021 w 996357"/>
              <a:gd name="connsiteY35" fmla="*/ 884602 h 2089496"/>
              <a:gd name="connsiteX0" fmla="*/ 995619 w 996357"/>
              <a:gd name="connsiteY0" fmla="*/ 925020 h 2184135"/>
              <a:gd name="connsiteX1" fmla="*/ 933985 w 996357"/>
              <a:gd name="connsiteY1" fmla="*/ 822642 h 2184135"/>
              <a:gd name="connsiteX2" fmla="*/ 797400 w 996357"/>
              <a:gd name="connsiteY2" fmla="*/ 819592 h 2184135"/>
              <a:gd name="connsiteX3" fmla="*/ 539496 w 996357"/>
              <a:gd name="connsiteY3" fmla="*/ 971975 h 2184135"/>
              <a:gd name="connsiteX4" fmla="*/ 547645 w 996357"/>
              <a:gd name="connsiteY4" fmla="*/ 79403 h 2184135"/>
              <a:gd name="connsiteX5" fmla="*/ 455397 w 996357"/>
              <a:gd name="connsiteY5" fmla="*/ 0 h 2184135"/>
              <a:gd name="connsiteX6" fmla="*/ 467470 w 996357"/>
              <a:gd name="connsiteY6" fmla="*/ 975856 h 2184135"/>
              <a:gd name="connsiteX7" fmla="*/ 198958 w 996357"/>
              <a:gd name="connsiteY7" fmla="*/ 817207 h 2184135"/>
              <a:gd name="connsiteX8" fmla="*/ 62405 w 996357"/>
              <a:gd name="connsiteY8" fmla="*/ 820236 h 2184135"/>
              <a:gd name="connsiteX9" fmla="*/ 743 w 996357"/>
              <a:gd name="connsiteY9" fmla="*/ 922597 h 2184135"/>
              <a:gd name="connsiteX10" fmla="*/ 133126 w 996357"/>
              <a:gd name="connsiteY10" fmla="*/ 1075607 h 2184135"/>
              <a:gd name="connsiteX11" fmla="*/ 417236 w 996357"/>
              <a:gd name="connsiteY11" fmla="*/ 1075607 h 2184135"/>
              <a:gd name="connsiteX12" fmla="*/ 138592 w 996357"/>
              <a:gd name="connsiteY12" fmla="*/ 1364965 h 2184135"/>
              <a:gd name="connsiteX13" fmla="*/ 189526 w 996357"/>
              <a:gd name="connsiteY13" fmla="*/ 1417853 h 2184135"/>
              <a:gd name="connsiteX14" fmla="*/ 467470 w 996357"/>
              <a:gd name="connsiteY14" fmla="*/ 1129223 h 2184135"/>
              <a:gd name="connsiteX15" fmla="*/ 467348 w 996357"/>
              <a:gd name="connsiteY15" fmla="*/ 2184135 h 2184135"/>
              <a:gd name="connsiteX16" fmla="*/ 539496 w 996357"/>
              <a:gd name="connsiteY16" fmla="*/ 2089496 h 2184135"/>
              <a:gd name="connsiteX17" fmla="*/ 539496 w 996357"/>
              <a:gd name="connsiteY17" fmla="*/ 1131924 h 2184135"/>
              <a:gd name="connsiteX18" fmla="*/ 812838 w 996357"/>
              <a:gd name="connsiteY18" fmla="*/ 1415775 h 2184135"/>
              <a:gd name="connsiteX19" fmla="*/ 863772 w 996357"/>
              <a:gd name="connsiteY19" fmla="*/ 1362887 h 2184135"/>
              <a:gd name="connsiteX20" fmla="*/ 589426 w 996357"/>
              <a:gd name="connsiteY20" fmla="*/ 1077993 h 2184135"/>
              <a:gd name="connsiteX21" fmla="*/ 863236 w 996357"/>
              <a:gd name="connsiteY21" fmla="*/ 1077993 h 2184135"/>
              <a:gd name="connsiteX22" fmla="*/ 995619 w 996357"/>
              <a:gd name="connsiteY22" fmla="*/ 925020 h 2184135"/>
              <a:gd name="connsiteX23" fmla="*/ 133126 w 996357"/>
              <a:gd name="connsiteY23" fmla="*/ 1000812 h 2184135"/>
              <a:gd name="connsiteX24" fmla="*/ 72717 w 996357"/>
              <a:gd name="connsiteY24" fmla="*/ 927704 h 2184135"/>
              <a:gd name="connsiteX25" fmla="*/ 97822 w 996357"/>
              <a:gd name="connsiteY25" fmla="*/ 885561 h 2184135"/>
              <a:gd name="connsiteX26" fmla="*/ 133118 w 996357"/>
              <a:gd name="connsiteY26" fmla="*/ 873819 h 2184135"/>
              <a:gd name="connsiteX27" fmla="*/ 163337 w 996357"/>
              <a:gd name="connsiteY27" fmla="*/ 882216 h 2184135"/>
              <a:gd name="connsiteX28" fmla="*/ 364061 w 996357"/>
              <a:gd name="connsiteY28" fmla="*/ 1000812 h 2184135"/>
              <a:gd name="connsiteX29" fmla="*/ 133126 w 996357"/>
              <a:gd name="connsiteY29" fmla="*/ 1000812 h 2184135"/>
              <a:gd name="connsiteX30" fmla="*/ 833021 w 996357"/>
              <a:gd name="connsiteY30" fmla="*/ 884602 h 2184135"/>
              <a:gd name="connsiteX31" fmla="*/ 898140 w 996357"/>
              <a:gd name="connsiteY31" fmla="*/ 887660 h 2184135"/>
              <a:gd name="connsiteX32" fmla="*/ 923625 w 996357"/>
              <a:gd name="connsiteY32" fmla="*/ 929998 h 2184135"/>
              <a:gd name="connsiteX33" fmla="*/ 863232 w 996357"/>
              <a:gd name="connsiteY33" fmla="*/ 1003197 h 2184135"/>
              <a:gd name="connsiteX34" fmla="*/ 632297 w 996357"/>
              <a:gd name="connsiteY34" fmla="*/ 1003197 h 2184135"/>
              <a:gd name="connsiteX35" fmla="*/ 833021 w 996357"/>
              <a:gd name="connsiteY35" fmla="*/ 884602 h 2184135"/>
              <a:gd name="connsiteX0" fmla="*/ 995619 w 996357"/>
              <a:gd name="connsiteY0" fmla="*/ 1057632 h 2316747"/>
              <a:gd name="connsiteX1" fmla="*/ 933985 w 996357"/>
              <a:gd name="connsiteY1" fmla="*/ 955254 h 2316747"/>
              <a:gd name="connsiteX2" fmla="*/ 797400 w 996357"/>
              <a:gd name="connsiteY2" fmla="*/ 952204 h 2316747"/>
              <a:gd name="connsiteX3" fmla="*/ 539496 w 996357"/>
              <a:gd name="connsiteY3" fmla="*/ 1104587 h 2316747"/>
              <a:gd name="connsiteX4" fmla="*/ 558862 w 996357"/>
              <a:gd name="connsiteY4" fmla="*/ 0 h 2316747"/>
              <a:gd name="connsiteX5" fmla="*/ 455397 w 996357"/>
              <a:gd name="connsiteY5" fmla="*/ 132612 h 2316747"/>
              <a:gd name="connsiteX6" fmla="*/ 467470 w 996357"/>
              <a:gd name="connsiteY6" fmla="*/ 1108468 h 2316747"/>
              <a:gd name="connsiteX7" fmla="*/ 198958 w 996357"/>
              <a:gd name="connsiteY7" fmla="*/ 949819 h 2316747"/>
              <a:gd name="connsiteX8" fmla="*/ 62405 w 996357"/>
              <a:gd name="connsiteY8" fmla="*/ 952848 h 2316747"/>
              <a:gd name="connsiteX9" fmla="*/ 743 w 996357"/>
              <a:gd name="connsiteY9" fmla="*/ 1055209 h 2316747"/>
              <a:gd name="connsiteX10" fmla="*/ 133126 w 996357"/>
              <a:gd name="connsiteY10" fmla="*/ 1208219 h 2316747"/>
              <a:gd name="connsiteX11" fmla="*/ 417236 w 996357"/>
              <a:gd name="connsiteY11" fmla="*/ 1208219 h 2316747"/>
              <a:gd name="connsiteX12" fmla="*/ 138592 w 996357"/>
              <a:gd name="connsiteY12" fmla="*/ 1497577 h 2316747"/>
              <a:gd name="connsiteX13" fmla="*/ 189526 w 996357"/>
              <a:gd name="connsiteY13" fmla="*/ 1550465 h 2316747"/>
              <a:gd name="connsiteX14" fmla="*/ 467470 w 996357"/>
              <a:gd name="connsiteY14" fmla="*/ 1261835 h 2316747"/>
              <a:gd name="connsiteX15" fmla="*/ 467348 w 996357"/>
              <a:gd name="connsiteY15" fmla="*/ 2316747 h 2316747"/>
              <a:gd name="connsiteX16" fmla="*/ 539496 w 996357"/>
              <a:gd name="connsiteY16" fmla="*/ 2222108 h 2316747"/>
              <a:gd name="connsiteX17" fmla="*/ 539496 w 996357"/>
              <a:gd name="connsiteY17" fmla="*/ 1264536 h 2316747"/>
              <a:gd name="connsiteX18" fmla="*/ 812838 w 996357"/>
              <a:gd name="connsiteY18" fmla="*/ 1548387 h 2316747"/>
              <a:gd name="connsiteX19" fmla="*/ 863772 w 996357"/>
              <a:gd name="connsiteY19" fmla="*/ 1495499 h 2316747"/>
              <a:gd name="connsiteX20" fmla="*/ 589426 w 996357"/>
              <a:gd name="connsiteY20" fmla="*/ 1210605 h 2316747"/>
              <a:gd name="connsiteX21" fmla="*/ 863236 w 996357"/>
              <a:gd name="connsiteY21" fmla="*/ 1210605 h 2316747"/>
              <a:gd name="connsiteX22" fmla="*/ 995619 w 996357"/>
              <a:gd name="connsiteY22" fmla="*/ 1057632 h 2316747"/>
              <a:gd name="connsiteX23" fmla="*/ 133126 w 996357"/>
              <a:gd name="connsiteY23" fmla="*/ 1133424 h 2316747"/>
              <a:gd name="connsiteX24" fmla="*/ 72717 w 996357"/>
              <a:gd name="connsiteY24" fmla="*/ 1060316 h 2316747"/>
              <a:gd name="connsiteX25" fmla="*/ 97822 w 996357"/>
              <a:gd name="connsiteY25" fmla="*/ 1018173 h 2316747"/>
              <a:gd name="connsiteX26" fmla="*/ 133118 w 996357"/>
              <a:gd name="connsiteY26" fmla="*/ 1006431 h 2316747"/>
              <a:gd name="connsiteX27" fmla="*/ 163337 w 996357"/>
              <a:gd name="connsiteY27" fmla="*/ 1014828 h 2316747"/>
              <a:gd name="connsiteX28" fmla="*/ 364061 w 996357"/>
              <a:gd name="connsiteY28" fmla="*/ 1133424 h 2316747"/>
              <a:gd name="connsiteX29" fmla="*/ 133126 w 996357"/>
              <a:gd name="connsiteY29" fmla="*/ 1133424 h 2316747"/>
              <a:gd name="connsiteX30" fmla="*/ 833021 w 996357"/>
              <a:gd name="connsiteY30" fmla="*/ 1017214 h 2316747"/>
              <a:gd name="connsiteX31" fmla="*/ 898140 w 996357"/>
              <a:gd name="connsiteY31" fmla="*/ 1020272 h 2316747"/>
              <a:gd name="connsiteX32" fmla="*/ 923625 w 996357"/>
              <a:gd name="connsiteY32" fmla="*/ 1062610 h 2316747"/>
              <a:gd name="connsiteX33" fmla="*/ 863232 w 996357"/>
              <a:gd name="connsiteY33" fmla="*/ 1135809 h 2316747"/>
              <a:gd name="connsiteX34" fmla="*/ 632297 w 996357"/>
              <a:gd name="connsiteY34" fmla="*/ 1135809 h 2316747"/>
              <a:gd name="connsiteX35" fmla="*/ 833021 w 996357"/>
              <a:gd name="connsiteY35" fmla="*/ 1017214 h 2316747"/>
              <a:gd name="connsiteX0" fmla="*/ 995619 w 996357"/>
              <a:gd name="connsiteY0" fmla="*/ 1057632 h 2390956"/>
              <a:gd name="connsiteX1" fmla="*/ 933985 w 996357"/>
              <a:gd name="connsiteY1" fmla="*/ 955254 h 2390956"/>
              <a:gd name="connsiteX2" fmla="*/ 797400 w 996357"/>
              <a:gd name="connsiteY2" fmla="*/ 952204 h 2390956"/>
              <a:gd name="connsiteX3" fmla="*/ 539496 w 996357"/>
              <a:gd name="connsiteY3" fmla="*/ 1104587 h 2390956"/>
              <a:gd name="connsiteX4" fmla="*/ 558862 w 996357"/>
              <a:gd name="connsiteY4" fmla="*/ 0 h 2390956"/>
              <a:gd name="connsiteX5" fmla="*/ 455397 w 996357"/>
              <a:gd name="connsiteY5" fmla="*/ 132612 h 2390956"/>
              <a:gd name="connsiteX6" fmla="*/ 467470 w 996357"/>
              <a:gd name="connsiteY6" fmla="*/ 1108468 h 2390956"/>
              <a:gd name="connsiteX7" fmla="*/ 198958 w 996357"/>
              <a:gd name="connsiteY7" fmla="*/ 949819 h 2390956"/>
              <a:gd name="connsiteX8" fmla="*/ 62405 w 996357"/>
              <a:gd name="connsiteY8" fmla="*/ 952848 h 2390956"/>
              <a:gd name="connsiteX9" fmla="*/ 743 w 996357"/>
              <a:gd name="connsiteY9" fmla="*/ 1055209 h 2390956"/>
              <a:gd name="connsiteX10" fmla="*/ 133126 w 996357"/>
              <a:gd name="connsiteY10" fmla="*/ 1208219 h 2390956"/>
              <a:gd name="connsiteX11" fmla="*/ 417236 w 996357"/>
              <a:gd name="connsiteY11" fmla="*/ 1208219 h 2390956"/>
              <a:gd name="connsiteX12" fmla="*/ 138592 w 996357"/>
              <a:gd name="connsiteY12" fmla="*/ 1497577 h 2390956"/>
              <a:gd name="connsiteX13" fmla="*/ 189526 w 996357"/>
              <a:gd name="connsiteY13" fmla="*/ 1550465 h 2390956"/>
              <a:gd name="connsiteX14" fmla="*/ 467470 w 996357"/>
              <a:gd name="connsiteY14" fmla="*/ 1261835 h 2390956"/>
              <a:gd name="connsiteX15" fmla="*/ 467348 w 996357"/>
              <a:gd name="connsiteY15" fmla="*/ 2316747 h 2390956"/>
              <a:gd name="connsiteX16" fmla="*/ 616798 w 996357"/>
              <a:gd name="connsiteY16" fmla="*/ 2390956 h 2390956"/>
              <a:gd name="connsiteX17" fmla="*/ 539496 w 996357"/>
              <a:gd name="connsiteY17" fmla="*/ 1264536 h 2390956"/>
              <a:gd name="connsiteX18" fmla="*/ 812838 w 996357"/>
              <a:gd name="connsiteY18" fmla="*/ 1548387 h 2390956"/>
              <a:gd name="connsiteX19" fmla="*/ 863772 w 996357"/>
              <a:gd name="connsiteY19" fmla="*/ 1495499 h 2390956"/>
              <a:gd name="connsiteX20" fmla="*/ 589426 w 996357"/>
              <a:gd name="connsiteY20" fmla="*/ 1210605 h 2390956"/>
              <a:gd name="connsiteX21" fmla="*/ 863236 w 996357"/>
              <a:gd name="connsiteY21" fmla="*/ 1210605 h 2390956"/>
              <a:gd name="connsiteX22" fmla="*/ 995619 w 996357"/>
              <a:gd name="connsiteY22" fmla="*/ 1057632 h 2390956"/>
              <a:gd name="connsiteX23" fmla="*/ 133126 w 996357"/>
              <a:gd name="connsiteY23" fmla="*/ 1133424 h 2390956"/>
              <a:gd name="connsiteX24" fmla="*/ 72717 w 996357"/>
              <a:gd name="connsiteY24" fmla="*/ 1060316 h 2390956"/>
              <a:gd name="connsiteX25" fmla="*/ 97822 w 996357"/>
              <a:gd name="connsiteY25" fmla="*/ 1018173 h 2390956"/>
              <a:gd name="connsiteX26" fmla="*/ 133118 w 996357"/>
              <a:gd name="connsiteY26" fmla="*/ 1006431 h 2390956"/>
              <a:gd name="connsiteX27" fmla="*/ 163337 w 996357"/>
              <a:gd name="connsiteY27" fmla="*/ 1014828 h 2390956"/>
              <a:gd name="connsiteX28" fmla="*/ 364061 w 996357"/>
              <a:gd name="connsiteY28" fmla="*/ 1133424 h 2390956"/>
              <a:gd name="connsiteX29" fmla="*/ 133126 w 996357"/>
              <a:gd name="connsiteY29" fmla="*/ 1133424 h 2390956"/>
              <a:gd name="connsiteX30" fmla="*/ 833021 w 996357"/>
              <a:gd name="connsiteY30" fmla="*/ 1017214 h 2390956"/>
              <a:gd name="connsiteX31" fmla="*/ 898140 w 996357"/>
              <a:gd name="connsiteY31" fmla="*/ 1020272 h 2390956"/>
              <a:gd name="connsiteX32" fmla="*/ 923625 w 996357"/>
              <a:gd name="connsiteY32" fmla="*/ 1062610 h 2390956"/>
              <a:gd name="connsiteX33" fmla="*/ 863232 w 996357"/>
              <a:gd name="connsiteY33" fmla="*/ 1135809 h 2390956"/>
              <a:gd name="connsiteX34" fmla="*/ 632297 w 996357"/>
              <a:gd name="connsiteY34" fmla="*/ 1135809 h 2390956"/>
              <a:gd name="connsiteX35" fmla="*/ 833021 w 996357"/>
              <a:gd name="connsiteY35" fmla="*/ 1017214 h 2390956"/>
              <a:gd name="connsiteX0" fmla="*/ 995619 w 996357"/>
              <a:gd name="connsiteY0" fmla="*/ 1057632 h 2390956"/>
              <a:gd name="connsiteX1" fmla="*/ 933985 w 996357"/>
              <a:gd name="connsiteY1" fmla="*/ 955254 h 2390956"/>
              <a:gd name="connsiteX2" fmla="*/ 797400 w 996357"/>
              <a:gd name="connsiteY2" fmla="*/ 952204 h 2390956"/>
              <a:gd name="connsiteX3" fmla="*/ 539496 w 996357"/>
              <a:gd name="connsiteY3" fmla="*/ 1104587 h 2390956"/>
              <a:gd name="connsiteX4" fmla="*/ 558862 w 996357"/>
              <a:gd name="connsiteY4" fmla="*/ 0 h 2390956"/>
              <a:gd name="connsiteX5" fmla="*/ 455397 w 996357"/>
              <a:gd name="connsiteY5" fmla="*/ 132612 h 2390956"/>
              <a:gd name="connsiteX6" fmla="*/ 467470 w 996357"/>
              <a:gd name="connsiteY6" fmla="*/ 1108468 h 2390956"/>
              <a:gd name="connsiteX7" fmla="*/ 198958 w 996357"/>
              <a:gd name="connsiteY7" fmla="*/ 949819 h 2390956"/>
              <a:gd name="connsiteX8" fmla="*/ 62405 w 996357"/>
              <a:gd name="connsiteY8" fmla="*/ 952848 h 2390956"/>
              <a:gd name="connsiteX9" fmla="*/ 743 w 996357"/>
              <a:gd name="connsiteY9" fmla="*/ 1055209 h 2390956"/>
              <a:gd name="connsiteX10" fmla="*/ 133126 w 996357"/>
              <a:gd name="connsiteY10" fmla="*/ 1208219 h 2390956"/>
              <a:gd name="connsiteX11" fmla="*/ 417236 w 996357"/>
              <a:gd name="connsiteY11" fmla="*/ 1208219 h 2390956"/>
              <a:gd name="connsiteX12" fmla="*/ 138592 w 996357"/>
              <a:gd name="connsiteY12" fmla="*/ 1497577 h 2390956"/>
              <a:gd name="connsiteX13" fmla="*/ 189526 w 996357"/>
              <a:gd name="connsiteY13" fmla="*/ 1550465 h 2390956"/>
              <a:gd name="connsiteX14" fmla="*/ 467470 w 996357"/>
              <a:gd name="connsiteY14" fmla="*/ 1261835 h 2390956"/>
              <a:gd name="connsiteX15" fmla="*/ 469215 w 996357"/>
              <a:gd name="connsiteY15" fmla="*/ 2272150 h 2390956"/>
              <a:gd name="connsiteX16" fmla="*/ 616798 w 996357"/>
              <a:gd name="connsiteY16" fmla="*/ 2390956 h 2390956"/>
              <a:gd name="connsiteX17" fmla="*/ 539496 w 996357"/>
              <a:gd name="connsiteY17" fmla="*/ 1264536 h 2390956"/>
              <a:gd name="connsiteX18" fmla="*/ 812838 w 996357"/>
              <a:gd name="connsiteY18" fmla="*/ 1548387 h 2390956"/>
              <a:gd name="connsiteX19" fmla="*/ 863772 w 996357"/>
              <a:gd name="connsiteY19" fmla="*/ 1495499 h 2390956"/>
              <a:gd name="connsiteX20" fmla="*/ 589426 w 996357"/>
              <a:gd name="connsiteY20" fmla="*/ 1210605 h 2390956"/>
              <a:gd name="connsiteX21" fmla="*/ 863236 w 996357"/>
              <a:gd name="connsiteY21" fmla="*/ 1210605 h 2390956"/>
              <a:gd name="connsiteX22" fmla="*/ 995619 w 996357"/>
              <a:gd name="connsiteY22" fmla="*/ 1057632 h 2390956"/>
              <a:gd name="connsiteX23" fmla="*/ 133126 w 996357"/>
              <a:gd name="connsiteY23" fmla="*/ 1133424 h 2390956"/>
              <a:gd name="connsiteX24" fmla="*/ 72717 w 996357"/>
              <a:gd name="connsiteY24" fmla="*/ 1060316 h 2390956"/>
              <a:gd name="connsiteX25" fmla="*/ 97822 w 996357"/>
              <a:gd name="connsiteY25" fmla="*/ 1018173 h 2390956"/>
              <a:gd name="connsiteX26" fmla="*/ 133118 w 996357"/>
              <a:gd name="connsiteY26" fmla="*/ 1006431 h 2390956"/>
              <a:gd name="connsiteX27" fmla="*/ 163337 w 996357"/>
              <a:gd name="connsiteY27" fmla="*/ 1014828 h 2390956"/>
              <a:gd name="connsiteX28" fmla="*/ 364061 w 996357"/>
              <a:gd name="connsiteY28" fmla="*/ 1133424 h 2390956"/>
              <a:gd name="connsiteX29" fmla="*/ 133126 w 996357"/>
              <a:gd name="connsiteY29" fmla="*/ 1133424 h 2390956"/>
              <a:gd name="connsiteX30" fmla="*/ 833021 w 996357"/>
              <a:gd name="connsiteY30" fmla="*/ 1017214 h 2390956"/>
              <a:gd name="connsiteX31" fmla="*/ 898140 w 996357"/>
              <a:gd name="connsiteY31" fmla="*/ 1020272 h 2390956"/>
              <a:gd name="connsiteX32" fmla="*/ 923625 w 996357"/>
              <a:gd name="connsiteY32" fmla="*/ 1062610 h 2390956"/>
              <a:gd name="connsiteX33" fmla="*/ 863232 w 996357"/>
              <a:gd name="connsiteY33" fmla="*/ 1135809 h 2390956"/>
              <a:gd name="connsiteX34" fmla="*/ 632297 w 996357"/>
              <a:gd name="connsiteY34" fmla="*/ 1135809 h 2390956"/>
              <a:gd name="connsiteX35" fmla="*/ 833021 w 996357"/>
              <a:gd name="connsiteY35" fmla="*/ 1017214 h 2390956"/>
              <a:gd name="connsiteX0" fmla="*/ 995619 w 996357"/>
              <a:gd name="connsiteY0" fmla="*/ 1057632 h 2404673"/>
              <a:gd name="connsiteX1" fmla="*/ 933985 w 996357"/>
              <a:gd name="connsiteY1" fmla="*/ 955254 h 2404673"/>
              <a:gd name="connsiteX2" fmla="*/ 797400 w 996357"/>
              <a:gd name="connsiteY2" fmla="*/ 952204 h 2404673"/>
              <a:gd name="connsiteX3" fmla="*/ 539496 w 996357"/>
              <a:gd name="connsiteY3" fmla="*/ 1104587 h 2404673"/>
              <a:gd name="connsiteX4" fmla="*/ 558862 w 996357"/>
              <a:gd name="connsiteY4" fmla="*/ 0 h 2404673"/>
              <a:gd name="connsiteX5" fmla="*/ 455397 w 996357"/>
              <a:gd name="connsiteY5" fmla="*/ 132612 h 2404673"/>
              <a:gd name="connsiteX6" fmla="*/ 467470 w 996357"/>
              <a:gd name="connsiteY6" fmla="*/ 1108468 h 2404673"/>
              <a:gd name="connsiteX7" fmla="*/ 198958 w 996357"/>
              <a:gd name="connsiteY7" fmla="*/ 949819 h 2404673"/>
              <a:gd name="connsiteX8" fmla="*/ 62405 w 996357"/>
              <a:gd name="connsiteY8" fmla="*/ 952848 h 2404673"/>
              <a:gd name="connsiteX9" fmla="*/ 743 w 996357"/>
              <a:gd name="connsiteY9" fmla="*/ 1055209 h 2404673"/>
              <a:gd name="connsiteX10" fmla="*/ 133126 w 996357"/>
              <a:gd name="connsiteY10" fmla="*/ 1208219 h 2404673"/>
              <a:gd name="connsiteX11" fmla="*/ 417236 w 996357"/>
              <a:gd name="connsiteY11" fmla="*/ 1208219 h 2404673"/>
              <a:gd name="connsiteX12" fmla="*/ 138592 w 996357"/>
              <a:gd name="connsiteY12" fmla="*/ 1497577 h 2404673"/>
              <a:gd name="connsiteX13" fmla="*/ 189526 w 996357"/>
              <a:gd name="connsiteY13" fmla="*/ 1550465 h 2404673"/>
              <a:gd name="connsiteX14" fmla="*/ 467470 w 996357"/>
              <a:gd name="connsiteY14" fmla="*/ 1261835 h 2404673"/>
              <a:gd name="connsiteX15" fmla="*/ 469215 w 996357"/>
              <a:gd name="connsiteY15" fmla="*/ 2272150 h 2404673"/>
              <a:gd name="connsiteX16" fmla="*/ 612074 w 996357"/>
              <a:gd name="connsiteY16" fmla="*/ 2404673 h 2404673"/>
              <a:gd name="connsiteX17" fmla="*/ 539496 w 996357"/>
              <a:gd name="connsiteY17" fmla="*/ 1264536 h 2404673"/>
              <a:gd name="connsiteX18" fmla="*/ 812838 w 996357"/>
              <a:gd name="connsiteY18" fmla="*/ 1548387 h 2404673"/>
              <a:gd name="connsiteX19" fmla="*/ 863772 w 996357"/>
              <a:gd name="connsiteY19" fmla="*/ 1495499 h 2404673"/>
              <a:gd name="connsiteX20" fmla="*/ 589426 w 996357"/>
              <a:gd name="connsiteY20" fmla="*/ 1210605 h 2404673"/>
              <a:gd name="connsiteX21" fmla="*/ 863236 w 996357"/>
              <a:gd name="connsiteY21" fmla="*/ 1210605 h 2404673"/>
              <a:gd name="connsiteX22" fmla="*/ 995619 w 996357"/>
              <a:gd name="connsiteY22" fmla="*/ 1057632 h 2404673"/>
              <a:gd name="connsiteX23" fmla="*/ 133126 w 996357"/>
              <a:gd name="connsiteY23" fmla="*/ 1133424 h 2404673"/>
              <a:gd name="connsiteX24" fmla="*/ 72717 w 996357"/>
              <a:gd name="connsiteY24" fmla="*/ 1060316 h 2404673"/>
              <a:gd name="connsiteX25" fmla="*/ 97822 w 996357"/>
              <a:gd name="connsiteY25" fmla="*/ 1018173 h 2404673"/>
              <a:gd name="connsiteX26" fmla="*/ 133118 w 996357"/>
              <a:gd name="connsiteY26" fmla="*/ 1006431 h 2404673"/>
              <a:gd name="connsiteX27" fmla="*/ 163337 w 996357"/>
              <a:gd name="connsiteY27" fmla="*/ 1014828 h 2404673"/>
              <a:gd name="connsiteX28" fmla="*/ 364061 w 996357"/>
              <a:gd name="connsiteY28" fmla="*/ 1133424 h 2404673"/>
              <a:gd name="connsiteX29" fmla="*/ 133126 w 996357"/>
              <a:gd name="connsiteY29" fmla="*/ 1133424 h 2404673"/>
              <a:gd name="connsiteX30" fmla="*/ 833021 w 996357"/>
              <a:gd name="connsiteY30" fmla="*/ 1017214 h 2404673"/>
              <a:gd name="connsiteX31" fmla="*/ 898140 w 996357"/>
              <a:gd name="connsiteY31" fmla="*/ 1020272 h 2404673"/>
              <a:gd name="connsiteX32" fmla="*/ 923625 w 996357"/>
              <a:gd name="connsiteY32" fmla="*/ 1062610 h 2404673"/>
              <a:gd name="connsiteX33" fmla="*/ 863232 w 996357"/>
              <a:gd name="connsiteY33" fmla="*/ 1135809 h 2404673"/>
              <a:gd name="connsiteX34" fmla="*/ 632297 w 996357"/>
              <a:gd name="connsiteY34" fmla="*/ 1135809 h 2404673"/>
              <a:gd name="connsiteX35" fmla="*/ 833021 w 996357"/>
              <a:gd name="connsiteY35" fmla="*/ 1017214 h 2404673"/>
              <a:gd name="connsiteX0" fmla="*/ 995619 w 996357"/>
              <a:gd name="connsiteY0" fmla="*/ 1044309 h 2391350"/>
              <a:gd name="connsiteX1" fmla="*/ 933985 w 996357"/>
              <a:gd name="connsiteY1" fmla="*/ 941931 h 2391350"/>
              <a:gd name="connsiteX2" fmla="*/ 797400 w 996357"/>
              <a:gd name="connsiteY2" fmla="*/ 938881 h 2391350"/>
              <a:gd name="connsiteX3" fmla="*/ 539496 w 996357"/>
              <a:gd name="connsiteY3" fmla="*/ 1091264 h 2391350"/>
              <a:gd name="connsiteX4" fmla="*/ 562210 w 996357"/>
              <a:gd name="connsiteY4" fmla="*/ 0 h 2391350"/>
              <a:gd name="connsiteX5" fmla="*/ 455397 w 996357"/>
              <a:gd name="connsiteY5" fmla="*/ 119289 h 2391350"/>
              <a:gd name="connsiteX6" fmla="*/ 467470 w 996357"/>
              <a:gd name="connsiteY6" fmla="*/ 1095145 h 2391350"/>
              <a:gd name="connsiteX7" fmla="*/ 198958 w 996357"/>
              <a:gd name="connsiteY7" fmla="*/ 936496 h 2391350"/>
              <a:gd name="connsiteX8" fmla="*/ 62405 w 996357"/>
              <a:gd name="connsiteY8" fmla="*/ 939525 h 2391350"/>
              <a:gd name="connsiteX9" fmla="*/ 743 w 996357"/>
              <a:gd name="connsiteY9" fmla="*/ 1041886 h 2391350"/>
              <a:gd name="connsiteX10" fmla="*/ 133126 w 996357"/>
              <a:gd name="connsiteY10" fmla="*/ 1194896 h 2391350"/>
              <a:gd name="connsiteX11" fmla="*/ 417236 w 996357"/>
              <a:gd name="connsiteY11" fmla="*/ 1194896 h 2391350"/>
              <a:gd name="connsiteX12" fmla="*/ 138592 w 996357"/>
              <a:gd name="connsiteY12" fmla="*/ 1484254 h 2391350"/>
              <a:gd name="connsiteX13" fmla="*/ 189526 w 996357"/>
              <a:gd name="connsiteY13" fmla="*/ 1537142 h 2391350"/>
              <a:gd name="connsiteX14" fmla="*/ 467470 w 996357"/>
              <a:gd name="connsiteY14" fmla="*/ 1248512 h 2391350"/>
              <a:gd name="connsiteX15" fmla="*/ 469215 w 996357"/>
              <a:gd name="connsiteY15" fmla="*/ 2258827 h 2391350"/>
              <a:gd name="connsiteX16" fmla="*/ 612074 w 996357"/>
              <a:gd name="connsiteY16" fmla="*/ 2391350 h 2391350"/>
              <a:gd name="connsiteX17" fmla="*/ 539496 w 996357"/>
              <a:gd name="connsiteY17" fmla="*/ 1251213 h 2391350"/>
              <a:gd name="connsiteX18" fmla="*/ 812838 w 996357"/>
              <a:gd name="connsiteY18" fmla="*/ 1535064 h 2391350"/>
              <a:gd name="connsiteX19" fmla="*/ 863772 w 996357"/>
              <a:gd name="connsiteY19" fmla="*/ 1482176 h 2391350"/>
              <a:gd name="connsiteX20" fmla="*/ 589426 w 996357"/>
              <a:gd name="connsiteY20" fmla="*/ 1197282 h 2391350"/>
              <a:gd name="connsiteX21" fmla="*/ 863236 w 996357"/>
              <a:gd name="connsiteY21" fmla="*/ 1197282 h 2391350"/>
              <a:gd name="connsiteX22" fmla="*/ 995619 w 996357"/>
              <a:gd name="connsiteY22" fmla="*/ 1044309 h 2391350"/>
              <a:gd name="connsiteX23" fmla="*/ 133126 w 996357"/>
              <a:gd name="connsiteY23" fmla="*/ 1120101 h 2391350"/>
              <a:gd name="connsiteX24" fmla="*/ 72717 w 996357"/>
              <a:gd name="connsiteY24" fmla="*/ 1046993 h 2391350"/>
              <a:gd name="connsiteX25" fmla="*/ 97822 w 996357"/>
              <a:gd name="connsiteY25" fmla="*/ 1004850 h 2391350"/>
              <a:gd name="connsiteX26" fmla="*/ 133118 w 996357"/>
              <a:gd name="connsiteY26" fmla="*/ 993108 h 2391350"/>
              <a:gd name="connsiteX27" fmla="*/ 163337 w 996357"/>
              <a:gd name="connsiteY27" fmla="*/ 1001505 h 2391350"/>
              <a:gd name="connsiteX28" fmla="*/ 364061 w 996357"/>
              <a:gd name="connsiteY28" fmla="*/ 1120101 h 2391350"/>
              <a:gd name="connsiteX29" fmla="*/ 133126 w 996357"/>
              <a:gd name="connsiteY29" fmla="*/ 1120101 h 2391350"/>
              <a:gd name="connsiteX30" fmla="*/ 833021 w 996357"/>
              <a:gd name="connsiteY30" fmla="*/ 1003891 h 2391350"/>
              <a:gd name="connsiteX31" fmla="*/ 898140 w 996357"/>
              <a:gd name="connsiteY31" fmla="*/ 1006949 h 2391350"/>
              <a:gd name="connsiteX32" fmla="*/ 923625 w 996357"/>
              <a:gd name="connsiteY32" fmla="*/ 1049287 h 2391350"/>
              <a:gd name="connsiteX33" fmla="*/ 863232 w 996357"/>
              <a:gd name="connsiteY33" fmla="*/ 1122486 h 2391350"/>
              <a:gd name="connsiteX34" fmla="*/ 632297 w 996357"/>
              <a:gd name="connsiteY34" fmla="*/ 1122486 h 2391350"/>
              <a:gd name="connsiteX35" fmla="*/ 833021 w 996357"/>
              <a:gd name="connsiteY35" fmla="*/ 1003891 h 239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96357" h="2391350">
                <a:moveTo>
                  <a:pt x="995619" y="1044309"/>
                </a:moveTo>
                <a:cubicBezTo>
                  <a:pt x="991418" y="1002345"/>
                  <a:pt x="968437" y="964295"/>
                  <a:pt x="933985" y="941931"/>
                </a:cubicBezTo>
                <a:cubicBezTo>
                  <a:pt x="891790" y="914540"/>
                  <a:pt x="840368" y="913492"/>
                  <a:pt x="797400" y="938881"/>
                </a:cubicBezTo>
                <a:lnTo>
                  <a:pt x="539496" y="1091264"/>
                </a:lnTo>
                <a:cubicBezTo>
                  <a:pt x="542212" y="793740"/>
                  <a:pt x="559494" y="297524"/>
                  <a:pt x="562210" y="0"/>
                </a:cubicBezTo>
                <a:lnTo>
                  <a:pt x="455397" y="119289"/>
                </a:lnTo>
                <a:cubicBezTo>
                  <a:pt x="457556" y="443830"/>
                  <a:pt x="465311" y="770604"/>
                  <a:pt x="467470" y="1095145"/>
                </a:cubicBezTo>
                <a:lnTo>
                  <a:pt x="198958" y="936496"/>
                </a:lnTo>
                <a:cubicBezTo>
                  <a:pt x="155994" y="911111"/>
                  <a:pt x="104592" y="912154"/>
                  <a:pt x="62405" y="939525"/>
                </a:cubicBezTo>
                <a:cubicBezTo>
                  <a:pt x="27948" y="961881"/>
                  <a:pt x="4956" y="999922"/>
                  <a:pt x="743" y="1041886"/>
                </a:cubicBezTo>
                <a:cubicBezTo>
                  <a:pt x="-7572" y="1124705"/>
                  <a:pt x="55030" y="1194896"/>
                  <a:pt x="133126" y="1194896"/>
                </a:cubicBezTo>
                <a:lnTo>
                  <a:pt x="417236" y="1194896"/>
                </a:lnTo>
                <a:lnTo>
                  <a:pt x="138592" y="1484254"/>
                </a:lnTo>
                <a:lnTo>
                  <a:pt x="189526" y="1537142"/>
                </a:lnTo>
                <a:lnTo>
                  <a:pt x="467470" y="1248512"/>
                </a:lnTo>
                <a:cubicBezTo>
                  <a:pt x="467429" y="1600149"/>
                  <a:pt x="469256" y="1907190"/>
                  <a:pt x="469215" y="2258827"/>
                </a:cubicBezTo>
                <a:lnTo>
                  <a:pt x="612074" y="2391350"/>
                </a:lnTo>
                <a:lnTo>
                  <a:pt x="539496" y="1251213"/>
                </a:lnTo>
                <a:lnTo>
                  <a:pt x="812838" y="1535064"/>
                </a:lnTo>
                <a:lnTo>
                  <a:pt x="863772" y="1482176"/>
                </a:lnTo>
                <a:lnTo>
                  <a:pt x="589426" y="1197282"/>
                </a:lnTo>
                <a:lnTo>
                  <a:pt x="863236" y="1197282"/>
                </a:lnTo>
                <a:cubicBezTo>
                  <a:pt x="941312" y="1197282"/>
                  <a:pt x="1003910" y="1127111"/>
                  <a:pt x="995619" y="1044309"/>
                </a:cubicBezTo>
                <a:close/>
                <a:moveTo>
                  <a:pt x="133126" y="1120101"/>
                </a:moveTo>
                <a:cubicBezTo>
                  <a:pt x="96381" y="1120101"/>
                  <a:pt x="67107" y="1086244"/>
                  <a:pt x="72717" y="1046993"/>
                </a:cubicBezTo>
                <a:cubicBezTo>
                  <a:pt x="75137" y="1030061"/>
                  <a:pt x="84317" y="1014669"/>
                  <a:pt x="97822" y="1004850"/>
                </a:cubicBezTo>
                <a:cubicBezTo>
                  <a:pt x="108585" y="997022"/>
                  <a:pt x="120850" y="993108"/>
                  <a:pt x="133118" y="993108"/>
                </a:cubicBezTo>
                <a:cubicBezTo>
                  <a:pt x="143486" y="993108"/>
                  <a:pt x="153862" y="995904"/>
                  <a:pt x="163337" y="1001505"/>
                </a:cubicBezTo>
                <a:lnTo>
                  <a:pt x="364061" y="1120101"/>
                </a:lnTo>
                <a:lnTo>
                  <a:pt x="133126" y="1120101"/>
                </a:lnTo>
                <a:close/>
                <a:moveTo>
                  <a:pt x="833021" y="1003891"/>
                </a:moveTo>
                <a:cubicBezTo>
                  <a:pt x="853568" y="991745"/>
                  <a:pt x="878341" y="992788"/>
                  <a:pt x="898140" y="1006949"/>
                </a:cubicBezTo>
                <a:cubicBezTo>
                  <a:pt x="911829" y="1016739"/>
                  <a:pt x="921164" y="1032217"/>
                  <a:pt x="923625" y="1049287"/>
                </a:cubicBezTo>
                <a:cubicBezTo>
                  <a:pt x="929295" y="1088575"/>
                  <a:pt x="900005" y="1122486"/>
                  <a:pt x="863232" y="1122486"/>
                </a:cubicBezTo>
                <a:lnTo>
                  <a:pt x="632297" y="1122486"/>
                </a:lnTo>
                <a:lnTo>
                  <a:pt x="833021" y="1003891"/>
                </a:lnTo>
                <a:close/>
              </a:path>
            </a:pathLst>
          </a:custGeom>
          <a:solidFill>
            <a:schemeClr val="accent5">
              <a:lumMod val="75000"/>
            </a:schemeClr>
          </a:solidFill>
          <a:ln w="3989" cap="flat">
            <a:solidFill>
              <a:schemeClr val="accent5">
                <a:lumMod val="50000"/>
              </a:schemeClr>
            </a:solidFill>
            <a:prstDash val="solid"/>
            <a:miter/>
          </a:ln>
        </p:spPr>
        <p:txBody>
          <a:bodyPr rtlCol="0" anchor="ctr"/>
          <a:lstStyle/>
          <a:p>
            <a:endParaRPr lang="vi-VN">
              <a:solidFill>
                <a:srgbClr val="FF0000"/>
              </a:solidFill>
            </a:endParaRPr>
          </a:p>
        </p:txBody>
      </p:sp>
      <p:grpSp>
        <p:nvGrpSpPr>
          <p:cNvPr id="75" name="Group 22">
            <a:extLst>
              <a:ext uri="{FF2B5EF4-FFF2-40B4-BE49-F238E27FC236}">
                <a16:creationId xmlns:a16="http://schemas.microsoft.com/office/drawing/2014/main" id="{06876F8C-1FF8-4179-8473-0ACDF8C4E9BD}"/>
              </a:ext>
            </a:extLst>
          </p:cNvPr>
          <p:cNvGrpSpPr/>
          <p:nvPr/>
        </p:nvGrpSpPr>
        <p:grpSpPr>
          <a:xfrm>
            <a:off x="10707037" y="604975"/>
            <a:ext cx="874867" cy="732232"/>
            <a:chOff x="761007" y="3105260"/>
            <a:chExt cx="874867" cy="732232"/>
          </a:xfrm>
        </p:grpSpPr>
        <p:sp>
          <p:nvSpPr>
            <p:cNvPr id="76" name="Heart 16">
              <a:extLst>
                <a:ext uri="{FF2B5EF4-FFF2-40B4-BE49-F238E27FC236}">
                  <a16:creationId xmlns:a16="http://schemas.microsoft.com/office/drawing/2014/main" id="{0A57F582-37F9-4CC7-83C1-95A593F7809C}"/>
                </a:ext>
              </a:extLst>
            </p:cNvPr>
            <p:cNvSpPr/>
            <p:nvPr/>
          </p:nvSpPr>
          <p:spPr>
            <a:xfrm rot="19771148">
              <a:off x="761007" y="3105260"/>
              <a:ext cx="847889" cy="732232"/>
            </a:xfrm>
            <a:custGeom>
              <a:avLst/>
              <a:gdLst>
                <a:gd name="connsiteX0" fmla="*/ 416415 w 832830"/>
                <a:gd name="connsiteY0" fmla="*/ 190384 h 761534"/>
                <a:gd name="connsiteX1" fmla="*/ 416415 w 832830"/>
                <a:gd name="connsiteY1" fmla="*/ 761534 h 761534"/>
                <a:gd name="connsiteX2" fmla="*/ 416415 w 832830"/>
                <a:gd name="connsiteY2" fmla="*/ 190384 h 761534"/>
                <a:gd name="connsiteX0" fmla="*/ 427108 w 838953"/>
                <a:gd name="connsiteY0" fmla="*/ 171762 h 791686"/>
                <a:gd name="connsiteX1" fmla="*/ 416084 w 838953"/>
                <a:gd name="connsiteY1" fmla="*/ 791686 h 791686"/>
                <a:gd name="connsiteX2" fmla="*/ 427108 w 838953"/>
                <a:gd name="connsiteY2" fmla="*/ 171762 h 791686"/>
                <a:gd name="connsiteX0" fmla="*/ 427108 w 884701"/>
                <a:gd name="connsiteY0" fmla="*/ 171762 h 791686"/>
                <a:gd name="connsiteX1" fmla="*/ 416084 w 884701"/>
                <a:gd name="connsiteY1" fmla="*/ 791686 h 791686"/>
                <a:gd name="connsiteX2" fmla="*/ 427108 w 884701"/>
                <a:gd name="connsiteY2" fmla="*/ 171762 h 791686"/>
                <a:gd name="connsiteX0" fmla="*/ 444613 w 902206"/>
                <a:gd name="connsiteY0" fmla="*/ 144332 h 764256"/>
                <a:gd name="connsiteX1" fmla="*/ 433589 w 902206"/>
                <a:gd name="connsiteY1" fmla="*/ 764256 h 764256"/>
                <a:gd name="connsiteX2" fmla="*/ 444613 w 902206"/>
                <a:gd name="connsiteY2" fmla="*/ 144332 h 764256"/>
                <a:gd name="connsiteX0" fmla="*/ 444613 w 877593"/>
                <a:gd name="connsiteY0" fmla="*/ 144332 h 764256"/>
                <a:gd name="connsiteX1" fmla="*/ 433589 w 877593"/>
                <a:gd name="connsiteY1" fmla="*/ 764256 h 764256"/>
                <a:gd name="connsiteX2" fmla="*/ 444613 w 877593"/>
                <a:gd name="connsiteY2" fmla="*/ 144332 h 764256"/>
                <a:gd name="connsiteX0" fmla="*/ 423990 w 856970"/>
                <a:gd name="connsiteY0" fmla="*/ 100395 h 720319"/>
                <a:gd name="connsiteX1" fmla="*/ 412966 w 856970"/>
                <a:gd name="connsiteY1" fmla="*/ 720319 h 720319"/>
                <a:gd name="connsiteX2" fmla="*/ 423990 w 856970"/>
                <a:gd name="connsiteY2" fmla="*/ 100395 h 720319"/>
                <a:gd name="connsiteX0" fmla="*/ 423990 w 839671"/>
                <a:gd name="connsiteY0" fmla="*/ 99427 h 719351"/>
                <a:gd name="connsiteX1" fmla="*/ 412966 w 839671"/>
                <a:gd name="connsiteY1" fmla="*/ 719351 h 719351"/>
                <a:gd name="connsiteX2" fmla="*/ 423990 w 839671"/>
                <a:gd name="connsiteY2" fmla="*/ 99427 h 719351"/>
                <a:gd name="connsiteX0" fmla="*/ 423990 w 848701"/>
                <a:gd name="connsiteY0" fmla="*/ 99427 h 719351"/>
                <a:gd name="connsiteX1" fmla="*/ 412966 w 848701"/>
                <a:gd name="connsiteY1" fmla="*/ 719351 h 719351"/>
                <a:gd name="connsiteX2" fmla="*/ 423990 w 848701"/>
                <a:gd name="connsiteY2" fmla="*/ 99427 h 719351"/>
                <a:gd name="connsiteX0" fmla="*/ 423178 w 847889"/>
                <a:gd name="connsiteY0" fmla="*/ 112308 h 732232"/>
                <a:gd name="connsiteX1" fmla="*/ 412154 w 847889"/>
                <a:gd name="connsiteY1" fmla="*/ 732232 h 732232"/>
                <a:gd name="connsiteX2" fmla="*/ 423178 w 847889"/>
                <a:gd name="connsiteY2" fmla="*/ 112308 h 732232"/>
              </a:gdLst>
              <a:ahLst/>
              <a:cxnLst>
                <a:cxn ang="0">
                  <a:pos x="connsiteX0" y="connsiteY0"/>
                </a:cxn>
                <a:cxn ang="0">
                  <a:pos x="connsiteX1" y="connsiteY1"/>
                </a:cxn>
                <a:cxn ang="0">
                  <a:pos x="connsiteX2" y="connsiteY2"/>
                </a:cxn>
              </a:cxnLst>
              <a:rect l="l" t="t" r="r" b="b"/>
              <a:pathLst>
                <a:path w="847889" h="732232">
                  <a:moveTo>
                    <a:pt x="423178" y="112308"/>
                  </a:moveTo>
                  <a:cubicBezTo>
                    <a:pt x="645051" y="-123667"/>
                    <a:pt x="1262335" y="161082"/>
                    <a:pt x="412154" y="732232"/>
                  </a:cubicBezTo>
                  <a:cubicBezTo>
                    <a:pt x="-438027" y="161082"/>
                    <a:pt x="265218" y="-193087"/>
                    <a:pt x="423178" y="112308"/>
                  </a:cubicBezTo>
                  <a:close/>
                </a:path>
              </a:pathLst>
            </a:custGeom>
            <a:solidFill>
              <a:srgbClr val="EFA1D1"/>
            </a:solidFill>
            <a:ln>
              <a:solidFill>
                <a:srgbClr val="791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77" name="Graphic 18" descr="A ribbon tied in a bow">
              <a:extLst>
                <a:ext uri="{FF2B5EF4-FFF2-40B4-BE49-F238E27FC236}">
                  <a16:creationId xmlns:a16="http://schemas.microsoft.com/office/drawing/2014/main" id="{664BBD8C-B158-4038-A05C-E29A733A6B97}"/>
                </a:ext>
              </a:extLst>
            </p:cNvPr>
            <p:cNvSpPr/>
            <p:nvPr/>
          </p:nvSpPr>
          <p:spPr>
            <a:xfrm rot="19509034">
              <a:off x="809276" y="3188285"/>
              <a:ext cx="826598" cy="624251"/>
            </a:xfrm>
            <a:custGeom>
              <a:avLst/>
              <a:gdLst>
                <a:gd name="connsiteX0" fmla="*/ 515514 w 515514"/>
                <a:gd name="connsiteY0" fmla="*/ 264902 h 546895"/>
                <a:gd name="connsiteX1" fmla="*/ 292293 w 515514"/>
                <a:gd name="connsiteY1" fmla="*/ 264902 h 546895"/>
                <a:gd name="connsiteX2" fmla="*/ 351514 w 515514"/>
                <a:gd name="connsiteY2" fmla="*/ 224475 h 546895"/>
                <a:gd name="connsiteX3" fmla="*/ 375038 w 515514"/>
                <a:gd name="connsiteY3" fmla="*/ 187868 h 546895"/>
                <a:gd name="connsiteX4" fmla="*/ 372208 w 515514"/>
                <a:gd name="connsiteY4" fmla="*/ 154310 h 546895"/>
                <a:gd name="connsiteX5" fmla="*/ 340575 w 515514"/>
                <a:gd name="connsiteY5" fmla="*/ 151306 h 546895"/>
                <a:gd name="connsiteX6" fmla="*/ 306067 w 515514"/>
                <a:gd name="connsiteY6" fmla="*/ 176263 h 546895"/>
                <a:gd name="connsiteX7" fmla="*/ 265813 w 515514"/>
                <a:gd name="connsiteY7" fmla="*/ 243514 h 546895"/>
                <a:gd name="connsiteX8" fmla="*/ 265813 w 515514"/>
                <a:gd name="connsiteY8" fmla="*/ 0 h 546895"/>
                <a:gd name="connsiteX9" fmla="*/ 249703 w 515514"/>
                <a:gd name="connsiteY9" fmla="*/ 0 h 546895"/>
                <a:gd name="connsiteX10" fmla="*/ 249703 w 515514"/>
                <a:gd name="connsiteY10" fmla="*/ 245738 h 546895"/>
                <a:gd name="connsiteX11" fmla="*/ 207300 w 515514"/>
                <a:gd name="connsiteY11" fmla="*/ 173986 h 546895"/>
                <a:gd name="connsiteX12" fmla="*/ 172792 w 515514"/>
                <a:gd name="connsiteY12" fmla="*/ 149029 h 546895"/>
                <a:gd name="connsiteX13" fmla="*/ 141160 w 515514"/>
                <a:gd name="connsiteY13" fmla="*/ 152032 h 546895"/>
                <a:gd name="connsiteX14" fmla="*/ 161854 w 515514"/>
                <a:gd name="connsiteY14" fmla="*/ 222198 h 546895"/>
                <a:gd name="connsiteX15" fmla="*/ 225247 w 515514"/>
                <a:gd name="connsiteY15" fmla="*/ 264903 h 546895"/>
                <a:gd name="connsiteX16" fmla="*/ 0 w 515514"/>
                <a:gd name="connsiteY16" fmla="*/ 264903 h 546895"/>
                <a:gd name="connsiteX17" fmla="*/ 0 w 515514"/>
                <a:gd name="connsiteY17" fmla="*/ 281994 h 546895"/>
                <a:gd name="connsiteX18" fmla="*/ 211577 w 515514"/>
                <a:gd name="connsiteY18" fmla="*/ 281994 h 546895"/>
                <a:gd name="connsiteX19" fmla="*/ 161853 w 515514"/>
                <a:gd name="connsiteY19" fmla="*/ 317084 h 546895"/>
                <a:gd name="connsiteX20" fmla="*/ 138330 w 515514"/>
                <a:gd name="connsiteY20" fmla="*/ 353692 h 546895"/>
                <a:gd name="connsiteX21" fmla="*/ 141160 w 515514"/>
                <a:gd name="connsiteY21" fmla="*/ 387250 h 546895"/>
                <a:gd name="connsiteX22" fmla="*/ 157142 w 515514"/>
                <a:gd name="connsiteY22" fmla="*/ 393653 h 546895"/>
                <a:gd name="connsiteX23" fmla="*/ 172792 w 515514"/>
                <a:gd name="connsiteY23" fmla="*/ 390253 h 546895"/>
                <a:gd name="connsiteX24" fmla="*/ 207300 w 515514"/>
                <a:gd name="connsiteY24" fmla="*/ 365296 h 546895"/>
                <a:gd name="connsiteX25" fmla="*/ 249703 w 515514"/>
                <a:gd name="connsiteY25" fmla="*/ 293544 h 546895"/>
                <a:gd name="connsiteX26" fmla="*/ 249703 w 515514"/>
                <a:gd name="connsiteY26" fmla="*/ 546895 h 546895"/>
                <a:gd name="connsiteX27" fmla="*/ 265813 w 515514"/>
                <a:gd name="connsiteY27" fmla="*/ 546895 h 546895"/>
                <a:gd name="connsiteX28" fmla="*/ 265813 w 515514"/>
                <a:gd name="connsiteY28" fmla="*/ 295765 h 546895"/>
                <a:gd name="connsiteX29" fmla="*/ 306067 w 515514"/>
                <a:gd name="connsiteY29" fmla="*/ 363016 h 546895"/>
                <a:gd name="connsiteX30" fmla="*/ 340575 w 515514"/>
                <a:gd name="connsiteY30" fmla="*/ 387973 h 546895"/>
                <a:gd name="connsiteX31" fmla="*/ 356226 w 515514"/>
                <a:gd name="connsiteY31" fmla="*/ 391373 h 546895"/>
                <a:gd name="connsiteX32" fmla="*/ 372208 w 515514"/>
                <a:gd name="connsiteY32" fmla="*/ 384970 h 546895"/>
                <a:gd name="connsiteX33" fmla="*/ 375038 w 515514"/>
                <a:gd name="connsiteY33" fmla="*/ 351412 h 546895"/>
                <a:gd name="connsiteX34" fmla="*/ 351514 w 515514"/>
                <a:gd name="connsiteY34" fmla="*/ 314804 h 546895"/>
                <a:gd name="connsiteX35" fmla="*/ 305726 w 515514"/>
                <a:gd name="connsiteY35" fmla="*/ 281993 h 546895"/>
                <a:gd name="connsiteX36" fmla="*/ 515514 w 515514"/>
                <a:gd name="connsiteY36" fmla="*/ 281993 h 546895"/>
                <a:gd name="connsiteX37" fmla="*/ 515514 w 515514"/>
                <a:gd name="connsiteY37" fmla="*/ 264902 h 546895"/>
                <a:gd name="connsiteX38" fmla="*/ 317460 w 515514"/>
                <a:gd name="connsiteY38" fmla="*/ 188347 h 546895"/>
                <a:gd name="connsiteX39" fmla="*/ 346272 w 515514"/>
                <a:gd name="connsiteY39" fmla="*/ 167293 h 546895"/>
                <a:gd name="connsiteX40" fmla="*/ 356174 w 515514"/>
                <a:gd name="connsiteY40" fmla="*/ 165011 h 546895"/>
                <a:gd name="connsiteX41" fmla="*/ 360816 w 515514"/>
                <a:gd name="connsiteY41" fmla="*/ 166394 h 546895"/>
                <a:gd name="connsiteX42" fmla="*/ 359968 w 515514"/>
                <a:gd name="connsiteY42" fmla="*/ 181823 h 546895"/>
                <a:gd name="connsiteX43" fmla="*/ 340122 w 515514"/>
                <a:gd name="connsiteY43" fmla="*/ 212390 h 546895"/>
                <a:gd name="connsiteX44" fmla="*/ 279537 w 515514"/>
                <a:gd name="connsiteY44" fmla="*/ 252621 h 546895"/>
                <a:gd name="connsiteX45" fmla="*/ 317460 w 515514"/>
                <a:gd name="connsiteY45" fmla="*/ 188347 h 546895"/>
                <a:gd name="connsiteX46" fmla="*/ 152551 w 515514"/>
                <a:gd name="connsiteY46" fmla="*/ 164115 h 546895"/>
                <a:gd name="connsiteX47" fmla="*/ 157193 w 515514"/>
                <a:gd name="connsiteY47" fmla="*/ 162732 h 546895"/>
                <a:gd name="connsiteX48" fmla="*/ 167095 w 515514"/>
                <a:gd name="connsiteY48" fmla="*/ 165014 h 546895"/>
                <a:gd name="connsiteX49" fmla="*/ 195907 w 515514"/>
                <a:gd name="connsiteY49" fmla="*/ 186069 h 546895"/>
                <a:gd name="connsiteX50" fmla="*/ 233831 w 515514"/>
                <a:gd name="connsiteY50" fmla="*/ 250342 h 546895"/>
                <a:gd name="connsiteX51" fmla="*/ 173246 w 515514"/>
                <a:gd name="connsiteY51" fmla="*/ 210111 h 546895"/>
                <a:gd name="connsiteX52" fmla="*/ 152551 w 515514"/>
                <a:gd name="connsiteY52" fmla="*/ 164115 h 546895"/>
                <a:gd name="connsiteX53" fmla="*/ 195907 w 515514"/>
                <a:gd name="connsiteY53" fmla="*/ 353210 h 546895"/>
                <a:gd name="connsiteX54" fmla="*/ 167095 w 515514"/>
                <a:gd name="connsiteY54" fmla="*/ 374264 h 546895"/>
                <a:gd name="connsiteX55" fmla="*/ 152551 w 515514"/>
                <a:gd name="connsiteY55" fmla="*/ 375163 h 546895"/>
                <a:gd name="connsiteX56" fmla="*/ 153399 w 515514"/>
                <a:gd name="connsiteY56" fmla="*/ 359734 h 546895"/>
                <a:gd name="connsiteX57" fmla="*/ 173245 w 515514"/>
                <a:gd name="connsiteY57" fmla="*/ 329167 h 546895"/>
                <a:gd name="connsiteX58" fmla="*/ 233833 w 515514"/>
                <a:gd name="connsiteY58" fmla="*/ 288934 h 546895"/>
                <a:gd name="connsiteX59" fmla="*/ 195907 w 515514"/>
                <a:gd name="connsiteY59" fmla="*/ 353210 h 546895"/>
                <a:gd name="connsiteX60" fmla="*/ 359968 w 515514"/>
                <a:gd name="connsiteY60" fmla="*/ 357455 h 546895"/>
                <a:gd name="connsiteX61" fmla="*/ 360816 w 515514"/>
                <a:gd name="connsiteY61" fmla="*/ 372884 h 546895"/>
                <a:gd name="connsiteX62" fmla="*/ 346272 w 515514"/>
                <a:gd name="connsiteY62" fmla="*/ 371985 h 546895"/>
                <a:gd name="connsiteX63" fmla="*/ 317460 w 515514"/>
                <a:gd name="connsiteY63" fmla="*/ 350931 h 546895"/>
                <a:gd name="connsiteX64" fmla="*/ 279536 w 515514"/>
                <a:gd name="connsiteY64" fmla="*/ 286657 h 546895"/>
                <a:gd name="connsiteX65" fmla="*/ 340121 w 515514"/>
                <a:gd name="connsiteY65" fmla="*/ 326888 h 546895"/>
                <a:gd name="connsiteX66" fmla="*/ 359968 w 515514"/>
                <a:gd name="connsiteY66" fmla="*/ 357455 h 546895"/>
                <a:gd name="connsiteX0" fmla="*/ 515514 w 570313"/>
                <a:gd name="connsiteY0" fmla="*/ 264902 h 546895"/>
                <a:gd name="connsiteX1" fmla="*/ 292293 w 570313"/>
                <a:gd name="connsiteY1" fmla="*/ 264902 h 546895"/>
                <a:gd name="connsiteX2" fmla="*/ 351514 w 570313"/>
                <a:gd name="connsiteY2" fmla="*/ 224475 h 546895"/>
                <a:gd name="connsiteX3" fmla="*/ 375038 w 570313"/>
                <a:gd name="connsiteY3" fmla="*/ 187868 h 546895"/>
                <a:gd name="connsiteX4" fmla="*/ 372208 w 570313"/>
                <a:gd name="connsiteY4" fmla="*/ 154310 h 546895"/>
                <a:gd name="connsiteX5" fmla="*/ 340575 w 570313"/>
                <a:gd name="connsiteY5" fmla="*/ 151306 h 546895"/>
                <a:gd name="connsiteX6" fmla="*/ 306067 w 570313"/>
                <a:gd name="connsiteY6" fmla="*/ 176263 h 546895"/>
                <a:gd name="connsiteX7" fmla="*/ 265813 w 570313"/>
                <a:gd name="connsiteY7" fmla="*/ 243514 h 546895"/>
                <a:gd name="connsiteX8" fmla="*/ 265813 w 570313"/>
                <a:gd name="connsiteY8" fmla="*/ 0 h 546895"/>
                <a:gd name="connsiteX9" fmla="*/ 249703 w 570313"/>
                <a:gd name="connsiteY9" fmla="*/ 0 h 546895"/>
                <a:gd name="connsiteX10" fmla="*/ 249703 w 570313"/>
                <a:gd name="connsiteY10" fmla="*/ 245738 h 546895"/>
                <a:gd name="connsiteX11" fmla="*/ 207300 w 570313"/>
                <a:gd name="connsiteY11" fmla="*/ 173986 h 546895"/>
                <a:gd name="connsiteX12" fmla="*/ 172792 w 570313"/>
                <a:gd name="connsiteY12" fmla="*/ 149029 h 546895"/>
                <a:gd name="connsiteX13" fmla="*/ 141160 w 570313"/>
                <a:gd name="connsiteY13" fmla="*/ 152032 h 546895"/>
                <a:gd name="connsiteX14" fmla="*/ 161854 w 570313"/>
                <a:gd name="connsiteY14" fmla="*/ 222198 h 546895"/>
                <a:gd name="connsiteX15" fmla="*/ 225247 w 570313"/>
                <a:gd name="connsiteY15" fmla="*/ 264903 h 546895"/>
                <a:gd name="connsiteX16" fmla="*/ 0 w 570313"/>
                <a:gd name="connsiteY16" fmla="*/ 264903 h 546895"/>
                <a:gd name="connsiteX17" fmla="*/ 0 w 570313"/>
                <a:gd name="connsiteY17" fmla="*/ 281994 h 546895"/>
                <a:gd name="connsiteX18" fmla="*/ 211577 w 570313"/>
                <a:gd name="connsiteY18" fmla="*/ 281994 h 546895"/>
                <a:gd name="connsiteX19" fmla="*/ 161853 w 570313"/>
                <a:gd name="connsiteY19" fmla="*/ 317084 h 546895"/>
                <a:gd name="connsiteX20" fmla="*/ 138330 w 570313"/>
                <a:gd name="connsiteY20" fmla="*/ 353692 h 546895"/>
                <a:gd name="connsiteX21" fmla="*/ 141160 w 570313"/>
                <a:gd name="connsiteY21" fmla="*/ 387250 h 546895"/>
                <a:gd name="connsiteX22" fmla="*/ 157142 w 570313"/>
                <a:gd name="connsiteY22" fmla="*/ 393653 h 546895"/>
                <a:gd name="connsiteX23" fmla="*/ 172792 w 570313"/>
                <a:gd name="connsiteY23" fmla="*/ 390253 h 546895"/>
                <a:gd name="connsiteX24" fmla="*/ 207300 w 570313"/>
                <a:gd name="connsiteY24" fmla="*/ 365296 h 546895"/>
                <a:gd name="connsiteX25" fmla="*/ 249703 w 570313"/>
                <a:gd name="connsiteY25" fmla="*/ 293544 h 546895"/>
                <a:gd name="connsiteX26" fmla="*/ 249703 w 570313"/>
                <a:gd name="connsiteY26" fmla="*/ 546895 h 546895"/>
                <a:gd name="connsiteX27" fmla="*/ 265813 w 570313"/>
                <a:gd name="connsiteY27" fmla="*/ 546895 h 546895"/>
                <a:gd name="connsiteX28" fmla="*/ 265813 w 570313"/>
                <a:gd name="connsiteY28" fmla="*/ 295765 h 546895"/>
                <a:gd name="connsiteX29" fmla="*/ 306067 w 570313"/>
                <a:gd name="connsiteY29" fmla="*/ 363016 h 546895"/>
                <a:gd name="connsiteX30" fmla="*/ 340575 w 570313"/>
                <a:gd name="connsiteY30" fmla="*/ 387973 h 546895"/>
                <a:gd name="connsiteX31" fmla="*/ 356226 w 570313"/>
                <a:gd name="connsiteY31" fmla="*/ 391373 h 546895"/>
                <a:gd name="connsiteX32" fmla="*/ 372208 w 570313"/>
                <a:gd name="connsiteY32" fmla="*/ 384970 h 546895"/>
                <a:gd name="connsiteX33" fmla="*/ 375038 w 570313"/>
                <a:gd name="connsiteY33" fmla="*/ 351412 h 546895"/>
                <a:gd name="connsiteX34" fmla="*/ 351514 w 570313"/>
                <a:gd name="connsiteY34" fmla="*/ 314804 h 546895"/>
                <a:gd name="connsiteX35" fmla="*/ 305726 w 570313"/>
                <a:gd name="connsiteY35" fmla="*/ 281993 h 546895"/>
                <a:gd name="connsiteX36" fmla="*/ 570313 w 570313"/>
                <a:gd name="connsiteY36" fmla="*/ 289972 h 546895"/>
                <a:gd name="connsiteX37" fmla="*/ 515514 w 570313"/>
                <a:gd name="connsiteY37" fmla="*/ 264902 h 546895"/>
                <a:gd name="connsiteX38" fmla="*/ 317460 w 570313"/>
                <a:gd name="connsiteY38" fmla="*/ 188347 h 546895"/>
                <a:gd name="connsiteX39" fmla="*/ 346272 w 570313"/>
                <a:gd name="connsiteY39" fmla="*/ 167293 h 546895"/>
                <a:gd name="connsiteX40" fmla="*/ 356174 w 570313"/>
                <a:gd name="connsiteY40" fmla="*/ 165011 h 546895"/>
                <a:gd name="connsiteX41" fmla="*/ 360816 w 570313"/>
                <a:gd name="connsiteY41" fmla="*/ 166394 h 546895"/>
                <a:gd name="connsiteX42" fmla="*/ 359968 w 570313"/>
                <a:gd name="connsiteY42" fmla="*/ 181823 h 546895"/>
                <a:gd name="connsiteX43" fmla="*/ 340122 w 570313"/>
                <a:gd name="connsiteY43" fmla="*/ 212390 h 546895"/>
                <a:gd name="connsiteX44" fmla="*/ 279537 w 570313"/>
                <a:gd name="connsiteY44" fmla="*/ 252621 h 546895"/>
                <a:gd name="connsiteX45" fmla="*/ 317460 w 570313"/>
                <a:gd name="connsiteY45" fmla="*/ 188347 h 546895"/>
                <a:gd name="connsiteX46" fmla="*/ 152551 w 570313"/>
                <a:gd name="connsiteY46" fmla="*/ 164115 h 546895"/>
                <a:gd name="connsiteX47" fmla="*/ 157193 w 570313"/>
                <a:gd name="connsiteY47" fmla="*/ 162732 h 546895"/>
                <a:gd name="connsiteX48" fmla="*/ 167095 w 570313"/>
                <a:gd name="connsiteY48" fmla="*/ 165014 h 546895"/>
                <a:gd name="connsiteX49" fmla="*/ 195907 w 570313"/>
                <a:gd name="connsiteY49" fmla="*/ 186069 h 546895"/>
                <a:gd name="connsiteX50" fmla="*/ 233831 w 570313"/>
                <a:gd name="connsiteY50" fmla="*/ 250342 h 546895"/>
                <a:gd name="connsiteX51" fmla="*/ 173246 w 570313"/>
                <a:gd name="connsiteY51" fmla="*/ 210111 h 546895"/>
                <a:gd name="connsiteX52" fmla="*/ 152551 w 570313"/>
                <a:gd name="connsiteY52" fmla="*/ 164115 h 546895"/>
                <a:gd name="connsiteX53" fmla="*/ 195907 w 570313"/>
                <a:gd name="connsiteY53" fmla="*/ 353210 h 546895"/>
                <a:gd name="connsiteX54" fmla="*/ 167095 w 570313"/>
                <a:gd name="connsiteY54" fmla="*/ 374264 h 546895"/>
                <a:gd name="connsiteX55" fmla="*/ 152551 w 570313"/>
                <a:gd name="connsiteY55" fmla="*/ 375163 h 546895"/>
                <a:gd name="connsiteX56" fmla="*/ 153399 w 570313"/>
                <a:gd name="connsiteY56" fmla="*/ 359734 h 546895"/>
                <a:gd name="connsiteX57" fmla="*/ 173245 w 570313"/>
                <a:gd name="connsiteY57" fmla="*/ 329167 h 546895"/>
                <a:gd name="connsiteX58" fmla="*/ 233833 w 570313"/>
                <a:gd name="connsiteY58" fmla="*/ 288934 h 546895"/>
                <a:gd name="connsiteX59" fmla="*/ 195907 w 570313"/>
                <a:gd name="connsiteY59" fmla="*/ 353210 h 546895"/>
                <a:gd name="connsiteX60" fmla="*/ 359968 w 570313"/>
                <a:gd name="connsiteY60" fmla="*/ 357455 h 546895"/>
                <a:gd name="connsiteX61" fmla="*/ 360816 w 570313"/>
                <a:gd name="connsiteY61" fmla="*/ 372884 h 546895"/>
                <a:gd name="connsiteX62" fmla="*/ 346272 w 570313"/>
                <a:gd name="connsiteY62" fmla="*/ 371985 h 546895"/>
                <a:gd name="connsiteX63" fmla="*/ 317460 w 570313"/>
                <a:gd name="connsiteY63" fmla="*/ 350931 h 546895"/>
                <a:gd name="connsiteX64" fmla="*/ 279536 w 570313"/>
                <a:gd name="connsiteY64" fmla="*/ 286657 h 546895"/>
                <a:gd name="connsiteX65" fmla="*/ 340121 w 570313"/>
                <a:gd name="connsiteY65" fmla="*/ 326888 h 546895"/>
                <a:gd name="connsiteX66" fmla="*/ 359968 w 570313"/>
                <a:gd name="connsiteY66" fmla="*/ 357455 h 546895"/>
                <a:gd name="connsiteX0" fmla="*/ 610311 w 610311"/>
                <a:gd name="connsiteY0" fmla="*/ 228772 h 546895"/>
                <a:gd name="connsiteX1" fmla="*/ 292293 w 610311"/>
                <a:gd name="connsiteY1" fmla="*/ 264902 h 546895"/>
                <a:gd name="connsiteX2" fmla="*/ 351514 w 610311"/>
                <a:gd name="connsiteY2" fmla="*/ 224475 h 546895"/>
                <a:gd name="connsiteX3" fmla="*/ 375038 w 610311"/>
                <a:gd name="connsiteY3" fmla="*/ 187868 h 546895"/>
                <a:gd name="connsiteX4" fmla="*/ 372208 w 610311"/>
                <a:gd name="connsiteY4" fmla="*/ 154310 h 546895"/>
                <a:gd name="connsiteX5" fmla="*/ 340575 w 610311"/>
                <a:gd name="connsiteY5" fmla="*/ 151306 h 546895"/>
                <a:gd name="connsiteX6" fmla="*/ 306067 w 610311"/>
                <a:gd name="connsiteY6" fmla="*/ 176263 h 546895"/>
                <a:gd name="connsiteX7" fmla="*/ 265813 w 610311"/>
                <a:gd name="connsiteY7" fmla="*/ 243514 h 546895"/>
                <a:gd name="connsiteX8" fmla="*/ 265813 w 610311"/>
                <a:gd name="connsiteY8" fmla="*/ 0 h 546895"/>
                <a:gd name="connsiteX9" fmla="*/ 249703 w 610311"/>
                <a:gd name="connsiteY9" fmla="*/ 0 h 546895"/>
                <a:gd name="connsiteX10" fmla="*/ 249703 w 610311"/>
                <a:gd name="connsiteY10" fmla="*/ 245738 h 546895"/>
                <a:gd name="connsiteX11" fmla="*/ 207300 w 610311"/>
                <a:gd name="connsiteY11" fmla="*/ 173986 h 546895"/>
                <a:gd name="connsiteX12" fmla="*/ 172792 w 610311"/>
                <a:gd name="connsiteY12" fmla="*/ 149029 h 546895"/>
                <a:gd name="connsiteX13" fmla="*/ 141160 w 610311"/>
                <a:gd name="connsiteY13" fmla="*/ 152032 h 546895"/>
                <a:gd name="connsiteX14" fmla="*/ 161854 w 610311"/>
                <a:gd name="connsiteY14" fmla="*/ 222198 h 546895"/>
                <a:gd name="connsiteX15" fmla="*/ 225247 w 610311"/>
                <a:gd name="connsiteY15" fmla="*/ 264903 h 546895"/>
                <a:gd name="connsiteX16" fmla="*/ 0 w 610311"/>
                <a:gd name="connsiteY16" fmla="*/ 264903 h 546895"/>
                <a:gd name="connsiteX17" fmla="*/ 0 w 610311"/>
                <a:gd name="connsiteY17" fmla="*/ 281994 h 546895"/>
                <a:gd name="connsiteX18" fmla="*/ 211577 w 610311"/>
                <a:gd name="connsiteY18" fmla="*/ 281994 h 546895"/>
                <a:gd name="connsiteX19" fmla="*/ 161853 w 610311"/>
                <a:gd name="connsiteY19" fmla="*/ 317084 h 546895"/>
                <a:gd name="connsiteX20" fmla="*/ 138330 w 610311"/>
                <a:gd name="connsiteY20" fmla="*/ 353692 h 546895"/>
                <a:gd name="connsiteX21" fmla="*/ 141160 w 610311"/>
                <a:gd name="connsiteY21" fmla="*/ 387250 h 546895"/>
                <a:gd name="connsiteX22" fmla="*/ 157142 w 610311"/>
                <a:gd name="connsiteY22" fmla="*/ 393653 h 546895"/>
                <a:gd name="connsiteX23" fmla="*/ 172792 w 610311"/>
                <a:gd name="connsiteY23" fmla="*/ 390253 h 546895"/>
                <a:gd name="connsiteX24" fmla="*/ 207300 w 610311"/>
                <a:gd name="connsiteY24" fmla="*/ 365296 h 546895"/>
                <a:gd name="connsiteX25" fmla="*/ 249703 w 610311"/>
                <a:gd name="connsiteY25" fmla="*/ 293544 h 546895"/>
                <a:gd name="connsiteX26" fmla="*/ 249703 w 610311"/>
                <a:gd name="connsiteY26" fmla="*/ 546895 h 546895"/>
                <a:gd name="connsiteX27" fmla="*/ 265813 w 610311"/>
                <a:gd name="connsiteY27" fmla="*/ 546895 h 546895"/>
                <a:gd name="connsiteX28" fmla="*/ 265813 w 610311"/>
                <a:gd name="connsiteY28" fmla="*/ 295765 h 546895"/>
                <a:gd name="connsiteX29" fmla="*/ 306067 w 610311"/>
                <a:gd name="connsiteY29" fmla="*/ 363016 h 546895"/>
                <a:gd name="connsiteX30" fmla="*/ 340575 w 610311"/>
                <a:gd name="connsiteY30" fmla="*/ 387973 h 546895"/>
                <a:gd name="connsiteX31" fmla="*/ 356226 w 610311"/>
                <a:gd name="connsiteY31" fmla="*/ 391373 h 546895"/>
                <a:gd name="connsiteX32" fmla="*/ 372208 w 610311"/>
                <a:gd name="connsiteY32" fmla="*/ 384970 h 546895"/>
                <a:gd name="connsiteX33" fmla="*/ 375038 w 610311"/>
                <a:gd name="connsiteY33" fmla="*/ 351412 h 546895"/>
                <a:gd name="connsiteX34" fmla="*/ 351514 w 610311"/>
                <a:gd name="connsiteY34" fmla="*/ 314804 h 546895"/>
                <a:gd name="connsiteX35" fmla="*/ 305726 w 610311"/>
                <a:gd name="connsiteY35" fmla="*/ 281993 h 546895"/>
                <a:gd name="connsiteX36" fmla="*/ 570313 w 610311"/>
                <a:gd name="connsiteY36" fmla="*/ 289972 h 546895"/>
                <a:gd name="connsiteX37" fmla="*/ 610311 w 610311"/>
                <a:gd name="connsiteY37" fmla="*/ 228772 h 546895"/>
                <a:gd name="connsiteX38" fmla="*/ 317460 w 610311"/>
                <a:gd name="connsiteY38" fmla="*/ 188347 h 546895"/>
                <a:gd name="connsiteX39" fmla="*/ 346272 w 610311"/>
                <a:gd name="connsiteY39" fmla="*/ 167293 h 546895"/>
                <a:gd name="connsiteX40" fmla="*/ 356174 w 610311"/>
                <a:gd name="connsiteY40" fmla="*/ 165011 h 546895"/>
                <a:gd name="connsiteX41" fmla="*/ 360816 w 610311"/>
                <a:gd name="connsiteY41" fmla="*/ 166394 h 546895"/>
                <a:gd name="connsiteX42" fmla="*/ 359968 w 610311"/>
                <a:gd name="connsiteY42" fmla="*/ 181823 h 546895"/>
                <a:gd name="connsiteX43" fmla="*/ 340122 w 610311"/>
                <a:gd name="connsiteY43" fmla="*/ 212390 h 546895"/>
                <a:gd name="connsiteX44" fmla="*/ 279537 w 610311"/>
                <a:gd name="connsiteY44" fmla="*/ 252621 h 546895"/>
                <a:gd name="connsiteX45" fmla="*/ 317460 w 610311"/>
                <a:gd name="connsiteY45" fmla="*/ 188347 h 546895"/>
                <a:gd name="connsiteX46" fmla="*/ 152551 w 610311"/>
                <a:gd name="connsiteY46" fmla="*/ 164115 h 546895"/>
                <a:gd name="connsiteX47" fmla="*/ 157193 w 610311"/>
                <a:gd name="connsiteY47" fmla="*/ 162732 h 546895"/>
                <a:gd name="connsiteX48" fmla="*/ 167095 w 610311"/>
                <a:gd name="connsiteY48" fmla="*/ 165014 h 546895"/>
                <a:gd name="connsiteX49" fmla="*/ 195907 w 610311"/>
                <a:gd name="connsiteY49" fmla="*/ 186069 h 546895"/>
                <a:gd name="connsiteX50" fmla="*/ 233831 w 610311"/>
                <a:gd name="connsiteY50" fmla="*/ 250342 h 546895"/>
                <a:gd name="connsiteX51" fmla="*/ 173246 w 610311"/>
                <a:gd name="connsiteY51" fmla="*/ 210111 h 546895"/>
                <a:gd name="connsiteX52" fmla="*/ 152551 w 610311"/>
                <a:gd name="connsiteY52" fmla="*/ 164115 h 546895"/>
                <a:gd name="connsiteX53" fmla="*/ 195907 w 610311"/>
                <a:gd name="connsiteY53" fmla="*/ 353210 h 546895"/>
                <a:gd name="connsiteX54" fmla="*/ 167095 w 610311"/>
                <a:gd name="connsiteY54" fmla="*/ 374264 h 546895"/>
                <a:gd name="connsiteX55" fmla="*/ 152551 w 610311"/>
                <a:gd name="connsiteY55" fmla="*/ 375163 h 546895"/>
                <a:gd name="connsiteX56" fmla="*/ 153399 w 610311"/>
                <a:gd name="connsiteY56" fmla="*/ 359734 h 546895"/>
                <a:gd name="connsiteX57" fmla="*/ 173245 w 610311"/>
                <a:gd name="connsiteY57" fmla="*/ 329167 h 546895"/>
                <a:gd name="connsiteX58" fmla="*/ 233833 w 610311"/>
                <a:gd name="connsiteY58" fmla="*/ 288934 h 546895"/>
                <a:gd name="connsiteX59" fmla="*/ 195907 w 610311"/>
                <a:gd name="connsiteY59" fmla="*/ 353210 h 546895"/>
                <a:gd name="connsiteX60" fmla="*/ 359968 w 610311"/>
                <a:gd name="connsiteY60" fmla="*/ 357455 h 546895"/>
                <a:gd name="connsiteX61" fmla="*/ 360816 w 610311"/>
                <a:gd name="connsiteY61" fmla="*/ 372884 h 546895"/>
                <a:gd name="connsiteX62" fmla="*/ 346272 w 610311"/>
                <a:gd name="connsiteY62" fmla="*/ 371985 h 546895"/>
                <a:gd name="connsiteX63" fmla="*/ 317460 w 610311"/>
                <a:gd name="connsiteY63" fmla="*/ 350931 h 546895"/>
                <a:gd name="connsiteX64" fmla="*/ 279536 w 610311"/>
                <a:gd name="connsiteY64" fmla="*/ 286657 h 546895"/>
                <a:gd name="connsiteX65" fmla="*/ 340121 w 610311"/>
                <a:gd name="connsiteY65" fmla="*/ 326888 h 546895"/>
                <a:gd name="connsiteX66" fmla="*/ 359968 w 610311"/>
                <a:gd name="connsiteY66" fmla="*/ 357455 h 546895"/>
                <a:gd name="connsiteX0" fmla="*/ 583572 w 583572"/>
                <a:gd name="connsiteY0" fmla="*/ 270508 h 546895"/>
                <a:gd name="connsiteX1" fmla="*/ 292293 w 583572"/>
                <a:gd name="connsiteY1" fmla="*/ 264902 h 546895"/>
                <a:gd name="connsiteX2" fmla="*/ 351514 w 583572"/>
                <a:gd name="connsiteY2" fmla="*/ 224475 h 546895"/>
                <a:gd name="connsiteX3" fmla="*/ 375038 w 583572"/>
                <a:gd name="connsiteY3" fmla="*/ 187868 h 546895"/>
                <a:gd name="connsiteX4" fmla="*/ 372208 w 583572"/>
                <a:gd name="connsiteY4" fmla="*/ 154310 h 546895"/>
                <a:gd name="connsiteX5" fmla="*/ 340575 w 583572"/>
                <a:gd name="connsiteY5" fmla="*/ 151306 h 546895"/>
                <a:gd name="connsiteX6" fmla="*/ 306067 w 583572"/>
                <a:gd name="connsiteY6" fmla="*/ 176263 h 546895"/>
                <a:gd name="connsiteX7" fmla="*/ 265813 w 583572"/>
                <a:gd name="connsiteY7" fmla="*/ 243514 h 546895"/>
                <a:gd name="connsiteX8" fmla="*/ 265813 w 583572"/>
                <a:gd name="connsiteY8" fmla="*/ 0 h 546895"/>
                <a:gd name="connsiteX9" fmla="*/ 249703 w 583572"/>
                <a:gd name="connsiteY9" fmla="*/ 0 h 546895"/>
                <a:gd name="connsiteX10" fmla="*/ 249703 w 583572"/>
                <a:gd name="connsiteY10" fmla="*/ 245738 h 546895"/>
                <a:gd name="connsiteX11" fmla="*/ 207300 w 583572"/>
                <a:gd name="connsiteY11" fmla="*/ 173986 h 546895"/>
                <a:gd name="connsiteX12" fmla="*/ 172792 w 583572"/>
                <a:gd name="connsiteY12" fmla="*/ 149029 h 546895"/>
                <a:gd name="connsiteX13" fmla="*/ 141160 w 583572"/>
                <a:gd name="connsiteY13" fmla="*/ 152032 h 546895"/>
                <a:gd name="connsiteX14" fmla="*/ 161854 w 583572"/>
                <a:gd name="connsiteY14" fmla="*/ 222198 h 546895"/>
                <a:gd name="connsiteX15" fmla="*/ 225247 w 583572"/>
                <a:gd name="connsiteY15" fmla="*/ 264903 h 546895"/>
                <a:gd name="connsiteX16" fmla="*/ 0 w 583572"/>
                <a:gd name="connsiteY16" fmla="*/ 264903 h 546895"/>
                <a:gd name="connsiteX17" fmla="*/ 0 w 583572"/>
                <a:gd name="connsiteY17" fmla="*/ 281994 h 546895"/>
                <a:gd name="connsiteX18" fmla="*/ 211577 w 583572"/>
                <a:gd name="connsiteY18" fmla="*/ 281994 h 546895"/>
                <a:gd name="connsiteX19" fmla="*/ 161853 w 583572"/>
                <a:gd name="connsiteY19" fmla="*/ 317084 h 546895"/>
                <a:gd name="connsiteX20" fmla="*/ 138330 w 583572"/>
                <a:gd name="connsiteY20" fmla="*/ 353692 h 546895"/>
                <a:gd name="connsiteX21" fmla="*/ 141160 w 583572"/>
                <a:gd name="connsiteY21" fmla="*/ 387250 h 546895"/>
                <a:gd name="connsiteX22" fmla="*/ 157142 w 583572"/>
                <a:gd name="connsiteY22" fmla="*/ 393653 h 546895"/>
                <a:gd name="connsiteX23" fmla="*/ 172792 w 583572"/>
                <a:gd name="connsiteY23" fmla="*/ 390253 h 546895"/>
                <a:gd name="connsiteX24" fmla="*/ 207300 w 583572"/>
                <a:gd name="connsiteY24" fmla="*/ 365296 h 546895"/>
                <a:gd name="connsiteX25" fmla="*/ 249703 w 583572"/>
                <a:gd name="connsiteY25" fmla="*/ 293544 h 546895"/>
                <a:gd name="connsiteX26" fmla="*/ 249703 w 583572"/>
                <a:gd name="connsiteY26" fmla="*/ 546895 h 546895"/>
                <a:gd name="connsiteX27" fmla="*/ 265813 w 583572"/>
                <a:gd name="connsiteY27" fmla="*/ 546895 h 546895"/>
                <a:gd name="connsiteX28" fmla="*/ 265813 w 583572"/>
                <a:gd name="connsiteY28" fmla="*/ 295765 h 546895"/>
                <a:gd name="connsiteX29" fmla="*/ 306067 w 583572"/>
                <a:gd name="connsiteY29" fmla="*/ 363016 h 546895"/>
                <a:gd name="connsiteX30" fmla="*/ 340575 w 583572"/>
                <a:gd name="connsiteY30" fmla="*/ 387973 h 546895"/>
                <a:gd name="connsiteX31" fmla="*/ 356226 w 583572"/>
                <a:gd name="connsiteY31" fmla="*/ 391373 h 546895"/>
                <a:gd name="connsiteX32" fmla="*/ 372208 w 583572"/>
                <a:gd name="connsiteY32" fmla="*/ 384970 h 546895"/>
                <a:gd name="connsiteX33" fmla="*/ 375038 w 583572"/>
                <a:gd name="connsiteY33" fmla="*/ 351412 h 546895"/>
                <a:gd name="connsiteX34" fmla="*/ 351514 w 583572"/>
                <a:gd name="connsiteY34" fmla="*/ 314804 h 546895"/>
                <a:gd name="connsiteX35" fmla="*/ 305726 w 583572"/>
                <a:gd name="connsiteY35" fmla="*/ 281993 h 546895"/>
                <a:gd name="connsiteX36" fmla="*/ 570313 w 583572"/>
                <a:gd name="connsiteY36" fmla="*/ 289972 h 546895"/>
                <a:gd name="connsiteX37" fmla="*/ 583572 w 583572"/>
                <a:gd name="connsiteY37" fmla="*/ 270508 h 546895"/>
                <a:gd name="connsiteX38" fmla="*/ 317460 w 583572"/>
                <a:gd name="connsiteY38" fmla="*/ 188347 h 546895"/>
                <a:gd name="connsiteX39" fmla="*/ 346272 w 583572"/>
                <a:gd name="connsiteY39" fmla="*/ 167293 h 546895"/>
                <a:gd name="connsiteX40" fmla="*/ 356174 w 583572"/>
                <a:gd name="connsiteY40" fmla="*/ 165011 h 546895"/>
                <a:gd name="connsiteX41" fmla="*/ 360816 w 583572"/>
                <a:gd name="connsiteY41" fmla="*/ 166394 h 546895"/>
                <a:gd name="connsiteX42" fmla="*/ 359968 w 583572"/>
                <a:gd name="connsiteY42" fmla="*/ 181823 h 546895"/>
                <a:gd name="connsiteX43" fmla="*/ 340122 w 583572"/>
                <a:gd name="connsiteY43" fmla="*/ 212390 h 546895"/>
                <a:gd name="connsiteX44" fmla="*/ 279537 w 583572"/>
                <a:gd name="connsiteY44" fmla="*/ 252621 h 546895"/>
                <a:gd name="connsiteX45" fmla="*/ 317460 w 583572"/>
                <a:gd name="connsiteY45" fmla="*/ 188347 h 546895"/>
                <a:gd name="connsiteX46" fmla="*/ 152551 w 583572"/>
                <a:gd name="connsiteY46" fmla="*/ 164115 h 546895"/>
                <a:gd name="connsiteX47" fmla="*/ 157193 w 583572"/>
                <a:gd name="connsiteY47" fmla="*/ 162732 h 546895"/>
                <a:gd name="connsiteX48" fmla="*/ 167095 w 583572"/>
                <a:gd name="connsiteY48" fmla="*/ 165014 h 546895"/>
                <a:gd name="connsiteX49" fmla="*/ 195907 w 583572"/>
                <a:gd name="connsiteY49" fmla="*/ 186069 h 546895"/>
                <a:gd name="connsiteX50" fmla="*/ 233831 w 583572"/>
                <a:gd name="connsiteY50" fmla="*/ 250342 h 546895"/>
                <a:gd name="connsiteX51" fmla="*/ 173246 w 583572"/>
                <a:gd name="connsiteY51" fmla="*/ 210111 h 546895"/>
                <a:gd name="connsiteX52" fmla="*/ 152551 w 583572"/>
                <a:gd name="connsiteY52" fmla="*/ 164115 h 546895"/>
                <a:gd name="connsiteX53" fmla="*/ 195907 w 583572"/>
                <a:gd name="connsiteY53" fmla="*/ 353210 h 546895"/>
                <a:gd name="connsiteX54" fmla="*/ 167095 w 583572"/>
                <a:gd name="connsiteY54" fmla="*/ 374264 h 546895"/>
                <a:gd name="connsiteX55" fmla="*/ 152551 w 583572"/>
                <a:gd name="connsiteY55" fmla="*/ 375163 h 546895"/>
                <a:gd name="connsiteX56" fmla="*/ 153399 w 583572"/>
                <a:gd name="connsiteY56" fmla="*/ 359734 h 546895"/>
                <a:gd name="connsiteX57" fmla="*/ 173245 w 583572"/>
                <a:gd name="connsiteY57" fmla="*/ 329167 h 546895"/>
                <a:gd name="connsiteX58" fmla="*/ 233833 w 583572"/>
                <a:gd name="connsiteY58" fmla="*/ 288934 h 546895"/>
                <a:gd name="connsiteX59" fmla="*/ 195907 w 583572"/>
                <a:gd name="connsiteY59" fmla="*/ 353210 h 546895"/>
                <a:gd name="connsiteX60" fmla="*/ 359968 w 583572"/>
                <a:gd name="connsiteY60" fmla="*/ 357455 h 546895"/>
                <a:gd name="connsiteX61" fmla="*/ 360816 w 583572"/>
                <a:gd name="connsiteY61" fmla="*/ 372884 h 546895"/>
                <a:gd name="connsiteX62" fmla="*/ 346272 w 583572"/>
                <a:gd name="connsiteY62" fmla="*/ 371985 h 546895"/>
                <a:gd name="connsiteX63" fmla="*/ 317460 w 583572"/>
                <a:gd name="connsiteY63" fmla="*/ 350931 h 546895"/>
                <a:gd name="connsiteX64" fmla="*/ 279536 w 583572"/>
                <a:gd name="connsiteY64" fmla="*/ 286657 h 546895"/>
                <a:gd name="connsiteX65" fmla="*/ 340121 w 583572"/>
                <a:gd name="connsiteY65" fmla="*/ 326888 h 546895"/>
                <a:gd name="connsiteX66" fmla="*/ 359968 w 583572"/>
                <a:gd name="connsiteY66" fmla="*/ 357455 h 546895"/>
                <a:gd name="connsiteX0" fmla="*/ 633009 w 633009"/>
                <a:gd name="connsiteY0" fmla="*/ 270508 h 546895"/>
                <a:gd name="connsiteX1" fmla="*/ 341730 w 633009"/>
                <a:gd name="connsiteY1" fmla="*/ 264902 h 546895"/>
                <a:gd name="connsiteX2" fmla="*/ 400951 w 633009"/>
                <a:gd name="connsiteY2" fmla="*/ 224475 h 546895"/>
                <a:gd name="connsiteX3" fmla="*/ 424475 w 633009"/>
                <a:gd name="connsiteY3" fmla="*/ 187868 h 546895"/>
                <a:gd name="connsiteX4" fmla="*/ 421645 w 633009"/>
                <a:gd name="connsiteY4" fmla="*/ 154310 h 546895"/>
                <a:gd name="connsiteX5" fmla="*/ 390012 w 633009"/>
                <a:gd name="connsiteY5" fmla="*/ 151306 h 546895"/>
                <a:gd name="connsiteX6" fmla="*/ 355504 w 633009"/>
                <a:gd name="connsiteY6" fmla="*/ 176263 h 546895"/>
                <a:gd name="connsiteX7" fmla="*/ 315250 w 633009"/>
                <a:gd name="connsiteY7" fmla="*/ 243514 h 546895"/>
                <a:gd name="connsiteX8" fmla="*/ 315250 w 633009"/>
                <a:gd name="connsiteY8" fmla="*/ 0 h 546895"/>
                <a:gd name="connsiteX9" fmla="*/ 299140 w 633009"/>
                <a:gd name="connsiteY9" fmla="*/ 0 h 546895"/>
                <a:gd name="connsiteX10" fmla="*/ 299140 w 633009"/>
                <a:gd name="connsiteY10" fmla="*/ 245738 h 546895"/>
                <a:gd name="connsiteX11" fmla="*/ 256737 w 633009"/>
                <a:gd name="connsiteY11" fmla="*/ 173986 h 546895"/>
                <a:gd name="connsiteX12" fmla="*/ 222229 w 633009"/>
                <a:gd name="connsiteY12" fmla="*/ 149029 h 546895"/>
                <a:gd name="connsiteX13" fmla="*/ 190597 w 633009"/>
                <a:gd name="connsiteY13" fmla="*/ 152032 h 546895"/>
                <a:gd name="connsiteX14" fmla="*/ 211291 w 633009"/>
                <a:gd name="connsiteY14" fmla="*/ 222198 h 546895"/>
                <a:gd name="connsiteX15" fmla="*/ 274684 w 633009"/>
                <a:gd name="connsiteY15" fmla="*/ 264903 h 546895"/>
                <a:gd name="connsiteX16" fmla="*/ 49437 w 633009"/>
                <a:gd name="connsiteY16" fmla="*/ 264903 h 546895"/>
                <a:gd name="connsiteX17" fmla="*/ 0 w 633009"/>
                <a:gd name="connsiteY17" fmla="*/ 296318 h 546895"/>
                <a:gd name="connsiteX18" fmla="*/ 261014 w 633009"/>
                <a:gd name="connsiteY18" fmla="*/ 281994 h 546895"/>
                <a:gd name="connsiteX19" fmla="*/ 211290 w 633009"/>
                <a:gd name="connsiteY19" fmla="*/ 317084 h 546895"/>
                <a:gd name="connsiteX20" fmla="*/ 187767 w 633009"/>
                <a:gd name="connsiteY20" fmla="*/ 353692 h 546895"/>
                <a:gd name="connsiteX21" fmla="*/ 190597 w 633009"/>
                <a:gd name="connsiteY21" fmla="*/ 387250 h 546895"/>
                <a:gd name="connsiteX22" fmla="*/ 206579 w 633009"/>
                <a:gd name="connsiteY22" fmla="*/ 393653 h 546895"/>
                <a:gd name="connsiteX23" fmla="*/ 222229 w 633009"/>
                <a:gd name="connsiteY23" fmla="*/ 390253 h 546895"/>
                <a:gd name="connsiteX24" fmla="*/ 256737 w 633009"/>
                <a:gd name="connsiteY24" fmla="*/ 365296 h 546895"/>
                <a:gd name="connsiteX25" fmla="*/ 299140 w 633009"/>
                <a:gd name="connsiteY25" fmla="*/ 293544 h 546895"/>
                <a:gd name="connsiteX26" fmla="*/ 299140 w 633009"/>
                <a:gd name="connsiteY26" fmla="*/ 546895 h 546895"/>
                <a:gd name="connsiteX27" fmla="*/ 315250 w 633009"/>
                <a:gd name="connsiteY27" fmla="*/ 546895 h 546895"/>
                <a:gd name="connsiteX28" fmla="*/ 315250 w 633009"/>
                <a:gd name="connsiteY28" fmla="*/ 295765 h 546895"/>
                <a:gd name="connsiteX29" fmla="*/ 355504 w 633009"/>
                <a:gd name="connsiteY29" fmla="*/ 363016 h 546895"/>
                <a:gd name="connsiteX30" fmla="*/ 390012 w 633009"/>
                <a:gd name="connsiteY30" fmla="*/ 387973 h 546895"/>
                <a:gd name="connsiteX31" fmla="*/ 405663 w 633009"/>
                <a:gd name="connsiteY31" fmla="*/ 391373 h 546895"/>
                <a:gd name="connsiteX32" fmla="*/ 421645 w 633009"/>
                <a:gd name="connsiteY32" fmla="*/ 384970 h 546895"/>
                <a:gd name="connsiteX33" fmla="*/ 424475 w 633009"/>
                <a:gd name="connsiteY33" fmla="*/ 351412 h 546895"/>
                <a:gd name="connsiteX34" fmla="*/ 400951 w 633009"/>
                <a:gd name="connsiteY34" fmla="*/ 314804 h 546895"/>
                <a:gd name="connsiteX35" fmla="*/ 355163 w 633009"/>
                <a:gd name="connsiteY35" fmla="*/ 281993 h 546895"/>
                <a:gd name="connsiteX36" fmla="*/ 619750 w 633009"/>
                <a:gd name="connsiteY36" fmla="*/ 289972 h 546895"/>
                <a:gd name="connsiteX37" fmla="*/ 633009 w 633009"/>
                <a:gd name="connsiteY37" fmla="*/ 270508 h 546895"/>
                <a:gd name="connsiteX38" fmla="*/ 366897 w 633009"/>
                <a:gd name="connsiteY38" fmla="*/ 188347 h 546895"/>
                <a:gd name="connsiteX39" fmla="*/ 395709 w 633009"/>
                <a:gd name="connsiteY39" fmla="*/ 167293 h 546895"/>
                <a:gd name="connsiteX40" fmla="*/ 405611 w 633009"/>
                <a:gd name="connsiteY40" fmla="*/ 165011 h 546895"/>
                <a:gd name="connsiteX41" fmla="*/ 410253 w 633009"/>
                <a:gd name="connsiteY41" fmla="*/ 166394 h 546895"/>
                <a:gd name="connsiteX42" fmla="*/ 409405 w 633009"/>
                <a:gd name="connsiteY42" fmla="*/ 181823 h 546895"/>
                <a:gd name="connsiteX43" fmla="*/ 389559 w 633009"/>
                <a:gd name="connsiteY43" fmla="*/ 212390 h 546895"/>
                <a:gd name="connsiteX44" fmla="*/ 328974 w 633009"/>
                <a:gd name="connsiteY44" fmla="*/ 252621 h 546895"/>
                <a:gd name="connsiteX45" fmla="*/ 366897 w 633009"/>
                <a:gd name="connsiteY45" fmla="*/ 188347 h 546895"/>
                <a:gd name="connsiteX46" fmla="*/ 201988 w 633009"/>
                <a:gd name="connsiteY46" fmla="*/ 164115 h 546895"/>
                <a:gd name="connsiteX47" fmla="*/ 206630 w 633009"/>
                <a:gd name="connsiteY47" fmla="*/ 162732 h 546895"/>
                <a:gd name="connsiteX48" fmla="*/ 216532 w 633009"/>
                <a:gd name="connsiteY48" fmla="*/ 165014 h 546895"/>
                <a:gd name="connsiteX49" fmla="*/ 245344 w 633009"/>
                <a:gd name="connsiteY49" fmla="*/ 186069 h 546895"/>
                <a:gd name="connsiteX50" fmla="*/ 283268 w 633009"/>
                <a:gd name="connsiteY50" fmla="*/ 250342 h 546895"/>
                <a:gd name="connsiteX51" fmla="*/ 222683 w 633009"/>
                <a:gd name="connsiteY51" fmla="*/ 210111 h 546895"/>
                <a:gd name="connsiteX52" fmla="*/ 201988 w 633009"/>
                <a:gd name="connsiteY52" fmla="*/ 164115 h 546895"/>
                <a:gd name="connsiteX53" fmla="*/ 245344 w 633009"/>
                <a:gd name="connsiteY53" fmla="*/ 353210 h 546895"/>
                <a:gd name="connsiteX54" fmla="*/ 216532 w 633009"/>
                <a:gd name="connsiteY54" fmla="*/ 374264 h 546895"/>
                <a:gd name="connsiteX55" fmla="*/ 201988 w 633009"/>
                <a:gd name="connsiteY55" fmla="*/ 375163 h 546895"/>
                <a:gd name="connsiteX56" fmla="*/ 202836 w 633009"/>
                <a:gd name="connsiteY56" fmla="*/ 359734 h 546895"/>
                <a:gd name="connsiteX57" fmla="*/ 222682 w 633009"/>
                <a:gd name="connsiteY57" fmla="*/ 329167 h 546895"/>
                <a:gd name="connsiteX58" fmla="*/ 283270 w 633009"/>
                <a:gd name="connsiteY58" fmla="*/ 288934 h 546895"/>
                <a:gd name="connsiteX59" fmla="*/ 245344 w 633009"/>
                <a:gd name="connsiteY59" fmla="*/ 353210 h 546895"/>
                <a:gd name="connsiteX60" fmla="*/ 409405 w 633009"/>
                <a:gd name="connsiteY60" fmla="*/ 357455 h 546895"/>
                <a:gd name="connsiteX61" fmla="*/ 410253 w 633009"/>
                <a:gd name="connsiteY61" fmla="*/ 372884 h 546895"/>
                <a:gd name="connsiteX62" fmla="*/ 395709 w 633009"/>
                <a:gd name="connsiteY62" fmla="*/ 371985 h 546895"/>
                <a:gd name="connsiteX63" fmla="*/ 366897 w 633009"/>
                <a:gd name="connsiteY63" fmla="*/ 350931 h 546895"/>
                <a:gd name="connsiteX64" fmla="*/ 328973 w 633009"/>
                <a:gd name="connsiteY64" fmla="*/ 286657 h 546895"/>
                <a:gd name="connsiteX65" fmla="*/ 389558 w 633009"/>
                <a:gd name="connsiteY65" fmla="*/ 326888 h 546895"/>
                <a:gd name="connsiteX66" fmla="*/ 409405 w 633009"/>
                <a:gd name="connsiteY66" fmla="*/ 357455 h 546895"/>
                <a:gd name="connsiteX0" fmla="*/ 650958 w 650958"/>
                <a:gd name="connsiteY0" fmla="*/ 270508 h 546895"/>
                <a:gd name="connsiteX1" fmla="*/ 359679 w 650958"/>
                <a:gd name="connsiteY1" fmla="*/ 264902 h 546895"/>
                <a:gd name="connsiteX2" fmla="*/ 418900 w 650958"/>
                <a:gd name="connsiteY2" fmla="*/ 224475 h 546895"/>
                <a:gd name="connsiteX3" fmla="*/ 442424 w 650958"/>
                <a:gd name="connsiteY3" fmla="*/ 187868 h 546895"/>
                <a:gd name="connsiteX4" fmla="*/ 439594 w 650958"/>
                <a:gd name="connsiteY4" fmla="*/ 154310 h 546895"/>
                <a:gd name="connsiteX5" fmla="*/ 407961 w 650958"/>
                <a:gd name="connsiteY5" fmla="*/ 151306 h 546895"/>
                <a:gd name="connsiteX6" fmla="*/ 373453 w 650958"/>
                <a:gd name="connsiteY6" fmla="*/ 176263 h 546895"/>
                <a:gd name="connsiteX7" fmla="*/ 333199 w 650958"/>
                <a:gd name="connsiteY7" fmla="*/ 243514 h 546895"/>
                <a:gd name="connsiteX8" fmla="*/ 333199 w 650958"/>
                <a:gd name="connsiteY8" fmla="*/ 0 h 546895"/>
                <a:gd name="connsiteX9" fmla="*/ 317089 w 650958"/>
                <a:gd name="connsiteY9" fmla="*/ 0 h 546895"/>
                <a:gd name="connsiteX10" fmla="*/ 317089 w 650958"/>
                <a:gd name="connsiteY10" fmla="*/ 245738 h 546895"/>
                <a:gd name="connsiteX11" fmla="*/ 274686 w 650958"/>
                <a:gd name="connsiteY11" fmla="*/ 173986 h 546895"/>
                <a:gd name="connsiteX12" fmla="*/ 240178 w 650958"/>
                <a:gd name="connsiteY12" fmla="*/ 149029 h 546895"/>
                <a:gd name="connsiteX13" fmla="*/ 208546 w 650958"/>
                <a:gd name="connsiteY13" fmla="*/ 152032 h 546895"/>
                <a:gd name="connsiteX14" fmla="*/ 229240 w 650958"/>
                <a:gd name="connsiteY14" fmla="*/ 222198 h 546895"/>
                <a:gd name="connsiteX15" fmla="*/ 292633 w 650958"/>
                <a:gd name="connsiteY15" fmla="*/ 264903 h 546895"/>
                <a:gd name="connsiteX16" fmla="*/ 0 w 650958"/>
                <a:gd name="connsiteY16" fmla="*/ 278335 h 546895"/>
                <a:gd name="connsiteX17" fmla="*/ 17949 w 650958"/>
                <a:gd name="connsiteY17" fmla="*/ 296318 h 546895"/>
                <a:gd name="connsiteX18" fmla="*/ 278963 w 650958"/>
                <a:gd name="connsiteY18" fmla="*/ 281994 h 546895"/>
                <a:gd name="connsiteX19" fmla="*/ 229239 w 650958"/>
                <a:gd name="connsiteY19" fmla="*/ 317084 h 546895"/>
                <a:gd name="connsiteX20" fmla="*/ 205716 w 650958"/>
                <a:gd name="connsiteY20" fmla="*/ 353692 h 546895"/>
                <a:gd name="connsiteX21" fmla="*/ 208546 w 650958"/>
                <a:gd name="connsiteY21" fmla="*/ 387250 h 546895"/>
                <a:gd name="connsiteX22" fmla="*/ 224528 w 650958"/>
                <a:gd name="connsiteY22" fmla="*/ 393653 h 546895"/>
                <a:gd name="connsiteX23" fmla="*/ 240178 w 650958"/>
                <a:gd name="connsiteY23" fmla="*/ 390253 h 546895"/>
                <a:gd name="connsiteX24" fmla="*/ 274686 w 650958"/>
                <a:gd name="connsiteY24" fmla="*/ 365296 h 546895"/>
                <a:gd name="connsiteX25" fmla="*/ 317089 w 650958"/>
                <a:gd name="connsiteY25" fmla="*/ 293544 h 546895"/>
                <a:gd name="connsiteX26" fmla="*/ 317089 w 650958"/>
                <a:gd name="connsiteY26" fmla="*/ 546895 h 546895"/>
                <a:gd name="connsiteX27" fmla="*/ 333199 w 650958"/>
                <a:gd name="connsiteY27" fmla="*/ 546895 h 546895"/>
                <a:gd name="connsiteX28" fmla="*/ 333199 w 650958"/>
                <a:gd name="connsiteY28" fmla="*/ 295765 h 546895"/>
                <a:gd name="connsiteX29" fmla="*/ 373453 w 650958"/>
                <a:gd name="connsiteY29" fmla="*/ 363016 h 546895"/>
                <a:gd name="connsiteX30" fmla="*/ 407961 w 650958"/>
                <a:gd name="connsiteY30" fmla="*/ 387973 h 546895"/>
                <a:gd name="connsiteX31" fmla="*/ 423612 w 650958"/>
                <a:gd name="connsiteY31" fmla="*/ 391373 h 546895"/>
                <a:gd name="connsiteX32" fmla="*/ 439594 w 650958"/>
                <a:gd name="connsiteY32" fmla="*/ 384970 h 546895"/>
                <a:gd name="connsiteX33" fmla="*/ 442424 w 650958"/>
                <a:gd name="connsiteY33" fmla="*/ 351412 h 546895"/>
                <a:gd name="connsiteX34" fmla="*/ 418900 w 650958"/>
                <a:gd name="connsiteY34" fmla="*/ 314804 h 546895"/>
                <a:gd name="connsiteX35" fmla="*/ 373112 w 650958"/>
                <a:gd name="connsiteY35" fmla="*/ 281993 h 546895"/>
                <a:gd name="connsiteX36" fmla="*/ 637699 w 650958"/>
                <a:gd name="connsiteY36" fmla="*/ 289972 h 546895"/>
                <a:gd name="connsiteX37" fmla="*/ 650958 w 650958"/>
                <a:gd name="connsiteY37" fmla="*/ 270508 h 546895"/>
                <a:gd name="connsiteX38" fmla="*/ 384846 w 650958"/>
                <a:gd name="connsiteY38" fmla="*/ 188347 h 546895"/>
                <a:gd name="connsiteX39" fmla="*/ 413658 w 650958"/>
                <a:gd name="connsiteY39" fmla="*/ 167293 h 546895"/>
                <a:gd name="connsiteX40" fmla="*/ 423560 w 650958"/>
                <a:gd name="connsiteY40" fmla="*/ 165011 h 546895"/>
                <a:gd name="connsiteX41" fmla="*/ 428202 w 650958"/>
                <a:gd name="connsiteY41" fmla="*/ 166394 h 546895"/>
                <a:gd name="connsiteX42" fmla="*/ 427354 w 650958"/>
                <a:gd name="connsiteY42" fmla="*/ 181823 h 546895"/>
                <a:gd name="connsiteX43" fmla="*/ 407508 w 650958"/>
                <a:gd name="connsiteY43" fmla="*/ 212390 h 546895"/>
                <a:gd name="connsiteX44" fmla="*/ 346923 w 650958"/>
                <a:gd name="connsiteY44" fmla="*/ 252621 h 546895"/>
                <a:gd name="connsiteX45" fmla="*/ 384846 w 650958"/>
                <a:gd name="connsiteY45" fmla="*/ 188347 h 546895"/>
                <a:gd name="connsiteX46" fmla="*/ 219937 w 650958"/>
                <a:gd name="connsiteY46" fmla="*/ 164115 h 546895"/>
                <a:gd name="connsiteX47" fmla="*/ 224579 w 650958"/>
                <a:gd name="connsiteY47" fmla="*/ 162732 h 546895"/>
                <a:gd name="connsiteX48" fmla="*/ 234481 w 650958"/>
                <a:gd name="connsiteY48" fmla="*/ 165014 h 546895"/>
                <a:gd name="connsiteX49" fmla="*/ 263293 w 650958"/>
                <a:gd name="connsiteY49" fmla="*/ 186069 h 546895"/>
                <a:gd name="connsiteX50" fmla="*/ 301217 w 650958"/>
                <a:gd name="connsiteY50" fmla="*/ 250342 h 546895"/>
                <a:gd name="connsiteX51" fmla="*/ 240632 w 650958"/>
                <a:gd name="connsiteY51" fmla="*/ 210111 h 546895"/>
                <a:gd name="connsiteX52" fmla="*/ 219937 w 650958"/>
                <a:gd name="connsiteY52" fmla="*/ 164115 h 546895"/>
                <a:gd name="connsiteX53" fmla="*/ 263293 w 650958"/>
                <a:gd name="connsiteY53" fmla="*/ 353210 h 546895"/>
                <a:gd name="connsiteX54" fmla="*/ 234481 w 650958"/>
                <a:gd name="connsiteY54" fmla="*/ 374264 h 546895"/>
                <a:gd name="connsiteX55" fmla="*/ 219937 w 650958"/>
                <a:gd name="connsiteY55" fmla="*/ 375163 h 546895"/>
                <a:gd name="connsiteX56" fmla="*/ 220785 w 650958"/>
                <a:gd name="connsiteY56" fmla="*/ 359734 h 546895"/>
                <a:gd name="connsiteX57" fmla="*/ 240631 w 650958"/>
                <a:gd name="connsiteY57" fmla="*/ 329167 h 546895"/>
                <a:gd name="connsiteX58" fmla="*/ 301219 w 650958"/>
                <a:gd name="connsiteY58" fmla="*/ 288934 h 546895"/>
                <a:gd name="connsiteX59" fmla="*/ 263293 w 650958"/>
                <a:gd name="connsiteY59" fmla="*/ 353210 h 546895"/>
                <a:gd name="connsiteX60" fmla="*/ 427354 w 650958"/>
                <a:gd name="connsiteY60" fmla="*/ 357455 h 546895"/>
                <a:gd name="connsiteX61" fmla="*/ 428202 w 650958"/>
                <a:gd name="connsiteY61" fmla="*/ 372884 h 546895"/>
                <a:gd name="connsiteX62" fmla="*/ 413658 w 650958"/>
                <a:gd name="connsiteY62" fmla="*/ 371985 h 546895"/>
                <a:gd name="connsiteX63" fmla="*/ 384846 w 650958"/>
                <a:gd name="connsiteY63" fmla="*/ 350931 h 546895"/>
                <a:gd name="connsiteX64" fmla="*/ 346922 w 650958"/>
                <a:gd name="connsiteY64" fmla="*/ 286657 h 546895"/>
                <a:gd name="connsiteX65" fmla="*/ 407507 w 650958"/>
                <a:gd name="connsiteY65" fmla="*/ 326888 h 546895"/>
                <a:gd name="connsiteX66" fmla="*/ 427354 w 650958"/>
                <a:gd name="connsiteY66" fmla="*/ 357455 h 546895"/>
                <a:gd name="connsiteX0" fmla="*/ 650958 w 650958"/>
                <a:gd name="connsiteY0" fmla="*/ 270508 h 560884"/>
                <a:gd name="connsiteX1" fmla="*/ 359679 w 650958"/>
                <a:gd name="connsiteY1" fmla="*/ 264902 h 560884"/>
                <a:gd name="connsiteX2" fmla="*/ 418900 w 650958"/>
                <a:gd name="connsiteY2" fmla="*/ 224475 h 560884"/>
                <a:gd name="connsiteX3" fmla="*/ 442424 w 650958"/>
                <a:gd name="connsiteY3" fmla="*/ 187868 h 560884"/>
                <a:gd name="connsiteX4" fmla="*/ 439594 w 650958"/>
                <a:gd name="connsiteY4" fmla="*/ 154310 h 560884"/>
                <a:gd name="connsiteX5" fmla="*/ 407961 w 650958"/>
                <a:gd name="connsiteY5" fmla="*/ 151306 h 560884"/>
                <a:gd name="connsiteX6" fmla="*/ 373453 w 650958"/>
                <a:gd name="connsiteY6" fmla="*/ 176263 h 560884"/>
                <a:gd name="connsiteX7" fmla="*/ 333199 w 650958"/>
                <a:gd name="connsiteY7" fmla="*/ 243514 h 560884"/>
                <a:gd name="connsiteX8" fmla="*/ 333199 w 650958"/>
                <a:gd name="connsiteY8" fmla="*/ 0 h 560884"/>
                <a:gd name="connsiteX9" fmla="*/ 317089 w 650958"/>
                <a:gd name="connsiteY9" fmla="*/ 0 h 560884"/>
                <a:gd name="connsiteX10" fmla="*/ 317089 w 650958"/>
                <a:gd name="connsiteY10" fmla="*/ 245738 h 560884"/>
                <a:gd name="connsiteX11" fmla="*/ 274686 w 650958"/>
                <a:gd name="connsiteY11" fmla="*/ 173986 h 560884"/>
                <a:gd name="connsiteX12" fmla="*/ 240178 w 650958"/>
                <a:gd name="connsiteY12" fmla="*/ 149029 h 560884"/>
                <a:gd name="connsiteX13" fmla="*/ 208546 w 650958"/>
                <a:gd name="connsiteY13" fmla="*/ 152032 h 560884"/>
                <a:gd name="connsiteX14" fmla="*/ 229240 w 650958"/>
                <a:gd name="connsiteY14" fmla="*/ 222198 h 560884"/>
                <a:gd name="connsiteX15" fmla="*/ 292633 w 650958"/>
                <a:gd name="connsiteY15" fmla="*/ 264903 h 560884"/>
                <a:gd name="connsiteX16" fmla="*/ 0 w 650958"/>
                <a:gd name="connsiteY16" fmla="*/ 278335 h 560884"/>
                <a:gd name="connsiteX17" fmla="*/ 17949 w 650958"/>
                <a:gd name="connsiteY17" fmla="*/ 296318 h 560884"/>
                <a:gd name="connsiteX18" fmla="*/ 278963 w 650958"/>
                <a:gd name="connsiteY18" fmla="*/ 281994 h 560884"/>
                <a:gd name="connsiteX19" fmla="*/ 229239 w 650958"/>
                <a:gd name="connsiteY19" fmla="*/ 317084 h 560884"/>
                <a:gd name="connsiteX20" fmla="*/ 205716 w 650958"/>
                <a:gd name="connsiteY20" fmla="*/ 353692 h 560884"/>
                <a:gd name="connsiteX21" fmla="*/ 208546 w 650958"/>
                <a:gd name="connsiteY21" fmla="*/ 387250 h 560884"/>
                <a:gd name="connsiteX22" fmla="*/ 224528 w 650958"/>
                <a:gd name="connsiteY22" fmla="*/ 393653 h 560884"/>
                <a:gd name="connsiteX23" fmla="*/ 240178 w 650958"/>
                <a:gd name="connsiteY23" fmla="*/ 390253 h 560884"/>
                <a:gd name="connsiteX24" fmla="*/ 274686 w 650958"/>
                <a:gd name="connsiteY24" fmla="*/ 365296 h 560884"/>
                <a:gd name="connsiteX25" fmla="*/ 317089 w 650958"/>
                <a:gd name="connsiteY25" fmla="*/ 293544 h 560884"/>
                <a:gd name="connsiteX26" fmla="*/ 277171 w 650958"/>
                <a:gd name="connsiteY26" fmla="*/ 560884 h 560884"/>
                <a:gd name="connsiteX27" fmla="*/ 333199 w 650958"/>
                <a:gd name="connsiteY27" fmla="*/ 546895 h 560884"/>
                <a:gd name="connsiteX28" fmla="*/ 333199 w 650958"/>
                <a:gd name="connsiteY28" fmla="*/ 295765 h 560884"/>
                <a:gd name="connsiteX29" fmla="*/ 373453 w 650958"/>
                <a:gd name="connsiteY29" fmla="*/ 363016 h 560884"/>
                <a:gd name="connsiteX30" fmla="*/ 407961 w 650958"/>
                <a:gd name="connsiteY30" fmla="*/ 387973 h 560884"/>
                <a:gd name="connsiteX31" fmla="*/ 423612 w 650958"/>
                <a:gd name="connsiteY31" fmla="*/ 391373 h 560884"/>
                <a:gd name="connsiteX32" fmla="*/ 439594 w 650958"/>
                <a:gd name="connsiteY32" fmla="*/ 384970 h 560884"/>
                <a:gd name="connsiteX33" fmla="*/ 442424 w 650958"/>
                <a:gd name="connsiteY33" fmla="*/ 351412 h 560884"/>
                <a:gd name="connsiteX34" fmla="*/ 418900 w 650958"/>
                <a:gd name="connsiteY34" fmla="*/ 314804 h 560884"/>
                <a:gd name="connsiteX35" fmla="*/ 373112 w 650958"/>
                <a:gd name="connsiteY35" fmla="*/ 281993 h 560884"/>
                <a:gd name="connsiteX36" fmla="*/ 637699 w 650958"/>
                <a:gd name="connsiteY36" fmla="*/ 289972 h 560884"/>
                <a:gd name="connsiteX37" fmla="*/ 650958 w 650958"/>
                <a:gd name="connsiteY37" fmla="*/ 270508 h 560884"/>
                <a:gd name="connsiteX38" fmla="*/ 384846 w 650958"/>
                <a:gd name="connsiteY38" fmla="*/ 188347 h 560884"/>
                <a:gd name="connsiteX39" fmla="*/ 413658 w 650958"/>
                <a:gd name="connsiteY39" fmla="*/ 167293 h 560884"/>
                <a:gd name="connsiteX40" fmla="*/ 423560 w 650958"/>
                <a:gd name="connsiteY40" fmla="*/ 165011 h 560884"/>
                <a:gd name="connsiteX41" fmla="*/ 428202 w 650958"/>
                <a:gd name="connsiteY41" fmla="*/ 166394 h 560884"/>
                <a:gd name="connsiteX42" fmla="*/ 427354 w 650958"/>
                <a:gd name="connsiteY42" fmla="*/ 181823 h 560884"/>
                <a:gd name="connsiteX43" fmla="*/ 407508 w 650958"/>
                <a:gd name="connsiteY43" fmla="*/ 212390 h 560884"/>
                <a:gd name="connsiteX44" fmla="*/ 346923 w 650958"/>
                <a:gd name="connsiteY44" fmla="*/ 252621 h 560884"/>
                <a:gd name="connsiteX45" fmla="*/ 384846 w 650958"/>
                <a:gd name="connsiteY45" fmla="*/ 188347 h 560884"/>
                <a:gd name="connsiteX46" fmla="*/ 219937 w 650958"/>
                <a:gd name="connsiteY46" fmla="*/ 164115 h 560884"/>
                <a:gd name="connsiteX47" fmla="*/ 224579 w 650958"/>
                <a:gd name="connsiteY47" fmla="*/ 162732 h 560884"/>
                <a:gd name="connsiteX48" fmla="*/ 234481 w 650958"/>
                <a:gd name="connsiteY48" fmla="*/ 165014 h 560884"/>
                <a:gd name="connsiteX49" fmla="*/ 263293 w 650958"/>
                <a:gd name="connsiteY49" fmla="*/ 186069 h 560884"/>
                <a:gd name="connsiteX50" fmla="*/ 301217 w 650958"/>
                <a:gd name="connsiteY50" fmla="*/ 250342 h 560884"/>
                <a:gd name="connsiteX51" fmla="*/ 240632 w 650958"/>
                <a:gd name="connsiteY51" fmla="*/ 210111 h 560884"/>
                <a:gd name="connsiteX52" fmla="*/ 219937 w 650958"/>
                <a:gd name="connsiteY52" fmla="*/ 164115 h 560884"/>
                <a:gd name="connsiteX53" fmla="*/ 263293 w 650958"/>
                <a:gd name="connsiteY53" fmla="*/ 353210 h 560884"/>
                <a:gd name="connsiteX54" fmla="*/ 234481 w 650958"/>
                <a:gd name="connsiteY54" fmla="*/ 374264 h 560884"/>
                <a:gd name="connsiteX55" fmla="*/ 219937 w 650958"/>
                <a:gd name="connsiteY55" fmla="*/ 375163 h 560884"/>
                <a:gd name="connsiteX56" fmla="*/ 220785 w 650958"/>
                <a:gd name="connsiteY56" fmla="*/ 359734 h 560884"/>
                <a:gd name="connsiteX57" fmla="*/ 240631 w 650958"/>
                <a:gd name="connsiteY57" fmla="*/ 329167 h 560884"/>
                <a:gd name="connsiteX58" fmla="*/ 301219 w 650958"/>
                <a:gd name="connsiteY58" fmla="*/ 288934 h 560884"/>
                <a:gd name="connsiteX59" fmla="*/ 263293 w 650958"/>
                <a:gd name="connsiteY59" fmla="*/ 353210 h 560884"/>
                <a:gd name="connsiteX60" fmla="*/ 427354 w 650958"/>
                <a:gd name="connsiteY60" fmla="*/ 357455 h 560884"/>
                <a:gd name="connsiteX61" fmla="*/ 428202 w 650958"/>
                <a:gd name="connsiteY61" fmla="*/ 372884 h 560884"/>
                <a:gd name="connsiteX62" fmla="*/ 413658 w 650958"/>
                <a:gd name="connsiteY62" fmla="*/ 371985 h 560884"/>
                <a:gd name="connsiteX63" fmla="*/ 384846 w 650958"/>
                <a:gd name="connsiteY63" fmla="*/ 350931 h 560884"/>
                <a:gd name="connsiteX64" fmla="*/ 346922 w 650958"/>
                <a:gd name="connsiteY64" fmla="*/ 286657 h 560884"/>
                <a:gd name="connsiteX65" fmla="*/ 407507 w 650958"/>
                <a:gd name="connsiteY65" fmla="*/ 326888 h 560884"/>
                <a:gd name="connsiteX66" fmla="*/ 427354 w 650958"/>
                <a:gd name="connsiteY66" fmla="*/ 357455 h 560884"/>
                <a:gd name="connsiteX0" fmla="*/ 650958 w 650958"/>
                <a:gd name="connsiteY0" fmla="*/ 270508 h 563814"/>
                <a:gd name="connsiteX1" fmla="*/ 359679 w 650958"/>
                <a:gd name="connsiteY1" fmla="*/ 264902 h 563814"/>
                <a:gd name="connsiteX2" fmla="*/ 418900 w 650958"/>
                <a:gd name="connsiteY2" fmla="*/ 224475 h 563814"/>
                <a:gd name="connsiteX3" fmla="*/ 442424 w 650958"/>
                <a:gd name="connsiteY3" fmla="*/ 187868 h 563814"/>
                <a:gd name="connsiteX4" fmla="*/ 439594 w 650958"/>
                <a:gd name="connsiteY4" fmla="*/ 154310 h 563814"/>
                <a:gd name="connsiteX5" fmla="*/ 407961 w 650958"/>
                <a:gd name="connsiteY5" fmla="*/ 151306 h 563814"/>
                <a:gd name="connsiteX6" fmla="*/ 373453 w 650958"/>
                <a:gd name="connsiteY6" fmla="*/ 176263 h 563814"/>
                <a:gd name="connsiteX7" fmla="*/ 333199 w 650958"/>
                <a:gd name="connsiteY7" fmla="*/ 243514 h 563814"/>
                <a:gd name="connsiteX8" fmla="*/ 333199 w 650958"/>
                <a:gd name="connsiteY8" fmla="*/ 0 h 563814"/>
                <a:gd name="connsiteX9" fmla="*/ 317089 w 650958"/>
                <a:gd name="connsiteY9" fmla="*/ 0 h 563814"/>
                <a:gd name="connsiteX10" fmla="*/ 317089 w 650958"/>
                <a:gd name="connsiteY10" fmla="*/ 245738 h 563814"/>
                <a:gd name="connsiteX11" fmla="*/ 274686 w 650958"/>
                <a:gd name="connsiteY11" fmla="*/ 173986 h 563814"/>
                <a:gd name="connsiteX12" fmla="*/ 240178 w 650958"/>
                <a:gd name="connsiteY12" fmla="*/ 149029 h 563814"/>
                <a:gd name="connsiteX13" fmla="*/ 208546 w 650958"/>
                <a:gd name="connsiteY13" fmla="*/ 152032 h 563814"/>
                <a:gd name="connsiteX14" fmla="*/ 229240 w 650958"/>
                <a:gd name="connsiteY14" fmla="*/ 222198 h 563814"/>
                <a:gd name="connsiteX15" fmla="*/ 292633 w 650958"/>
                <a:gd name="connsiteY15" fmla="*/ 264903 h 563814"/>
                <a:gd name="connsiteX16" fmla="*/ 0 w 650958"/>
                <a:gd name="connsiteY16" fmla="*/ 278335 h 563814"/>
                <a:gd name="connsiteX17" fmla="*/ 17949 w 650958"/>
                <a:gd name="connsiteY17" fmla="*/ 296318 h 563814"/>
                <a:gd name="connsiteX18" fmla="*/ 278963 w 650958"/>
                <a:gd name="connsiteY18" fmla="*/ 281994 h 563814"/>
                <a:gd name="connsiteX19" fmla="*/ 229239 w 650958"/>
                <a:gd name="connsiteY19" fmla="*/ 317084 h 563814"/>
                <a:gd name="connsiteX20" fmla="*/ 205716 w 650958"/>
                <a:gd name="connsiteY20" fmla="*/ 353692 h 563814"/>
                <a:gd name="connsiteX21" fmla="*/ 208546 w 650958"/>
                <a:gd name="connsiteY21" fmla="*/ 387250 h 563814"/>
                <a:gd name="connsiteX22" fmla="*/ 224528 w 650958"/>
                <a:gd name="connsiteY22" fmla="*/ 393653 h 563814"/>
                <a:gd name="connsiteX23" fmla="*/ 240178 w 650958"/>
                <a:gd name="connsiteY23" fmla="*/ 390253 h 563814"/>
                <a:gd name="connsiteX24" fmla="*/ 274686 w 650958"/>
                <a:gd name="connsiteY24" fmla="*/ 365296 h 563814"/>
                <a:gd name="connsiteX25" fmla="*/ 317089 w 650958"/>
                <a:gd name="connsiteY25" fmla="*/ 293544 h 563814"/>
                <a:gd name="connsiteX26" fmla="*/ 277171 w 650958"/>
                <a:gd name="connsiteY26" fmla="*/ 560884 h 563814"/>
                <a:gd name="connsiteX27" fmla="*/ 307491 w 650958"/>
                <a:gd name="connsiteY27" fmla="*/ 563814 h 563814"/>
                <a:gd name="connsiteX28" fmla="*/ 333199 w 650958"/>
                <a:gd name="connsiteY28" fmla="*/ 295765 h 563814"/>
                <a:gd name="connsiteX29" fmla="*/ 373453 w 650958"/>
                <a:gd name="connsiteY29" fmla="*/ 363016 h 563814"/>
                <a:gd name="connsiteX30" fmla="*/ 407961 w 650958"/>
                <a:gd name="connsiteY30" fmla="*/ 387973 h 563814"/>
                <a:gd name="connsiteX31" fmla="*/ 423612 w 650958"/>
                <a:gd name="connsiteY31" fmla="*/ 391373 h 563814"/>
                <a:gd name="connsiteX32" fmla="*/ 439594 w 650958"/>
                <a:gd name="connsiteY32" fmla="*/ 384970 h 563814"/>
                <a:gd name="connsiteX33" fmla="*/ 442424 w 650958"/>
                <a:gd name="connsiteY33" fmla="*/ 351412 h 563814"/>
                <a:gd name="connsiteX34" fmla="*/ 418900 w 650958"/>
                <a:gd name="connsiteY34" fmla="*/ 314804 h 563814"/>
                <a:gd name="connsiteX35" fmla="*/ 373112 w 650958"/>
                <a:gd name="connsiteY35" fmla="*/ 281993 h 563814"/>
                <a:gd name="connsiteX36" fmla="*/ 637699 w 650958"/>
                <a:gd name="connsiteY36" fmla="*/ 289972 h 563814"/>
                <a:gd name="connsiteX37" fmla="*/ 650958 w 650958"/>
                <a:gd name="connsiteY37" fmla="*/ 270508 h 563814"/>
                <a:gd name="connsiteX38" fmla="*/ 384846 w 650958"/>
                <a:gd name="connsiteY38" fmla="*/ 188347 h 563814"/>
                <a:gd name="connsiteX39" fmla="*/ 413658 w 650958"/>
                <a:gd name="connsiteY39" fmla="*/ 167293 h 563814"/>
                <a:gd name="connsiteX40" fmla="*/ 423560 w 650958"/>
                <a:gd name="connsiteY40" fmla="*/ 165011 h 563814"/>
                <a:gd name="connsiteX41" fmla="*/ 428202 w 650958"/>
                <a:gd name="connsiteY41" fmla="*/ 166394 h 563814"/>
                <a:gd name="connsiteX42" fmla="*/ 427354 w 650958"/>
                <a:gd name="connsiteY42" fmla="*/ 181823 h 563814"/>
                <a:gd name="connsiteX43" fmla="*/ 407508 w 650958"/>
                <a:gd name="connsiteY43" fmla="*/ 212390 h 563814"/>
                <a:gd name="connsiteX44" fmla="*/ 346923 w 650958"/>
                <a:gd name="connsiteY44" fmla="*/ 252621 h 563814"/>
                <a:gd name="connsiteX45" fmla="*/ 384846 w 650958"/>
                <a:gd name="connsiteY45" fmla="*/ 188347 h 563814"/>
                <a:gd name="connsiteX46" fmla="*/ 219937 w 650958"/>
                <a:gd name="connsiteY46" fmla="*/ 164115 h 563814"/>
                <a:gd name="connsiteX47" fmla="*/ 224579 w 650958"/>
                <a:gd name="connsiteY47" fmla="*/ 162732 h 563814"/>
                <a:gd name="connsiteX48" fmla="*/ 234481 w 650958"/>
                <a:gd name="connsiteY48" fmla="*/ 165014 h 563814"/>
                <a:gd name="connsiteX49" fmla="*/ 263293 w 650958"/>
                <a:gd name="connsiteY49" fmla="*/ 186069 h 563814"/>
                <a:gd name="connsiteX50" fmla="*/ 301217 w 650958"/>
                <a:gd name="connsiteY50" fmla="*/ 250342 h 563814"/>
                <a:gd name="connsiteX51" fmla="*/ 240632 w 650958"/>
                <a:gd name="connsiteY51" fmla="*/ 210111 h 563814"/>
                <a:gd name="connsiteX52" fmla="*/ 219937 w 650958"/>
                <a:gd name="connsiteY52" fmla="*/ 164115 h 563814"/>
                <a:gd name="connsiteX53" fmla="*/ 263293 w 650958"/>
                <a:gd name="connsiteY53" fmla="*/ 353210 h 563814"/>
                <a:gd name="connsiteX54" fmla="*/ 234481 w 650958"/>
                <a:gd name="connsiteY54" fmla="*/ 374264 h 563814"/>
                <a:gd name="connsiteX55" fmla="*/ 219937 w 650958"/>
                <a:gd name="connsiteY55" fmla="*/ 375163 h 563814"/>
                <a:gd name="connsiteX56" fmla="*/ 220785 w 650958"/>
                <a:gd name="connsiteY56" fmla="*/ 359734 h 563814"/>
                <a:gd name="connsiteX57" fmla="*/ 240631 w 650958"/>
                <a:gd name="connsiteY57" fmla="*/ 329167 h 563814"/>
                <a:gd name="connsiteX58" fmla="*/ 301219 w 650958"/>
                <a:gd name="connsiteY58" fmla="*/ 288934 h 563814"/>
                <a:gd name="connsiteX59" fmla="*/ 263293 w 650958"/>
                <a:gd name="connsiteY59" fmla="*/ 353210 h 563814"/>
                <a:gd name="connsiteX60" fmla="*/ 427354 w 650958"/>
                <a:gd name="connsiteY60" fmla="*/ 357455 h 563814"/>
                <a:gd name="connsiteX61" fmla="*/ 428202 w 650958"/>
                <a:gd name="connsiteY61" fmla="*/ 372884 h 563814"/>
                <a:gd name="connsiteX62" fmla="*/ 413658 w 650958"/>
                <a:gd name="connsiteY62" fmla="*/ 371985 h 563814"/>
                <a:gd name="connsiteX63" fmla="*/ 384846 w 650958"/>
                <a:gd name="connsiteY63" fmla="*/ 350931 h 563814"/>
                <a:gd name="connsiteX64" fmla="*/ 346922 w 650958"/>
                <a:gd name="connsiteY64" fmla="*/ 286657 h 563814"/>
                <a:gd name="connsiteX65" fmla="*/ 407507 w 650958"/>
                <a:gd name="connsiteY65" fmla="*/ 326888 h 563814"/>
                <a:gd name="connsiteX66" fmla="*/ 427354 w 650958"/>
                <a:gd name="connsiteY66" fmla="*/ 357455 h 563814"/>
                <a:gd name="connsiteX0" fmla="*/ 650958 w 650958"/>
                <a:gd name="connsiteY0" fmla="*/ 270508 h 560884"/>
                <a:gd name="connsiteX1" fmla="*/ 359679 w 650958"/>
                <a:gd name="connsiteY1" fmla="*/ 264902 h 560884"/>
                <a:gd name="connsiteX2" fmla="*/ 418900 w 650958"/>
                <a:gd name="connsiteY2" fmla="*/ 224475 h 560884"/>
                <a:gd name="connsiteX3" fmla="*/ 442424 w 650958"/>
                <a:gd name="connsiteY3" fmla="*/ 187868 h 560884"/>
                <a:gd name="connsiteX4" fmla="*/ 439594 w 650958"/>
                <a:gd name="connsiteY4" fmla="*/ 154310 h 560884"/>
                <a:gd name="connsiteX5" fmla="*/ 407961 w 650958"/>
                <a:gd name="connsiteY5" fmla="*/ 151306 h 560884"/>
                <a:gd name="connsiteX6" fmla="*/ 373453 w 650958"/>
                <a:gd name="connsiteY6" fmla="*/ 176263 h 560884"/>
                <a:gd name="connsiteX7" fmla="*/ 333199 w 650958"/>
                <a:gd name="connsiteY7" fmla="*/ 243514 h 560884"/>
                <a:gd name="connsiteX8" fmla="*/ 333199 w 650958"/>
                <a:gd name="connsiteY8" fmla="*/ 0 h 560884"/>
                <a:gd name="connsiteX9" fmla="*/ 317089 w 650958"/>
                <a:gd name="connsiteY9" fmla="*/ 0 h 560884"/>
                <a:gd name="connsiteX10" fmla="*/ 317089 w 650958"/>
                <a:gd name="connsiteY10" fmla="*/ 245738 h 560884"/>
                <a:gd name="connsiteX11" fmla="*/ 274686 w 650958"/>
                <a:gd name="connsiteY11" fmla="*/ 173986 h 560884"/>
                <a:gd name="connsiteX12" fmla="*/ 240178 w 650958"/>
                <a:gd name="connsiteY12" fmla="*/ 149029 h 560884"/>
                <a:gd name="connsiteX13" fmla="*/ 208546 w 650958"/>
                <a:gd name="connsiteY13" fmla="*/ 152032 h 560884"/>
                <a:gd name="connsiteX14" fmla="*/ 229240 w 650958"/>
                <a:gd name="connsiteY14" fmla="*/ 222198 h 560884"/>
                <a:gd name="connsiteX15" fmla="*/ 292633 w 650958"/>
                <a:gd name="connsiteY15" fmla="*/ 264903 h 560884"/>
                <a:gd name="connsiteX16" fmla="*/ 0 w 650958"/>
                <a:gd name="connsiteY16" fmla="*/ 278335 h 560884"/>
                <a:gd name="connsiteX17" fmla="*/ 17949 w 650958"/>
                <a:gd name="connsiteY17" fmla="*/ 296318 h 560884"/>
                <a:gd name="connsiteX18" fmla="*/ 278963 w 650958"/>
                <a:gd name="connsiteY18" fmla="*/ 281994 h 560884"/>
                <a:gd name="connsiteX19" fmla="*/ 229239 w 650958"/>
                <a:gd name="connsiteY19" fmla="*/ 317084 h 560884"/>
                <a:gd name="connsiteX20" fmla="*/ 205716 w 650958"/>
                <a:gd name="connsiteY20" fmla="*/ 353692 h 560884"/>
                <a:gd name="connsiteX21" fmla="*/ 208546 w 650958"/>
                <a:gd name="connsiteY21" fmla="*/ 387250 h 560884"/>
                <a:gd name="connsiteX22" fmla="*/ 224528 w 650958"/>
                <a:gd name="connsiteY22" fmla="*/ 393653 h 560884"/>
                <a:gd name="connsiteX23" fmla="*/ 240178 w 650958"/>
                <a:gd name="connsiteY23" fmla="*/ 390253 h 560884"/>
                <a:gd name="connsiteX24" fmla="*/ 274686 w 650958"/>
                <a:gd name="connsiteY24" fmla="*/ 365296 h 560884"/>
                <a:gd name="connsiteX25" fmla="*/ 317089 w 650958"/>
                <a:gd name="connsiteY25" fmla="*/ 293544 h 560884"/>
                <a:gd name="connsiteX26" fmla="*/ 277171 w 650958"/>
                <a:gd name="connsiteY26" fmla="*/ 560884 h 560884"/>
                <a:gd name="connsiteX27" fmla="*/ 302801 w 650958"/>
                <a:gd name="connsiteY27" fmla="*/ 560548 h 560884"/>
                <a:gd name="connsiteX28" fmla="*/ 333199 w 650958"/>
                <a:gd name="connsiteY28" fmla="*/ 295765 h 560884"/>
                <a:gd name="connsiteX29" fmla="*/ 373453 w 650958"/>
                <a:gd name="connsiteY29" fmla="*/ 363016 h 560884"/>
                <a:gd name="connsiteX30" fmla="*/ 407961 w 650958"/>
                <a:gd name="connsiteY30" fmla="*/ 387973 h 560884"/>
                <a:gd name="connsiteX31" fmla="*/ 423612 w 650958"/>
                <a:gd name="connsiteY31" fmla="*/ 391373 h 560884"/>
                <a:gd name="connsiteX32" fmla="*/ 439594 w 650958"/>
                <a:gd name="connsiteY32" fmla="*/ 384970 h 560884"/>
                <a:gd name="connsiteX33" fmla="*/ 442424 w 650958"/>
                <a:gd name="connsiteY33" fmla="*/ 351412 h 560884"/>
                <a:gd name="connsiteX34" fmla="*/ 418900 w 650958"/>
                <a:gd name="connsiteY34" fmla="*/ 314804 h 560884"/>
                <a:gd name="connsiteX35" fmla="*/ 373112 w 650958"/>
                <a:gd name="connsiteY35" fmla="*/ 281993 h 560884"/>
                <a:gd name="connsiteX36" fmla="*/ 637699 w 650958"/>
                <a:gd name="connsiteY36" fmla="*/ 289972 h 560884"/>
                <a:gd name="connsiteX37" fmla="*/ 650958 w 650958"/>
                <a:gd name="connsiteY37" fmla="*/ 270508 h 560884"/>
                <a:gd name="connsiteX38" fmla="*/ 384846 w 650958"/>
                <a:gd name="connsiteY38" fmla="*/ 188347 h 560884"/>
                <a:gd name="connsiteX39" fmla="*/ 413658 w 650958"/>
                <a:gd name="connsiteY39" fmla="*/ 167293 h 560884"/>
                <a:gd name="connsiteX40" fmla="*/ 423560 w 650958"/>
                <a:gd name="connsiteY40" fmla="*/ 165011 h 560884"/>
                <a:gd name="connsiteX41" fmla="*/ 428202 w 650958"/>
                <a:gd name="connsiteY41" fmla="*/ 166394 h 560884"/>
                <a:gd name="connsiteX42" fmla="*/ 427354 w 650958"/>
                <a:gd name="connsiteY42" fmla="*/ 181823 h 560884"/>
                <a:gd name="connsiteX43" fmla="*/ 407508 w 650958"/>
                <a:gd name="connsiteY43" fmla="*/ 212390 h 560884"/>
                <a:gd name="connsiteX44" fmla="*/ 346923 w 650958"/>
                <a:gd name="connsiteY44" fmla="*/ 252621 h 560884"/>
                <a:gd name="connsiteX45" fmla="*/ 384846 w 650958"/>
                <a:gd name="connsiteY45" fmla="*/ 188347 h 560884"/>
                <a:gd name="connsiteX46" fmla="*/ 219937 w 650958"/>
                <a:gd name="connsiteY46" fmla="*/ 164115 h 560884"/>
                <a:gd name="connsiteX47" fmla="*/ 224579 w 650958"/>
                <a:gd name="connsiteY47" fmla="*/ 162732 h 560884"/>
                <a:gd name="connsiteX48" fmla="*/ 234481 w 650958"/>
                <a:gd name="connsiteY48" fmla="*/ 165014 h 560884"/>
                <a:gd name="connsiteX49" fmla="*/ 263293 w 650958"/>
                <a:gd name="connsiteY49" fmla="*/ 186069 h 560884"/>
                <a:gd name="connsiteX50" fmla="*/ 301217 w 650958"/>
                <a:gd name="connsiteY50" fmla="*/ 250342 h 560884"/>
                <a:gd name="connsiteX51" fmla="*/ 240632 w 650958"/>
                <a:gd name="connsiteY51" fmla="*/ 210111 h 560884"/>
                <a:gd name="connsiteX52" fmla="*/ 219937 w 650958"/>
                <a:gd name="connsiteY52" fmla="*/ 164115 h 560884"/>
                <a:gd name="connsiteX53" fmla="*/ 263293 w 650958"/>
                <a:gd name="connsiteY53" fmla="*/ 353210 h 560884"/>
                <a:gd name="connsiteX54" fmla="*/ 234481 w 650958"/>
                <a:gd name="connsiteY54" fmla="*/ 374264 h 560884"/>
                <a:gd name="connsiteX55" fmla="*/ 219937 w 650958"/>
                <a:gd name="connsiteY55" fmla="*/ 375163 h 560884"/>
                <a:gd name="connsiteX56" fmla="*/ 220785 w 650958"/>
                <a:gd name="connsiteY56" fmla="*/ 359734 h 560884"/>
                <a:gd name="connsiteX57" fmla="*/ 240631 w 650958"/>
                <a:gd name="connsiteY57" fmla="*/ 329167 h 560884"/>
                <a:gd name="connsiteX58" fmla="*/ 301219 w 650958"/>
                <a:gd name="connsiteY58" fmla="*/ 288934 h 560884"/>
                <a:gd name="connsiteX59" fmla="*/ 263293 w 650958"/>
                <a:gd name="connsiteY59" fmla="*/ 353210 h 560884"/>
                <a:gd name="connsiteX60" fmla="*/ 427354 w 650958"/>
                <a:gd name="connsiteY60" fmla="*/ 357455 h 560884"/>
                <a:gd name="connsiteX61" fmla="*/ 428202 w 650958"/>
                <a:gd name="connsiteY61" fmla="*/ 372884 h 560884"/>
                <a:gd name="connsiteX62" fmla="*/ 413658 w 650958"/>
                <a:gd name="connsiteY62" fmla="*/ 371985 h 560884"/>
                <a:gd name="connsiteX63" fmla="*/ 384846 w 650958"/>
                <a:gd name="connsiteY63" fmla="*/ 350931 h 560884"/>
                <a:gd name="connsiteX64" fmla="*/ 346922 w 650958"/>
                <a:gd name="connsiteY64" fmla="*/ 286657 h 560884"/>
                <a:gd name="connsiteX65" fmla="*/ 407507 w 650958"/>
                <a:gd name="connsiteY65" fmla="*/ 326888 h 560884"/>
                <a:gd name="connsiteX66" fmla="*/ 427354 w 650958"/>
                <a:gd name="connsiteY66" fmla="*/ 357455 h 560884"/>
                <a:gd name="connsiteX0" fmla="*/ 650958 w 650958"/>
                <a:gd name="connsiteY0" fmla="*/ 342224 h 632600"/>
                <a:gd name="connsiteX1" fmla="*/ 359679 w 650958"/>
                <a:gd name="connsiteY1" fmla="*/ 336618 h 632600"/>
                <a:gd name="connsiteX2" fmla="*/ 418900 w 650958"/>
                <a:gd name="connsiteY2" fmla="*/ 296191 h 632600"/>
                <a:gd name="connsiteX3" fmla="*/ 442424 w 650958"/>
                <a:gd name="connsiteY3" fmla="*/ 259584 h 632600"/>
                <a:gd name="connsiteX4" fmla="*/ 439594 w 650958"/>
                <a:gd name="connsiteY4" fmla="*/ 226026 h 632600"/>
                <a:gd name="connsiteX5" fmla="*/ 407961 w 650958"/>
                <a:gd name="connsiteY5" fmla="*/ 223022 h 632600"/>
                <a:gd name="connsiteX6" fmla="*/ 373453 w 650958"/>
                <a:gd name="connsiteY6" fmla="*/ 247979 h 632600"/>
                <a:gd name="connsiteX7" fmla="*/ 333199 w 650958"/>
                <a:gd name="connsiteY7" fmla="*/ 315230 h 632600"/>
                <a:gd name="connsiteX8" fmla="*/ 366886 w 650958"/>
                <a:gd name="connsiteY8" fmla="*/ 0 h 632600"/>
                <a:gd name="connsiteX9" fmla="*/ 317089 w 650958"/>
                <a:gd name="connsiteY9" fmla="*/ 71716 h 632600"/>
                <a:gd name="connsiteX10" fmla="*/ 317089 w 650958"/>
                <a:gd name="connsiteY10" fmla="*/ 317454 h 632600"/>
                <a:gd name="connsiteX11" fmla="*/ 274686 w 650958"/>
                <a:gd name="connsiteY11" fmla="*/ 245702 h 632600"/>
                <a:gd name="connsiteX12" fmla="*/ 240178 w 650958"/>
                <a:gd name="connsiteY12" fmla="*/ 220745 h 632600"/>
                <a:gd name="connsiteX13" fmla="*/ 208546 w 650958"/>
                <a:gd name="connsiteY13" fmla="*/ 223748 h 632600"/>
                <a:gd name="connsiteX14" fmla="*/ 229240 w 650958"/>
                <a:gd name="connsiteY14" fmla="*/ 293914 h 632600"/>
                <a:gd name="connsiteX15" fmla="*/ 292633 w 650958"/>
                <a:gd name="connsiteY15" fmla="*/ 336619 h 632600"/>
                <a:gd name="connsiteX16" fmla="*/ 0 w 650958"/>
                <a:gd name="connsiteY16" fmla="*/ 350051 h 632600"/>
                <a:gd name="connsiteX17" fmla="*/ 17949 w 650958"/>
                <a:gd name="connsiteY17" fmla="*/ 368034 h 632600"/>
                <a:gd name="connsiteX18" fmla="*/ 278963 w 650958"/>
                <a:gd name="connsiteY18" fmla="*/ 353710 h 632600"/>
                <a:gd name="connsiteX19" fmla="*/ 229239 w 650958"/>
                <a:gd name="connsiteY19" fmla="*/ 388800 h 632600"/>
                <a:gd name="connsiteX20" fmla="*/ 205716 w 650958"/>
                <a:gd name="connsiteY20" fmla="*/ 425408 h 632600"/>
                <a:gd name="connsiteX21" fmla="*/ 208546 w 650958"/>
                <a:gd name="connsiteY21" fmla="*/ 458966 h 632600"/>
                <a:gd name="connsiteX22" fmla="*/ 224528 w 650958"/>
                <a:gd name="connsiteY22" fmla="*/ 465369 h 632600"/>
                <a:gd name="connsiteX23" fmla="*/ 240178 w 650958"/>
                <a:gd name="connsiteY23" fmla="*/ 461969 h 632600"/>
                <a:gd name="connsiteX24" fmla="*/ 274686 w 650958"/>
                <a:gd name="connsiteY24" fmla="*/ 437012 h 632600"/>
                <a:gd name="connsiteX25" fmla="*/ 317089 w 650958"/>
                <a:gd name="connsiteY25" fmla="*/ 365260 h 632600"/>
                <a:gd name="connsiteX26" fmla="*/ 277171 w 650958"/>
                <a:gd name="connsiteY26" fmla="*/ 632600 h 632600"/>
                <a:gd name="connsiteX27" fmla="*/ 302801 w 650958"/>
                <a:gd name="connsiteY27" fmla="*/ 632264 h 632600"/>
                <a:gd name="connsiteX28" fmla="*/ 333199 w 650958"/>
                <a:gd name="connsiteY28" fmla="*/ 367481 h 632600"/>
                <a:gd name="connsiteX29" fmla="*/ 373453 w 650958"/>
                <a:gd name="connsiteY29" fmla="*/ 434732 h 632600"/>
                <a:gd name="connsiteX30" fmla="*/ 407961 w 650958"/>
                <a:gd name="connsiteY30" fmla="*/ 459689 h 632600"/>
                <a:gd name="connsiteX31" fmla="*/ 423612 w 650958"/>
                <a:gd name="connsiteY31" fmla="*/ 463089 h 632600"/>
                <a:gd name="connsiteX32" fmla="*/ 439594 w 650958"/>
                <a:gd name="connsiteY32" fmla="*/ 456686 h 632600"/>
                <a:gd name="connsiteX33" fmla="*/ 442424 w 650958"/>
                <a:gd name="connsiteY33" fmla="*/ 423128 h 632600"/>
                <a:gd name="connsiteX34" fmla="*/ 418900 w 650958"/>
                <a:gd name="connsiteY34" fmla="*/ 386520 h 632600"/>
                <a:gd name="connsiteX35" fmla="*/ 373112 w 650958"/>
                <a:gd name="connsiteY35" fmla="*/ 353709 h 632600"/>
                <a:gd name="connsiteX36" fmla="*/ 637699 w 650958"/>
                <a:gd name="connsiteY36" fmla="*/ 361688 h 632600"/>
                <a:gd name="connsiteX37" fmla="*/ 650958 w 650958"/>
                <a:gd name="connsiteY37" fmla="*/ 342224 h 632600"/>
                <a:gd name="connsiteX38" fmla="*/ 384846 w 650958"/>
                <a:gd name="connsiteY38" fmla="*/ 260063 h 632600"/>
                <a:gd name="connsiteX39" fmla="*/ 413658 w 650958"/>
                <a:gd name="connsiteY39" fmla="*/ 239009 h 632600"/>
                <a:gd name="connsiteX40" fmla="*/ 423560 w 650958"/>
                <a:gd name="connsiteY40" fmla="*/ 236727 h 632600"/>
                <a:gd name="connsiteX41" fmla="*/ 428202 w 650958"/>
                <a:gd name="connsiteY41" fmla="*/ 238110 h 632600"/>
                <a:gd name="connsiteX42" fmla="*/ 427354 w 650958"/>
                <a:gd name="connsiteY42" fmla="*/ 253539 h 632600"/>
                <a:gd name="connsiteX43" fmla="*/ 407508 w 650958"/>
                <a:gd name="connsiteY43" fmla="*/ 284106 h 632600"/>
                <a:gd name="connsiteX44" fmla="*/ 346923 w 650958"/>
                <a:gd name="connsiteY44" fmla="*/ 324337 h 632600"/>
                <a:gd name="connsiteX45" fmla="*/ 384846 w 650958"/>
                <a:gd name="connsiteY45" fmla="*/ 260063 h 632600"/>
                <a:gd name="connsiteX46" fmla="*/ 219937 w 650958"/>
                <a:gd name="connsiteY46" fmla="*/ 235831 h 632600"/>
                <a:gd name="connsiteX47" fmla="*/ 224579 w 650958"/>
                <a:gd name="connsiteY47" fmla="*/ 234448 h 632600"/>
                <a:gd name="connsiteX48" fmla="*/ 234481 w 650958"/>
                <a:gd name="connsiteY48" fmla="*/ 236730 h 632600"/>
                <a:gd name="connsiteX49" fmla="*/ 263293 w 650958"/>
                <a:gd name="connsiteY49" fmla="*/ 257785 h 632600"/>
                <a:gd name="connsiteX50" fmla="*/ 301217 w 650958"/>
                <a:gd name="connsiteY50" fmla="*/ 322058 h 632600"/>
                <a:gd name="connsiteX51" fmla="*/ 240632 w 650958"/>
                <a:gd name="connsiteY51" fmla="*/ 281827 h 632600"/>
                <a:gd name="connsiteX52" fmla="*/ 219937 w 650958"/>
                <a:gd name="connsiteY52" fmla="*/ 235831 h 632600"/>
                <a:gd name="connsiteX53" fmla="*/ 263293 w 650958"/>
                <a:gd name="connsiteY53" fmla="*/ 424926 h 632600"/>
                <a:gd name="connsiteX54" fmla="*/ 234481 w 650958"/>
                <a:gd name="connsiteY54" fmla="*/ 445980 h 632600"/>
                <a:gd name="connsiteX55" fmla="*/ 219937 w 650958"/>
                <a:gd name="connsiteY55" fmla="*/ 446879 h 632600"/>
                <a:gd name="connsiteX56" fmla="*/ 220785 w 650958"/>
                <a:gd name="connsiteY56" fmla="*/ 431450 h 632600"/>
                <a:gd name="connsiteX57" fmla="*/ 240631 w 650958"/>
                <a:gd name="connsiteY57" fmla="*/ 400883 h 632600"/>
                <a:gd name="connsiteX58" fmla="*/ 301219 w 650958"/>
                <a:gd name="connsiteY58" fmla="*/ 360650 h 632600"/>
                <a:gd name="connsiteX59" fmla="*/ 263293 w 650958"/>
                <a:gd name="connsiteY59" fmla="*/ 424926 h 632600"/>
                <a:gd name="connsiteX60" fmla="*/ 427354 w 650958"/>
                <a:gd name="connsiteY60" fmla="*/ 429171 h 632600"/>
                <a:gd name="connsiteX61" fmla="*/ 428202 w 650958"/>
                <a:gd name="connsiteY61" fmla="*/ 444600 h 632600"/>
                <a:gd name="connsiteX62" fmla="*/ 413658 w 650958"/>
                <a:gd name="connsiteY62" fmla="*/ 443701 h 632600"/>
                <a:gd name="connsiteX63" fmla="*/ 384846 w 650958"/>
                <a:gd name="connsiteY63" fmla="*/ 422647 h 632600"/>
                <a:gd name="connsiteX64" fmla="*/ 346922 w 650958"/>
                <a:gd name="connsiteY64" fmla="*/ 358373 h 632600"/>
                <a:gd name="connsiteX65" fmla="*/ 407507 w 650958"/>
                <a:gd name="connsiteY65" fmla="*/ 398604 h 632600"/>
                <a:gd name="connsiteX66" fmla="*/ 427354 w 650958"/>
                <a:gd name="connsiteY66" fmla="*/ 429171 h 632600"/>
                <a:gd name="connsiteX0" fmla="*/ 650958 w 650958"/>
                <a:gd name="connsiteY0" fmla="*/ 342224 h 632600"/>
                <a:gd name="connsiteX1" fmla="*/ 359679 w 650958"/>
                <a:gd name="connsiteY1" fmla="*/ 336618 h 632600"/>
                <a:gd name="connsiteX2" fmla="*/ 418900 w 650958"/>
                <a:gd name="connsiteY2" fmla="*/ 296191 h 632600"/>
                <a:gd name="connsiteX3" fmla="*/ 442424 w 650958"/>
                <a:gd name="connsiteY3" fmla="*/ 259584 h 632600"/>
                <a:gd name="connsiteX4" fmla="*/ 439594 w 650958"/>
                <a:gd name="connsiteY4" fmla="*/ 226026 h 632600"/>
                <a:gd name="connsiteX5" fmla="*/ 407961 w 650958"/>
                <a:gd name="connsiteY5" fmla="*/ 223022 h 632600"/>
                <a:gd name="connsiteX6" fmla="*/ 373453 w 650958"/>
                <a:gd name="connsiteY6" fmla="*/ 247979 h 632600"/>
                <a:gd name="connsiteX7" fmla="*/ 333199 w 650958"/>
                <a:gd name="connsiteY7" fmla="*/ 315230 h 632600"/>
                <a:gd name="connsiteX8" fmla="*/ 366886 w 650958"/>
                <a:gd name="connsiteY8" fmla="*/ 0 h 632600"/>
                <a:gd name="connsiteX9" fmla="*/ 331125 w 650958"/>
                <a:gd name="connsiteY9" fmla="*/ 4886 h 632600"/>
                <a:gd name="connsiteX10" fmla="*/ 317089 w 650958"/>
                <a:gd name="connsiteY10" fmla="*/ 317454 h 632600"/>
                <a:gd name="connsiteX11" fmla="*/ 274686 w 650958"/>
                <a:gd name="connsiteY11" fmla="*/ 245702 h 632600"/>
                <a:gd name="connsiteX12" fmla="*/ 240178 w 650958"/>
                <a:gd name="connsiteY12" fmla="*/ 220745 h 632600"/>
                <a:gd name="connsiteX13" fmla="*/ 208546 w 650958"/>
                <a:gd name="connsiteY13" fmla="*/ 223748 h 632600"/>
                <a:gd name="connsiteX14" fmla="*/ 229240 w 650958"/>
                <a:gd name="connsiteY14" fmla="*/ 293914 h 632600"/>
                <a:gd name="connsiteX15" fmla="*/ 292633 w 650958"/>
                <a:gd name="connsiteY15" fmla="*/ 336619 h 632600"/>
                <a:gd name="connsiteX16" fmla="*/ 0 w 650958"/>
                <a:gd name="connsiteY16" fmla="*/ 350051 h 632600"/>
                <a:gd name="connsiteX17" fmla="*/ 17949 w 650958"/>
                <a:gd name="connsiteY17" fmla="*/ 368034 h 632600"/>
                <a:gd name="connsiteX18" fmla="*/ 278963 w 650958"/>
                <a:gd name="connsiteY18" fmla="*/ 353710 h 632600"/>
                <a:gd name="connsiteX19" fmla="*/ 229239 w 650958"/>
                <a:gd name="connsiteY19" fmla="*/ 388800 h 632600"/>
                <a:gd name="connsiteX20" fmla="*/ 205716 w 650958"/>
                <a:gd name="connsiteY20" fmla="*/ 425408 h 632600"/>
                <a:gd name="connsiteX21" fmla="*/ 208546 w 650958"/>
                <a:gd name="connsiteY21" fmla="*/ 458966 h 632600"/>
                <a:gd name="connsiteX22" fmla="*/ 224528 w 650958"/>
                <a:gd name="connsiteY22" fmla="*/ 465369 h 632600"/>
                <a:gd name="connsiteX23" fmla="*/ 240178 w 650958"/>
                <a:gd name="connsiteY23" fmla="*/ 461969 h 632600"/>
                <a:gd name="connsiteX24" fmla="*/ 274686 w 650958"/>
                <a:gd name="connsiteY24" fmla="*/ 437012 h 632600"/>
                <a:gd name="connsiteX25" fmla="*/ 317089 w 650958"/>
                <a:gd name="connsiteY25" fmla="*/ 365260 h 632600"/>
                <a:gd name="connsiteX26" fmla="*/ 277171 w 650958"/>
                <a:gd name="connsiteY26" fmla="*/ 632600 h 632600"/>
                <a:gd name="connsiteX27" fmla="*/ 302801 w 650958"/>
                <a:gd name="connsiteY27" fmla="*/ 632264 h 632600"/>
                <a:gd name="connsiteX28" fmla="*/ 333199 w 650958"/>
                <a:gd name="connsiteY28" fmla="*/ 367481 h 632600"/>
                <a:gd name="connsiteX29" fmla="*/ 373453 w 650958"/>
                <a:gd name="connsiteY29" fmla="*/ 434732 h 632600"/>
                <a:gd name="connsiteX30" fmla="*/ 407961 w 650958"/>
                <a:gd name="connsiteY30" fmla="*/ 459689 h 632600"/>
                <a:gd name="connsiteX31" fmla="*/ 423612 w 650958"/>
                <a:gd name="connsiteY31" fmla="*/ 463089 h 632600"/>
                <a:gd name="connsiteX32" fmla="*/ 439594 w 650958"/>
                <a:gd name="connsiteY32" fmla="*/ 456686 h 632600"/>
                <a:gd name="connsiteX33" fmla="*/ 442424 w 650958"/>
                <a:gd name="connsiteY33" fmla="*/ 423128 h 632600"/>
                <a:gd name="connsiteX34" fmla="*/ 418900 w 650958"/>
                <a:gd name="connsiteY34" fmla="*/ 386520 h 632600"/>
                <a:gd name="connsiteX35" fmla="*/ 373112 w 650958"/>
                <a:gd name="connsiteY35" fmla="*/ 353709 h 632600"/>
                <a:gd name="connsiteX36" fmla="*/ 637699 w 650958"/>
                <a:gd name="connsiteY36" fmla="*/ 361688 h 632600"/>
                <a:gd name="connsiteX37" fmla="*/ 650958 w 650958"/>
                <a:gd name="connsiteY37" fmla="*/ 342224 h 632600"/>
                <a:gd name="connsiteX38" fmla="*/ 384846 w 650958"/>
                <a:gd name="connsiteY38" fmla="*/ 260063 h 632600"/>
                <a:gd name="connsiteX39" fmla="*/ 413658 w 650958"/>
                <a:gd name="connsiteY39" fmla="*/ 239009 h 632600"/>
                <a:gd name="connsiteX40" fmla="*/ 423560 w 650958"/>
                <a:gd name="connsiteY40" fmla="*/ 236727 h 632600"/>
                <a:gd name="connsiteX41" fmla="*/ 428202 w 650958"/>
                <a:gd name="connsiteY41" fmla="*/ 238110 h 632600"/>
                <a:gd name="connsiteX42" fmla="*/ 427354 w 650958"/>
                <a:gd name="connsiteY42" fmla="*/ 253539 h 632600"/>
                <a:gd name="connsiteX43" fmla="*/ 407508 w 650958"/>
                <a:gd name="connsiteY43" fmla="*/ 284106 h 632600"/>
                <a:gd name="connsiteX44" fmla="*/ 346923 w 650958"/>
                <a:gd name="connsiteY44" fmla="*/ 324337 h 632600"/>
                <a:gd name="connsiteX45" fmla="*/ 384846 w 650958"/>
                <a:gd name="connsiteY45" fmla="*/ 260063 h 632600"/>
                <a:gd name="connsiteX46" fmla="*/ 219937 w 650958"/>
                <a:gd name="connsiteY46" fmla="*/ 235831 h 632600"/>
                <a:gd name="connsiteX47" fmla="*/ 224579 w 650958"/>
                <a:gd name="connsiteY47" fmla="*/ 234448 h 632600"/>
                <a:gd name="connsiteX48" fmla="*/ 234481 w 650958"/>
                <a:gd name="connsiteY48" fmla="*/ 236730 h 632600"/>
                <a:gd name="connsiteX49" fmla="*/ 263293 w 650958"/>
                <a:gd name="connsiteY49" fmla="*/ 257785 h 632600"/>
                <a:gd name="connsiteX50" fmla="*/ 301217 w 650958"/>
                <a:gd name="connsiteY50" fmla="*/ 322058 h 632600"/>
                <a:gd name="connsiteX51" fmla="*/ 240632 w 650958"/>
                <a:gd name="connsiteY51" fmla="*/ 281827 h 632600"/>
                <a:gd name="connsiteX52" fmla="*/ 219937 w 650958"/>
                <a:gd name="connsiteY52" fmla="*/ 235831 h 632600"/>
                <a:gd name="connsiteX53" fmla="*/ 263293 w 650958"/>
                <a:gd name="connsiteY53" fmla="*/ 424926 h 632600"/>
                <a:gd name="connsiteX54" fmla="*/ 234481 w 650958"/>
                <a:gd name="connsiteY54" fmla="*/ 445980 h 632600"/>
                <a:gd name="connsiteX55" fmla="*/ 219937 w 650958"/>
                <a:gd name="connsiteY55" fmla="*/ 446879 h 632600"/>
                <a:gd name="connsiteX56" fmla="*/ 220785 w 650958"/>
                <a:gd name="connsiteY56" fmla="*/ 431450 h 632600"/>
                <a:gd name="connsiteX57" fmla="*/ 240631 w 650958"/>
                <a:gd name="connsiteY57" fmla="*/ 400883 h 632600"/>
                <a:gd name="connsiteX58" fmla="*/ 301219 w 650958"/>
                <a:gd name="connsiteY58" fmla="*/ 360650 h 632600"/>
                <a:gd name="connsiteX59" fmla="*/ 263293 w 650958"/>
                <a:gd name="connsiteY59" fmla="*/ 424926 h 632600"/>
                <a:gd name="connsiteX60" fmla="*/ 427354 w 650958"/>
                <a:gd name="connsiteY60" fmla="*/ 429171 h 632600"/>
                <a:gd name="connsiteX61" fmla="*/ 428202 w 650958"/>
                <a:gd name="connsiteY61" fmla="*/ 444600 h 632600"/>
                <a:gd name="connsiteX62" fmla="*/ 413658 w 650958"/>
                <a:gd name="connsiteY62" fmla="*/ 443701 h 632600"/>
                <a:gd name="connsiteX63" fmla="*/ 384846 w 650958"/>
                <a:gd name="connsiteY63" fmla="*/ 422647 h 632600"/>
                <a:gd name="connsiteX64" fmla="*/ 346922 w 650958"/>
                <a:gd name="connsiteY64" fmla="*/ 358373 h 632600"/>
                <a:gd name="connsiteX65" fmla="*/ 407507 w 650958"/>
                <a:gd name="connsiteY65" fmla="*/ 398604 h 632600"/>
                <a:gd name="connsiteX66" fmla="*/ 427354 w 650958"/>
                <a:gd name="connsiteY66" fmla="*/ 429171 h 632600"/>
                <a:gd name="connsiteX0" fmla="*/ 650958 w 650958"/>
                <a:gd name="connsiteY0" fmla="*/ 337338 h 627714"/>
                <a:gd name="connsiteX1" fmla="*/ 359679 w 650958"/>
                <a:gd name="connsiteY1" fmla="*/ 331732 h 627714"/>
                <a:gd name="connsiteX2" fmla="*/ 418900 w 650958"/>
                <a:gd name="connsiteY2" fmla="*/ 291305 h 627714"/>
                <a:gd name="connsiteX3" fmla="*/ 442424 w 650958"/>
                <a:gd name="connsiteY3" fmla="*/ 254698 h 627714"/>
                <a:gd name="connsiteX4" fmla="*/ 439594 w 650958"/>
                <a:gd name="connsiteY4" fmla="*/ 221140 h 627714"/>
                <a:gd name="connsiteX5" fmla="*/ 407961 w 650958"/>
                <a:gd name="connsiteY5" fmla="*/ 218136 h 627714"/>
                <a:gd name="connsiteX6" fmla="*/ 373453 w 650958"/>
                <a:gd name="connsiteY6" fmla="*/ 243093 h 627714"/>
                <a:gd name="connsiteX7" fmla="*/ 333199 w 650958"/>
                <a:gd name="connsiteY7" fmla="*/ 310344 h 627714"/>
                <a:gd name="connsiteX8" fmla="*/ 336892 w 650958"/>
                <a:gd name="connsiteY8" fmla="*/ 171541 h 627714"/>
                <a:gd name="connsiteX9" fmla="*/ 331125 w 650958"/>
                <a:gd name="connsiteY9" fmla="*/ 0 h 627714"/>
                <a:gd name="connsiteX10" fmla="*/ 317089 w 650958"/>
                <a:gd name="connsiteY10" fmla="*/ 312568 h 627714"/>
                <a:gd name="connsiteX11" fmla="*/ 274686 w 650958"/>
                <a:gd name="connsiteY11" fmla="*/ 240816 h 627714"/>
                <a:gd name="connsiteX12" fmla="*/ 240178 w 650958"/>
                <a:gd name="connsiteY12" fmla="*/ 215859 h 627714"/>
                <a:gd name="connsiteX13" fmla="*/ 208546 w 650958"/>
                <a:gd name="connsiteY13" fmla="*/ 218862 h 627714"/>
                <a:gd name="connsiteX14" fmla="*/ 229240 w 650958"/>
                <a:gd name="connsiteY14" fmla="*/ 289028 h 627714"/>
                <a:gd name="connsiteX15" fmla="*/ 292633 w 650958"/>
                <a:gd name="connsiteY15" fmla="*/ 331733 h 627714"/>
                <a:gd name="connsiteX16" fmla="*/ 0 w 650958"/>
                <a:gd name="connsiteY16" fmla="*/ 345165 h 627714"/>
                <a:gd name="connsiteX17" fmla="*/ 17949 w 650958"/>
                <a:gd name="connsiteY17" fmla="*/ 363148 h 627714"/>
                <a:gd name="connsiteX18" fmla="*/ 278963 w 650958"/>
                <a:gd name="connsiteY18" fmla="*/ 348824 h 627714"/>
                <a:gd name="connsiteX19" fmla="*/ 229239 w 650958"/>
                <a:gd name="connsiteY19" fmla="*/ 383914 h 627714"/>
                <a:gd name="connsiteX20" fmla="*/ 205716 w 650958"/>
                <a:gd name="connsiteY20" fmla="*/ 420522 h 627714"/>
                <a:gd name="connsiteX21" fmla="*/ 208546 w 650958"/>
                <a:gd name="connsiteY21" fmla="*/ 454080 h 627714"/>
                <a:gd name="connsiteX22" fmla="*/ 224528 w 650958"/>
                <a:gd name="connsiteY22" fmla="*/ 460483 h 627714"/>
                <a:gd name="connsiteX23" fmla="*/ 240178 w 650958"/>
                <a:gd name="connsiteY23" fmla="*/ 457083 h 627714"/>
                <a:gd name="connsiteX24" fmla="*/ 274686 w 650958"/>
                <a:gd name="connsiteY24" fmla="*/ 432126 h 627714"/>
                <a:gd name="connsiteX25" fmla="*/ 317089 w 650958"/>
                <a:gd name="connsiteY25" fmla="*/ 360374 h 627714"/>
                <a:gd name="connsiteX26" fmla="*/ 277171 w 650958"/>
                <a:gd name="connsiteY26" fmla="*/ 627714 h 627714"/>
                <a:gd name="connsiteX27" fmla="*/ 302801 w 650958"/>
                <a:gd name="connsiteY27" fmla="*/ 627378 h 627714"/>
                <a:gd name="connsiteX28" fmla="*/ 333199 w 650958"/>
                <a:gd name="connsiteY28" fmla="*/ 362595 h 627714"/>
                <a:gd name="connsiteX29" fmla="*/ 373453 w 650958"/>
                <a:gd name="connsiteY29" fmla="*/ 429846 h 627714"/>
                <a:gd name="connsiteX30" fmla="*/ 407961 w 650958"/>
                <a:gd name="connsiteY30" fmla="*/ 454803 h 627714"/>
                <a:gd name="connsiteX31" fmla="*/ 423612 w 650958"/>
                <a:gd name="connsiteY31" fmla="*/ 458203 h 627714"/>
                <a:gd name="connsiteX32" fmla="*/ 439594 w 650958"/>
                <a:gd name="connsiteY32" fmla="*/ 451800 h 627714"/>
                <a:gd name="connsiteX33" fmla="*/ 442424 w 650958"/>
                <a:gd name="connsiteY33" fmla="*/ 418242 h 627714"/>
                <a:gd name="connsiteX34" fmla="*/ 418900 w 650958"/>
                <a:gd name="connsiteY34" fmla="*/ 381634 h 627714"/>
                <a:gd name="connsiteX35" fmla="*/ 373112 w 650958"/>
                <a:gd name="connsiteY35" fmla="*/ 348823 h 627714"/>
                <a:gd name="connsiteX36" fmla="*/ 637699 w 650958"/>
                <a:gd name="connsiteY36" fmla="*/ 356802 h 627714"/>
                <a:gd name="connsiteX37" fmla="*/ 650958 w 650958"/>
                <a:gd name="connsiteY37" fmla="*/ 337338 h 627714"/>
                <a:gd name="connsiteX38" fmla="*/ 384846 w 650958"/>
                <a:gd name="connsiteY38" fmla="*/ 255177 h 627714"/>
                <a:gd name="connsiteX39" fmla="*/ 413658 w 650958"/>
                <a:gd name="connsiteY39" fmla="*/ 234123 h 627714"/>
                <a:gd name="connsiteX40" fmla="*/ 423560 w 650958"/>
                <a:gd name="connsiteY40" fmla="*/ 231841 h 627714"/>
                <a:gd name="connsiteX41" fmla="*/ 428202 w 650958"/>
                <a:gd name="connsiteY41" fmla="*/ 233224 h 627714"/>
                <a:gd name="connsiteX42" fmla="*/ 427354 w 650958"/>
                <a:gd name="connsiteY42" fmla="*/ 248653 h 627714"/>
                <a:gd name="connsiteX43" fmla="*/ 407508 w 650958"/>
                <a:gd name="connsiteY43" fmla="*/ 279220 h 627714"/>
                <a:gd name="connsiteX44" fmla="*/ 346923 w 650958"/>
                <a:gd name="connsiteY44" fmla="*/ 319451 h 627714"/>
                <a:gd name="connsiteX45" fmla="*/ 384846 w 650958"/>
                <a:gd name="connsiteY45" fmla="*/ 255177 h 627714"/>
                <a:gd name="connsiteX46" fmla="*/ 219937 w 650958"/>
                <a:gd name="connsiteY46" fmla="*/ 230945 h 627714"/>
                <a:gd name="connsiteX47" fmla="*/ 224579 w 650958"/>
                <a:gd name="connsiteY47" fmla="*/ 229562 h 627714"/>
                <a:gd name="connsiteX48" fmla="*/ 234481 w 650958"/>
                <a:gd name="connsiteY48" fmla="*/ 231844 h 627714"/>
                <a:gd name="connsiteX49" fmla="*/ 263293 w 650958"/>
                <a:gd name="connsiteY49" fmla="*/ 252899 h 627714"/>
                <a:gd name="connsiteX50" fmla="*/ 301217 w 650958"/>
                <a:gd name="connsiteY50" fmla="*/ 317172 h 627714"/>
                <a:gd name="connsiteX51" fmla="*/ 240632 w 650958"/>
                <a:gd name="connsiteY51" fmla="*/ 276941 h 627714"/>
                <a:gd name="connsiteX52" fmla="*/ 219937 w 650958"/>
                <a:gd name="connsiteY52" fmla="*/ 230945 h 627714"/>
                <a:gd name="connsiteX53" fmla="*/ 263293 w 650958"/>
                <a:gd name="connsiteY53" fmla="*/ 420040 h 627714"/>
                <a:gd name="connsiteX54" fmla="*/ 234481 w 650958"/>
                <a:gd name="connsiteY54" fmla="*/ 441094 h 627714"/>
                <a:gd name="connsiteX55" fmla="*/ 219937 w 650958"/>
                <a:gd name="connsiteY55" fmla="*/ 441993 h 627714"/>
                <a:gd name="connsiteX56" fmla="*/ 220785 w 650958"/>
                <a:gd name="connsiteY56" fmla="*/ 426564 h 627714"/>
                <a:gd name="connsiteX57" fmla="*/ 240631 w 650958"/>
                <a:gd name="connsiteY57" fmla="*/ 395997 h 627714"/>
                <a:gd name="connsiteX58" fmla="*/ 301219 w 650958"/>
                <a:gd name="connsiteY58" fmla="*/ 355764 h 627714"/>
                <a:gd name="connsiteX59" fmla="*/ 263293 w 650958"/>
                <a:gd name="connsiteY59" fmla="*/ 420040 h 627714"/>
                <a:gd name="connsiteX60" fmla="*/ 427354 w 650958"/>
                <a:gd name="connsiteY60" fmla="*/ 424285 h 627714"/>
                <a:gd name="connsiteX61" fmla="*/ 428202 w 650958"/>
                <a:gd name="connsiteY61" fmla="*/ 439714 h 627714"/>
                <a:gd name="connsiteX62" fmla="*/ 413658 w 650958"/>
                <a:gd name="connsiteY62" fmla="*/ 438815 h 627714"/>
                <a:gd name="connsiteX63" fmla="*/ 384846 w 650958"/>
                <a:gd name="connsiteY63" fmla="*/ 417761 h 627714"/>
                <a:gd name="connsiteX64" fmla="*/ 346922 w 650958"/>
                <a:gd name="connsiteY64" fmla="*/ 353487 h 627714"/>
                <a:gd name="connsiteX65" fmla="*/ 407507 w 650958"/>
                <a:gd name="connsiteY65" fmla="*/ 393718 h 627714"/>
                <a:gd name="connsiteX66" fmla="*/ 427354 w 650958"/>
                <a:gd name="connsiteY66" fmla="*/ 424285 h 627714"/>
                <a:gd name="connsiteX0" fmla="*/ 650958 w 650958"/>
                <a:gd name="connsiteY0" fmla="*/ 170013 h 460389"/>
                <a:gd name="connsiteX1" fmla="*/ 359679 w 650958"/>
                <a:gd name="connsiteY1" fmla="*/ 164407 h 460389"/>
                <a:gd name="connsiteX2" fmla="*/ 418900 w 650958"/>
                <a:gd name="connsiteY2" fmla="*/ 123980 h 460389"/>
                <a:gd name="connsiteX3" fmla="*/ 442424 w 650958"/>
                <a:gd name="connsiteY3" fmla="*/ 87373 h 460389"/>
                <a:gd name="connsiteX4" fmla="*/ 439594 w 650958"/>
                <a:gd name="connsiteY4" fmla="*/ 53815 h 460389"/>
                <a:gd name="connsiteX5" fmla="*/ 407961 w 650958"/>
                <a:gd name="connsiteY5" fmla="*/ 50811 h 460389"/>
                <a:gd name="connsiteX6" fmla="*/ 373453 w 650958"/>
                <a:gd name="connsiteY6" fmla="*/ 75768 h 460389"/>
                <a:gd name="connsiteX7" fmla="*/ 333199 w 650958"/>
                <a:gd name="connsiteY7" fmla="*/ 143019 h 460389"/>
                <a:gd name="connsiteX8" fmla="*/ 336892 w 650958"/>
                <a:gd name="connsiteY8" fmla="*/ 4216 h 460389"/>
                <a:gd name="connsiteX9" fmla="*/ 321397 w 650958"/>
                <a:gd name="connsiteY9" fmla="*/ 0 h 460389"/>
                <a:gd name="connsiteX10" fmla="*/ 317089 w 650958"/>
                <a:gd name="connsiteY10" fmla="*/ 145243 h 460389"/>
                <a:gd name="connsiteX11" fmla="*/ 274686 w 650958"/>
                <a:gd name="connsiteY11" fmla="*/ 73491 h 460389"/>
                <a:gd name="connsiteX12" fmla="*/ 240178 w 650958"/>
                <a:gd name="connsiteY12" fmla="*/ 48534 h 460389"/>
                <a:gd name="connsiteX13" fmla="*/ 208546 w 650958"/>
                <a:gd name="connsiteY13" fmla="*/ 51537 h 460389"/>
                <a:gd name="connsiteX14" fmla="*/ 229240 w 650958"/>
                <a:gd name="connsiteY14" fmla="*/ 121703 h 460389"/>
                <a:gd name="connsiteX15" fmla="*/ 292633 w 650958"/>
                <a:gd name="connsiteY15" fmla="*/ 164408 h 460389"/>
                <a:gd name="connsiteX16" fmla="*/ 0 w 650958"/>
                <a:gd name="connsiteY16" fmla="*/ 177840 h 460389"/>
                <a:gd name="connsiteX17" fmla="*/ 17949 w 650958"/>
                <a:gd name="connsiteY17" fmla="*/ 195823 h 460389"/>
                <a:gd name="connsiteX18" fmla="*/ 278963 w 650958"/>
                <a:gd name="connsiteY18" fmla="*/ 181499 h 460389"/>
                <a:gd name="connsiteX19" fmla="*/ 229239 w 650958"/>
                <a:gd name="connsiteY19" fmla="*/ 216589 h 460389"/>
                <a:gd name="connsiteX20" fmla="*/ 205716 w 650958"/>
                <a:gd name="connsiteY20" fmla="*/ 253197 h 460389"/>
                <a:gd name="connsiteX21" fmla="*/ 208546 w 650958"/>
                <a:gd name="connsiteY21" fmla="*/ 286755 h 460389"/>
                <a:gd name="connsiteX22" fmla="*/ 224528 w 650958"/>
                <a:gd name="connsiteY22" fmla="*/ 293158 h 460389"/>
                <a:gd name="connsiteX23" fmla="*/ 240178 w 650958"/>
                <a:gd name="connsiteY23" fmla="*/ 289758 h 460389"/>
                <a:gd name="connsiteX24" fmla="*/ 274686 w 650958"/>
                <a:gd name="connsiteY24" fmla="*/ 264801 h 460389"/>
                <a:gd name="connsiteX25" fmla="*/ 317089 w 650958"/>
                <a:gd name="connsiteY25" fmla="*/ 193049 h 460389"/>
                <a:gd name="connsiteX26" fmla="*/ 277171 w 650958"/>
                <a:gd name="connsiteY26" fmla="*/ 460389 h 460389"/>
                <a:gd name="connsiteX27" fmla="*/ 302801 w 650958"/>
                <a:gd name="connsiteY27" fmla="*/ 460053 h 460389"/>
                <a:gd name="connsiteX28" fmla="*/ 333199 w 650958"/>
                <a:gd name="connsiteY28" fmla="*/ 195270 h 460389"/>
                <a:gd name="connsiteX29" fmla="*/ 373453 w 650958"/>
                <a:gd name="connsiteY29" fmla="*/ 262521 h 460389"/>
                <a:gd name="connsiteX30" fmla="*/ 407961 w 650958"/>
                <a:gd name="connsiteY30" fmla="*/ 287478 h 460389"/>
                <a:gd name="connsiteX31" fmla="*/ 423612 w 650958"/>
                <a:gd name="connsiteY31" fmla="*/ 290878 h 460389"/>
                <a:gd name="connsiteX32" fmla="*/ 439594 w 650958"/>
                <a:gd name="connsiteY32" fmla="*/ 284475 h 460389"/>
                <a:gd name="connsiteX33" fmla="*/ 442424 w 650958"/>
                <a:gd name="connsiteY33" fmla="*/ 250917 h 460389"/>
                <a:gd name="connsiteX34" fmla="*/ 418900 w 650958"/>
                <a:gd name="connsiteY34" fmla="*/ 214309 h 460389"/>
                <a:gd name="connsiteX35" fmla="*/ 373112 w 650958"/>
                <a:gd name="connsiteY35" fmla="*/ 181498 h 460389"/>
                <a:gd name="connsiteX36" fmla="*/ 637699 w 650958"/>
                <a:gd name="connsiteY36" fmla="*/ 189477 h 460389"/>
                <a:gd name="connsiteX37" fmla="*/ 650958 w 650958"/>
                <a:gd name="connsiteY37" fmla="*/ 170013 h 460389"/>
                <a:gd name="connsiteX38" fmla="*/ 384846 w 650958"/>
                <a:gd name="connsiteY38" fmla="*/ 87852 h 460389"/>
                <a:gd name="connsiteX39" fmla="*/ 413658 w 650958"/>
                <a:gd name="connsiteY39" fmla="*/ 66798 h 460389"/>
                <a:gd name="connsiteX40" fmla="*/ 423560 w 650958"/>
                <a:gd name="connsiteY40" fmla="*/ 64516 h 460389"/>
                <a:gd name="connsiteX41" fmla="*/ 428202 w 650958"/>
                <a:gd name="connsiteY41" fmla="*/ 65899 h 460389"/>
                <a:gd name="connsiteX42" fmla="*/ 427354 w 650958"/>
                <a:gd name="connsiteY42" fmla="*/ 81328 h 460389"/>
                <a:gd name="connsiteX43" fmla="*/ 407508 w 650958"/>
                <a:gd name="connsiteY43" fmla="*/ 111895 h 460389"/>
                <a:gd name="connsiteX44" fmla="*/ 346923 w 650958"/>
                <a:gd name="connsiteY44" fmla="*/ 152126 h 460389"/>
                <a:gd name="connsiteX45" fmla="*/ 384846 w 650958"/>
                <a:gd name="connsiteY45" fmla="*/ 87852 h 460389"/>
                <a:gd name="connsiteX46" fmla="*/ 219937 w 650958"/>
                <a:gd name="connsiteY46" fmla="*/ 63620 h 460389"/>
                <a:gd name="connsiteX47" fmla="*/ 224579 w 650958"/>
                <a:gd name="connsiteY47" fmla="*/ 62237 h 460389"/>
                <a:gd name="connsiteX48" fmla="*/ 234481 w 650958"/>
                <a:gd name="connsiteY48" fmla="*/ 64519 h 460389"/>
                <a:gd name="connsiteX49" fmla="*/ 263293 w 650958"/>
                <a:gd name="connsiteY49" fmla="*/ 85574 h 460389"/>
                <a:gd name="connsiteX50" fmla="*/ 301217 w 650958"/>
                <a:gd name="connsiteY50" fmla="*/ 149847 h 460389"/>
                <a:gd name="connsiteX51" fmla="*/ 240632 w 650958"/>
                <a:gd name="connsiteY51" fmla="*/ 109616 h 460389"/>
                <a:gd name="connsiteX52" fmla="*/ 219937 w 650958"/>
                <a:gd name="connsiteY52" fmla="*/ 63620 h 460389"/>
                <a:gd name="connsiteX53" fmla="*/ 263293 w 650958"/>
                <a:gd name="connsiteY53" fmla="*/ 252715 h 460389"/>
                <a:gd name="connsiteX54" fmla="*/ 234481 w 650958"/>
                <a:gd name="connsiteY54" fmla="*/ 273769 h 460389"/>
                <a:gd name="connsiteX55" fmla="*/ 219937 w 650958"/>
                <a:gd name="connsiteY55" fmla="*/ 274668 h 460389"/>
                <a:gd name="connsiteX56" fmla="*/ 220785 w 650958"/>
                <a:gd name="connsiteY56" fmla="*/ 259239 h 460389"/>
                <a:gd name="connsiteX57" fmla="*/ 240631 w 650958"/>
                <a:gd name="connsiteY57" fmla="*/ 228672 h 460389"/>
                <a:gd name="connsiteX58" fmla="*/ 301219 w 650958"/>
                <a:gd name="connsiteY58" fmla="*/ 188439 h 460389"/>
                <a:gd name="connsiteX59" fmla="*/ 263293 w 650958"/>
                <a:gd name="connsiteY59" fmla="*/ 252715 h 460389"/>
                <a:gd name="connsiteX60" fmla="*/ 427354 w 650958"/>
                <a:gd name="connsiteY60" fmla="*/ 256960 h 460389"/>
                <a:gd name="connsiteX61" fmla="*/ 428202 w 650958"/>
                <a:gd name="connsiteY61" fmla="*/ 272389 h 460389"/>
                <a:gd name="connsiteX62" fmla="*/ 413658 w 650958"/>
                <a:gd name="connsiteY62" fmla="*/ 271490 h 460389"/>
                <a:gd name="connsiteX63" fmla="*/ 384846 w 650958"/>
                <a:gd name="connsiteY63" fmla="*/ 250436 h 460389"/>
                <a:gd name="connsiteX64" fmla="*/ 346922 w 650958"/>
                <a:gd name="connsiteY64" fmla="*/ 186162 h 460389"/>
                <a:gd name="connsiteX65" fmla="*/ 407507 w 650958"/>
                <a:gd name="connsiteY65" fmla="*/ 226393 h 460389"/>
                <a:gd name="connsiteX66" fmla="*/ 427354 w 650958"/>
                <a:gd name="connsiteY66" fmla="*/ 256960 h 460389"/>
                <a:gd name="connsiteX0" fmla="*/ 650958 w 650958"/>
                <a:gd name="connsiteY0" fmla="*/ 170013 h 460389"/>
                <a:gd name="connsiteX1" fmla="*/ 359679 w 650958"/>
                <a:gd name="connsiteY1" fmla="*/ 164407 h 460389"/>
                <a:gd name="connsiteX2" fmla="*/ 418900 w 650958"/>
                <a:gd name="connsiteY2" fmla="*/ 123980 h 460389"/>
                <a:gd name="connsiteX3" fmla="*/ 442424 w 650958"/>
                <a:gd name="connsiteY3" fmla="*/ 87373 h 460389"/>
                <a:gd name="connsiteX4" fmla="*/ 439594 w 650958"/>
                <a:gd name="connsiteY4" fmla="*/ 53815 h 460389"/>
                <a:gd name="connsiteX5" fmla="*/ 407961 w 650958"/>
                <a:gd name="connsiteY5" fmla="*/ 50811 h 460389"/>
                <a:gd name="connsiteX6" fmla="*/ 373453 w 650958"/>
                <a:gd name="connsiteY6" fmla="*/ 75768 h 460389"/>
                <a:gd name="connsiteX7" fmla="*/ 333199 w 650958"/>
                <a:gd name="connsiteY7" fmla="*/ 143019 h 460389"/>
                <a:gd name="connsiteX8" fmla="*/ 343342 w 650958"/>
                <a:gd name="connsiteY8" fmla="*/ 24957 h 460389"/>
                <a:gd name="connsiteX9" fmla="*/ 321397 w 650958"/>
                <a:gd name="connsiteY9" fmla="*/ 0 h 460389"/>
                <a:gd name="connsiteX10" fmla="*/ 317089 w 650958"/>
                <a:gd name="connsiteY10" fmla="*/ 145243 h 460389"/>
                <a:gd name="connsiteX11" fmla="*/ 274686 w 650958"/>
                <a:gd name="connsiteY11" fmla="*/ 73491 h 460389"/>
                <a:gd name="connsiteX12" fmla="*/ 240178 w 650958"/>
                <a:gd name="connsiteY12" fmla="*/ 48534 h 460389"/>
                <a:gd name="connsiteX13" fmla="*/ 208546 w 650958"/>
                <a:gd name="connsiteY13" fmla="*/ 51537 h 460389"/>
                <a:gd name="connsiteX14" fmla="*/ 229240 w 650958"/>
                <a:gd name="connsiteY14" fmla="*/ 121703 h 460389"/>
                <a:gd name="connsiteX15" fmla="*/ 292633 w 650958"/>
                <a:gd name="connsiteY15" fmla="*/ 164408 h 460389"/>
                <a:gd name="connsiteX16" fmla="*/ 0 w 650958"/>
                <a:gd name="connsiteY16" fmla="*/ 177840 h 460389"/>
                <a:gd name="connsiteX17" fmla="*/ 17949 w 650958"/>
                <a:gd name="connsiteY17" fmla="*/ 195823 h 460389"/>
                <a:gd name="connsiteX18" fmla="*/ 278963 w 650958"/>
                <a:gd name="connsiteY18" fmla="*/ 181499 h 460389"/>
                <a:gd name="connsiteX19" fmla="*/ 229239 w 650958"/>
                <a:gd name="connsiteY19" fmla="*/ 216589 h 460389"/>
                <a:gd name="connsiteX20" fmla="*/ 205716 w 650958"/>
                <a:gd name="connsiteY20" fmla="*/ 253197 h 460389"/>
                <a:gd name="connsiteX21" fmla="*/ 208546 w 650958"/>
                <a:gd name="connsiteY21" fmla="*/ 286755 h 460389"/>
                <a:gd name="connsiteX22" fmla="*/ 224528 w 650958"/>
                <a:gd name="connsiteY22" fmla="*/ 293158 h 460389"/>
                <a:gd name="connsiteX23" fmla="*/ 240178 w 650958"/>
                <a:gd name="connsiteY23" fmla="*/ 289758 h 460389"/>
                <a:gd name="connsiteX24" fmla="*/ 274686 w 650958"/>
                <a:gd name="connsiteY24" fmla="*/ 264801 h 460389"/>
                <a:gd name="connsiteX25" fmla="*/ 317089 w 650958"/>
                <a:gd name="connsiteY25" fmla="*/ 193049 h 460389"/>
                <a:gd name="connsiteX26" fmla="*/ 277171 w 650958"/>
                <a:gd name="connsiteY26" fmla="*/ 460389 h 460389"/>
                <a:gd name="connsiteX27" fmla="*/ 302801 w 650958"/>
                <a:gd name="connsiteY27" fmla="*/ 460053 h 460389"/>
                <a:gd name="connsiteX28" fmla="*/ 333199 w 650958"/>
                <a:gd name="connsiteY28" fmla="*/ 195270 h 460389"/>
                <a:gd name="connsiteX29" fmla="*/ 373453 w 650958"/>
                <a:gd name="connsiteY29" fmla="*/ 262521 h 460389"/>
                <a:gd name="connsiteX30" fmla="*/ 407961 w 650958"/>
                <a:gd name="connsiteY30" fmla="*/ 287478 h 460389"/>
                <a:gd name="connsiteX31" fmla="*/ 423612 w 650958"/>
                <a:gd name="connsiteY31" fmla="*/ 290878 h 460389"/>
                <a:gd name="connsiteX32" fmla="*/ 439594 w 650958"/>
                <a:gd name="connsiteY32" fmla="*/ 284475 h 460389"/>
                <a:gd name="connsiteX33" fmla="*/ 442424 w 650958"/>
                <a:gd name="connsiteY33" fmla="*/ 250917 h 460389"/>
                <a:gd name="connsiteX34" fmla="*/ 418900 w 650958"/>
                <a:gd name="connsiteY34" fmla="*/ 214309 h 460389"/>
                <a:gd name="connsiteX35" fmla="*/ 373112 w 650958"/>
                <a:gd name="connsiteY35" fmla="*/ 181498 h 460389"/>
                <a:gd name="connsiteX36" fmla="*/ 637699 w 650958"/>
                <a:gd name="connsiteY36" fmla="*/ 189477 h 460389"/>
                <a:gd name="connsiteX37" fmla="*/ 650958 w 650958"/>
                <a:gd name="connsiteY37" fmla="*/ 170013 h 460389"/>
                <a:gd name="connsiteX38" fmla="*/ 384846 w 650958"/>
                <a:gd name="connsiteY38" fmla="*/ 87852 h 460389"/>
                <a:gd name="connsiteX39" fmla="*/ 413658 w 650958"/>
                <a:gd name="connsiteY39" fmla="*/ 66798 h 460389"/>
                <a:gd name="connsiteX40" fmla="*/ 423560 w 650958"/>
                <a:gd name="connsiteY40" fmla="*/ 64516 h 460389"/>
                <a:gd name="connsiteX41" fmla="*/ 428202 w 650958"/>
                <a:gd name="connsiteY41" fmla="*/ 65899 h 460389"/>
                <a:gd name="connsiteX42" fmla="*/ 427354 w 650958"/>
                <a:gd name="connsiteY42" fmla="*/ 81328 h 460389"/>
                <a:gd name="connsiteX43" fmla="*/ 407508 w 650958"/>
                <a:gd name="connsiteY43" fmla="*/ 111895 h 460389"/>
                <a:gd name="connsiteX44" fmla="*/ 346923 w 650958"/>
                <a:gd name="connsiteY44" fmla="*/ 152126 h 460389"/>
                <a:gd name="connsiteX45" fmla="*/ 384846 w 650958"/>
                <a:gd name="connsiteY45" fmla="*/ 87852 h 460389"/>
                <a:gd name="connsiteX46" fmla="*/ 219937 w 650958"/>
                <a:gd name="connsiteY46" fmla="*/ 63620 h 460389"/>
                <a:gd name="connsiteX47" fmla="*/ 224579 w 650958"/>
                <a:gd name="connsiteY47" fmla="*/ 62237 h 460389"/>
                <a:gd name="connsiteX48" fmla="*/ 234481 w 650958"/>
                <a:gd name="connsiteY48" fmla="*/ 64519 h 460389"/>
                <a:gd name="connsiteX49" fmla="*/ 263293 w 650958"/>
                <a:gd name="connsiteY49" fmla="*/ 85574 h 460389"/>
                <a:gd name="connsiteX50" fmla="*/ 301217 w 650958"/>
                <a:gd name="connsiteY50" fmla="*/ 149847 h 460389"/>
                <a:gd name="connsiteX51" fmla="*/ 240632 w 650958"/>
                <a:gd name="connsiteY51" fmla="*/ 109616 h 460389"/>
                <a:gd name="connsiteX52" fmla="*/ 219937 w 650958"/>
                <a:gd name="connsiteY52" fmla="*/ 63620 h 460389"/>
                <a:gd name="connsiteX53" fmla="*/ 263293 w 650958"/>
                <a:gd name="connsiteY53" fmla="*/ 252715 h 460389"/>
                <a:gd name="connsiteX54" fmla="*/ 234481 w 650958"/>
                <a:gd name="connsiteY54" fmla="*/ 273769 h 460389"/>
                <a:gd name="connsiteX55" fmla="*/ 219937 w 650958"/>
                <a:gd name="connsiteY55" fmla="*/ 274668 h 460389"/>
                <a:gd name="connsiteX56" fmla="*/ 220785 w 650958"/>
                <a:gd name="connsiteY56" fmla="*/ 259239 h 460389"/>
                <a:gd name="connsiteX57" fmla="*/ 240631 w 650958"/>
                <a:gd name="connsiteY57" fmla="*/ 228672 h 460389"/>
                <a:gd name="connsiteX58" fmla="*/ 301219 w 650958"/>
                <a:gd name="connsiteY58" fmla="*/ 188439 h 460389"/>
                <a:gd name="connsiteX59" fmla="*/ 263293 w 650958"/>
                <a:gd name="connsiteY59" fmla="*/ 252715 h 460389"/>
                <a:gd name="connsiteX60" fmla="*/ 427354 w 650958"/>
                <a:gd name="connsiteY60" fmla="*/ 256960 h 460389"/>
                <a:gd name="connsiteX61" fmla="*/ 428202 w 650958"/>
                <a:gd name="connsiteY61" fmla="*/ 272389 h 460389"/>
                <a:gd name="connsiteX62" fmla="*/ 413658 w 650958"/>
                <a:gd name="connsiteY62" fmla="*/ 271490 h 460389"/>
                <a:gd name="connsiteX63" fmla="*/ 384846 w 650958"/>
                <a:gd name="connsiteY63" fmla="*/ 250436 h 460389"/>
                <a:gd name="connsiteX64" fmla="*/ 346922 w 650958"/>
                <a:gd name="connsiteY64" fmla="*/ 186162 h 460389"/>
                <a:gd name="connsiteX65" fmla="*/ 407507 w 650958"/>
                <a:gd name="connsiteY65" fmla="*/ 226393 h 460389"/>
                <a:gd name="connsiteX66" fmla="*/ 427354 w 650958"/>
                <a:gd name="connsiteY66" fmla="*/ 256960 h 460389"/>
                <a:gd name="connsiteX0" fmla="*/ 650958 w 650958"/>
                <a:gd name="connsiteY0" fmla="*/ 145056 h 435432"/>
                <a:gd name="connsiteX1" fmla="*/ 359679 w 650958"/>
                <a:gd name="connsiteY1" fmla="*/ 139450 h 435432"/>
                <a:gd name="connsiteX2" fmla="*/ 418900 w 650958"/>
                <a:gd name="connsiteY2" fmla="*/ 99023 h 435432"/>
                <a:gd name="connsiteX3" fmla="*/ 442424 w 650958"/>
                <a:gd name="connsiteY3" fmla="*/ 62416 h 435432"/>
                <a:gd name="connsiteX4" fmla="*/ 439594 w 650958"/>
                <a:gd name="connsiteY4" fmla="*/ 28858 h 435432"/>
                <a:gd name="connsiteX5" fmla="*/ 407961 w 650958"/>
                <a:gd name="connsiteY5" fmla="*/ 25854 h 435432"/>
                <a:gd name="connsiteX6" fmla="*/ 373453 w 650958"/>
                <a:gd name="connsiteY6" fmla="*/ 50811 h 435432"/>
                <a:gd name="connsiteX7" fmla="*/ 333199 w 650958"/>
                <a:gd name="connsiteY7" fmla="*/ 118062 h 435432"/>
                <a:gd name="connsiteX8" fmla="*/ 343342 w 650958"/>
                <a:gd name="connsiteY8" fmla="*/ 0 h 435432"/>
                <a:gd name="connsiteX9" fmla="*/ 314923 w 650958"/>
                <a:gd name="connsiteY9" fmla="*/ 7677 h 435432"/>
                <a:gd name="connsiteX10" fmla="*/ 317089 w 650958"/>
                <a:gd name="connsiteY10" fmla="*/ 120286 h 435432"/>
                <a:gd name="connsiteX11" fmla="*/ 274686 w 650958"/>
                <a:gd name="connsiteY11" fmla="*/ 48534 h 435432"/>
                <a:gd name="connsiteX12" fmla="*/ 240178 w 650958"/>
                <a:gd name="connsiteY12" fmla="*/ 23577 h 435432"/>
                <a:gd name="connsiteX13" fmla="*/ 208546 w 650958"/>
                <a:gd name="connsiteY13" fmla="*/ 26580 h 435432"/>
                <a:gd name="connsiteX14" fmla="*/ 229240 w 650958"/>
                <a:gd name="connsiteY14" fmla="*/ 96746 h 435432"/>
                <a:gd name="connsiteX15" fmla="*/ 292633 w 650958"/>
                <a:gd name="connsiteY15" fmla="*/ 139451 h 435432"/>
                <a:gd name="connsiteX16" fmla="*/ 0 w 650958"/>
                <a:gd name="connsiteY16" fmla="*/ 152883 h 435432"/>
                <a:gd name="connsiteX17" fmla="*/ 17949 w 650958"/>
                <a:gd name="connsiteY17" fmla="*/ 170866 h 435432"/>
                <a:gd name="connsiteX18" fmla="*/ 278963 w 650958"/>
                <a:gd name="connsiteY18" fmla="*/ 156542 h 435432"/>
                <a:gd name="connsiteX19" fmla="*/ 229239 w 650958"/>
                <a:gd name="connsiteY19" fmla="*/ 191632 h 435432"/>
                <a:gd name="connsiteX20" fmla="*/ 205716 w 650958"/>
                <a:gd name="connsiteY20" fmla="*/ 228240 h 435432"/>
                <a:gd name="connsiteX21" fmla="*/ 208546 w 650958"/>
                <a:gd name="connsiteY21" fmla="*/ 261798 h 435432"/>
                <a:gd name="connsiteX22" fmla="*/ 224528 w 650958"/>
                <a:gd name="connsiteY22" fmla="*/ 268201 h 435432"/>
                <a:gd name="connsiteX23" fmla="*/ 240178 w 650958"/>
                <a:gd name="connsiteY23" fmla="*/ 264801 h 435432"/>
                <a:gd name="connsiteX24" fmla="*/ 274686 w 650958"/>
                <a:gd name="connsiteY24" fmla="*/ 239844 h 435432"/>
                <a:gd name="connsiteX25" fmla="*/ 317089 w 650958"/>
                <a:gd name="connsiteY25" fmla="*/ 168092 h 435432"/>
                <a:gd name="connsiteX26" fmla="*/ 277171 w 650958"/>
                <a:gd name="connsiteY26" fmla="*/ 435432 h 435432"/>
                <a:gd name="connsiteX27" fmla="*/ 302801 w 650958"/>
                <a:gd name="connsiteY27" fmla="*/ 435096 h 435432"/>
                <a:gd name="connsiteX28" fmla="*/ 333199 w 650958"/>
                <a:gd name="connsiteY28" fmla="*/ 170313 h 435432"/>
                <a:gd name="connsiteX29" fmla="*/ 373453 w 650958"/>
                <a:gd name="connsiteY29" fmla="*/ 237564 h 435432"/>
                <a:gd name="connsiteX30" fmla="*/ 407961 w 650958"/>
                <a:gd name="connsiteY30" fmla="*/ 262521 h 435432"/>
                <a:gd name="connsiteX31" fmla="*/ 423612 w 650958"/>
                <a:gd name="connsiteY31" fmla="*/ 265921 h 435432"/>
                <a:gd name="connsiteX32" fmla="*/ 439594 w 650958"/>
                <a:gd name="connsiteY32" fmla="*/ 259518 h 435432"/>
                <a:gd name="connsiteX33" fmla="*/ 442424 w 650958"/>
                <a:gd name="connsiteY33" fmla="*/ 225960 h 435432"/>
                <a:gd name="connsiteX34" fmla="*/ 418900 w 650958"/>
                <a:gd name="connsiteY34" fmla="*/ 189352 h 435432"/>
                <a:gd name="connsiteX35" fmla="*/ 373112 w 650958"/>
                <a:gd name="connsiteY35" fmla="*/ 156541 h 435432"/>
                <a:gd name="connsiteX36" fmla="*/ 637699 w 650958"/>
                <a:gd name="connsiteY36" fmla="*/ 164520 h 435432"/>
                <a:gd name="connsiteX37" fmla="*/ 650958 w 650958"/>
                <a:gd name="connsiteY37" fmla="*/ 145056 h 435432"/>
                <a:gd name="connsiteX38" fmla="*/ 384846 w 650958"/>
                <a:gd name="connsiteY38" fmla="*/ 62895 h 435432"/>
                <a:gd name="connsiteX39" fmla="*/ 413658 w 650958"/>
                <a:gd name="connsiteY39" fmla="*/ 41841 h 435432"/>
                <a:gd name="connsiteX40" fmla="*/ 423560 w 650958"/>
                <a:gd name="connsiteY40" fmla="*/ 39559 h 435432"/>
                <a:gd name="connsiteX41" fmla="*/ 428202 w 650958"/>
                <a:gd name="connsiteY41" fmla="*/ 40942 h 435432"/>
                <a:gd name="connsiteX42" fmla="*/ 427354 w 650958"/>
                <a:gd name="connsiteY42" fmla="*/ 56371 h 435432"/>
                <a:gd name="connsiteX43" fmla="*/ 407508 w 650958"/>
                <a:gd name="connsiteY43" fmla="*/ 86938 h 435432"/>
                <a:gd name="connsiteX44" fmla="*/ 346923 w 650958"/>
                <a:gd name="connsiteY44" fmla="*/ 127169 h 435432"/>
                <a:gd name="connsiteX45" fmla="*/ 384846 w 650958"/>
                <a:gd name="connsiteY45" fmla="*/ 62895 h 435432"/>
                <a:gd name="connsiteX46" fmla="*/ 219937 w 650958"/>
                <a:gd name="connsiteY46" fmla="*/ 38663 h 435432"/>
                <a:gd name="connsiteX47" fmla="*/ 224579 w 650958"/>
                <a:gd name="connsiteY47" fmla="*/ 37280 h 435432"/>
                <a:gd name="connsiteX48" fmla="*/ 234481 w 650958"/>
                <a:gd name="connsiteY48" fmla="*/ 39562 h 435432"/>
                <a:gd name="connsiteX49" fmla="*/ 263293 w 650958"/>
                <a:gd name="connsiteY49" fmla="*/ 60617 h 435432"/>
                <a:gd name="connsiteX50" fmla="*/ 301217 w 650958"/>
                <a:gd name="connsiteY50" fmla="*/ 124890 h 435432"/>
                <a:gd name="connsiteX51" fmla="*/ 240632 w 650958"/>
                <a:gd name="connsiteY51" fmla="*/ 84659 h 435432"/>
                <a:gd name="connsiteX52" fmla="*/ 219937 w 650958"/>
                <a:gd name="connsiteY52" fmla="*/ 38663 h 435432"/>
                <a:gd name="connsiteX53" fmla="*/ 263293 w 650958"/>
                <a:gd name="connsiteY53" fmla="*/ 227758 h 435432"/>
                <a:gd name="connsiteX54" fmla="*/ 234481 w 650958"/>
                <a:gd name="connsiteY54" fmla="*/ 248812 h 435432"/>
                <a:gd name="connsiteX55" fmla="*/ 219937 w 650958"/>
                <a:gd name="connsiteY55" fmla="*/ 249711 h 435432"/>
                <a:gd name="connsiteX56" fmla="*/ 220785 w 650958"/>
                <a:gd name="connsiteY56" fmla="*/ 234282 h 435432"/>
                <a:gd name="connsiteX57" fmla="*/ 240631 w 650958"/>
                <a:gd name="connsiteY57" fmla="*/ 203715 h 435432"/>
                <a:gd name="connsiteX58" fmla="*/ 301219 w 650958"/>
                <a:gd name="connsiteY58" fmla="*/ 163482 h 435432"/>
                <a:gd name="connsiteX59" fmla="*/ 263293 w 650958"/>
                <a:gd name="connsiteY59" fmla="*/ 227758 h 435432"/>
                <a:gd name="connsiteX60" fmla="*/ 427354 w 650958"/>
                <a:gd name="connsiteY60" fmla="*/ 232003 h 435432"/>
                <a:gd name="connsiteX61" fmla="*/ 428202 w 650958"/>
                <a:gd name="connsiteY61" fmla="*/ 247432 h 435432"/>
                <a:gd name="connsiteX62" fmla="*/ 413658 w 650958"/>
                <a:gd name="connsiteY62" fmla="*/ 246533 h 435432"/>
                <a:gd name="connsiteX63" fmla="*/ 384846 w 650958"/>
                <a:gd name="connsiteY63" fmla="*/ 225479 h 435432"/>
                <a:gd name="connsiteX64" fmla="*/ 346922 w 650958"/>
                <a:gd name="connsiteY64" fmla="*/ 161205 h 435432"/>
                <a:gd name="connsiteX65" fmla="*/ 407507 w 650958"/>
                <a:gd name="connsiteY65" fmla="*/ 201436 h 435432"/>
                <a:gd name="connsiteX66" fmla="*/ 427354 w 650958"/>
                <a:gd name="connsiteY66" fmla="*/ 232003 h 435432"/>
                <a:gd name="connsiteX0" fmla="*/ 650958 w 650958"/>
                <a:gd name="connsiteY0" fmla="*/ 167975 h 458351"/>
                <a:gd name="connsiteX1" fmla="*/ 359679 w 650958"/>
                <a:gd name="connsiteY1" fmla="*/ 162369 h 458351"/>
                <a:gd name="connsiteX2" fmla="*/ 418900 w 650958"/>
                <a:gd name="connsiteY2" fmla="*/ 121942 h 458351"/>
                <a:gd name="connsiteX3" fmla="*/ 442424 w 650958"/>
                <a:gd name="connsiteY3" fmla="*/ 85335 h 458351"/>
                <a:gd name="connsiteX4" fmla="*/ 439594 w 650958"/>
                <a:gd name="connsiteY4" fmla="*/ 51777 h 458351"/>
                <a:gd name="connsiteX5" fmla="*/ 407961 w 650958"/>
                <a:gd name="connsiteY5" fmla="*/ 48773 h 458351"/>
                <a:gd name="connsiteX6" fmla="*/ 373453 w 650958"/>
                <a:gd name="connsiteY6" fmla="*/ 73730 h 458351"/>
                <a:gd name="connsiteX7" fmla="*/ 333199 w 650958"/>
                <a:gd name="connsiteY7" fmla="*/ 140981 h 458351"/>
                <a:gd name="connsiteX8" fmla="*/ 343342 w 650958"/>
                <a:gd name="connsiteY8" fmla="*/ 22919 h 458351"/>
                <a:gd name="connsiteX9" fmla="*/ 317656 w 650958"/>
                <a:gd name="connsiteY9" fmla="*/ 0 h 458351"/>
                <a:gd name="connsiteX10" fmla="*/ 317089 w 650958"/>
                <a:gd name="connsiteY10" fmla="*/ 143205 h 458351"/>
                <a:gd name="connsiteX11" fmla="*/ 274686 w 650958"/>
                <a:gd name="connsiteY11" fmla="*/ 71453 h 458351"/>
                <a:gd name="connsiteX12" fmla="*/ 240178 w 650958"/>
                <a:gd name="connsiteY12" fmla="*/ 46496 h 458351"/>
                <a:gd name="connsiteX13" fmla="*/ 208546 w 650958"/>
                <a:gd name="connsiteY13" fmla="*/ 49499 h 458351"/>
                <a:gd name="connsiteX14" fmla="*/ 229240 w 650958"/>
                <a:gd name="connsiteY14" fmla="*/ 119665 h 458351"/>
                <a:gd name="connsiteX15" fmla="*/ 292633 w 650958"/>
                <a:gd name="connsiteY15" fmla="*/ 162370 h 458351"/>
                <a:gd name="connsiteX16" fmla="*/ 0 w 650958"/>
                <a:gd name="connsiteY16" fmla="*/ 175802 h 458351"/>
                <a:gd name="connsiteX17" fmla="*/ 17949 w 650958"/>
                <a:gd name="connsiteY17" fmla="*/ 193785 h 458351"/>
                <a:gd name="connsiteX18" fmla="*/ 278963 w 650958"/>
                <a:gd name="connsiteY18" fmla="*/ 179461 h 458351"/>
                <a:gd name="connsiteX19" fmla="*/ 229239 w 650958"/>
                <a:gd name="connsiteY19" fmla="*/ 214551 h 458351"/>
                <a:gd name="connsiteX20" fmla="*/ 205716 w 650958"/>
                <a:gd name="connsiteY20" fmla="*/ 251159 h 458351"/>
                <a:gd name="connsiteX21" fmla="*/ 208546 w 650958"/>
                <a:gd name="connsiteY21" fmla="*/ 284717 h 458351"/>
                <a:gd name="connsiteX22" fmla="*/ 224528 w 650958"/>
                <a:gd name="connsiteY22" fmla="*/ 291120 h 458351"/>
                <a:gd name="connsiteX23" fmla="*/ 240178 w 650958"/>
                <a:gd name="connsiteY23" fmla="*/ 287720 h 458351"/>
                <a:gd name="connsiteX24" fmla="*/ 274686 w 650958"/>
                <a:gd name="connsiteY24" fmla="*/ 262763 h 458351"/>
                <a:gd name="connsiteX25" fmla="*/ 317089 w 650958"/>
                <a:gd name="connsiteY25" fmla="*/ 191011 h 458351"/>
                <a:gd name="connsiteX26" fmla="*/ 277171 w 650958"/>
                <a:gd name="connsiteY26" fmla="*/ 458351 h 458351"/>
                <a:gd name="connsiteX27" fmla="*/ 302801 w 650958"/>
                <a:gd name="connsiteY27" fmla="*/ 458015 h 458351"/>
                <a:gd name="connsiteX28" fmla="*/ 333199 w 650958"/>
                <a:gd name="connsiteY28" fmla="*/ 193232 h 458351"/>
                <a:gd name="connsiteX29" fmla="*/ 373453 w 650958"/>
                <a:gd name="connsiteY29" fmla="*/ 260483 h 458351"/>
                <a:gd name="connsiteX30" fmla="*/ 407961 w 650958"/>
                <a:gd name="connsiteY30" fmla="*/ 285440 h 458351"/>
                <a:gd name="connsiteX31" fmla="*/ 423612 w 650958"/>
                <a:gd name="connsiteY31" fmla="*/ 288840 h 458351"/>
                <a:gd name="connsiteX32" fmla="*/ 439594 w 650958"/>
                <a:gd name="connsiteY32" fmla="*/ 282437 h 458351"/>
                <a:gd name="connsiteX33" fmla="*/ 442424 w 650958"/>
                <a:gd name="connsiteY33" fmla="*/ 248879 h 458351"/>
                <a:gd name="connsiteX34" fmla="*/ 418900 w 650958"/>
                <a:gd name="connsiteY34" fmla="*/ 212271 h 458351"/>
                <a:gd name="connsiteX35" fmla="*/ 373112 w 650958"/>
                <a:gd name="connsiteY35" fmla="*/ 179460 h 458351"/>
                <a:gd name="connsiteX36" fmla="*/ 637699 w 650958"/>
                <a:gd name="connsiteY36" fmla="*/ 187439 h 458351"/>
                <a:gd name="connsiteX37" fmla="*/ 650958 w 650958"/>
                <a:gd name="connsiteY37" fmla="*/ 167975 h 458351"/>
                <a:gd name="connsiteX38" fmla="*/ 384846 w 650958"/>
                <a:gd name="connsiteY38" fmla="*/ 85814 h 458351"/>
                <a:gd name="connsiteX39" fmla="*/ 413658 w 650958"/>
                <a:gd name="connsiteY39" fmla="*/ 64760 h 458351"/>
                <a:gd name="connsiteX40" fmla="*/ 423560 w 650958"/>
                <a:gd name="connsiteY40" fmla="*/ 62478 h 458351"/>
                <a:gd name="connsiteX41" fmla="*/ 428202 w 650958"/>
                <a:gd name="connsiteY41" fmla="*/ 63861 h 458351"/>
                <a:gd name="connsiteX42" fmla="*/ 427354 w 650958"/>
                <a:gd name="connsiteY42" fmla="*/ 79290 h 458351"/>
                <a:gd name="connsiteX43" fmla="*/ 407508 w 650958"/>
                <a:gd name="connsiteY43" fmla="*/ 109857 h 458351"/>
                <a:gd name="connsiteX44" fmla="*/ 346923 w 650958"/>
                <a:gd name="connsiteY44" fmla="*/ 150088 h 458351"/>
                <a:gd name="connsiteX45" fmla="*/ 384846 w 650958"/>
                <a:gd name="connsiteY45" fmla="*/ 85814 h 458351"/>
                <a:gd name="connsiteX46" fmla="*/ 219937 w 650958"/>
                <a:gd name="connsiteY46" fmla="*/ 61582 h 458351"/>
                <a:gd name="connsiteX47" fmla="*/ 224579 w 650958"/>
                <a:gd name="connsiteY47" fmla="*/ 60199 h 458351"/>
                <a:gd name="connsiteX48" fmla="*/ 234481 w 650958"/>
                <a:gd name="connsiteY48" fmla="*/ 62481 h 458351"/>
                <a:gd name="connsiteX49" fmla="*/ 263293 w 650958"/>
                <a:gd name="connsiteY49" fmla="*/ 83536 h 458351"/>
                <a:gd name="connsiteX50" fmla="*/ 301217 w 650958"/>
                <a:gd name="connsiteY50" fmla="*/ 147809 h 458351"/>
                <a:gd name="connsiteX51" fmla="*/ 240632 w 650958"/>
                <a:gd name="connsiteY51" fmla="*/ 107578 h 458351"/>
                <a:gd name="connsiteX52" fmla="*/ 219937 w 650958"/>
                <a:gd name="connsiteY52" fmla="*/ 61582 h 458351"/>
                <a:gd name="connsiteX53" fmla="*/ 263293 w 650958"/>
                <a:gd name="connsiteY53" fmla="*/ 250677 h 458351"/>
                <a:gd name="connsiteX54" fmla="*/ 234481 w 650958"/>
                <a:gd name="connsiteY54" fmla="*/ 271731 h 458351"/>
                <a:gd name="connsiteX55" fmla="*/ 219937 w 650958"/>
                <a:gd name="connsiteY55" fmla="*/ 272630 h 458351"/>
                <a:gd name="connsiteX56" fmla="*/ 220785 w 650958"/>
                <a:gd name="connsiteY56" fmla="*/ 257201 h 458351"/>
                <a:gd name="connsiteX57" fmla="*/ 240631 w 650958"/>
                <a:gd name="connsiteY57" fmla="*/ 226634 h 458351"/>
                <a:gd name="connsiteX58" fmla="*/ 301219 w 650958"/>
                <a:gd name="connsiteY58" fmla="*/ 186401 h 458351"/>
                <a:gd name="connsiteX59" fmla="*/ 263293 w 650958"/>
                <a:gd name="connsiteY59" fmla="*/ 250677 h 458351"/>
                <a:gd name="connsiteX60" fmla="*/ 427354 w 650958"/>
                <a:gd name="connsiteY60" fmla="*/ 254922 h 458351"/>
                <a:gd name="connsiteX61" fmla="*/ 428202 w 650958"/>
                <a:gd name="connsiteY61" fmla="*/ 270351 h 458351"/>
                <a:gd name="connsiteX62" fmla="*/ 413658 w 650958"/>
                <a:gd name="connsiteY62" fmla="*/ 269452 h 458351"/>
                <a:gd name="connsiteX63" fmla="*/ 384846 w 650958"/>
                <a:gd name="connsiteY63" fmla="*/ 248398 h 458351"/>
                <a:gd name="connsiteX64" fmla="*/ 346922 w 650958"/>
                <a:gd name="connsiteY64" fmla="*/ 184124 h 458351"/>
                <a:gd name="connsiteX65" fmla="*/ 407507 w 650958"/>
                <a:gd name="connsiteY65" fmla="*/ 224355 h 458351"/>
                <a:gd name="connsiteX66" fmla="*/ 427354 w 650958"/>
                <a:gd name="connsiteY66" fmla="*/ 254922 h 458351"/>
                <a:gd name="connsiteX0" fmla="*/ 650958 w 650958"/>
                <a:gd name="connsiteY0" fmla="*/ 167975 h 458351"/>
                <a:gd name="connsiteX1" fmla="*/ 359679 w 650958"/>
                <a:gd name="connsiteY1" fmla="*/ 162369 h 458351"/>
                <a:gd name="connsiteX2" fmla="*/ 418900 w 650958"/>
                <a:gd name="connsiteY2" fmla="*/ 121942 h 458351"/>
                <a:gd name="connsiteX3" fmla="*/ 442424 w 650958"/>
                <a:gd name="connsiteY3" fmla="*/ 85335 h 458351"/>
                <a:gd name="connsiteX4" fmla="*/ 439594 w 650958"/>
                <a:gd name="connsiteY4" fmla="*/ 51777 h 458351"/>
                <a:gd name="connsiteX5" fmla="*/ 407961 w 650958"/>
                <a:gd name="connsiteY5" fmla="*/ 48773 h 458351"/>
                <a:gd name="connsiteX6" fmla="*/ 373453 w 650958"/>
                <a:gd name="connsiteY6" fmla="*/ 73730 h 458351"/>
                <a:gd name="connsiteX7" fmla="*/ 333199 w 650958"/>
                <a:gd name="connsiteY7" fmla="*/ 140981 h 458351"/>
                <a:gd name="connsiteX8" fmla="*/ 346411 w 650958"/>
                <a:gd name="connsiteY8" fmla="*/ 1842 h 458351"/>
                <a:gd name="connsiteX9" fmla="*/ 317656 w 650958"/>
                <a:gd name="connsiteY9" fmla="*/ 0 h 458351"/>
                <a:gd name="connsiteX10" fmla="*/ 317089 w 650958"/>
                <a:gd name="connsiteY10" fmla="*/ 143205 h 458351"/>
                <a:gd name="connsiteX11" fmla="*/ 274686 w 650958"/>
                <a:gd name="connsiteY11" fmla="*/ 71453 h 458351"/>
                <a:gd name="connsiteX12" fmla="*/ 240178 w 650958"/>
                <a:gd name="connsiteY12" fmla="*/ 46496 h 458351"/>
                <a:gd name="connsiteX13" fmla="*/ 208546 w 650958"/>
                <a:gd name="connsiteY13" fmla="*/ 49499 h 458351"/>
                <a:gd name="connsiteX14" fmla="*/ 229240 w 650958"/>
                <a:gd name="connsiteY14" fmla="*/ 119665 h 458351"/>
                <a:gd name="connsiteX15" fmla="*/ 292633 w 650958"/>
                <a:gd name="connsiteY15" fmla="*/ 162370 h 458351"/>
                <a:gd name="connsiteX16" fmla="*/ 0 w 650958"/>
                <a:gd name="connsiteY16" fmla="*/ 175802 h 458351"/>
                <a:gd name="connsiteX17" fmla="*/ 17949 w 650958"/>
                <a:gd name="connsiteY17" fmla="*/ 193785 h 458351"/>
                <a:gd name="connsiteX18" fmla="*/ 278963 w 650958"/>
                <a:gd name="connsiteY18" fmla="*/ 179461 h 458351"/>
                <a:gd name="connsiteX19" fmla="*/ 229239 w 650958"/>
                <a:gd name="connsiteY19" fmla="*/ 214551 h 458351"/>
                <a:gd name="connsiteX20" fmla="*/ 205716 w 650958"/>
                <a:gd name="connsiteY20" fmla="*/ 251159 h 458351"/>
                <a:gd name="connsiteX21" fmla="*/ 208546 w 650958"/>
                <a:gd name="connsiteY21" fmla="*/ 284717 h 458351"/>
                <a:gd name="connsiteX22" fmla="*/ 224528 w 650958"/>
                <a:gd name="connsiteY22" fmla="*/ 291120 h 458351"/>
                <a:gd name="connsiteX23" fmla="*/ 240178 w 650958"/>
                <a:gd name="connsiteY23" fmla="*/ 287720 h 458351"/>
                <a:gd name="connsiteX24" fmla="*/ 274686 w 650958"/>
                <a:gd name="connsiteY24" fmla="*/ 262763 h 458351"/>
                <a:gd name="connsiteX25" fmla="*/ 317089 w 650958"/>
                <a:gd name="connsiteY25" fmla="*/ 191011 h 458351"/>
                <a:gd name="connsiteX26" fmla="*/ 277171 w 650958"/>
                <a:gd name="connsiteY26" fmla="*/ 458351 h 458351"/>
                <a:gd name="connsiteX27" fmla="*/ 302801 w 650958"/>
                <a:gd name="connsiteY27" fmla="*/ 458015 h 458351"/>
                <a:gd name="connsiteX28" fmla="*/ 333199 w 650958"/>
                <a:gd name="connsiteY28" fmla="*/ 193232 h 458351"/>
                <a:gd name="connsiteX29" fmla="*/ 373453 w 650958"/>
                <a:gd name="connsiteY29" fmla="*/ 260483 h 458351"/>
                <a:gd name="connsiteX30" fmla="*/ 407961 w 650958"/>
                <a:gd name="connsiteY30" fmla="*/ 285440 h 458351"/>
                <a:gd name="connsiteX31" fmla="*/ 423612 w 650958"/>
                <a:gd name="connsiteY31" fmla="*/ 288840 h 458351"/>
                <a:gd name="connsiteX32" fmla="*/ 439594 w 650958"/>
                <a:gd name="connsiteY32" fmla="*/ 282437 h 458351"/>
                <a:gd name="connsiteX33" fmla="*/ 442424 w 650958"/>
                <a:gd name="connsiteY33" fmla="*/ 248879 h 458351"/>
                <a:gd name="connsiteX34" fmla="*/ 418900 w 650958"/>
                <a:gd name="connsiteY34" fmla="*/ 212271 h 458351"/>
                <a:gd name="connsiteX35" fmla="*/ 373112 w 650958"/>
                <a:gd name="connsiteY35" fmla="*/ 179460 h 458351"/>
                <a:gd name="connsiteX36" fmla="*/ 637699 w 650958"/>
                <a:gd name="connsiteY36" fmla="*/ 187439 h 458351"/>
                <a:gd name="connsiteX37" fmla="*/ 650958 w 650958"/>
                <a:gd name="connsiteY37" fmla="*/ 167975 h 458351"/>
                <a:gd name="connsiteX38" fmla="*/ 384846 w 650958"/>
                <a:gd name="connsiteY38" fmla="*/ 85814 h 458351"/>
                <a:gd name="connsiteX39" fmla="*/ 413658 w 650958"/>
                <a:gd name="connsiteY39" fmla="*/ 64760 h 458351"/>
                <a:gd name="connsiteX40" fmla="*/ 423560 w 650958"/>
                <a:gd name="connsiteY40" fmla="*/ 62478 h 458351"/>
                <a:gd name="connsiteX41" fmla="*/ 428202 w 650958"/>
                <a:gd name="connsiteY41" fmla="*/ 63861 h 458351"/>
                <a:gd name="connsiteX42" fmla="*/ 427354 w 650958"/>
                <a:gd name="connsiteY42" fmla="*/ 79290 h 458351"/>
                <a:gd name="connsiteX43" fmla="*/ 407508 w 650958"/>
                <a:gd name="connsiteY43" fmla="*/ 109857 h 458351"/>
                <a:gd name="connsiteX44" fmla="*/ 346923 w 650958"/>
                <a:gd name="connsiteY44" fmla="*/ 150088 h 458351"/>
                <a:gd name="connsiteX45" fmla="*/ 384846 w 650958"/>
                <a:gd name="connsiteY45" fmla="*/ 85814 h 458351"/>
                <a:gd name="connsiteX46" fmla="*/ 219937 w 650958"/>
                <a:gd name="connsiteY46" fmla="*/ 61582 h 458351"/>
                <a:gd name="connsiteX47" fmla="*/ 224579 w 650958"/>
                <a:gd name="connsiteY47" fmla="*/ 60199 h 458351"/>
                <a:gd name="connsiteX48" fmla="*/ 234481 w 650958"/>
                <a:gd name="connsiteY48" fmla="*/ 62481 h 458351"/>
                <a:gd name="connsiteX49" fmla="*/ 263293 w 650958"/>
                <a:gd name="connsiteY49" fmla="*/ 83536 h 458351"/>
                <a:gd name="connsiteX50" fmla="*/ 301217 w 650958"/>
                <a:gd name="connsiteY50" fmla="*/ 147809 h 458351"/>
                <a:gd name="connsiteX51" fmla="*/ 240632 w 650958"/>
                <a:gd name="connsiteY51" fmla="*/ 107578 h 458351"/>
                <a:gd name="connsiteX52" fmla="*/ 219937 w 650958"/>
                <a:gd name="connsiteY52" fmla="*/ 61582 h 458351"/>
                <a:gd name="connsiteX53" fmla="*/ 263293 w 650958"/>
                <a:gd name="connsiteY53" fmla="*/ 250677 h 458351"/>
                <a:gd name="connsiteX54" fmla="*/ 234481 w 650958"/>
                <a:gd name="connsiteY54" fmla="*/ 271731 h 458351"/>
                <a:gd name="connsiteX55" fmla="*/ 219937 w 650958"/>
                <a:gd name="connsiteY55" fmla="*/ 272630 h 458351"/>
                <a:gd name="connsiteX56" fmla="*/ 220785 w 650958"/>
                <a:gd name="connsiteY56" fmla="*/ 257201 h 458351"/>
                <a:gd name="connsiteX57" fmla="*/ 240631 w 650958"/>
                <a:gd name="connsiteY57" fmla="*/ 226634 h 458351"/>
                <a:gd name="connsiteX58" fmla="*/ 301219 w 650958"/>
                <a:gd name="connsiteY58" fmla="*/ 186401 h 458351"/>
                <a:gd name="connsiteX59" fmla="*/ 263293 w 650958"/>
                <a:gd name="connsiteY59" fmla="*/ 250677 h 458351"/>
                <a:gd name="connsiteX60" fmla="*/ 427354 w 650958"/>
                <a:gd name="connsiteY60" fmla="*/ 254922 h 458351"/>
                <a:gd name="connsiteX61" fmla="*/ 428202 w 650958"/>
                <a:gd name="connsiteY61" fmla="*/ 270351 h 458351"/>
                <a:gd name="connsiteX62" fmla="*/ 413658 w 650958"/>
                <a:gd name="connsiteY62" fmla="*/ 269452 h 458351"/>
                <a:gd name="connsiteX63" fmla="*/ 384846 w 650958"/>
                <a:gd name="connsiteY63" fmla="*/ 248398 h 458351"/>
                <a:gd name="connsiteX64" fmla="*/ 346922 w 650958"/>
                <a:gd name="connsiteY64" fmla="*/ 184124 h 458351"/>
                <a:gd name="connsiteX65" fmla="*/ 407507 w 650958"/>
                <a:gd name="connsiteY65" fmla="*/ 224355 h 458351"/>
                <a:gd name="connsiteX66" fmla="*/ 427354 w 650958"/>
                <a:gd name="connsiteY66" fmla="*/ 254922 h 458351"/>
                <a:gd name="connsiteX0" fmla="*/ 650958 w 727169"/>
                <a:gd name="connsiteY0" fmla="*/ 167975 h 458351"/>
                <a:gd name="connsiteX1" fmla="*/ 359679 w 727169"/>
                <a:gd name="connsiteY1" fmla="*/ 162369 h 458351"/>
                <a:gd name="connsiteX2" fmla="*/ 418900 w 727169"/>
                <a:gd name="connsiteY2" fmla="*/ 121942 h 458351"/>
                <a:gd name="connsiteX3" fmla="*/ 442424 w 727169"/>
                <a:gd name="connsiteY3" fmla="*/ 85335 h 458351"/>
                <a:gd name="connsiteX4" fmla="*/ 439594 w 727169"/>
                <a:gd name="connsiteY4" fmla="*/ 51777 h 458351"/>
                <a:gd name="connsiteX5" fmla="*/ 407961 w 727169"/>
                <a:gd name="connsiteY5" fmla="*/ 48773 h 458351"/>
                <a:gd name="connsiteX6" fmla="*/ 373453 w 727169"/>
                <a:gd name="connsiteY6" fmla="*/ 73730 h 458351"/>
                <a:gd name="connsiteX7" fmla="*/ 333199 w 727169"/>
                <a:gd name="connsiteY7" fmla="*/ 140981 h 458351"/>
                <a:gd name="connsiteX8" fmla="*/ 346411 w 727169"/>
                <a:gd name="connsiteY8" fmla="*/ 1842 h 458351"/>
                <a:gd name="connsiteX9" fmla="*/ 317656 w 727169"/>
                <a:gd name="connsiteY9" fmla="*/ 0 h 458351"/>
                <a:gd name="connsiteX10" fmla="*/ 317089 w 727169"/>
                <a:gd name="connsiteY10" fmla="*/ 143205 h 458351"/>
                <a:gd name="connsiteX11" fmla="*/ 274686 w 727169"/>
                <a:gd name="connsiteY11" fmla="*/ 71453 h 458351"/>
                <a:gd name="connsiteX12" fmla="*/ 240178 w 727169"/>
                <a:gd name="connsiteY12" fmla="*/ 46496 h 458351"/>
                <a:gd name="connsiteX13" fmla="*/ 208546 w 727169"/>
                <a:gd name="connsiteY13" fmla="*/ 49499 h 458351"/>
                <a:gd name="connsiteX14" fmla="*/ 229240 w 727169"/>
                <a:gd name="connsiteY14" fmla="*/ 119665 h 458351"/>
                <a:gd name="connsiteX15" fmla="*/ 292633 w 727169"/>
                <a:gd name="connsiteY15" fmla="*/ 162370 h 458351"/>
                <a:gd name="connsiteX16" fmla="*/ 0 w 727169"/>
                <a:gd name="connsiteY16" fmla="*/ 175802 h 458351"/>
                <a:gd name="connsiteX17" fmla="*/ 17949 w 727169"/>
                <a:gd name="connsiteY17" fmla="*/ 193785 h 458351"/>
                <a:gd name="connsiteX18" fmla="*/ 278963 w 727169"/>
                <a:gd name="connsiteY18" fmla="*/ 179461 h 458351"/>
                <a:gd name="connsiteX19" fmla="*/ 229239 w 727169"/>
                <a:gd name="connsiteY19" fmla="*/ 214551 h 458351"/>
                <a:gd name="connsiteX20" fmla="*/ 205716 w 727169"/>
                <a:gd name="connsiteY20" fmla="*/ 251159 h 458351"/>
                <a:gd name="connsiteX21" fmla="*/ 208546 w 727169"/>
                <a:gd name="connsiteY21" fmla="*/ 284717 h 458351"/>
                <a:gd name="connsiteX22" fmla="*/ 224528 w 727169"/>
                <a:gd name="connsiteY22" fmla="*/ 291120 h 458351"/>
                <a:gd name="connsiteX23" fmla="*/ 240178 w 727169"/>
                <a:gd name="connsiteY23" fmla="*/ 287720 h 458351"/>
                <a:gd name="connsiteX24" fmla="*/ 274686 w 727169"/>
                <a:gd name="connsiteY24" fmla="*/ 262763 h 458351"/>
                <a:gd name="connsiteX25" fmla="*/ 317089 w 727169"/>
                <a:gd name="connsiteY25" fmla="*/ 191011 h 458351"/>
                <a:gd name="connsiteX26" fmla="*/ 277171 w 727169"/>
                <a:gd name="connsiteY26" fmla="*/ 458351 h 458351"/>
                <a:gd name="connsiteX27" fmla="*/ 302801 w 727169"/>
                <a:gd name="connsiteY27" fmla="*/ 458015 h 458351"/>
                <a:gd name="connsiteX28" fmla="*/ 333199 w 727169"/>
                <a:gd name="connsiteY28" fmla="*/ 193232 h 458351"/>
                <a:gd name="connsiteX29" fmla="*/ 373453 w 727169"/>
                <a:gd name="connsiteY29" fmla="*/ 260483 h 458351"/>
                <a:gd name="connsiteX30" fmla="*/ 407961 w 727169"/>
                <a:gd name="connsiteY30" fmla="*/ 285440 h 458351"/>
                <a:gd name="connsiteX31" fmla="*/ 423612 w 727169"/>
                <a:gd name="connsiteY31" fmla="*/ 288840 h 458351"/>
                <a:gd name="connsiteX32" fmla="*/ 439594 w 727169"/>
                <a:gd name="connsiteY32" fmla="*/ 282437 h 458351"/>
                <a:gd name="connsiteX33" fmla="*/ 442424 w 727169"/>
                <a:gd name="connsiteY33" fmla="*/ 248879 h 458351"/>
                <a:gd name="connsiteX34" fmla="*/ 418900 w 727169"/>
                <a:gd name="connsiteY34" fmla="*/ 212271 h 458351"/>
                <a:gd name="connsiteX35" fmla="*/ 373112 w 727169"/>
                <a:gd name="connsiteY35" fmla="*/ 179460 h 458351"/>
                <a:gd name="connsiteX36" fmla="*/ 727169 w 727169"/>
                <a:gd name="connsiteY36" fmla="*/ 205631 h 458351"/>
                <a:gd name="connsiteX37" fmla="*/ 650958 w 727169"/>
                <a:gd name="connsiteY37" fmla="*/ 167975 h 458351"/>
                <a:gd name="connsiteX38" fmla="*/ 384846 w 727169"/>
                <a:gd name="connsiteY38" fmla="*/ 85814 h 458351"/>
                <a:gd name="connsiteX39" fmla="*/ 413658 w 727169"/>
                <a:gd name="connsiteY39" fmla="*/ 64760 h 458351"/>
                <a:gd name="connsiteX40" fmla="*/ 423560 w 727169"/>
                <a:gd name="connsiteY40" fmla="*/ 62478 h 458351"/>
                <a:gd name="connsiteX41" fmla="*/ 428202 w 727169"/>
                <a:gd name="connsiteY41" fmla="*/ 63861 h 458351"/>
                <a:gd name="connsiteX42" fmla="*/ 427354 w 727169"/>
                <a:gd name="connsiteY42" fmla="*/ 79290 h 458351"/>
                <a:gd name="connsiteX43" fmla="*/ 407508 w 727169"/>
                <a:gd name="connsiteY43" fmla="*/ 109857 h 458351"/>
                <a:gd name="connsiteX44" fmla="*/ 346923 w 727169"/>
                <a:gd name="connsiteY44" fmla="*/ 150088 h 458351"/>
                <a:gd name="connsiteX45" fmla="*/ 384846 w 727169"/>
                <a:gd name="connsiteY45" fmla="*/ 85814 h 458351"/>
                <a:gd name="connsiteX46" fmla="*/ 219937 w 727169"/>
                <a:gd name="connsiteY46" fmla="*/ 61582 h 458351"/>
                <a:gd name="connsiteX47" fmla="*/ 224579 w 727169"/>
                <a:gd name="connsiteY47" fmla="*/ 60199 h 458351"/>
                <a:gd name="connsiteX48" fmla="*/ 234481 w 727169"/>
                <a:gd name="connsiteY48" fmla="*/ 62481 h 458351"/>
                <a:gd name="connsiteX49" fmla="*/ 263293 w 727169"/>
                <a:gd name="connsiteY49" fmla="*/ 83536 h 458351"/>
                <a:gd name="connsiteX50" fmla="*/ 301217 w 727169"/>
                <a:gd name="connsiteY50" fmla="*/ 147809 h 458351"/>
                <a:gd name="connsiteX51" fmla="*/ 240632 w 727169"/>
                <a:gd name="connsiteY51" fmla="*/ 107578 h 458351"/>
                <a:gd name="connsiteX52" fmla="*/ 219937 w 727169"/>
                <a:gd name="connsiteY52" fmla="*/ 61582 h 458351"/>
                <a:gd name="connsiteX53" fmla="*/ 263293 w 727169"/>
                <a:gd name="connsiteY53" fmla="*/ 250677 h 458351"/>
                <a:gd name="connsiteX54" fmla="*/ 234481 w 727169"/>
                <a:gd name="connsiteY54" fmla="*/ 271731 h 458351"/>
                <a:gd name="connsiteX55" fmla="*/ 219937 w 727169"/>
                <a:gd name="connsiteY55" fmla="*/ 272630 h 458351"/>
                <a:gd name="connsiteX56" fmla="*/ 220785 w 727169"/>
                <a:gd name="connsiteY56" fmla="*/ 257201 h 458351"/>
                <a:gd name="connsiteX57" fmla="*/ 240631 w 727169"/>
                <a:gd name="connsiteY57" fmla="*/ 226634 h 458351"/>
                <a:gd name="connsiteX58" fmla="*/ 301219 w 727169"/>
                <a:gd name="connsiteY58" fmla="*/ 186401 h 458351"/>
                <a:gd name="connsiteX59" fmla="*/ 263293 w 727169"/>
                <a:gd name="connsiteY59" fmla="*/ 250677 h 458351"/>
                <a:gd name="connsiteX60" fmla="*/ 427354 w 727169"/>
                <a:gd name="connsiteY60" fmla="*/ 254922 h 458351"/>
                <a:gd name="connsiteX61" fmla="*/ 428202 w 727169"/>
                <a:gd name="connsiteY61" fmla="*/ 270351 h 458351"/>
                <a:gd name="connsiteX62" fmla="*/ 413658 w 727169"/>
                <a:gd name="connsiteY62" fmla="*/ 269452 h 458351"/>
                <a:gd name="connsiteX63" fmla="*/ 384846 w 727169"/>
                <a:gd name="connsiteY63" fmla="*/ 248398 h 458351"/>
                <a:gd name="connsiteX64" fmla="*/ 346922 w 727169"/>
                <a:gd name="connsiteY64" fmla="*/ 184124 h 458351"/>
                <a:gd name="connsiteX65" fmla="*/ 407507 w 727169"/>
                <a:gd name="connsiteY65" fmla="*/ 224355 h 458351"/>
                <a:gd name="connsiteX66" fmla="*/ 427354 w 727169"/>
                <a:gd name="connsiteY66" fmla="*/ 254922 h 458351"/>
                <a:gd name="connsiteX0" fmla="*/ 740370 w 740370"/>
                <a:gd name="connsiteY0" fmla="*/ 162914 h 458351"/>
                <a:gd name="connsiteX1" fmla="*/ 359679 w 740370"/>
                <a:gd name="connsiteY1" fmla="*/ 162369 h 458351"/>
                <a:gd name="connsiteX2" fmla="*/ 418900 w 740370"/>
                <a:gd name="connsiteY2" fmla="*/ 121942 h 458351"/>
                <a:gd name="connsiteX3" fmla="*/ 442424 w 740370"/>
                <a:gd name="connsiteY3" fmla="*/ 85335 h 458351"/>
                <a:gd name="connsiteX4" fmla="*/ 439594 w 740370"/>
                <a:gd name="connsiteY4" fmla="*/ 51777 h 458351"/>
                <a:gd name="connsiteX5" fmla="*/ 407961 w 740370"/>
                <a:gd name="connsiteY5" fmla="*/ 48773 h 458351"/>
                <a:gd name="connsiteX6" fmla="*/ 373453 w 740370"/>
                <a:gd name="connsiteY6" fmla="*/ 73730 h 458351"/>
                <a:gd name="connsiteX7" fmla="*/ 333199 w 740370"/>
                <a:gd name="connsiteY7" fmla="*/ 140981 h 458351"/>
                <a:gd name="connsiteX8" fmla="*/ 346411 w 740370"/>
                <a:gd name="connsiteY8" fmla="*/ 1842 h 458351"/>
                <a:gd name="connsiteX9" fmla="*/ 317656 w 740370"/>
                <a:gd name="connsiteY9" fmla="*/ 0 h 458351"/>
                <a:gd name="connsiteX10" fmla="*/ 317089 w 740370"/>
                <a:gd name="connsiteY10" fmla="*/ 143205 h 458351"/>
                <a:gd name="connsiteX11" fmla="*/ 274686 w 740370"/>
                <a:gd name="connsiteY11" fmla="*/ 71453 h 458351"/>
                <a:gd name="connsiteX12" fmla="*/ 240178 w 740370"/>
                <a:gd name="connsiteY12" fmla="*/ 46496 h 458351"/>
                <a:gd name="connsiteX13" fmla="*/ 208546 w 740370"/>
                <a:gd name="connsiteY13" fmla="*/ 49499 h 458351"/>
                <a:gd name="connsiteX14" fmla="*/ 229240 w 740370"/>
                <a:gd name="connsiteY14" fmla="*/ 119665 h 458351"/>
                <a:gd name="connsiteX15" fmla="*/ 292633 w 740370"/>
                <a:gd name="connsiteY15" fmla="*/ 162370 h 458351"/>
                <a:gd name="connsiteX16" fmla="*/ 0 w 740370"/>
                <a:gd name="connsiteY16" fmla="*/ 175802 h 458351"/>
                <a:gd name="connsiteX17" fmla="*/ 17949 w 740370"/>
                <a:gd name="connsiteY17" fmla="*/ 193785 h 458351"/>
                <a:gd name="connsiteX18" fmla="*/ 278963 w 740370"/>
                <a:gd name="connsiteY18" fmla="*/ 179461 h 458351"/>
                <a:gd name="connsiteX19" fmla="*/ 229239 w 740370"/>
                <a:gd name="connsiteY19" fmla="*/ 214551 h 458351"/>
                <a:gd name="connsiteX20" fmla="*/ 205716 w 740370"/>
                <a:gd name="connsiteY20" fmla="*/ 251159 h 458351"/>
                <a:gd name="connsiteX21" fmla="*/ 208546 w 740370"/>
                <a:gd name="connsiteY21" fmla="*/ 284717 h 458351"/>
                <a:gd name="connsiteX22" fmla="*/ 224528 w 740370"/>
                <a:gd name="connsiteY22" fmla="*/ 291120 h 458351"/>
                <a:gd name="connsiteX23" fmla="*/ 240178 w 740370"/>
                <a:gd name="connsiteY23" fmla="*/ 287720 h 458351"/>
                <a:gd name="connsiteX24" fmla="*/ 274686 w 740370"/>
                <a:gd name="connsiteY24" fmla="*/ 262763 h 458351"/>
                <a:gd name="connsiteX25" fmla="*/ 317089 w 740370"/>
                <a:gd name="connsiteY25" fmla="*/ 191011 h 458351"/>
                <a:gd name="connsiteX26" fmla="*/ 277171 w 740370"/>
                <a:gd name="connsiteY26" fmla="*/ 458351 h 458351"/>
                <a:gd name="connsiteX27" fmla="*/ 302801 w 740370"/>
                <a:gd name="connsiteY27" fmla="*/ 458015 h 458351"/>
                <a:gd name="connsiteX28" fmla="*/ 333199 w 740370"/>
                <a:gd name="connsiteY28" fmla="*/ 193232 h 458351"/>
                <a:gd name="connsiteX29" fmla="*/ 373453 w 740370"/>
                <a:gd name="connsiteY29" fmla="*/ 260483 h 458351"/>
                <a:gd name="connsiteX30" fmla="*/ 407961 w 740370"/>
                <a:gd name="connsiteY30" fmla="*/ 285440 h 458351"/>
                <a:gd name="connsiteX31" fmla="*/ 423612 w 740370"/>
                <a:gd name="connsiteY31" fmla="*/ 288840 h 458351"/>
                <a:gd name="connsiteX32" fmla="*/ 439594 w 740370"/>
                <a:gd name="connsiteY32" fmla="*/ 282437 h 458351"/>
                <a:gd name="connsiteX33" fmla="*/ 442424 w 740370"/>
                <a:gd name="connsiteY33" fmla="*/ 248879 h 458351"/>
                <a:gd name="connsiteX34" fmla="*/ 418900 w 740370"/>
                <a:gd name="connsiteY34" fmla="*/ 212271 h 458351"/>
                <a:gd name="connsiteX35" fmla="*/ 373112 w 740370"/>
                <a:gd name="connsiteY35" fmla="*/ 179460 h 458351"/>
                <a:gd name="connsiteX36" fmla="*/ 727169 w 740370"/>
                <a:gd name="connsiteY36" fmla="*/ 205631 h 458351"/>
                <a:gd name="connsiteX37" fmla="*/ 740370 w 740370"/>
                <a:gd name="connsiteY37" fmla="*/ 162914 h 458351"/>
                <a:gd name="connsiteX38" fmla="*/ 384846 w 740370"/>
                <a:gd name="connsiteY38" fmla="*/ 85814 h 458351"/>
                <a:gd name="connsiteX39" fmla="*/ 413658 w 740370"/>
                <a:gd name="connsiteY39" fmla="*/ 64760 h 458351"/>
                <a:gd name="connsiteX40" fmla="*/ 423560 w 740370"/>
                <a:gd name="connsiteY40" fmla="*/ 62478 h 458351"/>
                <a:gd name="connsiteX41" fmla="*/ 428202 w 740370"/>
                <a:gd name="connsiteY41" fmla="*/ 63861 h 458351"/>
                <a:gd name="connsiteX42" fmla="*/ 427354 w 740370"/>
                <a:gd name="connsiteY42" fmla="*/ 79290 h 458351"/>
                <a:gd name="connsiteX43" fmla="*/ 407508 w 740370"/>
                <a:gd name="connsiteY43" fmla="*/ 109857 h 458351"/>
                <a:gd name="connsiteX44" fmla="*/ 346923 w 740370"/>
                <a:gd name="connsiteY44" fmla="*/ 150088 h 458351"/>
                <a:gd name="connsiteX45" fmla="*/ 384846 w 740370"/>
                <a:gd name="connsiteY45" fmla="*/ 85814 h 458351"/>
                <a:gd name="connsiteX46" fmla="*/ 219937 w 740370"/>
                <a:gd name="connsiteY46" fmla="*/ 61582 h 458351"/>
                <a:gd name="connsiteX47" fmla="*/ 224579 w 740370"/>
                <a:gd name="connsiteY47" fmla="*/ 60199 h 458351"/>
                <a:gd name="connsiteX48" fmla="*/ 234481 w 740370"/>
                <a:gd name="connsiteY48" fmla="*/ 62481 h 458351"/>
                <a:gd name="connsiteX49" fmla="*/ 263293 w 740370"/>
                <a:gd name="connsiteY49" fmla="*/ 83536 h 458351"/>
                <a:gd name="connsiteX50" fmla="*/ 301217 w 740370"/>
                <a:gd name="connsiteY50" fmla="*/ 147809 h 458351"/>
                <a:gd name="connsiteX51" fmla="*/ 240632 w 740370"/>
                <a:gd name="connsiteY51" fmla="*/ 107578 h 458351"/>
                <a:gd name="connsiteX52" fmla="*/ 219937 w 740370"/>
                <a:gd name="connsiteY52" fmla="*/ 61582 h 458351"/>
                <a:gd name="connsiteX53" fmla="*/ 263293 w 740370"/>
                <a:gd name="connsiteY53" fmla="*/ 250677 h 458351"/>
                <a:gd name="connsiteX54" fmla="*/ 234481 w 740370"/>
                <a:gd name="connsiteY54" fmla="*/ 271731 h 458351"/>
                <a:gd name="connsiteX55" fmla="*/ 219937 w 740370"/>
                <a:gd name="connsiteY55" fmla="*/ 272630 h 458351"/>
                <a:gd name="connsiteX56" fmla="*/ 220785 w 740370"/>
                <a:gd name="connsiteY56" fmla="*/ 257201 h 458351"/>
                <a:gd name="connsiteX57" fmla="*/ 240631 w 740370"/>
                <a:gd name="connsiteY57" fmla="*/ 226634 h 458351"/>
                <a:gd name="connsiteX58" fmla="*/ 301219 w 740370"/>
                <a:gd name="connsiteY58" fmla="*/ 186401 h 458351"/>
                <a:gd name="connsiteX59" fmla="*/ 263293 w 740370"/>
                <a:gd name="connsiteY59" fmla="*/ 250677 h 458351"/>
                <a:gd name="connsiteX60" fmla="*/ 427354 w 740370"/>
                <a:gd name="connsiteY60" fmla="*/ 254922 h 458351"/>
                <a:gd name="connsiteX61" fmla="*/ 428202 w 740370"/>
                <a:gd name="connsiteY61" fmla="*/ 270351 h 458351"/>
                <a:gd name="connsiteX62" fmla="*/ 413658 w 740370"/>
                <a:gd name="connsiteY62" fmla="*/ 269452 h 458351"/>
                <a:gd name="connsiteX63" fmla="*/ 384846 w 740370"/>
                <a:gd name="connsiteY63" fmla="*/ 248398 h 458351"/>
                <a:gd name="connsiteX64" fmla="*/ 346922 w 740370"/>
                <a:gd name="connsiteY64" fmla="*/ 184124 h 458351"/>
                <a:gd name="connsiteX65" fmla="*/ 407507 w 740370"/>
                <a:gd name="connsiteY65" fmla="*/ 224355 h 458351"/>
                <a:gd name="connsiteX66" fmla="*/ 427354 w 740370"/>
                <a:gd name="connsiteY66" fmla="*/ 254922 h 458351"/>
                <a:gd name="connsiteX0" fmla="*/ 815654 w 815654"/>
                <a:gd name="connsiteY0" fmla="*/ 162914 h 458351"/>
                <a:gd name="connsiteX1" fmla="*/ 434963 w 815654"/>
                <a:gd name="connsiteY1" fmla="*/ 162369 h 458351"/>
                <a:gd name="connsiteX2" fmla="*/ 494184 w 815654"/>
                <a:gd name="connsiteY2" fmla="*/ 121942 h 458351"/>
                <a:gd name="connsiteX3" fmla="*/ 517708 w 815654"/>
                <a:gd name="connsiteY3" fmla="*/ 85335 h 458351"/>
                <a:gd name="connsiteX4" fmla="*/ 514878 w 815654"/>
                <a:gd name="connsiteY4" fmla="*/ 51777 h 458351"/>
                <a:gd name="connsiteX5" fmla="*/ 483245 w 815654"/>
                <a:gd name="connsiteY5" fmla="*/ 48773 h 458351"/>
                <a:gd name="connsiteX6" fmla="*/ 448737 w 815654"/>
                <a:gd name="connsiteY6" fmla="*/ 73730 h 458351"/>
                <a:gd name="connsiteX7" fmla="*/ 408483 w 815654"/>
                <a:gd name="connsiteY7" fmla="*/ 140981 h 458351"/>
                <a:gd name="connsiteX8" fmla="*/ 421695 w 815654"/>
                <a:gd name="connsiteY8" fmla="*/ 1842 h 458351"/>
                <a:gd name="connsiteX9" fmla="*/ 392940 w 815654"/>
                <a:gd name="connsiteY9" fmla="*/ 0 h 458351"/>
                <a:gd name="connsiteX10" fmla="*/ 392373 w 815654"/>
                <a:gd name="connsiteY10" fmla="*/ 143205 h 458351"/>
                <a:gd name="connsiteX11" fmla="*/ 349970 w 815654"/>
                <a:gd name="connsiteY11" fmla="*/ 71453 h 458351"/>
                <a:gd name="connsiteX12" fmla="*/ 315462 w 815654"/>
                <a:gd name="connsiteY12" fmla="*/ 46496 h 458351"/>
                <a:gd name="connsiteX13" fmla="*/ 283830 w 815654"/>
                <a:gd name="connsiteY13" fmla="*/ 49499 h 458351"/>
                <a:gd name="connsiteX14" fmla="*/ 304524 w 815654"/>
                <a:gd name="connsiteY14" fmla="*/ 119665 h 458351"/>
                <a:gd name="connsiteX15" fmla="*/ 367917 w 815654"/>
                <a:gd name="connsiteY15" fmla="*/ 162370 h 458351"/>
                <a:gd name="connsiteX16" fmla="*/ 75284 w 815654"/>
                <a:gd name="connsiteY16" fmla="*/ 175802 h 458351"/>
                <a:gd name="connsiteX17" fmla="*/ 0 w 815654"/>
                <a:gd name="connsiteY17" fmla="*/ 231004 h 458351"/>
                <a:gd name="connsiteX18" fmla="*/ 354247 w 815654"/>
                <a:gd name="connsiteY18" fmla="*/ 179461 h 458351"/>
                <a:gd name="connsiteX19" fmla="*/ 304523 w 815654"/>
                <a:gd name="connsiteY19" fmla="*/ 214551 h 458351"/>
                <a:gd name="connsiteX20" fmla="*/ 281000 w 815654"/>
                <a:gd name="connsiteY20" fmla="*/ 251159 h 458351"/>
                <a:gd name="connsiteX21" fmla="*/ 283830 w 815654"/>
                <a:gd name="connsiteY21" fmla="*/ 284717 h 458351"/>
                <a:gd name="connsiteX22" fmla="*/ 299812 w 815654"/>
                <a:gd name="connsiteY22" fmla="*/ 291120 h 458351"/>
                <a:gd name="connsiteX23" fmla="*/ 315462 w 815654"/>
                <a:gd name="connsiteY23" fmla="*/ 287720 h 458351"/>
                <a:gd name="connsiteX24" fmla="*/ 349970 w 815654"/>
                <a:gd name="connsiteY24" fmla="*/ 262763 h 458351"/>
                <a:gd name="connsiteX25" fmla="*/ 392373 w 815654"/>
                <a:gd name="connsiteY25" fmla="*/ 191011 h 458351"/>
                <a:gd name="connsiteX26" fmla="*/ 352455 w 815654"/>
                <a:gd name="connsiteY26" fmla="*/ 458351 h 458351"/>
                <a:gd name="connsiteX27" fmla="*/ 378085 w 815654"/>
                <a:gd name="connsiteY27" fmla="*/ 458015 h 458351"/>
                <a:gd name="connsiteX28" fmla="*/ 408483 w 815654"/>
                <a:gd name="connsiteY28" fmla="*/ 193232 h 458351"/>
                <a:gd name="connsiteX29" fmla="*/ 448737 w 815654"/>
                <a:gd name="connsiteY29" fmla="*/ 260483 h 458351"/>
                <a:gd name="connsiteX30" fmla="*/ 483245 w 815654"/>
                <a:gd name="connsiteY30" fmla="*/ 285440 h 458351"/>
                <a:gd name="connsiteX31" fmla="*/ 498896 w 815654"/>
                <a:gd name="connsiteY31" fmla="*/ 288840 h 458351"/>
                <a:gd name="connsiteX32" fmla="*/ 514878 w 815654"/>
                <a:gd name="connsiteY32" fmla="*/ 282437 h 458351"/>
                <a:gd name="connsiteX33" fmla="*/ 517708 w 815654"/>
                <a:gd name="connsiteY33" fmla="*/ 248879 h 458351"/>
                <a:gd name="connsiteX34" fmla="*/ 494184 w 815654"/>
                <a:gd name="connsiteY34" fmla="*/ 212271 h 458351"/>
                <a:gd name="connsiteX35" fmla="*/ 448396 w 815654"/>
                <a:gd name="connsiteY35" fmla="*/ 179460 h 458351"/>
                <a:gd name="connsiteX36" fmla="*/ 802453 w 815654"/>
                <a:gd name="connsiteY36" fmla="*/ 205631 h 458351"/>
                <a:gd name="connsiteX37" fmla="*/ 815654 w 815654"/>
                <a:gd name="connsiteY37" fmla="*/ 162914 h 458351"/>
                <a:gd name="connsiteX38" fmla="*/ 460130 w 815654"/>
                <a:gd name="connsiteY38" fmla="*/ 85814 h 458351"/>
                <a:gd name="connsiteX39" fmla="*/ 488942 w 815654"/>
                <a:gd name="connsiteY39" fmla="*/ 64760 h 458351"/>
                <a:gd name="connsiteX40" fmla="*/ 498844 w 815654"/>
                <a:gd name="connsiteY40" fmla="*/ 62478 h 458351"/>
                <a:gd name="connsiteX41" fmla="*/ 503486 w 815654"/>
                <a:gd name="connsiteY41" fmla="*/ 63861 h 458351"/>
                <a:gd name="connsiteX42" fmla="*/ 502638 w 815654"/>
                <a:gd name="connsiteY42" fmla="*/ 79290 h 458351"/>
                <a:gd name="connsiteX43" fmla="*/ 482792 w 815654"/>
                <a:gd name="connsiteY43" fmla="*/ 109857 h 458351"/>
                <a:gd name="connsiteX44" fmla="*/ 422207 w 815654"/>
                <a:gd name="connsiteY44" fmla="*/ 150088 h 458351"/>
                <a:gd name="connsiteX45" fmla="*/ 460130 w 815654"/>
                <a:gd name="connsiteY45" fmla="*/ 85814 h 458351"/>
                <a:gd name="connsiteX46" fmla="*/ 295221 w 815654"/>
                <a:gd name="connsiteY46" fmla="*/ 61582 h 458351"/>
                <a:gd name="connsiteX47" fmla="*/ 299863 w 815654"/>
                <a:gd name="connsiteY47" fmla="*/ 60199 h 458351"/>
                <a:gd name="connsiteX48" fmla="*/ 309765 w 815654"/>
                <a:gd name="connsiteY48" fmla="*/ 62481 h 458351"/>
                <a:gd name="connsiteX49" fmla="*/ 338577 w 815654"/>
                <a:gd name="connsiteY49" fmla="*/ 83536 h 458351"/>
                <a:gd name="connsiteX50" fmla="*/ 376501 w 815654"/>
                <a:gd name="connsiteY50" fmla="*/ 147809 h 458351"/>
                <a:gd name="connsiteX51" fmla="*/ 315916 w 815654"/>
                <a:gd name="connsiteY51" fmla="*/ 107578 h 458351"/>
                <a:gd name="connsiteX52" fmla="*/ 295221 w 815654"/>
                <a:gd name="connsiteY52" fmla="*/ 61582 h 458351"/>
                <a:gd name="connsiteX53" fmla="*/ 338577 w 815654"/>
                <a:gd name="connsiteY53" fmla="*/ 250677 h 458351"/>
                <a:gd name="connsiteX54" fmla="*/ 309765 w 815654"/>
                <a:gd name="connsiteY54" fmla="*/ 271731 h 458351"/>
                <a:gd name="connsiteX55" fmla="*/ 295221 w 815654"/>
                <a:gd name="connsiteY55" fmla="*/ 272630 h 458351"/>
                <a:gd name="connsiteX56" fmla="*/ 296069 w 815654"/>
                <a:gd name="connsiteY56" fmla="*/ 257201 h 458351"/>
                <a:gd name="connsiteX57" fmla="*/ 315915 w 815654"/>
                <a:gd name="connsiteY57" fmla="*/ 226634 h 458351"/>
                <a:gd name="connsiteX58" fmla="*/ 376503 w 815654"/>
                <a:gd name="connsiteY58" fmla="*/ 186401 h 458351"/>
                <a:gd name="connsiteX59" fmla="*/ 338577 w 815654"/>
                <a:gd name="connsiteY59" fmla="*/ 250677 h 458351"/>
                <a:gd name="connsiteX60" fmla="*/ 502638 w 815654"/>
                <a:gd name="connsiteY60" fmla="*/ 254922 h 458351"/>
                <a:gd name="connsiteX61" fmla="*/ 503486 w 815654"/>
                <a:gd name="connsiteY61" fmla="*/ 270351 h 458351"/>
                <a:gd name="connsiteX62" fmla="*/ 488942 w 815654"/>
                <a:gd name="connsiteY62" fmla="*/ 269452 h 458351"/>
                <a:gd name="connsiteX63" fmla="*/ 460130 w 815654"/>
                <a:gd name="connsiteY63" fmla="*/ 248398 h 458351"/>
                <a:gd name="connsiteX64" fmla="*/ 422206 w 815654"/>
                <a:gd name="connsiteY64" fmla="*/ 184124 h 458351"/>
                <a:gd name="connsiteX65" fmla="*/ 482791 w 815654"/>
                <a:gd name="connsiteY65" fmla="*/ 224355 h 458351"/>
                <a:gd name="connsiteX66" fmla="*/ 502638 w 815654"/>
                <a:gd name="connsiteY66" fmla="*/ 254922 h 458351"/>
                <a:gd name="connsiteX0" fmla="*/ 826598 w 826598"/>
                <a:gd name="connsiteY0" fmla="*/ 162914 h 458351"/>
                <a:gd name="connsiteX1" fmla="*/ 445907 w 826598"/>
                <a:gd name="connsiteY1" fmla="*/ 162369 h 458351"/>
                <a:gd name="connsiteX2" fmla="*/ 505128 w 826598"/>
                <a:gd name="connsiteY2" fmla="*/ 121942 h 458351"/>
                <a:gd name="connsiteX3" fmla="*/ 528652 w 826598"/>
                <a:gd name="connsiteY3" fmla="*/ 85335 h 458351"/>
                <a:gd name="connsiteX4" fmla="*/ 525822 w 826598"/>
                <a:gd name="connsiteY4" fmla="*/ 51777 h 458351"/>
                <a:gd name="connsiteX5" fmla="*/ 494189 w 826598"/>
                <a:gd name="connsiteY5" fmla="*/ 48773 h 458351"/>
                <a:gd name="connsiteX6" fmla="*/ 459681 w 826598"/>
                <a:gd name="connsiteY6" fmla="*/ 73730 h 458351"/>
                <a:gd name="connsiteX7" fmla="*/ 419427 w 826598"/>
                <a:gd name="connsiteY7" fmla="*/ 140981 h 458351"/>
                <a:gd name="connsiteX8" fmla="*/ 432639 w 826598"/>
                <a:gd name="connsiteY8" fmla="*/ 1842 h 458351"/>
                <a:gd name="connsiteX9" fmla="*/ 403884 w 826598"/>
                <a:gd name="connsiteY9" fmla="*/ 0 h 458351"/>
                <a:gd name="connsiteX10" fmla="*/ 403317 w 826598"/>
                <a:gd name="connsiteY10" fmla="*/ 143205 h 458351"/>
                <a:gd name="connsiteX11" fmla="*/ 360914 w 826598"/>
                <a:gd name="connsiteY11" fmla="*/ 71453 h 458351"/>
                <a:gd name="connsiteX12" fmla="*/ 326406 w 826598"/>
                <a:gd name="connsiteY12" fmla="*/ 46496 h 458351"/>
                <a:gd name="connsiteX13" fmla="*/ 294774 w 826598"/>
                <a:gd name="connsiteY13" fmla="*/ 49499 h 458351"/>
                <a:gd name="connsiteX14" fmla="*/ 315468 w 826598"/>
                <a:gd name="connsiteY14" fmla="*/ 119665 h 458351"/>
                <a:gd name="connsiteX15" fmla="*/ 378861 w 826598"/>
                <a:gd name="connsiteY15" fmla="*/ 162370 h 458351"/>
                <a:gd name="connsiteX16" fmla="*/ 0 w 826598"/>
                <a:gd name="connsiteY16" fmla="*/ 206293 h 458351"/>
                <a:gd name="connsiteX17" fmla="*/ 10944 w 826598"/>
                <a:gd name="connsiteY17" fmla="*/ 231004 h 458351"/>
                <a:gd name="connsiteX18" fmla="*/ 365191 w 826598"/>
                <a:gd name="connsiteY18" fmla="*/ 179461 h 458351"/>
                <a:gd name="connsiteX19" fmla="*/ 315467 w 826598"/>
                <a:gd name="connsiteY19" fmla="*/ 214551 h 458351"/>
                <a:gd name="connsiteX20" fmla="*/ 291944 w 826598"/>
                <a:gd name="connsiteY20" fmla="*/ 251159 h 458351"/>
                <a:gd name="connsiteX21" fmla="*/ 294774 w 826598"/>
                <a:gd name="connsiteY21" fmla="*/ 284717 h 458351"/>
                <a:gd name="connsiteX22" fmla="*/ 310756 w 826598"/>
                <a:gd name="connsiteY22" fmla="*/ 291120 h 458351"/>
                <a:gd name="connsiteX23" fmla="*/ 326406 w 826598"/>
                <a:gd name="connsiteY23" fmla="*/ 287720 h 458351"/>
                <a:gd name="connsiteX24" fmla="*/ 360914 w 826598"/>
                <a:gd name="connsiteY24" fmla="*/ 262763 h 458351"/>
                <a:gd name="connsiteX25" fmla="*/ 403317 w 826598"/>
                <a:gd name="connsiteY25" fmla="*/ 191011 h 458351"/>
                <a:gd name="connsiteX26" fmla="*/ 363399 w 826598"/>
                <a:gd name="connsiteY26" fmla="*/ 458351 h 458351"/>
                <a:gd name="connsiteX27" fmla="*/ 389029 w 826598"/>
                <a:gd name="connsiteY27" fmla="*/ 458015 h 458351"/>
                <a:gd name="connsiteX28" fmla="*/ 419427 w 826598"/>
                <a:gd name="connsiteY28" fmla="*/ 193232 h 458351"/>
                <a:gd name="connsiteX29" fmla="*/ 459681 w 826598"/>
                <a:gd name="connsiteY29" fmla="*/ 260483 h 458351"/>
                <a:gd name="connsiteX30" fmla="*/ 494189 w 826598"/>
                <a:gd name="connsiteY30" fmla="*/ 285440 h 458351"/>
                <a:gd name="connsiteX31" fmla="*/ 509840 w 826598"/>
                <a:gd name="connsiteY31" fmla="*/ 288840 h 458351"/>
                <a:gd name="connsiteX32" fmla="*/ 525822 w 826598"/>
                <a:gd name="connsiteY32" fmla="*/ 282437 h 458351"/>
                <a:gd name="connsiteX33" fmla="*/ 528652 w 826598"/>
                <a:gd name="connsiteY33" fmla="*/ 248879 h 458351"/>
                <a:gd name="connsiteX34" fmla="*/ 505128 w 826598"/>
                <a:gd name="connsiteY34" fmla="*/ 212271 h 458351"/>
                <a:gd name="connsiteX35" fmla="*/ 459340 w 826598"/>
                <a:gd name="connsiteY35" fmla="*/ 179460 h 458351"/>
                <a:gd name="connsiteX36" fmla="*/ 813397 w 826598"/>
                <a:gd name="connsiteY36" fmla="*/ 205631 h 458351"/>
                <a:gd name="connsiteX37" fmla="*/ 826598 w 826598"/>
                <a:gd name="connsiteY37" fmla="*/ 162914 h 458351"/>
                <a:gd name="connsiteX38" fmla="*/ 471074 w 826598"/>
                <a:gd name="connsiteY38" fmla="*/ 85814 h 458351"/>
                <a:gd name="connsiteX39" fmla="*/ 499886 w 826598"/>
                <a:gd name="connsiteY39" fmla="*/ 64760 h 458351"/>
                <a:gd name="connsiteX40" fmla="*/ 509788 w 826598"/>
                <a:gd name="connsiteY40" fmla="*/ 62478 h 458351"/>
                <a:gd name="connsiteX41" fmla="*/ 514430 w 826598"/>
                <a:gd name="connsiteY41" fmla="*/ 63861 h 458351"/>
                <a:gd name="connsiteX42" fmla="*/ 513582 w 826598"/>
                <a:gd name="connsiteY42" fmla="*/ 79290 h 458351"/>
                <a:gd name="connsiteX43" fmla="*/ 493736 w 826598"/>
                <a:gd name="connsiteY43" fmla="*/ 109857 h 458351"/>
                <a:gd name="connsiteX44" fmla="*/ 433151 w 826598"/>
                <a:gd name="connsiteY44" fmla="*/ 150088 h 458351"/>
                <a:gd name="connsiteX45" fmla="*/ 471074 w 826598"/>
                <a:gd name="connsiteY45" fmla="*/ 85814 h 458351"/>
                <a:gd name="connsiteX46" fmla="*/ 306165 w 826598"/>
                <a:gd name="connsiteY46" fmla="*/ 61582 h 458351"/>
                <a:gd name="connsiteX47" fmla="*/ 310807 w 826598"/>
                <a:gd name="connsiteY47" fmla="*/ 60199 h 458351"/>
                <a:gd name="connsiteX48" fmla="*/ 320709 w 826598"/>
                <a:gd name="connsiteY48" fmla="*/ 62481 h 458351"/>
                <a:gd name="connsiteX49" fmla="*/ 349521 w 826598"/>
                <a:gd name="connsiteY49" fmla="*/ 83536 h 458351"/>
                <a:gd name="connsiteX50" fmla="*/ 387445 w 826598"/>
                <a:gd name="connsiteY50" fmla="*/ 147809 h 458351"/>
                <a:gd name="connsiteX51" fmla="*/ 326860 w 826598"/>
                <a:gd name="connsiteY51" fmla="*/ 107578 h 458351"/>
                <a:gd name="connsiteX52" fmla="*/ 306165 w 826598"/>
                <a:gd name="connsiteY52" fmla="*/ 61582 h 458351"/>
                <a:gd name="connsiteX53" fmla="*/ 349521 w 826598"/>
                <a:gd name="connsiteY53" fmla="*/ 250677 h 458351"/>
                <a:gd name="connsiteX54" fmla="*/ 320709 w 826598"/>
                <a:gd name="connsiteY54" fmla="*/ 271731 h 458351"/>
                <a:gd name="connsiteX55" fmla="*/ 306165 w 826598"/>
                <a:gd name="connsiteY55" fmla="*/ 272630 h 458351"/>
                <a:gd name="connsiteX56" fmla="*/ 307013 w 826598"/>
                <a:gd name="connsiteY56" fmla="*/ 257201 h 458351"/>
                <a:gd name="connsiteX57" fmla="*/ 326859 w 826598"/>
                <a:gd name="connsiteY57" fmla="*/ 226634 h 458351"/>
                <a:gd name="connsiteX58" fmla="*/ 387447 w 826598"/>
                <a:gd name="connsiteY58" fmla="*/ 186401 h 458351"/>
                <a:gd name="connsiteX59" fmla="*/ 349521 w 826598"/>
                <a:gd name="connsiteY59" fmla="*/ 250677 h 458351"/>
                <a:gd name="connsiteX60" fmla="*/ 513582 w 826598"/>
                <a:gd name="connsiteY60" fmla="*/ 254922 h 458351"/>
                <a:gd name="connsiteX61" fmla="*/ 514430 w 826598"/>
                <a:gd name="connsiteY61" fmla="*/ 270351 h 458351"/>
                <a:gd name="connsiteX62" fmla="*/ 499886 w 826598"/>
                <a:gd name="connsiteY62" fmla="*/ 269452 h 458351"/>
                <a:gd name="connsiteX63" fmla="*/ 471074 w 826598"/>
                <a:gd name="connsiteY63" fmla="*/ 248398 h 458351"/>
                <a:gd name="connsiteX64" fmla="*/ 433150 w 826598"/>
                <a:gd name="connsiteY64" fmla="*/ 184124 h 458351"/>
                <a:gd name="connsiteX65" fmla="*/ 493735 w 826598"/>
                <a:gd name="connsiteY65" fmla="*/ 224355 h 458351"/>
                <a:gd name="connsiteX66" fmla="*/ 513582 w 826598"/>
                <a:gd name="connsiteY66" fmla="*/ 254922 h 458351"/>
                <a:gd name="connsiteX0" fmla="*/ 826598 w 826598"/>
                <a:gd name="connsiteY0" fmla="*/ 162914 h 624251"/>
                <a:gd name="connsiteX1" fmla="*/ 445907 w 826598"/>
                <a:gd name="connsiteY1" fmla="*/ 162369 h 624251"/>
                <a:gd name="connsiteX2" fmla="*/ 505128 w 826598"/>
                <a:gd name="connsiteY2" fmla="*/ 121942 h 624251"/>
                <a:gd name="connsiteX3" fmla="*/ 528652 w 826598"/>
                <a:gd name="connsiteY3" fmla="*/ 85335 h 624251"/>
                <a:gd name="connsiteX4" fmla="*/ 525822 w 826598"/>
                <a:gd name="connsiteY4" fmla="*/ 51777 h 624251"/>
                <a:gd name="connsiteX5" fmla="*/ 494189 w 826598"/>
                <a:gd name="connsiteY5" fmla="*/ 48773 h 624251"/>
                <a:gd name="connsiteX6" fmla="*/ 459681 w 826598"/>
                <a:gd name="connsiteY6" fmla="*/ 73730 h 624251"/>
                <a:gd name="connsiteX7" fmla="*/ 419427 w 826598"/>
                <a:gd name="connsiteY7" fmla="*/ 140981 h 624251"/>
                <a:gd name="connsiteX8" fmla="*/ 432639 w 826598"/>
                <a:gd name="connsiteY8" fmla="*/ 1842 h 624251"/>
                <a:gd name="connsiteX9" fmla="*/ 403884 w 826598"/>
                <a:gd name="connsiteY9" fmla="*/ 0 h 624251"/>
                <a:gd name="connsiteX10" fmla="*/ 403317 w 826598"/>
                <a:gd name="connsiteY10" fmla="*/ 143205 h 624251"/>
                <a:gd name="connsiteX11" fmla="*/ 360914 w 826598"/>
                <a:gd name="connsiteY11" fmla="*/ 71453 h 624251"/>
                <a:gd name="connsiteX12" fmla="*/ 326406 w 826598"/>
                <a:gd name="connsiteY12" fmla="*/ 46496 h 624251"/>
                <a:gd name="connsiteX13" fmla="*/ 294774 w 826598"/>
                <a:gd name="connsiteY13" fmla="*/ 49499 h 624251"/>
                <a:gd name="connsiteX14" fmla="*/ 315468 w 826598"/>
                <a:gd name="connsiteY14" fmla="*/ 119665 h 624251"/>
                <a:gd name="connsiteX15" fmla="*/ 378861 w 826598"/>
                <a:gd name="connsiteY15" fmla="*/ 162370 h 624251"/>
                <a:gd name="connsiteX16" fmla="*/ 0 w 826598"/>
                <a:gd name="connsiteY16" fmla="*/ 206293 h 624251"/>
                <a:gd name="connsiteX17" fmla="*/ 10944 w 826598"/>
                <a:gd name="connsiteY17" fmla="*/ 231004 h 624251"/>
                <a:gd name="connsiteX18" fmla="*/ 365191 w 826598"/>
                <a:gd name="connsiteY18" fmla="*/ 179461 h 624251"/>
                <a:gd name="connsiteX19" fmla="*/ 315467 w 826598"/>
                <a:gd name="connsiteY19" fmla="*/ 214551 h 624251"/>
                <a:gd name="connsiteX20" fmla="*/ 291944 w 826598"/>
                <a:gd name="connsiteY20" fmla="*/ 251159 h 624251"/>
                <a:gd name="connsiteX21" fmla="*/ 294774 w 826598"/>
                <a:gd name="connsiteY21" fmla="*/ 284717 h 624251"/>
                <a:gd name="connsiteX22" fmla="*/ 310756 w 826598"/>
                <a:gd name="connsiteY22" fmla="*/ 291120 h 624251"/>
                <a:gd name="connsiteX23" fmla="*/ 326406 w 826598"/>
                <a:gd name="connsiteY23" fmla="*/ 287720 h 624251"/>
                <a:gd name="connsiteX24" fmla="*/ 360914 w 826598"/>
                <a:gd name="connsiteY24" fmla="*/ 262763 h 624251"/>
                <a:gd name="connsiteX25" fmla="*/ 403317 w 826598"/>
                <a:gd name="connsiteY25" fmla="*/ 191011 h 624251"/>
                <a:gd name="connsiteX26" fmla="*/ 363399 w 826598"/>
                <a:gd name="connsiteY26" fmla="*/ 458351 h 624251"/>
                <a:gd name="connsiteX27" fmla="*/ 377738 w 826598"/>
                <a:gd name="connsiteY27" fmla="*/ 624251 h 624251"/>
                <a:gd name="connsiteX28" fmla="*/ 419427 w 826598"/>
                <a:gd name="connsiteY28" fmla="*/ 193232 h 624251"/>
                <a:gd name="connsiteX29" fmla="*/ 459681 w 826598"/>
                <a:gd name="connsiteY29" fmla="*/ 260483 h 624251"/>
                <a:gd name="connsiteX30" fmla="*/ 494189 w 826598"/>
                <a:gd name="connsiteY30" fmla="*/ 285440 h 624251"/>
                <a:gd name="connsiteX31" fmla="*/ 509840 w 826598"/>
                <a:gd name="connsiteY31" fmla="*/ 288840 h 624251"/>
                <a:gd name="connsiteX32" fmla="*/ 525822 w 826598"/>
                <a:gd name="connsiteY32" fmla="*/ 282437 h 624251"/>
                <a:gd name="connsiteX33" fmla="*/ 528652 w 826598"/>
                <a:gd name="connsiteY33" fmla="*/ 248879 h 624251"/>
                <a:gd name="connsiteX34" fmla="*/ 505128 w 826598"/>
                <a:gd name="connsiteY34" fmla="*/ 212271 h 624251"/>
                <a:gd name="connsiteX35" fmla="*/ 459340 w 826598"/>
                <a:gd name="connsiteY35" fmla="*/ 179460 h 624251"/>
                <a:gd name="connsiteX36" fmla="*/ 813397 w 826598"/>
                <a:gd name="connsiteY36" fmla="*/ 205631 h 624251"/>
                <a:gd name="connsiteX37" fmla="*/ 826598 w 826598"/>
                <a:gd name="connsiteY37" fmla="*/ 162914 h 624251"/>
                <a:gd name="connsiteX38" fmla="*/ 471074 w 826598"/>
                <a:gd name="connsiteY38" fmla="*/ 85814 h 624251"/>
                <a:gd name="connsiteX39" fmla="*/ 499886 w 826598"/>
                <a:gd name="connsiteY39" fmla="*/ 64760 h 624251"/>
                <a:gd name="connsiteX40" fmla="*/ 509788 w 826598"/>
                <a:gd name="connsiteY40" fmla="*/ 62478 h 624251"/>
                <a:gd name="connsiteX41" fmla="*/ 514430 w 826598"/>
                <a:gd name="connsiteY41" fmla="*/ 63861 h 624251"/>
                <a:gd name="connsiteX42" fmla="*/ 513582 w 826598"/>
                <a:gd name="connsiteY42" fmla="*/ 79290 h 624251"/>
                <a:gd name="connsiteX43" fmla="*/ 493736 w 826598"/>
                <a:gd name="connsiteY43" fmla="*/ 109857 h 624251"/>
                <a:gd name="connsiteX44" fmla="*/ 433151 w 826598"/>
                <a:gd name="connsiteY44" fmla="*/ 150088 h 624251"/>
                <a:gd name="connsiteX45" fmla="*/ 471074 w 826598"/>
                <a:gd name="connsiteY45" fmla="*/ 85814 h 624251"/>
                <a:gd name="connsiteX46" fmla="*/ 306165 w 826598"/>
                <a:gd name="connsiteY46" fmla="*/ 61582 h 624251"/>
                <a:gd name="connsiteX47" fmla="*/ 310807 w 826598"/>
                <a:gd name="connsiteY47" fmla="*/ 60199 h 624251"/>
                <a:gd name="connsiteX48" fmla="*/ 320709 w 826598"/>
                <a:gd name="connsiteY48" fmla="*/ 62481 h 624251"/>
                <a:gd name="connsiteX49" fmla="*/ 349521 w 826598"/>
                <a:gd name="connsiteY49" fmla="*/ 83536 h 624251"/>
                <a:gd name="connsiteX50" fmla="*/ 387445 w 826598"/>
                <a:gd name="connsiteY50" fmla="*/ 147809 h 624251"/>
                <a:gd name="connsiteX51" fmla="*/ 326860 w 826598"/>
                <a:gd name="connsiteY51" fmla="*/ 107578 h 624251"/>
                <a:gd name="connsiteX52" fmla="*/ 306165 w 826598"/>
                <a:gd name="connsiteY52" fmla="*/ 61582 h 624251"/>
                <a:gd name="connsiteX53" fmla="*/ 349521 w 826598"/>
                <a:gd name="connsiteY53" fmla="*/ 250677 h 624251"/>
                <a:gd name="connsiteX54" fmla="*/ 320709 w 826598"/>
                <a:gd name="connsiteY54" fmla="*/ 271731 h 624251"/>
                <a:gd name="connsiteX55" fmla="*/ 306165 w 826598"/>
                <a:gd name="connsiteY55" fmla="*/ 272630 h 624251"/>
                <a:gd name="connsiteX56" fmla="*/ 307013 w 826598"/>
                <a:gd name="connsiteY56" fmla="*/ 257201 h 624251"/>
                <a:gd name="connsiteX57" fmla="*/ 326859 w 826598"/>
                <a:gd name="connsiteY57" fmla="*/ 226634 h 624251"/>
                <a:gd name="connsiteX58" fmla="*/ 387447 w 826598"/>
                <a:gd name="connsiteY58" fmla="*/ 186401 h 624251"/>
                <a:gd name="connsiteX59" fmla="*/ 349521 w 826598"/>
                <a:gd name="connsiteY59" fmla="*/ 250677 h 624251"/>
                <a:gd name="connsiteX60" fmla="*/ 513582 w 826598"/>
                <a:gd name="connsiteY60" fmla="*/ 254922 h 624251"/>
                <a:gd name="connsiteX61" fmla="*/ 514430 w 826598"/>
                <a:gd name="connsiteY61" fmla="*/ 270351 h 624251"/>
                <a:gd name="connsiteX62" fmla="*/ 499886 w 826598"/>
                <a:gd name="connsiteY62" fmla="*/ 269452 h 624251"/>
                <a:gd name="connsiteX63" fmla="*/ 471074 w 826598"/>
                <a:gd name="connsiteY63" fmla="*/ 248398 h 624251"/>
                <a:gd name="connsiteX64" fmla="*/ 433150 w 826598"/>
                <a:gd name="connsiteY64" fmla="*/ 184124 h 624251"/>
                <a:gd name="connsiteX65" fmla="*/ 493735 w 826598"/>
                <a:gd name="connsiteY65" fmla="*/ 224355 h 624251"/>
                <a:gd name="connsiteX66" fmla="*/ 513582 w 826598"/>
                <a:gd name="connsiteY66" fmla="*/ 254922 h 624251"/>
                <a:gd name="connsiteX0" fmla="*/ 826598 w 826598"/>
                <a:gd name="connsiteY0" fmla="*/ 162914 h 624251"/>
                <a:gd name="connsiteX1" fmla="*/ 445907 w 826598"/>
                <a:gd name="connsiteY1" fmla="*/ 162369 h 624251"/>
                <a:gd name="connsiteX2" fmla="*/ 505128 w 826598"/>
                <a:gd name="connsiteY2" fmla="*/ 121942 h 624251"/>
                <a:gd name="connsiteX3" fmla="*/ 528652 w 826598"/>
                <a:gd name="connsiteY3" fmla="*/ 85335 h 624251"/>
                <a:gd name="connsiteX4" fmla="*/ 525822 w 826598"/>
                <a:gd name="connsiteY4" fmla="*/ 51777 h 624251"/>
                <a:gd name="connsiteX5" fmla="*/ 494189 w 826598"/>
                <a:gd name="connsiteY5" fmla="*/ 48773 h 624251"/>
                <a:gd name="connsiteX6" fmla="*/ 459681 w 826598"/>
                <a:gd name="connsiteY6" fmla="*/ 73730 h 624251"/>
                <a:gd name="connsiteX7" fmla="*/ 419427 w 826598"/>
                <a:gd name="connsiteY7" fmla="*/ 140981 h 624251"/>
                <a:gd name="connsiteX8" fmla="*/ 432639 w 826598"/>
                <a:gd name="connsiteY8" fmla="*/ 1842 h 624251"/>
                <a:gd name="connsiteX9" fmla="*/ 403884 w 826598"/>
                <a:gd name="connsiteY9" fmla="*/ 0 h 624251"/>
                <a:gd name="connsiteX10" fmla="*/ 403317 w 826598"/>
                <a:gd name="connsiteY10" fmla="*/ 143205 h 624251"/>
                <a:gd name="connsiteX11" fmla="*/ 360914 w 826598"/>
                <a:gd name="connsiteY11" fmla="*/ 71453 h 624251"/>
                <a:gd name="connsiteX12" fmla="*/ 326406 w 826598"/>
                <a:gd name="connsiteY12" fmla="*/ 46496 h 624251"/>
                <a:gd name="connsiteX13" fmla="*/ 294774 w 826598"/>
                <a:gd name="connsiteY13" fmla="*/ 49499 h 624251"/>
                <a:gd name="connsiteX14" fmla="*/ 315468 w 826598"/>
                <a:gd name="connsiteY14" fmla="*/ 119665 h 624251"/>
                <a:gd name="connsiteX15" fmla="*/ 378861 w 826598"/>
                <a:gd name="connsiteY15" fmla="*/ 162370 h 624251"/>
                <a:gd name="connsiteX16" fmla="*/ 0 w 826598"/>
                <a:gd name="connsiteY16" fmla="*/ 206293 h 624251"/>
                <a:gd name="connsiteX17" fmla="*/ 10944 w 826598"/>
                <a:gd name="connsiteY17" fmla="*/ 231004 h 624251"/>
                <a:gd name="connsiteX18" fmla="*/ 365191 w 826598"/>
                <a:gd name="connsiteY18" fmla="*/ 179461 h 624251"/>
                <a:gd name="connsiteX19" fmla="*/ 315467 w 826598"/>
                <a:gd name="connsiteY19" fmla="*/ 214551 h 624251"/>
                <a:gd name="connsiteX20" fmla="*/ 291944 w 826598"/>
                <a:gd name="connsiteY20" fmla="*/ 251159 h 624251"/>
                <a:gd name="connsiteX21" fmla="*/ 294774 w 826598"/>
                <a:gd name="connsiteY21" fmla="*/ 284717 h 624251"/>
                <a:gd name="connsiteX22" fmla="*/ 310756 w 826598"/>
                <a:gd name="connsiteY22" fmla="*/ 291120 h 624251"/>
                <a:gd name="connsiteX23" fmla="*/ 326406 w 826598"/>
                <a:gd name="connsiteY23" fmla="*/ 287720 h 624251"/>
                <a:gd name="connsiteX24" fmla="*/ 360914 w 826598"/>
                <a:gd name="connsiteY24" fmla="*/ 262763 h 624251"/>
                <a:gd name="connsiteX25" fmla="*/ 403317 w 826598"/>
                <a:gd name="connsiteY25" fmla="*/ 191011 h 624251"/>
                <a:gd name="connsiteX26" fmla="*/ 351633 w 826598"/>
                <a:gd name="connsiteY26" fmla="*/ 621935 h 624251"/>
                <a:gd name="connsiteX27" fmla="*/ 377738 w 826598"/>
                <a:gd name="connsiteY27" fmla="*/ 624251 h 624251"/>
                <a:gd name="connsiteX28" fmla="*/ 419427 w 826598"/>
                <a:gd name="connsiteY28" fmla="*/ 193232 h 624251"/>
                <a:gd name="connsiteX29" fmla="*/ 459681 w 826598"/>
                <a:gd name="connsiteY29" fmla="*/ 260483 h 624251"/>
                <a:gd name="connsiteX30" fmla="*/ 494189 w 826598"/>
                <a:gd name="connsiteY30" fmla="*/ 285440 h 624251"/>
                <a:gd name="connsiteX31" fmla="*/ 509840 w 826598"/>
                <a:gd name="connsiteY31" fmla="*/ 288840 h 624251"/>
                <a:gd name="connsiteX32" fmla="*/ 525822 w 826598"/>
                <a:gd name="connsiteY32" fmla="*/ 282437 h 624251"/>
                <a:gd name="connsiteX33" fmla="*/ 528652 w 826598"/>
                <a:gd name="connsiteY33" fmla="*/ 248879 h 624251"/>
                <a:gd name="connsiteX34" fmla="*/ 505128 w 826598"/>
                <a:gd name="connsiteY34" fmla="*/ 212271 h 624251"/>
                <a:gd name="connsiteX35" fmla="*/ 459340 w 826598"/>
                <a:gd name="connsiteY35" fmla="*/ 179460 h 624251"/>
                <a:gd name="connsiteX36" fmla="*/ 813397 w 826598"/>
                <a:gd name="connsiteY36" fmla="*/ 205631 h 624251"/>
                <a:gd name="connsiteX37" fmla="*/ 826598 w 826598"/>
                <a:gd name="connsiteY37" fmla="*/ 162914 h 624251"/>
                <a:gd name="connsiteX38" fmla="*/ 471074 w 826598"/>
                <a:gd name="connsiteY38" fmla="*/ 85814 h 624251"/>
                <a:gd name="connsiteX39" fmla="*/ 499886 w 826598"/>
                <a:gd name="connsiteY39" fmla="*/ 64760 h 624251"/>
                <a:gd name="connsiteX40" fmla="*/ 509788 w 826598"/>
                <a:gd name="connsiteY40" fmla="*/ 62478 h 624251"/>
                <a:gd name="connsiteX41" fmla="*/ 514430 w 826598"/>
                <a:gd name="connsiteY41" fmla="*/ 63861 h 624251"/>
                <a:gd name="connsiteX42" fmla="*/ 513582 w 826598"/>
                <a:gd name="connsiteY42" fmla="*/ 79290 h 624251"/>
                <a:gd name="connsiteX43" fmla="*/ 493736 w 826598"/>
                <a:gd name="connsiteY43" fmla="*/ 109857 h 624251"/>
                <a:gd name="connsiteX44" fmla="*/ 433151 w 826598"/>
                <a:gd name="connsiteY44" fmla="*/ 150088 h 624251"/>
                <a:gd name="connsiteX45" fmla="*/ 471074 w 826598"/>
                <a:gd name="connsiteY45" fmla="*/ 85814 h 624251"/>
                <a:gd name="connsiteX46" fmla="*/ 306165 w 826598"/>
                <a:gd name="connsiteY46" fmla="*/ 61582 h 624251"/>
                <a:gd name="connsiteX47" fmla="*/ 310807 w 826598"/>
                <a:gd name="connsiteY47" fmla="*/ 60199 h 624251"/>
                <a:gd name="connsiteX48" fmla="*/ 320709 w 826598"/>
                <a:gd name="connsiteY48" fmla="*/ 62481 h 624251"/>
                <a:gd name="connsiteX49" fmla="*/ 349521 w 826598"/>
                <a:gd name="connsiteY49" fmla="*/ 83536 h 624251"/>
                <a:gd name="connsiteX50" fmla="*/ 387445 w 826598"/>
                <a:gd name="connsiteY50" fmla="*/ 147809 h 624251"/>
                <a:gd name="connsiteX51" fmla="*/ 326860 w 826598"/>
                <a:gd name="connsiteY51" fmla="*/ 107578 h 624251"/>
                <a:gd name="connsiteX52" fmla="*/ 306165 w 826598"/>
                <a:gd name="connsiteY52" fmla="*/ 61582 h 624251"/>
                <a:gd name="connsiteX53" fmla="*/ 349521 w 826598"/>
                <a:gd name="connsiteY53" fmla="*/ 250677 h 624251"/>
                <a:gd name="connsiteX54" fmla="*/ 320709 w 826598"/>
                <a:gd name="connsiteY54" fmla="*/ 271731 h 624251"/>
                <a:gd name="connsiteX55" fmla="*/ 306165 w 826598"/>
                <a:gd name="connsiteY55" fmla="*/ 272630 h 624251"/>
                <a:gd name="connsiteX56" fmla="*/ 307013 w 826598"/>
                <a:gd name="connsiteY56" fmla="*/ 257201 h 624251"/>
                <a:gd name="connsiteX57" fmla="*/ 326859 w 826598"/>
                <a:gd name="connsiteY57" fmla="*/ 226634 h 624251"/>
                <a:gd name="connsiteX58" fmla="*/ 387447 w 826598"/>
                <a:gd name="connsiteY58" fmla="*/ 186401 h 624251"/>
                <a:gd name="connsiteX59" fmla="*/ 349521 w 826598"/>
                <a:gd name="connsiteY59" fmla="*/ 250677 h 624251"/>
                <a:gd name="connsiteX60" fmla="*/ 513582 w 826598"/>
                <a:gd name="connsiteY60" fmla="*/ 254922 h 624251"/>
                <a:gd name="connsiteX61" fmla="*/ 514430 w 826598"/>
                <a:gd name="connsiteY61" fmla="*/ 270351 h 624251"/>
                <a:gd name="connsiteX62" fmla="*/ 499886 w 826598"/>
                <a:gd name="connsiteY62" fmla="*/ 269452 h 624251"/>
                <a:gd name="connsiteX63" fmla="*/ 471074 w 826598"/>
                <a:gd name="connsiteY63" fmla="*/ 248398 h 624251"/>
                <a:gd name="connsiteX64" fmla="*/ 433150 w 826598"/>
                <a:gd name="connsiteY64" fmla="*/ 184124 h 624251"/>
                <a:gd name="connsiteX65" fmla="*/ 493735 w 826598"/>
                <a:gd name="connsiteY65" fmla="*/ 224355 h 624251"/>
                <a:gd name="connsiteX66" fmla="*/ 513582 w 826598"/>
                <a:gd name="connsiteY66" fmla="*/ 254922 h 624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26598" h="624251">
                  <a:moveTo>
                    <a:pt x="826598" y="162914"/>
                  </a:moveTo>
                  <a:lnTo>
                    <a:pt x="445907" y="162369"/>
                  </a:lnTo>
                  <a:cubicBezTo>
                    <a:pt x="466169" y="151211"/>
                    <a:pt x="492512" y="135326"/>
                    <a:pt x="505128" y="121942"/>
                  </a:cubicBezTo>
                  <a:cubicBezTo>
                    <a:pt x="515994" y="110414"/>
                    <a:pt x="524348" y="97414"/>
                    <a:pt x="528652" y="85335"/>
                  </a:cubicBezTo>
                  <a:cubicBezTo>
                    <a:pt x="533747" y="71036"/>
                    <a:pt x="532741" y="59118"/>
                    <a:pt x="525822" y="51777"/>
                  </a:cubicBezTo>
                  <a:cubicBezTo>
                    <a:pt x="518903" y="44435"/>
                    <a:pt x="507668" y="43369"/>
                    <a:pt x="494189" y="48773"/>
                  </a:cubicBezTo>
                  <a:cubicBezTo>
                    <a:pt x="482803" y="53340"/>
                    <a:pt x="470548" y="62203"/>
                    <a:pt x="459681" y="73730"/>
                  </a:cubicBezTo>
                  <a:cubicBezTo>
                    <a:pt x="446180" y="88054"/>
                    <a:pt x="429977" y="119059"/>
                    <a:pt x="419427" y="140981"/>
                  </a:cubicBezTo>
                  <a:lnTo>
                    <a:pt x="432639" y="1842"/>
                  </a:lnTo>
                  <a:lnTo>
                    <a:pt x="403884" y="0"/>
                  </a:lnTo>
                  <a:lnTo>
                    <a:pt x="403317" y="143205"/>
                  </a:lnTo>
                  <a:cubicBezTo>
                    <a:pt x="392922" y="121245"/>
                    <a:pt x="375370" y="86788"/>
                    <a:pt x="360914" y="71453"/>
                  </a:cubicBezTo>
                  <a:cubicBezTo>
                    <a:pt x="350047" y="59924"/>
                    <a:pt x="337793" y="51061"/>
                    <a:pt x="326406" y="46496"/>
                  </a:cubicBezTo>
                  <a:cubicBezTo>
                    <a:pt x="312926" y="41091"/>
                    <a:pt x="301693" y="42157"/>
                    <a:pt x="294774" y="49499"/>
                  </a:cubicBezTo>
                  <a:cubicBezTo>
                    <a:pt x="281820" y="63242"/>
                    <a:pt x="290717" y="93407"/>
                    <a:pt x="315468" y="119665"/>
                  </a:cubicBezTo>
                  <a:cubicBezTo>
                    <a:pt x="328970" y="133989"/>
                    <a:pt x="358196" y="151178"/>
                    <a:pt x="378861" y="162370"/>
                  </a:cubicBezTo>
                  <a:lnTo>
                    <a:pt x="0" y="206293"/>
                  </a:lnTo>
                  <a:lnTo>
                    <a:pt x="10944" y="231004"/>
                  </a:lnTo>
                  <a:lnTo>
                    <a:pt x="365191" y="179461"/>
                  </a:lnTo>
                  <a:cubicBezTo>
                    <a:pt x="346805" y="190009"/>
                    <a:pt x="326184" y="203182"/>
                    <a:pt x="315467" y="214551"/>
                  </a:cubicBezTo>
                  <a:cubicBezTo>
                    <a:pt x="304602" y="226079"/>
                    <a:pt x="296247" y="239079"/>
                    <a:pt x="291944" y="251159"/>
                  </a:cubicBezTo>
                  <a:cubicBezTo>
                    <a:pt x="286849" y="265458"/>
                    <a:pt x="287854" y="277376"/>
                    <a:pt x="294774" y="284717"/>
                  </a:cubicBezTo>
                  <a:cubicBezTo>
                    <a:pt x="298786" y="288973"/>
                    <a:pt x="304246" y="291120"/>
                    <a:pt x="310756" y="291120"/>
                  </a:cubicBezTo>
                  <a:cubicBezTo>
                    <a:pt x="315474" y="291120"/>
                    <a:pt x="320743" y="289991"/>
                    <a:pt x="326406" y="287720"/>
                  </a:cubicBezTo>
                  <a:cubicBezTo>
                    <a:pt x="337793" y="283154"/>
                    <a:pt x="350047" y="274290"/>
                    <a:pt x="360914" y="262763"/>
                  </a:cubicBezTo>
                  <a:cubicBezTo>
                    <a:pt x="375370" y="247427"/>
                    <a:pt x="392922" y="212971"/>
                    <a:pt x="403317" y="191011"/>
                  </a:cubicBezTo>
                  <a:lnTo>
                    <a:pt x="351633" y="621935"/>
                  </a:lnTo>
                  <a:lnTo>
                    <a:pt x="377738" y="624251"/>
                  </a:lnTo>
                  <a:lnTo>
                    <a:pt x="419427" y="193232"/>
                  </a:lnTo>
                  <a:cubicBezTo>
                    <a:pt x="429977" y="215155"/>
                    <a:pt x="446180" y="246159"/>
                    <a:pt x="459681" y="260483"/>
                  </a:cubicBezTo>
                  <a:cubicBezTo>
                    <a:pt x="470548" y="272011"/>
                    <a:pt x="482803" y="280873"/>
                    <a:pt x="494189" y="285440"/>
                  </a:cubicBezTo>
                  <a:cubicBezTo>
                    <a:pt x="499854" y="287712"/>
                    <a:pt x="505123" y="288840"/>
                    <a:pt x="509840" y="288840"/>
                  </a:cubicBezTo>
                  <a:cubicBezTo>
                    <a:pt x="516348" y="288840"/>
                    <a:pt x="521810" y="286692"/>
                    <a:pt x="525822" y="282437"/>
                  </a:cubicBezTo>
                  <a:cubicBezTo>
                    <a:pt x="532740" y="275096"/>
                    <a:pt x="533747" y="263178"/>
                    <a:pt x="528652" y="248879"/>
                  </a:cubicBezTo>
                  <a:cubicBezTo>
                    <a:pt x="524348" y="236799"/>
                    <a:pt x="515994" y="223798"/>
                    <a:pt x="505128" y="212271"/>
                  </a:cubicBezTo>
                  <a:cubicBezTo>
                    <a:pt x="495170" y="201707"/>
                    <a:pt x="476661" y="189585"/>
                    <a:pt x="459340" y="179460"/>
                  </a:cubicBezTo>
                  <a:lnTo>
                    <a:pt x="813397" y="205631"/>
                  </a:lnTo>
                  <a:cubicBezTo>
                    <a:pt x="813397" y="199934"/>
                    <a:pt x="826598" y="168611"/>
                    <a:pt x="826598" y="162914"/>
                  </a:cubicBezTo>
                  <a:close/>
                  <a:moveTo>
                    <a:pt x="471074" y="85814"/>
                  </a:moveTo>
                  <a:cubicBezTo>
                    <a:pt x="480224" y="76107"/>
                    <a:pt x="490726" y="68433"/>
                    <a:pt x="499886" y="64760"/>
                  </a:cubicBezTo>
                  <a:cubicBezTo>
                    <a:pt x="503938" y="63135"/>
                    <a:pt x="507282" y="62478"/>
                    <a:pt x="509788" y="62478"/>
                  </a:cubicBezTo>
                  <a:cubicBezTo>
                    <a:pt x="512052" y="62478"/>
                    <a:pt x="513633" y="63016"/>
                    <a:pt x="514430" y="63861"/>
                  </a:cubicBezTo>
                  <a:cubicBezTo>
                    <a:pt x="516110" y="65643"/>
                    <a:pt x="516499" y="71105"/>
                    <a:pt x="513582" y="79290"/>
                  </a:cubicBezTo>
                  <a:cubicBezTo>
                    <a:pt x="510120" y="89008"/>
                    <a:pt x="502887" y="100150"/>
                    <a:pt x="493736" y="109857"/>
                  </a:cubicBezTo>
                  <a:cubicBezTo>
                    <a:pt x="481498" y="122840"/>
                    <a:pt x="452965" y="139416"/>
                    <a:pt x="433151" y="150088"/>
                  </a:cubicBezTo>
                  <a:cubicBezTo>
                    <a:pt x="443210" y="129068"/>
                    <a:pt x="458835" y="98797"/>
                    <a:pt x="471074" y="85814"/>
                  </a:cubicBezTo>
                  <a:close/>
                  <a:moveTo>
                    <a:pt x="306165" y="61582"/>
                  </a:moveTo>
                  <a:cubicBezTo>
                    <a:pt x="306962" y="60736"/>
                    <a:pt x="308542" y="60199"/>
                    <a:pt x="310807" y="60199"/>
                  </a:cubicBezTo>
                  <a:cubicBezTo>
                    <a:pt x="313313" y="60199"/>
                    <a:pt x="316657" y="60856"/>
                    <a:pt x="320709" y="62481"/>
                  </a:cubicBezTo>
                  <a:cubicBezTo>
                    <a:pt x="329869" y="66154"/>
                    <a:pt x="340372" y="73828"/>
                    <a:pt x="349521" y="83536"/>
                  </a:cubicBezTo>
                  <a:cubicBezTo>
                    <a:pt x="361760" y="96519"/>
                    <a:pt x="377385" y="126789"/>
                    <a:pt x="387445" y="147809"/>
                  </a:cubicBezTo>
                  <a:cubicBezTo>
                    <a:pt x="367631" y="137137"/>
                    <a:pt x="339097" y="120561"/>
                    <a:pt x="326860" y="107578"/>
                  </a:cubicBezTo>
                  <a:cubicBezTo>
                    <a:pt x="306138" y="85595"/>
                    <a:pt x="302319" y="65662"/>
                    <a:pt x="306165" y="61582"/>
                  </a:cubicBezTo>
                  <a:close/>
                  <a:moveTo>
                    <a:pt x="349521" y="250677"/>
                  </a:moveTo>
                  <a:cubicBezTo>
                    <a:pt x="340371" y="260384"/>
                    <a:pt x="329869" y="268059"/>
                    <a:pt x="320709" y="271731"/>
                  </a:cubicBezTo>
                  <a:cubicBezTo>
                    <a:pt x="312993" y="274826"/>
                    <a:pt x="307844" y="274413"/>
                    <a:pt x="306165" y="272630"/>
                  </a:cubicBezTo>
                  <a:cubicBezTo>
                    <a:pt x="304486" y="270848"/>
                    <a:pt x="304096" y="265386"/>
                    <a:pt x="307013" y="257201"/>
                  </a:cubicBezTo>
                  <a:cubicBezTo>
                    <a:pt x="310475" y="247483"/>
                    <a:pt x="317709" y="236341"/>
                    <a:pt x="326859" y="226634"/>
                  </a:cubicBezTo>
                  <a:cubicBezTo>
                    <a:pt x="339097" y="213651"/>
                    <a:pt x="367633" y="197073"/>
                    <a:pt x="387447" y="186401"/>
                  </a:cubicBezTo>
                  <a:cubicBezTo>
                    <a:pt x="377390" y="207420"/>
                    <a:pt x="361767" y="237686"/>
                    <a:pt x="349521" y="250677"/>
                  </a:cubicBezTo>
                  <a:close/>
                  <a:moveTo>
                    <a:pt x="513582" y="254922"/>
                  </a:moveTo>
                  <a:cubicBezTo>
                    <a:pt x="516499" y="263108"/>
                    <a:pt x="516111" y="268571"/>
                    <a:pt x="514430" y="270351"/>
                  </a:cubicBezTo>
                  <a:cubicBezTo>
                    <a:pt x="512751" y="272133"/>
                    <a:pt x="507600" y="272546"/>
                    <a:pt x="499886" y="269452"/>
                  </a:cubicBezTo>
                  <a:cubicBezTo>
                    <a:pt x="490726" y="265779"/>
                    <a:pt x="480223" y="258106"/>
                    <a:pt x="471074" y="248398"/>
                  </a:cubicBezTo>
                  <a:cubicBezTo>
                    <a:pt x="458835" y="235415"/>
                    <a:pt x="443212" y="205144"/>
                    <a:pt x="433150" y="184124"/>
                  </a:cubicBezTo>
                  <a:cubicBezTo>
                    <a:pt x="452964" y="194797"/>
                    <a:pt x="481498" y="211372"/>
                    <a:pt x="493735" y="224355"/>
                  </a:cubicBezTo>
                  <a:cubicBezTo>
                    <a:pt x="502887" y="234064"/>
                    <a:pt x="510120" y="245205"/>
                    <a:pt x="513582" y="254922"/>
                  </a:cubicBezTo>
                  <a:close/>
                </a:path>
              </a:pathLst>
            </a:custGeom>
            <a:solidFill>
              <a:srgbClr val="791553"/>
            </a:solidFill>
            <a:ln w="1072" cap="flat">
              <a:noFill/>
              <a:prstDash val="solid"/>
              <a:miter/>
            </a:ln>
          </p:spPr>
          <p:txBody>
            <a:bodyPr rtlCol="0" anchor="ctr"/>
            <a:lstStyle/>
            <a:p>
              <a:endParaRPr lang="vi-VN">
                <a:solidFill>
                  <a:prstClr val="black"/>
                </a:solidFill>
              </a:endParaRPr>
            </a:p>
          </p:txBody>
        </p:sp>
      </p:grpSp>
    </p:spTree>
    <p:extLst>
      <p:ext uri="{BB962C8B-B14F-4D97-AF65-F5344CB8AC3E}">
        <p14:creationId xmlns:p14="http://schemas.microsoft.com/office/powerpoint/2010/main" val="712344434"/>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2DB">
            <a:alpha val="8380"/>
          </a:srgbClr>
        </a:solidFill>
        <a:effectLst/>
      </p:bgPr>
    </p:bg>
    <p:spTree>
      <p:nvGrpSpPr>
        <p:cNvPr id="1" name="Shape 1504"/>
        <p:cNvGrpSpPr/>
        <p:nvPr/>
      </p:nvGrpSpPr>
      <p:grpSpPr>
        <a:xfrm>
          <a:off x="0" y="0"/>
          <a:ext cx="0" cy="0"/>
          <a:chOff x="0" y="0"/>
          <a:chExt cx="0" cy="0"/>
        </a:xfrm>
      </p:grpSpPr>
      <p:grpSp>
        <p:nvGrpSpPr>
          <p:cNvPr id="1505" name="Google Shape;1505;p37"/>
          <p:cNvGrpSpPr/>
          <p:nvPr/>
        </p:nvGrpSpPr>
        <p:grpSpPr>
          <a:xfrm>
            <a:off x="152635" y="192876"/>
            <a:ext cx="4677273" cy="5758369"/>
            <a:chOff x="424909" y="291892"/>
            <a:chExt cx="5291095" cy="4318777"/>
          </a:xfrm>
        </p:grpSpPr>
        <p:grpSp>
          <p:nvGrpSpPr>
            <p:cNvPr id="1506" name="Google Shape;1506;p37"/>
            <p:cNvGrpSpPr/>
            <p:nvPr/>
          </p:nvGrpSpPr>
          <p:grpSpPr>
            <a:xfrm>
              <a:off x="713225" y="291892"/>
              <a:ext cx="5002779" cy="4318777"/>
              <a:chOff x="230875" y="3764750"/>
              <a:chExt cx="1023775" cy="883800"/>
            </a:xfrm>
          </p:grpSpPr>
          <p:sp>
            <p:nvSpPr>
              <p:cNvPr id="1507" name="Google Shape;1507;p37"/>
              <p:cNvSpPr/>
              <p:nvPr/>
            </p:nvSpPr>
            <p:spPr>
              <a:xfrm>
                <a:off x="231400" y="3764750"/>
                <a:ext cx="1023250" cy="883800"/>
              </a:xfrm>
              <a:custGeom>
                <a:avLst/>
                <a:gdLst/>
                <a:ahLst/>
                <a:cxnLst/>
                <a:rect l="l" t="t" r="r" b="b"/>
                <a:pathLst>
                  <a:path w="40930" h="35352" extrusionOk="0">
                    <a:moveTo>
                      <a:pt x="40909" y="31446"/>
                    </a:moveTo>
                    <a:lnTo>
                      <a:pt x="40909" y="31448"/>
                    </a:lnTo>
                    <a:lnTo>
                      <a:pt x="40929" y="31448"/>
                    </a:lnTo>
                    <a:lnTo>
                      <a:pt x="40909" y="31446"/>
                    </a:lnTo>
                    <a:close/>
                    <a:moveTo>
                      <a:pt x="32597" y="31995"/>
                    </a:moveTo>
                    <a:cubicBezTo>
                      <a:pt x="32582" y="31996"/>
                      <a:pt x="32567" y="31998"/>
                      <a:pt x="32552" y="32000"/>
                    </a:cubicBezTo>
                    <a:lnTo>
                      <a:pt x="32592" y="32000"/>
                    </a:lnTo>
                    <a:cubicBezTo>
                      <a:pt x="32594" y="31998"/>
                      <a:pt x="32595" y="31997"/>
                      <a:pt x="32597" y="31995"/>
                    </a:cubicBezTo>
                    <a:close/>
                    <a:moveTo>
                      <a:pt x="10280" y="33713"/>
                    </a:moveTo>
                    <a:lnTo>
                      <a:pt x="10280" y="33713"/>
                    </a:lnTo>
                    <a:cubicBezTo>
                      <a:pt x="10280" y="33714"/>
                      <a:pt x="10279" y="33715"/>
                      <a:pt x="10278" y="33716"/>
                    </a:cubicBezTo>
                    <a:cubicBezTo>
                      <a:pt x="10279" y="33715"/>
                      <a:pt x="10280" y="33714"/>
                      <a:pt x="10280" y="33713"/>
                    </a:cubicBezTo>
                    <a:close/>
                    <a:moveTo>
                      <a:pt x="9211" y="33795"/>
                    </a:moveTo>
                    <a:lnTo>
                      <a:pt x="9211" y="33795"/>
                    </a:lnTo>
                    <a:cubicBezTo>
                      <a:pt x="9175" y="33837"/>
                      <a:pt x="9148" y="33887"/>
                      <a:pt x="9134" y="33941"/>
                    </a:cubicBezTo>
                    <a:cubicBezTo>
                      <a:pt x="9161" y="33868"/>
                      <a:pt x="9191" y="33824"/>
                      <a:pt x="9211" y="33795"/>
                    </a:cubicBezTo>
                    <a:close/>
                    <a:moveTo>
                      <a:pt x="39846" y="0"/>
                    </a:moveTo>
                    <a:cubicBezTo>
                      <a:pt x="39581" y="82"/>
                      <a:pt x="39336" y="123"/>
                      <a:pt x="39070" y="123"/>
                    </a:cubicBezTo>
                    <a:cubicBezTo>
                      <a:pt x="39049" y="126"/>
                      <a:pt x="39028" y="128"/>
                      <a:pt x="39007" y="128"/>
                    </a:cubicBezTo>
                    <a:cubicBezTo>
                      <a:pt x="38906" y="128"/>
                      <a:pt x="38811" y="88"/>
                      <a:pt x="38743" y="21"/>
                    </a:cubicBezTo>
                    <a:cubicBezTo>
                      <a:pt x="38620" y="21"/>
                      <a:pt x="38498" y="62"/>
                      <a:pt x="38396" y="123"/>
                    </a:cubicBezTo>
                    <a:lnTo>
                      <a:pt x="38293" y="123"/>
                    </a:lnTo>
                    <a:cubicBezTo>
                      <a:pt x="38212" y="123"/>
                      <a:pt x="38110" y="62"/>
                      <a:pt x="38007" y="41"/>
                    </a:cubicBezTo>
                    <a:cubicBezTo>
                      <a:pt x="37926" y="41"/>
                      <a:pt x="37844" y="41"/>
                      <a:pt x="37823" y="62"/>
                    </a:cubicBezTo>
                    <a:cubicBezTo>
                      <a:pt x="37701" y="154"/>
                      <a:pt x="37567" y="200"/>
                      <a:pt x="37430" y="200"/>
                    </a:cubicBezTo>
                    <a:cubicBezTo>
                      <a:pt x="37384" y="200"/>
                      <a:pt x="37338" y="194"/>
                      <a:pt x="37292" y="184"/>
                    </a:cubicBezTo>
                    <a:cubicBezTo>
                      <a:pt x="37251" y="184"/>
                      <a:pt x="37210" y="164"/>
                      <a:pt x="37149" y="143"/>
                    </a:cubicBezTo>
                    <a:cubicBezTo>
                      <a:pt x="37138" y="141"/>
                      <a:pt x="37128" y="140"/>
                      <a:pt x="37120" y="140"/>
                    </a:cubicBezTo>
                    <a:cubicBezTo>
                      <a:pt x="37051" y="140"/>
                      <a:pt x="37065" y="209"/>
                      <a:pt x="37047" y="246"/>
                    </a:cubicBezTo>
                    <a:cubicBezTo>
                      <a:pt x="37027" y="266"/>
                      <a:pt x="37006" y="307"/>
                      <a:pt x="36986" y="348"/>
                    </a:cubicBezTo>
                    <a:cubicBezTo>
                      <a:pt x="36924" y="409"/>
                      <a:pt x="36986" y="532"/>
                      <a:pt x="36863" y="572"/>
                    </a:cubicBezTo>
                    <a:cubicBezTo>
                      <a:pt x="36761" y="634"/>
                      <a:pt x="36659" y="654"/>
                      <a:pt x="36557" y="675"/>
                    </a:cubicBezTo>
                    <a:lnTo>
                      <a:pt x="36618" y="634"/>
                    </a:lnTo>
                    <a:cubicBezTo>
                      <a:pt x="36659" y="613"/>
                      <a:pt x="36659" y="572"/>
                      <a:pt x="36700" y="532"/>
                    </a:cubicBezTo>
                    <a:cubicBezTo>
                      <a:pt x="36638" y="491"/>
                      <a:pt x="36597" y="450"/>
                      <a:pt x="36557" y="409"/>
                    </a:cubicBezTo>
                    <a:lnTo>
                      <a:pt x="36536" y="368"/>
                    </a:lnTo>
                    <a:cubicBezTo>
                      <a:pt x="36495" y="389"/>
                      <a:pt x="36454" y="409"/>
                      <a:pt x="36414" y="409"/>
                    </a:cubicBezTo>
                    <a:cubicBezTo>
                      <a:pt x="36291" y="429"/>
                      <a:pt x="36168" y="450"/>
                      <a:pt x="36066" y="450"/>
                    </a:cubicBezTo>
                    <a:lnTo>
                      <a:pt x="36046" y="450"/>
                    </a:lnTo>
                    <a:lnTo>
                      <a:pt x="35841" y="532"/>
                    </a:lnTo>
                    <a:cubicBezTo>
                      <a:pt x="35711" y="578"/>
                      <a:pt x="35575" y="601"/>
                      <a:pt x="35440" y="601"/>
                    </a:cubicBezTo>
                    <a:cubicBezTo>
                      <a:pt x="35214" y="601"/>
                      <a:pt x="34991" y="537"/>
                      <a:pt x="34799" y="409"/>
                    </a:cubicBezTo>
                    <a:cubicBezTo>
                      <a:pt x="34534" y="491"/>
                      <a:pt x="34268" y="532"/>
                      <a:pt x="33982" y="532"/>
                    </a:cubicBezTo>
                    <a:cubicBezTo>
                      <a:pt x="34002" y="572"/>
                      <a:pt x="34023" y="593"/>
                      <a:pt x="34043" y="634"/>
                    </a:cubicBezTo>
                    <a:lnTo>
                      <a:pt x="33778" y="716"/>
                    </a:lnTo>
                    <a:cubicBezTo>
                      <a:pt x="33727" y="783"/>
                      <a:pt x="33648" y="823"/>
                      <a:pt x="33576" y="823"/>
                    </a:cubicBezTo>
                    <a:cubicBezTo>
                      <a:pt x="33561" y="823"/>
                      <a:pt x="33546" y="821"/>
                      <a:pt x="33532" y="818"/>
                    </a:cubicBezTo>
                    <a:cubicBezTo>
                      <a:pt x="33471" y="859"/>
                      <a:pt x="33410" y="879"/>
                      <a:pt x="33369" y="920"/>
                    </a:cubicBezTo>
                    <a:cubicBezTo>
                      <a:pt x="33308" y="961"/>
                      <a:pt x="33246" y="981"/>
                      <a:pt x="33205" y="981"/>
                    </a:cubicBezTo>
                    <a:cubicBezTo>
                      <a:pt x="33205" y="920"/>
                      <a:pt x="33144" y="879"/>
                      <a:pt x="33042" y="859"/>
                    </a:cubicBezTo>
                    <a:cubicBezTo>
                      <a:pt x="32960" y="899"/>
                      <a:pt x="32858" y="961"/>
                      <a:pt x="32756" y="1002"/>
                    </a:cubicBezTo>
                    <a:cubicBezTo>
                      <a:pt x="32735" y="1104"/>
                      <a:pt x="32613" y="1165"/>
                      <a:pt x="32531" y="1226"/>
                    </a:cubicBezTo>
                    <a:lnTo>
                      <a:pt x="32490" y="1206"/>
                    </a:lnTo>
                    <a:cubicBezTo>
                      <a:pt x="32449" y="1185"/>
                      <a:pt x="32429" y="1165"/>
                      <a:pt x="32388" y="1124"/>
                    </a:cubicBezTo>
                    <a:cubicBezTo>
                      <a:pt x="32041" y="1206"/>
                      <a:pt x="31673" y="1288"/>
                      <a:pt x="31325" y="1329"/>
                    </a:cubicBezTo>
                    <a:cubicBezTo>
                      <a:pt x="30855" y="1410"/>
                      <a:pt x="30467" y="1472"/>
                      <a:pt x="30079" y="1533"/>
                    </a:cubicBezTo>
                    <a:cubicBezTo>
                      <a:pt x="29974" y="1593"/>
                      <a:pt x="29870" y="1631"/>
                      <a:pt x="29757" y="1631"/>
                    </a:cubicBezTo>
                    <a:cubicBezTo>
                      <a:pt x="29716" y="1631"/>
                      <a:pt x="29673" y="1626"/>
                      <a:pt x="29629" y="1615"/>
                    </a:cubicBezTo>
                    <a:cubicBezTo>
                      <a:pt x="29609" y="1615"/>
                      <a:pt x="29568" y="1594"/>
                      <a:pt x="29548" y="1574"/>
                    </a:cubicBezTo>
                    <a:cubicBezTo>
                      <a:pt x="29421" y="1582"/>
                      <a:pt x="29294" y="1587"/>
                      <a:pt x="29167" y="1587"/>
                    </a:cubicBezTo>
                    <a:cubicBezTo>
                      <a:pt x="28987" y="1587"/>
                      <a:pt x="28808" y="1577"/>
                      <a:pt x="28628" y="1553"/>
                    </a:cubicBezTo>
                    <a:cubicBezTo>
                      <a:pt x="28567" y="1553"/>
                      <a:pt x="28506" y="1533"/>
                      <a:pt x="28444" y="1512"/>
                    </a:cubicBezTo>
                    <a:cubicBezTo>
                      <a:pt x="28424" y="1512"/>
                      <a:pt x="28403" y="1533"/>
                      <a:pt x="28383" y="1533"/>
                    </a:cubicBezTo>
                    <a:cubicBezTo>
                      <a:pt x="28138" y="1615"/>
                      <a:pt x="27913" y="1717"/>
                      <a:pt x="27688" y="1799"/>
                    </a:cubicBezTo>
                    <a:lnTo>
                      <a:pt x="27484" y="1737"/>
                    </a:lnTo>
                    <a:cubicBezTo>
                      <a:pt x="27422" y="1751"/>
                      <a:pt x="27358" y="1757"/>
                      <a:pt x="27295" y="1757"/>
                    </a:cubicBezTo>
                    <a:cubicBezTo>
                      <a:pt x="27069" y="1757"/>
                      <a:pt x="26847" y="1672"/>
                      <a:pt x="26687" y="1512"/>
                    </a:cubicBezTo>
                    <a:cubicBezTo>
                      <a:pt x="26606" y="1516"/>
                      <a:pt x="26526" y="1517"/>
                      <a:pt x="26446" y="1517"/>
                    </a:cubicBezTo>
                    <a:cubicBezTo>
                      <a:pt x="26021" y="1517"/>
                      <a:pt x="25611" y="1469"/>
                      <a:pt x="25216" y="1349"/>
                    </a:cubicBezTo>
                    <a:cubicBezTo>
                      <a:pt x="25093" y="1329"/>
                      <a:pt x="24970" y="1267"/>
                      <a:pt x="24848" y="1185"/>
                    </a:cubicBezTo>
                    <a:cubicBezTo>
                      <a:pt x="24807" y="1175"/>
                      <a:pt x="24761" y="1170"/>
                      <a:pt x="24715" y="1170"/>
                    </a:cubicBezTo>
                    <a:cubicBezTo>
                      <a:pt x="24669" y="1170"/>
                      <a:pt x="24623" y="1175"/>
                      <a:pt x="24582" y="1185"/>
                    </a:cubicBezTo>
                    <a:cubicBezTo>
                      <a:pt x="24582" y="1206"/>
                      <a:pt x="24562" y="1226"/>
                      <a:pt x="24562" y="1267"/>
                    </a:cubicBezTo>
                    <a:cubicBezTo>
                      <a:pt x="24521" y="1226"/>
                      <a:pt x="24480" y="1206"/>
                      <a:pt x="24439" y="1185"/>
                    </a:cubicBezTo>
                    <a:cubicBezTo>
                      <a:pt x="24357" y="1165"/>
                      <a:pt x="24276" y="1145"/>
                      <a:pt x="24214" y="1124"/>
                    </a:cubicBezTo>
                    <a:lnTo>
                      <a:pt x="23990" y="1165"/>
                    </a:lnTo>
                    <a:cubicBezTo>
                      <a:pt x="23939" y="1175"/>
                      <a:pt x="23887" y="1180"/>
                      <a:pt x="23836" y="1180"/>
                    </a:cubicBezTo>
                    <a:cubicBezTo>
                      <a:pt x="23785" y="1180"/>
                      <a:pt x="23734" y="1175"/>
                      <a:pt x="23683" y="1165"/>
                    </a:cubicBezTo>
                    <a:cubicBezTo>
                      <a:pt x="23499" y="1226"/>
                      <a:pt x="23315" y="1288"/>
                      <a:pt x="23131" y="1349"/>
                    </a:cubicBezTo>
                    <a:cubicBezTo>
                      <a:pt x="23172" y="1533"/>
                      <a:pt x="22886" y="1451"/>
                      <a:pt x="22764" y="1512"/>
                    </a:cubicBezTo>
                    <a:cubicBezTo>
                      <a:pt x="22707" y="1479"/>
                      <a:pt x="22651" y="1464"/>
                      <a:pt x="22595" y="1464"/>
                    </a:cubicBezTo>
                    <a:cubicBezTo>
                      <a:pt x="22549" y="1464"/>
                      <a:pt x="22503" y="1474"/>
                      <a:pt x="22457" y="1492"/>
                    </a:cubicBezTo>
                    <a:cubicBezTo>
                      <a:pt x="22355" y="1553"/>
                      <a:pt x="22253" y="1615"/>
                      <a:pt x="22212" y="1717"/>
                    </a:cubicBezTo>
                    <a:cubicBezTo>
                      <a:pt x="22153" y="1918"/>
                      <a:pt x="22128" y="2003"/>
                      <a:pt x="22022" y="2003"/>
                    </a:cubicBezTo>
                    <a:cubicBezTo>
                      <a:pt x="21945" y="2003"/>
                      <a:pt x="21826" y="1958"/>
                      <a:pt x="21619" y="1880"/>
                    </a:cubicBezTo>
                    <a:cubicBezTo>
                      <a:pt x="21603" y="1880"/>
                      <a:pt x="21574" y="1854"/>
                      <a:pt x="21552" y="1854"/>
                    </a:cubicBezTo>
                    <a:cubicBezTo>
                      <a:pt x="21547" y="1854"/>
                      <a:pt x="21542" y="1856"/>
                      <a:pt x="21538" y="1860"/>
                    </a:cubicBezTo>
                    <a:cubicBezTo>
                      <a:pt x="21538" y="1860"/>
                      <a:pt x="21415" y="1860"/>
                      <a:pt x="21415" y="1880"/>
                    </a:cubicBezTo>
                    <a:cubicBezTo>
                      <a:pt x="21415" y="1962"/>
                      <a:pt x="21333" y="2003"/>
                      <a:pt x="21211" y="2044"/>
                    </a:cubicBezTo>
                    <a:cubicBezTo>
                      <a:pt x="21211" y="2003"/>
                      <a:pt x="21231" y="1982"/>
                      <a:pt x="21251" y="1982"/>
                    </a:cubicBezTo>
                    <a:cubicBezTo>
                      <a:pt x="21272" y="1921"/>
                      <a:pt x="21313" y="1880"/>
                      <a:pt x="21231" y="1839"/>
                    </a:cubicBezTo>
                    <a:cubicBezTo>
                      <a:pt x="21181" y="1814"/>
                      <a:pt x="21130" y="1797"/>
                      <a:pt x="21084" y="1797"/>
                    </a:cubicBezTo>
                    <a:cubicBezTo>
                      <a:pt x="21056" y="1797"/>
                      <a:pt x="21030" y="1803"/>
                      <a:pt x="21006" y="1819"/>
                    </a:cubicBezTo>
                    <a:cubicBezTo>
                      <a:pt x="20863" y="1901"/>
                      <a:pt x="20720" y="1942"/>
                      <a:pt x="20557" y="1962"/>
                    </a:cubicBezTo>
                    <a:cubicBezTo>
                      <a:pt x="20516" y="2146"/>
                      <a:pt x="20311" y="2146"/>
                      <a:pt x="20107" y="2166"/>
                    </a:cubicBezTo>
                    <a:cubicBezTo>
                      <a:pt x="20005" y="2166"/>
                      <a:pt x="19923" y="2207"/>
                      <a:pt x="19882" y="2289"/>
                    </a:cubicBezTo>
                    <a:cubicBezTo>
                      <a:pt x="19821" y="2350"/>
                      <a:pt x="19719" y="2391"/>
                      <a:pt x="19637" y="2391"/>
                    </a:cubicBezTo>
                    <a:cubicBezTo>
                      <a:pt x="19453" y="2412"/>
                      <a:pt x="19290" y="2412"/>
                      <a:pt x="19106" y="2412"/>
                    </a:cubicBezTo>
                    <a:cubicBezTo>
                      <a:pt x="19088" y="2412"/>
                      <a:pt x="19077" y="2412"/>
                      <a:pt x="19070" y="2413"/>
                    </a:cubicBezTo>
                    <a:lnTo>
                      <a:pt x="19070" y="2413"/>
                    </a:lnTo>
                    <a:cubicBezTo>
                      <a:pt x="19077" y="2409"/>
                      <a:pt x="19081" y="2398"/>
                      <a:pt x="19045" y="2371"/>
                    </a:cubicBezTo>
                    <a:cubicBezTo>
                      <a:pt x="19024" y="2350"/>
                      <a:pt x="19024" y="2289"/>
                      <a:pt x="19045" y="2289"/>
                    </a:cubicBezTo>
                    <a:lnTo>
                      <a:pt x="19085" y="2268"/>
                    </a:lnTo>
                    <a:lnTo>
                      <a:pt x="19085" y="2268"/>
                    </a:lnTo>
                    <a:cubicBezTo>
                      <a:pt x="18759" y="2309"/>
                      <a:pt x="18411" y="2289"/>
                      <a:pt x="18002" y="2350"/>
                    </a:cubicBezTo>
                    <a:cubicBezTo>
                      <a:pt x="17859" y="2350"/>
                      <a:pt x="17737" y="2371"/>
                      <a:pt x="17594" y="2391"/>
                    </a:cubicBezTo>
                    <a:lnTo>
                      <a:pt x="17430" y="2432"/>
                    </a:lnTo>
                    <a:cubicBezTo>
                      <a:pt x="17349" y="2493"/>
                      <a:pt x="17267" y="2534"/>
                      <a:pt x="17185" y="2575"/>
                    </a:cubicBezTo>
                    <a:cubicBezTo>
                      <a:pt x="17154" y="2585"/>
                      <a:pt x="17129" y="2590"/>
                      <a:pt x="17106" y="2590"/>
                    </a:cubicBezTo>
                    <a:cubicBezTo>
                      <a:pt x="17083" y="2590"/>
                      <a:pt x="17062" y="2585"/>
                      <a:pt x="17042" y="2575"/>
                    </a:cubicBezTo>
                    <a:cubicBezTo>
                      <a:pt x="17042" y="2575"/>
                      <a:pt x="17001" y="2555"/>
                      <a:pt x="17001" y="2534"/>
                    </a:cubicBezTo>
                    <a:cubicBezTo>
                      <a:pt x="17001" y="2534"/>
                      <a:pt x="17001" y="2514"/>
                      <a:pt x="17001" y="2514"/>
                    </a:cubicBezTo>
                    <a:cubicBezTo>
                      <a:pt x="16797" y="2555"/>
                      <a:pt x="16572" y="2595"/>
                      <a:pt x="16368" y="2636"/>
                    </a:cubicBezTo>
                    <a:cubicBezTo>
                      <a:pt x="15959" y="2718"/>
                      <a:pt x="15550" y="2800"/>
                      <a:pt x="15162" y="2882"/>
                    </a:cubicBezTo>
                    <a:cubicBezTo>
                      <a:pt x="15111" y="2897"/>
                      <a:pt x="15060" y="2905"/>
                      <a:pt x="15010" y="2905"/>
                    </a:cubicBezTo>
                    <a:cubicBezTo>
                      <a:pt x="14862" y="2905"/>
                      <a:pt x="14728" y="2836"/>
                      <a:pt x="14651" y="2698"/>
                    </a:cubicBezTo>
                    <a:cubicBezTo>
                      <a:pt x="14549" y="2738"/>
                      <a:pt x="14447" y="2800"/>
                      <a:pt x="14345" y="2841"/>
                    </a:cubicBezTo>
                    <a:lnTo>
                      <a:pt x="14345" y="2882"/>
                    </a:lnTo>
                    <a:cubicBezTo>
                      <a:pt x="14304" y="2922"/>
                      <a:pt x="14243" y="2963"/>
                      <a:pt x="14181" y="2984"/>
                    </a:cubicBezTo>
                    <a:cubicBezTo>
                      <a:pt x="13854" y="3045"/>
                      <a:pt x="13589" y="3188"/>
                      <a:pt x="13241" y="3270"/>
                    </a:cubicBezTo>
                    <a:cubicBezTo>
                      <a:pt x="13160" y="3270"/>
                      <a:pt x="12976" y="3208"/>
                      <a:pt x="12976" y="3147"/>
                    </a:cubicBezTo>
                    <a:cubicBezTo>
                      <a:pt x="12976" y="3086"/>
                      <a:pt x="12955" y="2984"/>
                      <a:pt x="12935" y="2902"/>
                    </a:cubicBezTo>
                    <a:lnTo>
                      <a:pt x="12894" y="2902"/>
                    </a:lnTo>
                    <a:lnTo>
                      <a:pt x="12465" y="2677"/>
                    </a:lnTo>
                    <a:lnTo>
                      <a:pt x="12301" y="2698"/>
                    </a:lnTo>
                    <a:cubicBezTo>
                      <a:pt x="12092" y="2894"/>
                      <a:pt x="11824" y="2995"/>
                      <a:pt x="11555" y="2995"/>
                    </a:cubicBezTo>
                    <a:cubicBezTo>
                      <a:pt x="11376" y="2995"/>
                      <a:pt x="11197" y="2951"/>
                      <a:pt x="11034" y="2861"/>
                    </a:cubicBezTo>
                    <a:lnTo>
                      <a:pt x="10707" y="2820"/>
                    </a:lnTo>
                    <a:lnTo>
                      <a:pt x="10687" y="2820"/>
                    </a:lnTo>
                    <a:cubicBezTo>
                      <a:pt x="10544" y="2922"/>
                      <a:pt x="10381" y="2984"/>
                      <a:pt x="10217" y="3004"/>
                    </a:cubicBezTo>
                    <a:cubicBezTo>
                      <a:pt x="10156" y="3004"/>
                      <a:pt x="10115" y="2984"/>
                      <a:pt x="10074" y="2963"/>
                    </a:cubicBezTo>
                    <a:cubicBezTo>
                      <a:pt x="10054" y="2943"/>
                      <a:pt x="10033" y="2922"/>
                      <a:pt x="10033" y="2902"/>
                    </a:cubicBezTo>
                    <a:cubicBezTo>
                      <a:pt x="10054" y="2861"/>
                      <a:pt x="10054" y="2800"/>
                      <a:pt x="10094" y="2759"/>
                    </a:cubicBezTo>
                    <a:cubicBezTo>
                      <a:pt x="10115" y="2718"/>
                      <a:pt x="10135" y="2677"/>
                      <a:pt x="10115" y="2616"/>
                    </a:cubicBezTo>
                    <a:cubicBezTo>
                      <a:pt x="10094" y="2595"/>
                      <a:pt x="10074" y="2575"/>
                      <a:pt x="10054" y="2555"/>
                    </a:cubicBezTo>
                    <a:cubicBezTo>
                      <a:pt x="10033" y="2534"/>
                      <a:pt x="9972" y="2514"/>
                      <a:pt x="9951" y="2514"/>
                    </a:cubicBezTo>
                    <a:cubicBezTo>
                      <a:pt x="9891" y="2526"/>
                      <a:pt x="9845" y="2559"/>
                      <a:pt x="9796" y="2559"/>
                    </a:cubicBezTo>
                    <a:cubicBezTo>
                      <a:pt x="9762" y="2559"/>
                      <a:pt x="9728" y="2543"/>
                      <a:pt x="9686" y="2493"/>
                    </a:cubicBezTo>
                    <a:cubicBezTo>
                      <a:pt x="9645" y="2432"/>
                      <a:pt x="9563" y="2391"/>
                      <a:pt x="9502" y="2391"/>
                    </a:cubicBezTo>
                    <a:cubicBezTo>
                      <a:pt x="9486" y="2392"/>
                      <a:pt x="9472" y="2393"/>
                      <a:pt x="9458" y="2393"/>
                    </a:cubicBezTo>
                    <a:cubicBezTo>
                      <a:pt x="9229" y="2393"/>
                      <a:pt x="9168" y="2243"/>
                      <a:pt x="9052" y="2166"/>
                    </a:cubicBezTo>
                    <a:cubicBezTo>
                      <a:pt x="8991" y="2125"/>
                      <a:pt x="9032" y="2105"/>
                      <a:pt x="9114" y="2105"/>
                    </a:cubicBezTo>
                    <a:cubicBezTo>
                      <a:pt x="9139" y="2107"/>
                      <a:pt x="9162" y="2108"/>
                      <a:pt x="9184" y="2108"/>
                    </a:cubicBezTo>
                    <a:cubicBezTo>
                      <a:pt x="9375" y="2108"/>
                      <a:pt x="9441" y="2029"/>
                      <a:pt x="9441" y="1901"/>
                    </a:cubicBezTo>
                    <a:cubicBezTo>
                      <a:pt x="9441" y="1860"/>
                      <a:pt x="9441" y="1819"/>
                      <a:pt x="9441" y="1778"/>
                    </a:cubicBezTo>
                    <a:cubicBezTo>
                      <a:pt x="9236" y="1717"/>
                      <a:pt x="9011" y="1635"/>
                      <a:pt x="8807" y="1574"/>
                    </a:cubicBezTo>
                    <a:cubicBezTo>
                      <a:pt x="8776" y="1564"/>
                      <a:pt x="8751" y="1558"/>
                      <a:pt x="8725" y="1558"/>
                    </a:cubicBezTo>
                    <a:cubicBezTo>
                      <a:pt x="8700" y="1558"/>
                      <a:pt x="8674" y="1564"/>
                      <a:pt x="8644" y="1574"/>
                    </a:cubicBezTo>
                    <a:cubicBezTo>
                      <a:pt x="8378" y="1655"/>
                      <a:pt x="8112" y="1737"/>
                      <a:pt x="7847" y="1819"/>
                    </a:cubicBezTo>
                    <a:cubicBezTo>
                      <a:pt x="7867" y="1880"/>
                      <a:pt x="7888" y="1942"/>
                      <a:pt x="7908" y="2003"/>
                    </a:cubicBezTo>
                    <a:cubicBezTo>
                      <a:pt x="7969" y="2085"/>
                      <a:pt x="7969" y="2166"/>
                      <a:pt x="7847" y="2228"/>
                    </a:cubicBezTo>
                    <a:cubicBezTo>
                      <a:pt x="7785" y="2248"/>
                      <a:pt x="7724" y="2289"/>
                      <a:pt x="7663" y="2330"/>
                    </a:cubicBezTo>
                    <a:cubicBezTo>
                      <a:pt x="7612" y="2360"/>
                      <a:pt x="7550" y="2376"/>
                      <a:pt x="7489" y="2376"/>
                    </a:cubicBezTo>
                    <a:cubicBezTo>
                      <a:pt x="7428" y="2376"/>
                      <a:pt x="7367" y="2360"/>
                      <a:pt x="7315" y="2330"/>
                    </a:cubicBezTo>
                    <a:cubicBezTo>
                      <a:pt x="7254" y="2289"/>
                      <a:pt x="7213" y="2268"/>
                      <a:pt x="7172" y="2248"/>
                    </a:cubicBezTo>
                    <a:cubicBezTo>
                      <a:pt x="7086" y="2199"/>
                      <a:pt x="6992" y="2172"/>
                      <a:pt x="6899" y="2172"/>
                    </a:cubicBezTo>
                    <a:cubicBezTo>
                      <a:pt x="6839" y="2172"/>
                      <a:pt x="6779" y="2183"/>
                      <a:pt x="6723" y="2207"/>
                    </a:cubicBezTo>
                    <a:cubicBezTo>
                      <a:pt x="6580" y="2248"/>
                      <a:pt x="6478" y="2330"/>
                      <a:pt x="6355" y="2371"/>
                    </a:cubicBezTo>
                    <a:cubicBezTo>
                      <a:pt x="6263" y="2417"/>
                      <a:pt x="6171" y="2440"/>
                      <a:pt x="6079" y="2440"/>
                    </a:cubicBezTo>
                    <a:cubicBezTo>
                      <a:pt x="6049" y="2440"/>
                      <a:pt x="6018" y="2437"/>
                      <a:pt x="5987" y="2432"/>
                    </a:cubicBezTo>
                    <a:cubicBezTo>
                      <a:pt x="5883" y="2432"/>
                      <a:pt x="5768" y="2389"/>
                      <a:pt x="5674" y="2389"/>
                    </a:cubicBezTo>
                    <a:cubicBezTo>
                      <a:pt x="5639" y="2389"/>
                      <a:pt x="5606" y="2395"/>
                      <a:pt x="5579" y="2412"/>
                    </a:cubicBezTo>
                    <a:cubicBezTo>
                      <a:pt x="5435" y="2514"/>
                      <a:pt x="5313" y="2657"/>
                      <a:pt x="5395" y="2841"/>
                    </a:cubicBezTo>
                    <a:cubicBezTo>
                      <a:pt x="5395" y="2841"/>
                      <a:pt x="5415" y="2861"/>
                      <a:pt x="5415" y="2882"/>
                    </a:cubicBezTo>
                    <a:cubicBezTo>
                      <a:pt x="5456" y="3045"/>
                      <a:pt x="5313" y="3188"/>
                      <a:pt x="5088" y="3229"/>
                    </a:cubicBezTo>
                    <a:cubicBezTo>
                      <a:pt x="5027" y="3229"/>
                      <a:pt x="4986" y="3229"/>
                      <a:pt x="4925" y="3208"/>
                    </a:cubicBezTo>
                    <a:cubicBezTo>
                      <a:pt x="4884" y="3188"/>
                      <a:pt x="4843" y="3147"/>
                      <a:pt x="4782" y="3127"/>
                    </a:cubicBezTo>
                    <a:cubicBezTo>
                      <a:pt x="4700" y="3127"/>
                      <a:pt x="4618" y="3086"/>
                      <a:pt x="4557" y="3025"/>
                    </a:cubicBezTo>
                    <a:cubicBezTo>
                      <a:pt x="4312" y="3208"/>
                      <a:pt x="4026" y="3331"/>
                      <a:pt x="3719" y="3392"/>
                    </a:cubicBezTo>
                    <a:cubicBezTo>
                      <a:pt x="3648" y="3411"/>
                      <a:pt x="3575" y="3420"/>
                      <a:pt x="3502" y="3420"/>
                    </a:cubicBezTo>
                    <a:cubicBezTo>
                      <a:pt x="3257" y="3420"/>
                      <a:pt x="3008" y="3320"/>
                      <a:pt x="2820" y="3147"/>
                    </a:cubicBezTo>
                    <a:lnTo>
                      <a:pt x="2616" y="3127"/>
                    </a:lnTo>
                    <a:cubicBezTo>
                      <a:pt x="2513" y="3208"/>
                      <a:pt x="2370" y="3270"/>
                      <a:pt x="2227" y="3311"/>
                    </a:cubicBezTo>
                    <a:cubicBezTo>
                      <a:pt x="2000" y="3386"/>
                      <a:pt x="1761" y="3428"/>
                      <a:pt x="1528" y="3428"/>
                    </a:cubicBezTo>
                    <a:cubicBezTo>
                      <a:pt x="1447" y="3428"/>
                      <a:pt x="1367" y="3423"/>
                      <a:pt x="1287" y="3413"/>
                    </a:cubicBezTo>
                    <a:cubicBezTo>
                      <a:pt x="1083" y="3535"/>
                      <a:pt x="879" y="3638"/>
                      <a:pt x="654" y="3699"/>
                    </a:cubicBezTo>
                    <a:cubicBezTo>
                      <a:pt x="490" y="3719"/>
                      <a:pt x="347" y="3740"/>
                      <a:pt x="184" y="3740"/>
                    </a:cubicBezTo>
                    <a:cubicBezTo>
                      <a:pt x="123" y="3801"/>
                      <a:pt x="61" y="3862"/>
                      <a:pt x="0" y="3924"/>
                    </a:cubicBezTo>
                    <a:lnTo>
                      <a:pt x="0" y="35351"/>
                    </a:lnTo>
                    <a:lnTo>
                      <a:pt x="7438" y="35351"/>
                    </a:lnTo>
                    <a:cubicBezTo>
                      <a:pt x="7499" y="35331"/>
                      <a:pt x="7540" y="35331"/>
                      <a:pt x="7602" y="35331"/>
                    </a:cubicBezTo>
                    <a:cubicBezTo>
                      <a:pt x="7663" y="35310"/>
                      <a:pt x="7724" y="35290"/>
                      <a:pt x="7745" y="35229"/>
                    </a:cubicBezTo>
                    <a:cubicBezTo>
                      <a:pt x="7785" y="35167"/>
                      <a:pt x="7826" y="35086"/>
                      <a:pt x="7847" y="35024"/>
                    </a:cubicBezTo>
                    <a:cubicBezTo>
                      <a:pt x="7888" y="35024"/>
                      <a:pt x="7928" y="35004"/>
                      <a:pt x="7969" y="35004"/>
                    </a:cubicBezTo>
                    <a:cubicBezTo>
                      <a:pt x="8051" y="34902"/>
                      <a:pt x="8153" y="34820"/>
                      <a:pt x="8276" y="34779"/>
                    </a:cubicBezTo>
                    <a:cubicBezTo>
                      <a:pt x="8215" y="34697"/>
                      <a:pt x="8153" y="34636"/>
                      <a:pt x="8112" y="34575"/>
                    </a:cubicBezTo>
                    <a:cubicBezTo>
                      <a:pt x="8031" y="34473"/>
                      <a:pt x="8051" y="34329"/>
                      <a:pt x="8174" y="34289"/>
                    </a:cubicBezTo>
                    <a:cubicBezTo>
                      <a:pt x="8215" y="34248"/>
                      <a:pt x="8255" y="34227"/>
                      <a:pt x="8317" y="34227"/>
                    </a:cubicBezTo>
                    <a:cubicBezTo>
                      <a:pt x="8358" y="34207"/>
                      <a:pt x="8378" y="34207"/>
                      <a:pt x="8419" y="34186"/>
                    </a:cubicBezTo>
                    <a:lnTo>
                      <a:pt x="8541" y="34125"/>
                    </a:lnTo>
                    <a:lnTo>
                      <a:pt x="8582" y="34125"/>
                    </a:lnTo>
                    <a:cubicBezTo>
                      <a:pt x="8582" y="33892"/>
                      <a:pt x="8785" y="33715"/>
                      <a:pt x="9015" y="33715"/>
                    </a:cubicBezTo>
                    <a:cubicBezTo>
                      <a:pt x="9027" y="33715"/>
                      <a:pt x="9040" y="33715"/>
                      <a:pt x="9052" y="33716"/>
                    </a:cubicBezTo>
                    <a:cubicBezTo>
                      <a:pt x="9246" y="33744"/>
                      <a:pt x="9252" y="33734"/>
                      <a:pt x="9211" y="33795"/>
                    </a:cubicBezTo>
                    <a:lnTo>
                      <a:pt x="9211" y="33795"/>
                    </a:lnTo>
                    <a:cubicBezTo>
                      <a:pt x="9284" y="33710"/>
                      <a:pt x="9393" y="33655"/>
                      <a:pt x="9502" y="33655"/>
                    </a:cubicBezTo>
                    <a:lnTo>
                      <a:pt x="9522" y="33655"/>
                    </a:lnTo>
                    <a:cubicBezTo>
                      <a:pt x="9622" y="33555"/>
                      <a:pt x="9753" y="33505"/>
                      <a:pt x="9878" y="33505"/>
                    </a:cubicBezTo>
                    <a:cubicBezTo>
                      <a:pt x="9931" y="33505"/>
                      <a:pt x="9984" y="33514"/>
                      <a:pt x="10033" y="33533"/>
                    </a:cubicBezTo>
                    <a:cubicBezTo>
                      <a:pt x="10113" y="33573"/>
                      <a:pt x="10312" y="33652"/>
                      <a:pt x="10280" y="33713"/>
                    </a:cubicBezTo>
                    <a:lnTo>
                      <a:pt x="10280" y="33713"/>
                    </a:lnTo>
                    <a:cubicBezTo>
                      <a:pt x="10352" y="33593"/>
                      <a:pt x="10479" y="33533"/>
                      <a:pt x="10605" y="33533"/>
                    </a:cubicBezTo>
                    <a:cubicBezTo>
                      <a:pt x="10733" y="33533"/>
                      <a:pt x="10861" y="33594"/>
                      <a:pt x="10932" y="33716"/>
                    </a:cubicBezTo>
                    <a:cubicBezTo>
                      <a:pt x="11014" y="33778"/>
                      <a:pt x="11137" y="33839"/>
                      <a:pt x="11239" y="33859"/>
                    </a:cubicBezTo>
                    <a:cubicBezTo>
                      <a:pt x="11382" y="33880"/>
                      <a:pt x="11484" y="33982"/>
                      <a:pt x="11525" y="34125"/>
                    </a:cubicBezTo>
                    <a:cubicBezTo>
                      <a:pt x="11627" y="34146"/>
                      <a:pt x="11709" y="34207"/>
                      <a:pt x="11790" y="34268"/>
                    </a:cubicBezTo>
                    <a:cubicBezTo>
                      <a:pt x="12015" y="34186"/>
                      <a:pt x="12281" y="34146"/>
                      <a:pt x="12547" y="34146"/>
                    </a:cubicBezTo>
                    <a:cubicBezTo>
                      <a:pt x="12669" y="34146"/>
                      <a:pt x="12792" y="34186"/>
                      <a:pt x="12873" y="34248"/>
                    </a:cubicBezTo>
                    <a:cubicBezTo>
                      <a:pt x="12996" y="34248"/>
                      <a:pt x="13098" y="34207"/>
                      <a:pt x="13221" y="34146"/>
                    </a:cubicBezTo>
                    <a:lnTo>
                      <a:pt x="13323" y="34146"/>
                    </a:lnTo>
                    <a:cubicBezTo>
                      <a:pt x="13405" y="34146"/>
                      <a:pt x="13507" y="34207"/>
                      <a:pt x="13609" y="34227"/>
                    </a:cubicBezTo>
                    <a:cubicBezTo>
                      <a:pt x="13633" y="34233"/>
                      <a:pt x="13657" y="34236"/>
                      <a:pt x="13679" y="34236"/>
                    </a:cubicBezTo>
                    <a:cubicBezTo>
                      <a:pt x="13733" y="34236"/>
                      <a:pt x="13779" y="34221"/>
                      <a:pt x="13793" y="34207"/>
                    </a:cubicBezTo>
                    <a:cubicBezTo>
                      <a:pt x="13916" y="34115"/>
                      <a:pt x="14050" y="34069"/>
                      <a:pt x="14187" y="34069"/>
                    </a:cubicBezTo>
                    <a:cubicBezTo>
                      <a:pt x="14232" y="34069"/>
                      <a:pt x="14278" y="34074"/>
                      <a:pt x="14324" y="34084"/>
                    </a:cubicBezTo>
                    <a:cubicBezTo>
                      <a:pt x="14365" y="34105"/>
                      <a:pt x="14426" y="34105"/>
                      <a:pt x="14467" y="34125"/>
                    </a:cubicBezTo>
                    <a:lnTo>
                      <a:pt x="14508" y="34125"/>
                    </a:lnTo>
                    <a:cubicBezTo>
                      <a:pt x="14529" y="34125"/>
                      <a:pt x="14529" y="34105"/>
                      <a:pt x="14549" y="34105"/>
                    </a:cubicBezTo>
                    <a:cubicBezTo>
                      <a:pt x="14549" y="34084"/>
                      <a:pt x="14570" y="34064"/>
                      <a:pt x="14570" y="34043"/>
                    </a:cubicBezTo>
                    <a:cubicBezTo>
                      <a:pt x="14590" y="34003"/>
                      <a:pt x="14610" y="33962"/>
                      <a:pt x="14631" y="33941"/>
                    </a:cubicBezTo>
                    <a:cubicBezTo>
                      <a:pt x="14692" y="33859"/>
                      <a:pt x="14631" y="33737"/>
                      <a:pt x="14753" y="33696"/>
                    </a:cubicBezTo>
                    <a:cubicBezTo>
                      <a:pt x="14856" y="33655"/>
                      <a:pt x="14958" y="33614"/>
                      <a:pt x="15060" y="33594"/>
                    </a:cubicBezTo>
                    <a:lnTo>
                      <a:pt x="15060" y="33594"/>
                    </a:lnTo>
                    <a:lnTo>
                      <a:pt x="14999" y="33655"/>
                    </a:lnTo>
                    <a:cubicBezTo>
                      <a:pt x="14958" y="33676"/>
                      <a:pt x="14937" y="33716"/>
                      <a:pt x="14917" y="33737"/>
                    </a:cubicBezTo>
                    <a:cubicBezTo>
                      <a:pt x="14978" y="33778"/>
                      <a:pt x="15019" y="33819"/>
                      <a:pt x="15060" y="33880"/>
                    </a:cubicBezTo>
                    <a:cubicBezTo>
                      <a:pt x="15121" y="33849"/>
                      <a:pt x="15188" y="33834"/>
                      <a:pt x="15254" y="33834"/>
                    </a:cubicBezTo>
                    <a:cubicBezTo>
                      <a:pt x="15320" y="33834"/>
                      <a:pt x="15387" y="33849"/>
                      <a:pt x="15448" y="33880"/>
                    </a:cubicBezTo>
                    <a:cubicBezTo>
                      <a:pt x="15489" y="33859"/>
                      <a:pt x="15530" y="33839"/>
                      <a:pt x="15571" y="33819"/>
                    </a:cubicBezTo>
                    <a:lnTo>
                      <a:pt x="15775" y="33737"/>
                    </a:lnTo>
                    <a:cubicBezTo>
                      <a:pt x="15905" y="33691"/>
                      <a:pt x="16041" y="33668"/>
                      <a:pt x="16177" y="33668"/>
                    </a:cubicBezTo>
                    <a:cubicBezTo>
                      <a:pt x="16402" y="33668"/>
                      <a:pt x="16626" y="33732"/>
                      <a:pt x="16817" y="33859"/>
                    </a:cubicBezTo>
                    <a:cubicBezTo>
                      <a:pt x="17083" y="33778"/>
                      <a:pt x="17349" y="33737"/>
                      <a:pt x="17635" y="33737"/>
                    </a:cubicBezTo>
                    <a:lnTo>
                      <a:pt x="17573" y="33635"/>
                    </a:lnTo>
                    <a:lnTo>
                      <a:pt x="17839" y="33553"/>
                    </a:lnTo>
                    <a:cubicBezTo>
                      <a:pt x="17890" y="33485"/>
                      <a:pt x="17969" y="33446"/>
                      <a:pt x="18052" y="33446"/>
                    </a:cubicBezTo>
                    <a:cubicBezTo>
                      <a:pt x="18070" y="33446"/>
                      <a:pt x="18087" y="33447"/>
                      <a:pt x="18105" y="33451"/>
                    </a:cubicBezTo>
                    <a:cubicBezTo>
                      <a:pt x="18166" y="33410"/>
                      <a:pt x="18207" y="33389"/>
                      <a:pt x="18268" y="33349"/>
                    </a:cubicBezTo>
                    <a:cubicBezTo>
                      <a:pt x="18309" y="33308"/>
                      <a:pt x="18370" y="33287"/>
                      <a:pt x="18432" y="33287"/>
                    </a:cubicBezTo>
                    <a:cubicBezTo>
                      <a:pt x="18432" y="33349"/>
                      <a:pt x="18472" y="33389"/>
                      <a:pt x="18575" y="33410"/>
                    </a:cubicBezTo>
                    <a:cubicBezTo>
                      <a:pt x="18677" y="33369"/>
                      <a:pt x="18779" y="33308"/>
                      <a:pt x="18881" y="33267"/>
                    </a:cubicBezTo>
                    <a:cubicBezTo>
                      <a:pt x="18902" y="33165"/>
                      <a:pt x="19024" y="33124"/>
                      <a:pt x="19106" y="33042"/>
                    </a:cubicBezTo>
                    <a:cubicBezTo>
                      <a:pt x="19126" y="33042"/>
                      <a:pt x="19126" y="33042"/>
                      <a:pt x="19147" y="33063"/>
                    </a:cubicBezTo>
                    <a:cubicBezTo>
                      <a:pt x="19167" y="33083"/>
                      <a:pt x="19208" y="33124"/>
                      <a:pt x="19228" y="33144"/>
                    </a:cubicBezTo>
                    <a:cubicBezTo>
                      <a:pt x="19596" y="33063"/>
                      <a:pt x="19944" y="32981"/>
                      <a:pt x="20311" y="32940"/>
                    </a:cubicBezTo>
                    <a:cubicBezTo>
                      <a:pt x="20761" y="32858"/>
                      <a:pt x="21170" y="32797"/>
                      <a:pt x="21558" y="32756"/>
                    </a:cubicBezTo>
                    <a:cubicBezTo>
                      <a:pt x="21653" y="32677"/>
                      <a:pt x="21773" y="32647"/>
                      <a:pt x="21888" y="32647"/>
                    </a:cubicBezTo>
                    <a:cubicBezTo>
                      <a:pt x="21922" y="32647"/>
                      <a:pt x="21955" y="32649"/>
                      <a:pt x="21987" y="32654"/>
                    </a:cubicBezTo>
                    <a:cubicBezTo>
                      <a:pt x="22028" y="32654"/>
                      <a:pt x="22048" y="32674"/>
                      <a:pt x="22069" y="32695"/>
                    </a:cubicBezTo>
                    <a:cubicBezTo>
                      <a:pt x="22165" y="32689"/>
                      <a:pt x="22259" y="32686"/>
                      <a:pt x="22351" y="32686"/>
                    </a:cubicBezTo>
                    <a:cubicBezTo>
                      <a:pt x="22575" y="32686"/>
                      <a:pt x="22792" y="32701"/>
                      <a:pt x="23009" y="32715"/>
                    </a:cubicBezTo>
                    <a:cubicBezTo>
                      <a:pt x="23070" y="32715"/>
                      <a:pt x="23131" y="32736"/>
                      <a:pt x="23193" y="32756"/>
                    </a:cubicBezTo>
                    <a:cubicBezTo>
                      <a:pt x="23213" y="32756"/>
                      <a:pt x="23234" y="32736"/>
                      <a:pt x="23254" y="32736"/>
                    </a:cubicBezTo>
                    <a:cubicBezTo>
                      <a:pt x="23479" y="32654"/>
                      <a:pt x="23704" y="32552"/>
                      <a:pt x="23949" y="32470"/>
                    </a:cubicBezTo>
                    <a:lnTo>
                      <a:pt x="24133" y="32531"/>
                    </a:lnTo>
                    <a:cubicBezTo>
                      <a:pt x="24199" y="32518"/>
                      <a:pt x="24265" y="32511"/>
                      <a:pt x="24329" y="32511"/>
                    </a:cubicBezTo>
                    <a:cubicBezTo>
                      <a:pt x="24561" y="32511"/>
                      <a:pt x="24774" y="32596"/>
                      <a:pt x="24950" y="32756"/>
                    </a:cubicBezTo>
                    <a:cubicBezTo>
                      <a:pt x="25028" y="32753"/>
                      <a:pt x="25105" y="32751"/>
                      <a:pt x="25183" y="32751"/>
                    </a:cubicBezTo>
                    <a:cubicBezTo>
                      <a:pt x="25595" y="32751"/>
                      <a:pt x="26005" y="32799"/>
                      <a:pt x="26401" y="32920"/>
                    </a:cubicBezTo>
                    <a:cubicBezTo>
                      <a:pt x="26544" y="32940"/>
                      <a:pt x="26666" y="33001"/>
                      <a:pt x="26769" y="33083"/>
                    </a:cubicBezTo>
                    <a:cubicBezTo>
                      <a:pt x="26820" y="33093"/>
                      <a:pt x="26866" y="33098"/>
                      <a:pt x="26912" y="33098"/>
                    </a:cubicBezTo>
                    <a:cubicBezTo>
                      <a:pt x="26958" y="33098"/>
                      <a:pt x="27004" y="33093"/>
                      <a:pt x="27055" y="33083"/>
                    </a:cubicBezTo>
                    <a:cubicBezTo>
                      <a:pt x="27055" y="33063"/>
                      <a:pt x="27055" y="33042"/>
                      <a:pt x="27075" y="33022"/>
                    </a:cubicBezTo>
                    <a:cubicBezTo>
                      <a:pt x="27116" y="33042"/>
                      <a:pt x="27157" y="33063"/>
                      <a:pt x="27198" y="33083"/>
                    </a:cubicBezTo>
                    <a:cubicBezTo>
                      <a:pt x="27280" y="33103"/>
                      <a:pt x="27341" y="33124"/>
                      <a:pt x="27423" y="33144"/>
                    </a:cubicBezTo>
                    <a:cubicBezTo>
                      <a:pt x="27484" y="33124"/>
                      <a:pt x="27566" y="33103"/>
                      <a:pt x="27647" y="33103"/>
                    </a:cubicBezTo>
                    <a:cubicBezTo>
                      <a:pt x="27678" y="33134"/>
                      <a:pt x="27724" y="33149"/>
                      <a:pt x="27770" y="33149"/>
                    </a:cubicBezTo>
                    <a:cubicBezTo>
                      <a:pt x="27816" y="33149"/>
                      <a:pt x="27862" y="33134"/>
                      <a:pt x="27893" y="33103"/>
                    </a:cubicBezTo>
                    <a:lnTo>
                      <a:pt x="27954" y="33103"/>
                    </a:lnTo>
                    <a:cubicBezTo>
                      <a:pt x="28138" y="33042"/>
                      <a:pt x="28322" y="32981"/>
                      <a:pt x="28506" y="32940"/>
                    </a:cubicBezTo>
                    <a:cubicBezTo>
                      <a:pt x="28465" y="32736"/>
                      <a:pt x="28751" y="32817"/>
                      <a:pt x="28873" y="32776"/>
                    </a:cubicBezTo>
                    <a:cubicBezTo>
                      <a:pt x="28924" y="32797"/>
                      <a:pt x="28976" y="32807"/>
                      <a:pt x="29027" y="32807"/>
                    </a:cubicBezTo>
                    <a:cubicBezTo>
                      <a:pt x="29078" y="32807"/>
                      <a:pt x="29129" y="32797"/>
                      <a:pt x="29180" y="32776"/>
                    </a:cubicBezTo>
                    <a:cubicBezTo>
                      <a:pt x="29282" y="32715"/>
                      <a:pt x="29405" y="32674"/>
                      <a:pt x="29425" y="32552"/>
                    </a:cubicBezTo>
                    <a:cubicBezTo>
                      <a:pt x="29484" y="32351"/>
                      <a:pt x="29509" y="32266"/>
                      <a:pt x="29615" y="32266"/>
                    </a:cubicBezTo>
                    <a:cubicBezTo>
                      <a:pt x="29692" y="32266"/>
                      <a:pt x="29811" y="32311"/>
                      <a:pt x="30018" y="32388"/>
                    </a:cubicBezTo>
                    <a:cubicBezTo>
                      <a:pt x="30038" y="32388"/>
                      <a:pt x="30079" y="32429"/>
                      <a:pt x="30099" y="32429"/>
                    </a:cubicBezTo>
                    <a:cubicBezTo>
                      <a:pt x="30099" y="32429"/>
                      <a:pt x="30222" y="32409"/>
                      <a:pt x="30222" y="32388"/>
                    </a:cubicBezTo>
                    <a:cubicBezTo>
                      <a:pt x="30222" y="32306"/>
                      <a:pt x="30304" y="32266"/>
                      <a:pt x="30426" y="32245"/>
                    </a:cubicBezTo>
                    <a:lnTo>
                      <a:pt x="30426" y="32245"/>
                    </a:lnTo>
                    <a:cubicBezTo>
                      <a:pt x="30406" y="32266"/>
                      <a:pt x="30406" y="32286"/>
                      <a:pt x="30385" y="32306"/>
                    </a:cubicBezTo>
                    <a:cubicBezTo>
                      <a:pt x="30365" y="32347"/>
                      <a:pt x="30324" y="32388"/>
                      <a:pt x="30406" y="32429"/>
                    </a:cubicBezTo>
                    <a:cubicBezTo>
                      <a:pt x="30458" y="32455"/>
                      <a:pt x="30509" y="32481"/>
                      <a:pt x="30556" y="32481"/>
                    </a:cubicBezTo>
                    <a:cubicBezTo>
                      <a:pt x="30583" y="32481"/>
                      <a:pt x="30608" y="32472"/>
                      <a:pt x="30631" y="32450"/>
                    </a:cubicBezTo>
                    <a:cubicBezTo>
                      <a:pt x="30774" y="32368"/>
                      <a:pt x="30917" y="32327"/>
                      <a:pt x="31080" y="32306"/>
                    </a:cubicBezTo>
                    <a:cubicBezTo>
                      <a:pt x="31121" y="32143"/>
                      <a:pt x="31325" y="32123"/>
                      <a:pt x="31530" y="32102"/>
                    </a:cubicBezTo>
                    <a:cubicBezTo>
                      <a:pt x="31632" y="32102"/>
                      <a:pt x="31714" y="32061"/>
                      <a:pt x="31755" y="31980"/>
                    </a:cubicBezTo>
                    <a:cubicBezTo>
                      <a:pt x="31816" y="31918"/>
                      <a:pt x="31918" y="31877"/>
                      <a:pt x="32000" y="31877"/>
                    </a:cubicBezTo>
                    <a:cubicBezTo>
                      <a:pt x="32184" y="31877"/>
                      <a:pt x="32347" y="31857"/>
                      <a:pt x="32531" y="31857"/>
                    </a:cubicBezTo>
                    <a:cubicBezTo>
                      <a:pt x="32549" y="31857"/>
                      <a:pt x="32560" y="31856"/>
                      <a:pt x="32567" y="31856"/>
                    </a:cubicBezTo>
                    <a:lnTo>
                      <a:pt x="32567" y="31856"/>
                    </a:lnTo>
                    <a:cubicBezTo>
                      <a:pt x="32560" y="31860"/>
                      <a:pt x="32556" y="31871"/>
                      <a:pt x="32592" y="31898"/>
                    </a:cubicBezTo>
                    <a:cubicBezTo>
                      <a:pt x="32611" y="31917"/>
                      <a:pt x="32613" y="31970"/>
                      <a:pt x="32597" y="31995"/>
                    </a:cubicBezTo>
                    <a:lnTo>
                      <a:pt x="32597" y="31995"/>
                    </a:lnTo>
                    <a:cubicBezTo>
                      <a:pt x="32911" y="31959"/>
                      <a:pt x="33245" y="31957"/>
                      <a:pt x="33635" y="31918"/>
                    </a:cubicBezTo>
                    <a:cubicBezTo>
                      <a:pt x="33778" y="31898"/>
                      <a:pt x="33921" y="31877"/>
                      <a:pt x="34043" y="31857"/>
                    </a:cubicBezTo>
                    <a:lnTo>
                      <a:pt x="34207" y="31816"/>
                    </a:lnTo>
                    <a:cubicBezTo>
                      <a:pt x="34288" y="31755"/>
                      <a:pt x="34370" y="31714"/>
                      <a:pt x="34452" y="31673"/>
                    </a:cubicBezTo>
                    <a:lnTo>
                      <a:pt x="34595" y="31673"/>
                    </a:lnTo>
                    <a:cubicBezTo>
                      <a:pt x="34615" y="31693"/>
                      <a:pt x="34636" y="31693"/>
                      <a:pt x="34636" y="31714"/>
                    </a:cubicBezTo>
                    <a:lnTo>
                      <a:pt x="34636" y="31734"/>
                    </a:lnTo>
                    <a:cubicBezTo>
                      <a:pt x="34840" y="31693"/>
                      <a:pt x="35065" y="31673"/>
                      <a:pt x="35269" y="31632"/>
                    </a:cubicBezTo>
                    <a:cubicBezTo>
                      <a:pt x="35678" y="31550"/>
                      <a:pt x="36087" y="31448"/>
                      <a:pt x="36475" y="31367"/>
                    </a:cubicBezTo>
                    <a:cubicBezTo>
                      <a:pt x="36521" y="31353"/>
                      <a:pt x="36567" y="31346"/>
                      <a:pt x="36612" y="31346"/>
                    </a:cubicBezTo>
                    <a:cubicBezTo>
                      <a:pt x="36766" y="31346"/>
                      <a:pt x="36907" y="31424"/>
                      <a:pt x="36986" y="31550"/>
                    </a:cubicBezTo>
                    <a:cubicBezTo>
                      <a:pt x="37088" y="31510"/>
                      <a:pt x="37190" y="31469"/>
                      <a:pt x="37292" y="31428"/>
                    </a:cubicBezTo>
                    <a:lnTo>
                      <a:pt x="37292" y="31367"/>
                    </a:lnTo>
                    <a:cubicBezTo>
                      <a:pt x="37333" y="31326"/>
                      <a:pt x="37394" y="31305"/>
                      <a:pt x="37456" y="31285"/>
                    </a:cubicBezTo>
                    <a:cubicBezTo>
                      <a:pt x="37783" y="31203"/>
                      <a:pt x="38069" y="31060"/>
                      <a:pt x="38396" y="30999"/>
                    </a:cubicBezTo>
                    <a:cubicBezTo>
                      <a:pt x="38407" y="30996"/>
                      <a:pt x="38419" y="30995"/>
                      <a:pt x="38433" y="30995"/>
                    </a:cubicBezTo>
                    <a:cubicBezTo>
                      <a:pt x="38523" y="30995"/>
                      <a:pt x="38661" y="31048"/>
                      <a:pt x="38661" y="31101"/>
                    </a:cubicBezTo>
                    <a:cubicBezTo>
                      <a:pt x="38661" y="31162"/>
                      <a:pt x="38682" y="31285"/>
                      <a:pt x="38702" y="31367"/>
                    </a:cubicBezTo>
                    <a:lnTo>
                      <a:pt x="38743" y="31367"/>
                    </a:lnTo>
                    <a:lnTo>
                      <a:pt x="39172" y="31571"/>
                    </a:lnTo>
                    <a:lnTo>
                      <a:pt x="39336" y="31550"/>
                    </a:lnTo>
                    <a:cubicBezTo>
                      <a:pt x="39542" y="31368"/>
                      <a:pt x="39807" y="31272"/>
                      <a:pt x="40074" y="31272"/>
                    </a:cubicBezTo>
                    <a:cubicBezTo>
                      <a:pt x="40255" y="31272"/>
                      <a:pt x="40437" y="31316"/>
                      <a:pt x="40603" y="31407"/>
                    </a:cubicBezTo>
                    <a:lnTo>
                      <a:pt x="40909" y="31446"/>
                    </a:lnTo>
                    <a:lnTo>
                      <a:pt x="40909" y="31446"/>
                    </a:lnTo>
                    <a:lnTo>
                      <a:pt x="40909" y="82"/>
                    </a:lnTo>
                    <a:lnTo>
                      <a:pt x="40848" y="102"/>
                    </a:lnTo>
                    <a:cubicBezTo>
                      <a:pt x="40807" y="102"/>
                      <a:pt x="40766" y="101"/>
                      <a:pt x="40726" y="101"/>
                    </a:cubicBezTo>
                    <a:cubicBezTo>
                      <a:pt x="40626" y="101"/>
                      <a:pt x="40532" y="111"/>
                      <a:pt x="40459" y="184"/>
                    </a:cubicBezTo>
                    <a:cubicBezTo>
                      <a:pt x="40448" y="208"/>
                      <a:pt x="40400" y="218"/>
                      <a:pt x="40351" y="218"/>
                    </a:cubicBezTo>
                    <a:cubicBezTo>
                      <a:pt x="40316" y="218"/>
                      <a:pt x="40281" y="213"/>
                      <a:pt x="40255" y="205"/>
                    </a:cubicBezTo>
                    <a:cubicBezTo>
                      <a:pt x="40092" y="184"/>
                      <a:pt x="39949" y="102"/>
                      <a:pt x="39846" y="0"/>
                    </a:cubicBezTo>
                    <a:close/>
                  </a:path>
                </a:pathLst>
              </a:custGeom>
              <a:solidFill>
                <a:schemeClr val="accent5"/>
              </a:solidFill>
              <a:ln>
                <a:noFill/>
              </a:ln>
              <a:effectLst>
                <a:outerShdw blurRad="214313" dist="95250" dir="4260000" algn="bl" rotWithShape="0">
                  <a:srgbClr val="000000">
                    <a:alpha val="50000"/>
                  </a:srgbClr>
                </a:outerShdw>
              </a:effectLst>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508" name="Google Shape;1508;p37"/>
              <p:cNvSpPr/>
              <p:nvPr/>
            </p:nvSpPr>
            <p:spPr>
              <a:xfrm>
                <a:off x="230875" y="3791825"/>
                <a:ext cx="1023275" cy="856725"/>
              </a:xfrm>
              <a:custGeom>
                <a:avLst/>
                <a:gdLst/>
                <a:ahLst/>
                <a:cxnLst/>
                <a:rect l="l" t="t" r="r" b="b"/>
                <a:pathLst>
                  <a:path w="40931" h="34269" extrusionOk="0">
                    <a:moveTo>
                      <a:pt x="32597" y="30176"/>
                    </a:moveTo>
                    <a:cubicBezTo>
                      <a:pt x="32582" y="30178"/>
                      <a:pt x="32567" y="30179"/>
                      <a:pt x="32552" y="30181"/>
                    </a:cubicBezTo>
                    <a:lnTo>
                      <a:pt x="32593" y="30181"/>
                    </a:lnTo>
                    <a:cubicBezTo>
                      <a:pt x="32594" y="30180"/>
                      <a:pt x="32596" y="30178"/>
                      <a:pt x="32597" y="30176"/>
                    </a:cubicBezTo>
                    <a:close/>
                    <a:moveTo>
                      <a:pt x="39867" y="0"/>
                    </a:moveTo>
                    <a:cubicBezTo>
                      <a:pt x="39622" y="82"/>
                      <a:pt x="39357" y="123"/>
                      <a:pt x="39091" y="123"/>
                    </a:cubicBezTo>
                    <a:cubicBezTo>
                      <a:pt x="39070" y="126"/>
                      <a:pt x="39049" y="128"/>
                      <a:pt x="39028" y="128"/>
                    </a:cubicBezTo>
                    <a:cubicBezTo>
                      <a:pt x="38927" y="128"/>
                      <a:pt x="38832" y="88"/>
                      <a:pt x="38764" y="21"/>
                    </a:cubicBezTo>
                    <a:cubicBezTo>
                      <a:pt x="38641" y="21"/>
                      <a:pt x="38519" y="62"/>
                      <a:pt x="38417" y="123"/>
                    </a:cubicBezTo>
                    <a:lnTo>
                      <a:pt x="38314" y="123"/>
                    </a:lnTo>
                    <a:cubicBezTo>
                      <a:pt x="38233" y="123"/>
                      <a:pt x="38131" y="62"/>
                      <a:pt x="38028" y="41"/>
                    </a:cubicBezTo>
                    <a:cubicBezTo>
                      <a:pt x="38010" y="35"/>
                      <a:pt x="37992" y="33"/>
                      <a:pt x="37975" y="33"/>
                    </a:cubicBezTo>
                    <a:cubicBezTo>
                      <a:pt x="37931" y="33"/>
                      <a:pt x="37888" y="47"/>
                      <a:pt x="37844" y="62"/>
                    </a:cubicBezTo>
                    <a:cubicBezTo>
                      <a:pt x="37722" y="154"/>
                      <a:pt x="37588" y="200"/>
                      <a:pt x="37451" y="200"/>
                    </a:cubicBezTo>
                    <a:cubicBezTo>
                      <a:pt x="37405" y="200"/>
                      <a:pt x="37359" y="194"/>
                      <a:pt x="37313" y="184"/>
                    </a:cubicBezTo>
                    <a:cubicBezTo>
                      <a:pt x="37272" y="184"/>
                      <a:pt x="37231" y="164"/>
                      <a:pt x="37170" y="143"/>
                    </a:cubicBezTo>
                    <a:cubicBezTo>
                      <a:pt x="37159" y="141"/>
                      <a:pt x="37149" y="140"/>
                      <a:pt x="37141" y="140"/>
                    </a:cubicBezTo>
                    <a:cubicBezTo>
                      <a:pt x="37072" y="140"/>
                      <a:pt x="37086" y="207"/>
                      <a:pt x="37068" y="225"/>
                    </a:cubicBezTo>
                    <a:cubicBezTo>
                      <a:pt x="37048" y="266"/>
                      <a:pt x="37027" y="307"/>
                      <a:pt x="37007" y="327"/>
                    </a:cubicBezTo>
                    <a:cubicBezTo>
                      <a:pt x="36945" y="409"/>
                      <a:pt x="37007" y="532"/>
                      <a:pt x="36884" y="572"/>
                    </a:cubicBezTo>
                    <a:cubicBezTo>
                      <a:pt x="36782" y="613"/>
                      <a:pt x="36680" y="654"/>
                      <a:pt x="36578" y="675"/>
                    </a:cubicBezTo>
                    <a:lnTo>
                      <a:pt x="36639" y="613"/>
                    </a:lnTo>
                    <a:cubicBezTo>
                      <a:pt x="36680" y="593"/>
                      <a:pt x="36680" y="572"/>
                      <a:pt x="36721" y="532"/>
                    </a:cubicBezTo>
                    <a:cubicBezTo>
                      <a:pt x="36680" y="491"/>
                      <a:pt x="36639" y="450"/>
                      <a:pt x="36598" y="409"/>
                    </a:cubicBezTo>
                    <a:cubicBezTo>
                      <a:pt x="36497" y="434"/>
                      <a:pt x="36388" y="452"/>
                      <a:pt x="36281" y="452"/>
                    </a:cubicBezTo>
                    <a:cubicBezTo>
                      <a:pt x="36215" y="452"/>
                      <a:pt x="36150" y="445"/>
                      <a:pt x="36087" y="429"/>
                    </a:cubicBezTo>
                    <a:lnTo>
                      <a:pt x="36067" y="429"/>
                    </a:lnTo>
                    <a:lnTo>
                      <a:pt x="35862" y="511"/>
                    </a:lnTo>
                    <a:cubicBezTo>
                      <a:pt x="35724" y="568"/>
                      <a:pt x="35580" y="596"/>
                      <a:pt x="35436" y="596"/>
                    </a:cubicBezTo>
                    <a:cubicBezTo>
                      <a:pt x="35219" y="596"/>
                      <a:pt x="35005" y="532"/>
                      <a:pt x="34820" y="409"/>
                    </a:cubicBezTo>
                    <a:cubicBezTo>
                      <a:pt x="34555" y="470"/>
                      <a:pt x="34289" y="511"/>
                      <a:pt x="34003" y="532"/>
                    </a:cubicBezTo>
                    <a:cubicBezTo>
                      <a:pt x="34023" y="552"/>
                      <a:pt x="34044" y="593"/>
                      <a:pt x="34064" y="613"/>
                    </a:cubicBezTo>
                    <a:lnTo>
                      <a:pt x="33778" y="716"/>
                    </a:lnTo>
                    <a:cubicBezTo>
                      <a:pt x="33717" y="777"/>
                      <a:pt x="33635" y="818"/>
                      <a:pt x="33553" y="818"/>
                    </a:cubicBezTo>
                    <a:cubicBezTo>
                      <a:pt x="33492" y="838"/>
                      <a:pt x="33431" y="879"/>
                      <a:pt x="33390" y="920"/>
                    </a:cubicBezTo>
                    <a:cubicBezTo>
                      <a:pt x="33329" y="961"/>
                      <a:pt x="33267" y="981"/>
                      <a:pt x="33206" y="981"/>
                    </a:cubicBezTo>
                    <a:cubicBezTo>
                      <a:pt x="33206" y="920"/>
                      <a:pt x="33165" y="879"/>
                      <a:pt x="33063" y="838"/>
                    </a:cubicBezTo>
                    <a:cubicBezTo>
                      <a:pt x="32961" y="899"/>
                      <a:pt x="32879" y="961"/>
                      <a:pt x="32777" y="1002"/>
                    </a:cubicBezTo>
                    <a:cubicBezTo>
                      <a:pt x="32736" y="1083"/>
                      <a:pt x="32634" y="1145"/>
                      <a:pt x="32552" y="1226"/>
                    </a:cubicBezTo>
                    <a:lnTo>
                      <a:pt x="32511" y="1206"/>
                    </a:lnTo>
                    <a:cubicBezTo>
                      <a:pt x="32470" y="1185"/>
                      <a:pt x="32450" y="1145"/>
                      <a:pt x="32409" y="1124"/>
                    </a:cubicBezTo>
                    <a:cubicBezTo>
                      <a:pt x="32062" y="1206"/>
                      <a:pt x="31694" y="1267"/>
                      <a:pt x="31326" y="1329"/>
                    </a:cubicBezTo>
                    <a:cubicBezTo>
                      <a:pt x="30876" y="1390"/>
                      <a:pt x="30488" y="1472"/>
                      <a:pt x="30100" y="1512"/>
                    </a:cubicBezTo>
                    <a:cubicBezTo>
                      <a:pt x="29989" y="1592"/>
                      <a:pt x="29866" y="1622"/>
                      <a:pt x="29750" y="1622"/>
                    </a:cubicBezTo>
                    <a:cubicBezTo>
                      <a:pt x="29716" y="1622"/>
                      <a:pt x="29683" y="1619"/>
                      <a:pt x="29650" y="1615"/>
                    </a:cubicBezTo>
                    <a:cubicBezTo>
                      <a:pt x="29630" y="1594"/>
                      <a:pt x="29589" y="1594"/>
                      <a:pt x="29569" y="1574"/>
                    </a:cubicBezTo>
                    <a:cubicBezTo>
                      <a:pt x="29262" y="1574"/>
                      <a:pt x="28956" y="1574"/>
                      <a:pt x="28649" y="1553"/>
                    </a:cubicBezTo>
                    <a:cubicBezTo>
                      <a:pt x="28567" y="1533"/>
                      <a:pt x="28527" y="1533"/>
                      <a:pt x="28465" y="1492"/>
                    </a:cubicBezTo>
                    <a:cubicBezTo>
                      <a:pt x="28445" y="1512"/>
                      <a:pt x="28424" y="1512"/>
                      <a:pt x="28404" y="1533"/>
                    </a:cubicBezTo>
                    <a:cubicBezTo>
                      <a:pt x="28159" y="1615"/>
                      <a:pt x="27934" y="1696"/>
                      <a:pt x="27709" y="1778"/>
                    </a:cubicBezTo>
                    <a:lnTo>
                      <a:pt x="27505" y="1737"/>
                    </a:lnTo>
                    <a:cubicBezTo>
                      <a:pt x="27443" y="1751"/>
                      <a:pt x="27379" y="1757"/>
                      <a:pt x="27316" y="1757"/>
                    </a:cubicBezTo>
                    <a:cubicBezTo>
                      <a:pt x="27089" y="1757"/>
                      <a:pt x="26863" y="1672"/>
                      <a:pt x="26687" y="1512"/>
                    </a:cubicBezTo>
                    <a:cubicBezTo>
                      <a:pt x="26625" y="1515"/>
                      <a:pt x="26563" y="1516"/>
                      <a:pt x="26501" y="1516"/>
                    </a:cubicBezTo>
                    <a:cubicBezTo>
                      <a:pt x="26073" y="1516"/>
                      <a:pt x="25647" y="1456"/>
                      <a:pt x="25237" y="1349"/>
                    </a:cubicBezTo>
                    <a:cubicBezTo>
                      <a:pt x="25094" y="1329"/>
                      <a:pt x="24971" y="1267"/>
                      <a:pt x="24869" y="1185"/>
                    </a:cubicBezTo>
                    <a:cubicBezTo>
                      <a:pt x="24828" y="1175"/>
                      <a:pt x="24782" y="1170"/>
                      <a:pt x="24736" y="1170"/>
                    </a:cubicBezTo>
                    <a:cubicBezTo>
                      <a:pt x="24690" y="1170"/>
                      <a:pt x="24644" y="1175"/>
                      <a:pt x="24603" y="1185"/>
                    </a:cubicBezTo>
                    <a:cubicBezTo>
                      <a:pt x="24603" y="1206"/>
                      <a:pt x="24603" y="1226"/>
                      <a:pt x="24583" y="1247"/>
                    </a:cubicBezTo>
                    <a:cubicBezTo>
                      <a:pt x="24542" y="1226"/>
                      <a:pt x="24501" y="1206"/>
                      <a:pt x="24460" y="1185"/>
                    </a:cubicBezTo>
                    <a:cubicBezTo>
                      <a:pt x="24378" y="1165"/>
                      <a:pt x="24297" y="1145"/>
                      <a:pt x="24215" y="1124"/>
                    </a:cubicBezTo>
                    <a:lnTo>
                      <a:pt x="24011" y="1165"/>
                    </a:lnTo>
                    <a:lnTo>
                      <a:pt x="23704" y="1165"/>
                    </a:lnTo>
                    <a:cubicBezTo>
                      <a:pt x="23500" y="1206"/>
                      <a:pt x="23336" y="1267"/>
                      <a:pt x="23152" y="1329"/>
                    </a:cubicBezTo>
                    <a:cubicBezTo>
                      <a:pt x="23193" y="1533"/>
                      <a:pt x="22907" y="1431"/>
                      <a:pt x="22785" y="1492"/>
                    </a:cubicBezTo>
                    <a:cubicBezTo>
                      <a:pt x="22734" y="1472"/>
                      <a:pt x="22682" y="1461"/>
                      <a:pt x="22631" y="1461"/>
                    </a:cubicBezTo>
                    <a:cubicBezTo>
                      <a:pt x="22580" y="1461"/>
                      <a:pt x="22529" y="1472"/>
                      <a:pt x="22478" y="1492"/>
                    </a:cubicBezTo>
                    <a:cubicBezTo>
                      <a:pt x="22376" y="1553"/>
                      <a:pt x="22253" y="1615"/>
                      <a:pt x="22233" y="1717"/>
                    </a:cubicBezTo>
                    <a:cubicBezTo>
                      <a:pt x="22174" y="1918"/>
                      <a:pt x="22142" y="2003"/>
                      <a:pt x="22035" y="2003"/>
                    </a:cubicBezTo>
                    <a:cubicBezTo>
                      <a:pt x="21956" y="2003"/>
                      <a:pt x="21838" y="1958"/>
                      <a:pt x="21640" y="1880"/>
                    </a:cubicBezTo>
                    <a:cubicBezTo>
                      <a:pt x="21599" y="1880"/>
                      <a:pt x="21579" y="1860"/>
                      <a:pt x="21559" y="1860"/>
                    </a:cubicBezTo>
                    <a:cubicBezTo>
                      <a:pt x="21538" y="1860"/>
                      <a:pt x="21436" y="1860"/>
                      <a:pt x="21436" y="1880"/>
                    </a:cubicBezTo>
                    <a:cubicBezTo>
                      <a:pt x="21436" y="1982"/>
                      <a:pt x="21334" y="2003"/>
                      <a:pt x="21232" y="2044"/>
                    </a:cubicBezTo>
                    <a:cubicBezTo>
                      <a:pt x="21232" y="2023"/>
                      <a:pt x="21252" y="2003"/>
                      <a:pt x="21252" y="1982"/>
                    </a:cubicBezTo>
                    <a:cubicBezTo>
                      <a:pt x="21293" y="1921"/>
                      <a:pt x="21334" y="1880"/>
                      <a:pt x="21252" y="1839"/>
                    </a:cubicBezTo>
                    <a:cubicBezTo>
                      <a:pt x="21189" y="1814"/>
                      <a:pt x="21141" y="1797"/>
                      <a:pt x="21100" y="1797"/>
                    </a:cubicBezTo>
                    <a:cubicBezTo>
                      <a:pt x="21074" y="1797"/>
                      <a:pt x="21051" y="1803"/>
                      <a:pt x="21027" y="1819"/>
                    </a:cubicBezTo>
                    <a:cubicBezTo>
                      <a:pt x="20884" y="1901"/>
                      <a:pt x="20721" y="1942"/>
                      <a:pt x="20557" y="1982"/>
                    </a:cubicBezTo>
                    <a:cubicBezTo>
                      <a:pt x="20537" y="2146"/>
                      <a:pt x="20332" y="2166"/>
                      <a:pt x="20128" y="2166"/>
                    </a:cubicBezTo>
                    <a:cubicBezTo>
                      <a:pt x="20026" y="2166"/>
                      <a:pt x="19944" y="2207"/>
                      <a:pt x="19883" y="2289"/>
                    </a:cubicBezTo>
                    <a:cubicBezTo>
                      <a:pt x="19822" y="2350"/>
                      <a:pt x="19740" y="2391"/>
                      <a:pt x="19658" y="2391"/>
                    </a:cubicBezTo>
                    <a:cubicBezTo>
                      <a:pt x="19474" y="2412"/>
                      <a:pt x="19290" y="2412"/>
                      <a:pt x="19127" y="2412"/>
                    </a:cubicBezTo>
                    <a:cubicBezTo>
                      <a:pt x="19106" y="2412"/>
                      <a:pt x="19093" y="2412"/>
                      <a:pt x="19085" y="2413"/>
                    </a:cubicBezTo>
                    <a:lnTo>
                      <a:pt x="19085" y="2413"/>
                    </a:lnTo>
                    <a:cubicBezTo>
                      <a:pt x="19094" y="2409"/>
                      <a:pt x="19102" y="2398"/>
                      <a:pt x="19066" y="2371"/>
                    </a:cubicBezTo>
                    <a:cubicBezTo>
                      <a:pt x="19045" y="2350"/>
                      <a:pt x="19045" y="2289"/>
                      <a:pt x="19066" y="2289"/>
                    </a:cubicBezTo>
                    <a:lnTo>
                      <a:pt x="19106" y="2268"/>
                    </a:lnTo>
                    <a:lnTo>
                      <a:pt x="19106" y="2268"/>
                    </a:lnTo>
                    <a:cubicBezTo>
                      <a:pt x="18780" y="2309"/>
                      <a:pt x="18432" y="2289"/>
                      <a:pt x="18003" y="2350"/>
                    </a:cubicBezTo>
                    <a:cubicBezTo>
                      <a:pt x="17880" y="2350"/>
                      <a:pt x="17758" y="2371"/>
                      <a:pt x="17615" y="2412"/>
                    </a:cubicBezTo>
                    <a:lnTo>
                      <a:pt x="17431" y="2452"/>
                    </a:lnTo>
                    <a:cubicBezTo>
                      <a:pt x="17370" y="2493"/>
                      <a:pt x="17288" y="2555"/>
                      <a:pt x="17206" y="2595"/>
                    </a:cubicBezTo>
                    <a:lnTo>
                      <a:pt x="17043" y="2595"/>
                    </a:lnTo>
                    <a:cubicBezTo>
                      <a:pt x="17043" y="2595"/>
                      <a:pt x="17022" y="2555"/>
                      <a:pt x="17022" y="2534"/>
                    </a:cubicBezTo>
                    <a:cubicBezTo>
                      <a:pt x="17022" y="2534"/>
                      <a:pt x="17022" y="2534"/>
                      <a:pt x="17022" y="2514"/>
                    </a:cubicBezTo>
                    <a:cubicBezTo>
                      <a:pt x="16818" y="2555"/>
                      <a:pt x="16593" y="2595"/>
                      <a:pt x="16389" y="2636"/>
                    </a:cubicBezTo>
                    <a:cubicBezTo>
                      <a:pt x="15980" y="2718"/>
                      <a:pt x="15571" y="2800"/>
                      <a:pt x="15183" y="2882"/>
                    </a:cubicBezTo>
                    <a:cubicBezTo>
                      <a:pt x="15128" y="2903"/>
                      <a:pt x="15074" y="2914"/>
                      <a:pt x="15021" y="2914"/>
                    </a:cubicBezTo>
                    <a:cubicBezTo>
                      <a:pt x="14877" y="2914"/>
                      <a:pt x="14747" y="2838"/>
                      <a:pt x="14672" y="2718"/>
                    </a:cubicBezTo>
                    <a:cubicBezTo>
                      <a:pt x="14570" y="2759"/>
                      <a:pt x="14468" y="2800"/>
                      <a:pt x="14366" y="2841"/>
                    </a:cubicBezTo>
                    <a:lnTo>
                      <a:pt x="14366" y="2902"/>
                    </a:lnTo>
                    <a:cubicBezTo>
                      <a:pt x="14325" y="2922"/>
                      <a:pt x="14264" y="2963"/>
                      <a:pt x="14202" y="2984"/>
                    </a:cubicBezTo>
                    <a:cubicBezTo>
                      <a:pt x="13875" y="3045"/>
                      <a:pt x="13589" y="3188"/>
                      <a:pt x="13262" y="3270"/>
                    </a:cubicBezTo>
                    <a:cubicBezTo>
                      <a:pt x="13253" y="3272"/>
                      <a:pt x="13243" y="3273"/>
                      <a:pt x="13233" y="3273"/>
                    </a:cubicBezTo>
                    <a:cubicBezTo>
                      <a:pt x="13143" y="3273"/>
                      <a:pt x="12997" y="3204"/>
                      <a:pt x="12997" y="3168"/>
                    </a:cubicBezTo>
                    <a:cubicBezTo>
                      <a:pt x="12997" y="3106"/>
                      <a:pt x="12976" y="2984"/>
                      <a:pt x="12935" y="2902"/>
                    </a:cubicBezTo>
                    <a:lnTo>
                      <a:pt x="12915" y="2902"/>
                    </a:lnTo>
                    <a:lnTo>
                      <a:pt x="12465" y="2677"/>
                    </a:lnTo>
                    <a:lnTo>
                      <a:pt x="12322" y="2698"/>
                    </a:lnTo>
                    <a:cubicBezTo>
                      <a:pt x="12113" y="2894"/>
                      <a:pt x="11845" y="2995"/>
                      <a:pt x="11576" y="2995"/>
                    </a:cubicBezTo>
                    <a:cubicBezTo>
                      <a:pt x="11397" y="2995"/>
                      <a:pt x="11218" y="2951"/>
                      <a:pt x="11055" y="2861"/>
                    </a:cubicBezTo>
                    <a:lnTo>
                      <a:pt x="10728" y="2820"/>
                    </a:lnTo>
                    <a:lnTo>
                      <a:pt x="10708" y="2820"/>
                    </a:lnTo>
                    <a:cubicBezTo>
                      <a:pt x="10565" y="2922"/>
                      <a:pt x="10402" y="2984"/>
                      <a:pt x="10218" y="3004"/>
                    </a:cubicBezTo>
                    <a:cubicBezTo>
                      <a:pt x="10197" y="3004"/>
                      <a:pt x="10136" y="2984"/>
                      <a:pt x="10095" y="2963"/>
                    </a:cubicBezTo>
                    <a:cubicBezTo>
                      <a:pt x="10075" y="2943"/>
                      <a:pt x="10054" y="2922"/>
                      <a:pt x="10054" y="2902"/>
                    </a:cubicBezTo>
                    <a:cubicBezTo>
                      <a:pt x="10075" y="2861"/>
                      <a:pt x="10075" y="2820"/>
                      <a:pt x="10095" y="2759"/>
                    </a:cubicBezTo>
                    <a:cubicBezTo>
                      <a:pt x="10115" y="2718"/>
                      <a:pt x="10156" y="2677"/>
                      <a:pt x="10136" y="2636"/>
                    </a:cubicBezTo>
                    <a:cubicBezTo>
                      <a:pt x="10115" y="2616"/>
                      <a:pt x="10095" y="2575"/>
                      <a:pt x="10075" y="2555"/>
                    </a:cubicBezTo>
                    <a:cubicBezTo>
                      <a:pt x="10046" y="2540"/>
                      <a:pt x="10017" y="2526"/>
                      <a:pt x="9988" y="2526"/>
                    </a:cubicBezTo>
                    <a:cubicBezTo>
                      <a:pt x="9976" y="2526"/>
                      <a:pt x="9964" y="2528"/>
                      <a:pt x="9952" y="2534"/>
                    </a:cubicBezTo>
                    <a:cubicBezTo>
                      <a:pt x="9908" y="2545"/>
                      <a:pt x="9871" y="2568"/>
                      <a:pt x="9829" y="2568"/>
                    </a:cubicBezTo>
                    <a:cubicBezTo>
                      <a:pt x="9793" y="2568"/>
                      <a:pt x="9754" y="2550"/>
                      <a:pt x="9707" y="2493"/>
                    </a:cubicBezTo>
                    <a:cubicBezTo>
                      <a:pt x="9666" y="2432"/>
                      <a:pt x="9584" y="2391"/>
                      <a:pt x="9502" y="2391"/>
                    </a:cubicBezTo>
                    <a:cubicBezTo>
                      <a:pt x="9486" y="2392"/>
                      <a:pt x="9471" y="2393"/>
                      <a:pt x="9457" y="2393"/>
                    </a:cubicBezTo>
                    <a:cubicBezTo>
                      <a:pt x="9249" y="2393"/>
                      <a:pt x="9188" y="2262"/>
                      <a:pt x="9073" y="2166"/>
                    </a:cubicBezTo>
                    <a:cubicBezTo>
                      <a:pt x="9012" y="2146"/>
                      <a:pt x="9053" y="2105"/>
                      <a:pt x="9135" y="2105"/>
                    </a:cubicBezTo>
                    <a:cubicBezTo>
                      <a:pt x="9172" y="2111"/>
                      <a:pt x="9204" y="2114"/>
                      <a:pt x="9234" y="2114"/>
                    </a:cubicBezTo>
                    <a:cubicBezTo>
                      <a:pt x="9397" y="2114"/>
                      <a:pt x="9441" y="2022"/>
                      <a:pt x="9441" y="1901"/>
                    </a:cubicBezTo>
                    <a:cubicBezTo>
                      <a:pt x="9441" y="1860"/>
                      <a:pt x="9441" y="1819"/>
                      <a:pt x="9441" y="1799"/>
                    </a:cubicBezTo>
                    <a:cubicBezTo>
                      <a:pt x="9237" y="1717"/>
                      <a:pt x="9032" y="1655"/>
                      <a:pt x="8828" y="1574"/>
                    </a:cubicBezTo>
                    <a:lnTo>
                      <a:pt x="8665" y="1574"/>
                    </a:lnTo>
                    <a:cubicBezTo>
                      <a:pt x="8399" y="1655"/>
                      <a:pt x="8133" y="1758"/>
                      <a:pt x="7868" y="1839"/>
                    </a:cubicBezTo>
                    <a:cubicBezTo>
                      <a:pt x="7888" y="1901"/>
                      <a:pt x="7909" y="1942"/>
                      <a:pt x="7929" y="2003"/>
                    </a:cubicBezTo>
                    <a:cubicBezTo>
                      <a:pt x="7990" y="2105"/>
                      <a:pt x="7990" y="2187"/>
                      <a:pt x="7847" y="2228"/>
                    </a:cubicBezTo>
                    <a:cubicBezTo>
                      <a:pt x="7806" y="2268"/>
                      <a:pt x="7745" y="2289"/>
                      <a:pt x="7684" y="2330"/>
                    </a:cubicBezTo>
                    <a:cubicBezTo>
                      <a:pt x="7633" y="2371"/>
                      <a:pt x="7571" y="2391"/>
                      <a:pt x="7508" y="2391"/>
                    </a:cubicBezTo>
                    <a:cubicBezTo>
                      <a:pt x="7444" y="2391"/>
                      <a:pt x="7377" y="2371"/>
                      <a:pt x="7316" y="2330"/>
                    </a:cubicBezTo>
                    <a:cubicBezTo>
                      <a:pt x="7275" y="2309"/>
                      <a:pt x="7234" y="2268"/>
                      <a:pt x="7193" y="2248"/>
                    </a:cubicBezTo>
                    <a:cubicBezTo>
                      <a:pt x="7107" y="2199"/>
                      <a:pt x="7013" y="2172"/>
                      <a:pt x="6916" y="2172"/>
                    </a:cubicBezTo>
                    <a:cubicBezTo>
                      <a:pt x="6852" y="2172"/>
                      <a:pt x="6788" y="2183"/>
                      <a:pt x="6723" y="2207"/>
                    </a:cubicBezTo>
                    <a:cubicBezTo>
                      <a:pt x="6601" y="2268"/>
                      <a:pt x="6499" y="2330"/>
                      <a:pt x="6376" y="2391"/>
                    </a:cubicBezTo>
                    <a:cubicBezTo>
                      <a:pt x="6253" y="2432"/>
                      <a:pt x="6131" y="2452"/>
                      <a:pt x="6008" y="2452"/>
                    </a:cubicBezTo>
                    <a:cubicBezTo>
                      <a:pt x="5898" y="2452"/>
                      <a:pt x="5764" y="2392"/>
                      <a:pt x="5671" y="2392"/>
                    </a:cubicBezTo>
                    <a:cubicBezTo>
                      <a:pt x="5643" y="2392"/>
                      <a:pt x="5618" y="2397"/>
                      <a:pt x="5600" y="2412"/>
                    </a:cubicBezTo>
                    <a:cubicBezTo>
                      <a:pt x="5456" y="2534"/>
                      <a:pt x="5334" y="2657"/>
                      <a:pt x="5416" y="2841"/>
                    </a:cubicBezTo>
                    <a:cubicBezTo>
                      <a:pt x="5416" y="2861"/>
                      <a:pt x="5416" y="2882"/>
                      <a:pt x="5436" y="2902"/>
                    </a:cubicBezTo>
                    <a:cubicBezTo>
                      <a:pt x="5456" y="3065"/>
                      <a:pt x="5334" y="3188"/>
                      <a:pt x="5089" y="3249"/>
                    </a:cubicBezTo>
                    <a:cubicBezTo>
                      <a:pt x="5048" y="3249"/>
                      <a:pt x="4987" y="3229"/>
                      <a:pt x="4946" y="3208"/>
                    </a:cubicBezTo>
                    <a:cubicBezTo>
                      <a:pt x="4884" y="3208"/>
                      <a:pt x="4843" y="3147"/>
                      <a:pt x="4803" y="3147"/>
                    </a:cubicBezTo>
                    <a:cubicBezTo>
                      <a:pt x="4721" y="3127"/>
                      <a:pt x="4639" y="3086"/>
                      <a:pt x="4578" y="3025"/>
                    </a:cubicBezTo>
                    <a:cubicBezTo>
                      <a:pt x="4333" y="3208"/>
                      <a:pt x="4047" y="3351"/>
                      <a:pt x="3740" y="3392"/>
                    </a:cubicBezTo>
                    <a:cubicBezTo>
                      <a:pt x="3658" y="3413"/>
                      <a:pt x="3577" y="3423"/>
                      <a:pt x="3496" y="3423"/>
                    </a:cubicBezTo>
                    <a:cubicBezTo>
                      <a:pt x="3255" y="3423"/>
                      <a:pt x="3025" y="3331"/>
                      <a:pt x="2841" y="3147"/>
                    </a:cubicBezTo>
                    <a:lnTo>
                      <a:pt x="2637" y="3127"/>
                    </a:lnTo>
                    <a:cubicBezTo>
                      <a:pt x="2514" y="3208"/>
                      <a:pt x="2391" y="3290"/>
                      <a:pt x="2248" y="3331"/>
                    </a:cubicBezTo>
                    <a:cubicBezTo>
                      <a:pt x="2039" y="3401"/>
                      <a:pt x="1820" y="3433"/>
                      <a:pt x="1598" y="3433"/>
                    </a:cubicBezTo>
                    <a:cubicBezTo>
                      <a:pt x="1495" y="3433"/>
                      <a:pt x="1391" y="3426"/>
                      <a:pt x="1288" y="3413"/>
                    </a:cubicBezTo>
                    <a:cubicBezTo>
                      <a:pt x="1104" y="3556"/>
                      <a:pt x="879" y="3658"/>
                      <a:pt x="654" y="3699"/>
                    </a:cubicBezTo>
                    <a:cubicBezTo>
                      <a:pt x="550" y="3729"/>
                      <a:pt x="434" y="3748"/>
                      <a:pt x="324" y="3748"/>
                    </a:cubicBezTo>
                    <a:cubicBezTo>
                      <a:pt x="283" y="3748"/>
                      <a:pt x="243" y="3745"/>
                      <a:pt x="205" y="3740"/>
                    </a:cubicBezTo>
                    <a:cubicBezTo>
                      <a:pt x="144" y="3821"/>
                      <a:pt x="82" y="3883"/>
                      <a:pt x="1" y="3924"/>
                    </a:cubicBezTo>
                    <a:lnTo>
                      <a:pt x="1" y="34268"/>
                    </a:lnTo>
                    <a:lnTo>
                      <a:pt x="6540" y="34268"/>
                    </a:lnTo>
                    <a:cubicBezTo>
                      <a:pt x="6601" y="34105"/>
                      <a:pt x="6744" y="34003"/>
                      <a:pt x="6907" y="33962"/>
                    </a:cubicBezTo>
                    <a:cubicBezTo>
                      <a:pt x="7030" y="33819"/>
                      <a:pt x="7193" y="33696"/>
                      <a:pt x="7357" y="33594"/>
                    </a:cubicBezTo>
                    <a:cubicBezTo>
                      <a:pt x="7357" y="33573"/>
                      <a:pt x="7377" y="33533"/>
                      <a:pt x="7398" y="33512"/>
                    </a:cubicBezTo>
                    <a:cubicBezTo>
                      <a:pt x="7479" y="33492"/>
                      <a:pt x="7541" y="33492"/>
                      <a:pt x="7623" y="33471"/>
                    </a:cubicBezTo>
                    <a:cubicBezTo>
                      <a:pt x="7684" y="33471"/>
                      <a:pt x="7745" y="33430"/>
                      <a:pt x="7766" y="33369"/>
                    </a:cubicBezTo>
                    <a:cubicBezTo>
                      <a:pt x="7806" y="33308"/>
                      <a:pt x="7847" y="33246"/>
                      <a:pt x="7868" y="33185"/>
                    </a:cubicBezTo>
                    <a:cubicBezTo>
                      <a:pt x="7909" y="33165"/>
                      <a:pt x="7949" y="33165"/>
                      <a:pt x="7990" y="33144"/>
                    </a:cubicBezTo>
                    <a:cubicBezTo>
                      <a:pt x="8072" y="33042"/>
                      <a:pt x="8174" y="32981"/>
                      <a:pt x="8297" y="32920"/>
                    </a:cubicBezTo>
                    <a:cubicBezTo>
                      <a:pt x="8236" y="32858"/>
                      <a:pt x="8174" y="32797"/>
                      <a:pt x="8133" y="32715"/>
                    </a:cubicBezTo>
                    <a:cubicBezTo>
                      <a:pt x="8052" y="32633"/>
                      <a:pt x="8072" y="32490"/>
                      <a:pt x="8195" y="32429"/>
                    </a:cubicBezTo>
                    <a:cubicBezTo>
                      <a:pt x="8236" y="32409"/>
                      <a:pt x="8276" y="32388"/>
                      <a:pt x="8338" y="32368"/>
                    </a:cubicBezTo>
                    <a:cubicBezTo>
                      <a:pt x="8379" y="32368"/>
                      <a:pt x="8399" y="32347"/>
                      <a:pt x="8440" y="32327"/>
                    </a:cubicBezTo>
                    <a:lnTo>
                      <a:pt x="8562" y="32286"/>
                    </a:lnTo>
                    <a:lnTo>
                      <a:pt x="8706" y="32286"/>
                    </a:lnTo>
                    <a:cubicBezTo>
                      <a:pt x="8787" y="32296"/>
                      <a:pt x="8864" y="32301"/>
                      <a:pt x="8938" y="32301"/>
                    </a:cubicBezTo>
                    <a:cubicBezTo>
                      <a:pt x="9012" y="32301"/>
                      <a:pt x="9084" y="32296"/>
                      <a:pt x="9155" y="32286"/>
                    </a:cubicBezTo>
                    <a:cubicBezTo>
                      <a:pt x="9155" y="32245"/>
                      <a:pt x="9155" y="32204"/>
                      <a:pt x="9175" y="32184"/>
                    </a:cubicBezTo>
                    <a:cubicBezTo>
                      <a:pt x="9257" y="32082"/>
                      <a:pt x="9462" y="32163"/>
                      <a:pt x="9564" y="32082"/>
                    </a:cubicBezTo>
                    <a:lnTo>
                      <a:pt x="9645" y="32184"/>
                    </a:lnTo>
                    <a:cubicBezTo>
                      <a:pt x="9666" y="32102"/>
                      <a:pt x="9707" y="32041"/>
                      <a:pt x="9748" y="31980"/>
                    </a:cubicBezTo>
                    <a:cubicBezTo>
                      <a:pt x="9829" y="31877"/>
                      <a:pt x="9911" y="31796"/>
                      <a:pt x="10034" y="31755"/>
                    </a:cubicBezTo>
                    <a:cubicBezTo>
                      <a:pt x="10094" y="31736"/>
                      <a:pt x="10156" y="31727"/>
                      <a:pt x="10217" y="31727"/>
                    </a:cubicBezTo>
                    <a:cubicBezTo>
                      <a:pt x="10422" y="31727"/>
                      <a:pt x="10618" y="31831"/>
                      <a:pt x="10728" y="32020"/>
                    </a:cubicBezTo>
                    <a:cubicBezTo>
                      <a:pt x="10749" y="32061"/>
                      <a:pt x="10769" y="32102"/>
                      <a:pt x="10769" y="32143"/>
                    </a:cubicBezTo>
                    <a:lnTo>
                      <a:pt x="10810" y="32143"/>
                    </a:lnTo>
                    <a:cubicBezTo>
                      <a:pt x="10854" y="32138"/>
                      <a:pt x="10898" y="32136"/>
                      <a:pt x="10943" y="32136"/>
                    </a:cubicBezTo>
                    <a:cubicBezTo>
                      <a:pt x="11089" y="32136"/>
                      <a:pt x="11242" y="32162"/>
                      <a:pt x="11382" y="32225"/>
                    </a:cubicBezTo>
                    <a:cubicBezTo>
                      <a:pt x="11525" y="32286"/>
                      <a:pt x="11689" y="32347"/>
                      <a:pt x="11852" y="32429"/>
                    </a:cubicBezTo>
                    <a:cubicBezTo>
                      <a:pt x="12077" y="32368"/>
                      <a:pt x="12302" y="32327"/>
                      <a:pt x="12547" y="32327"/>
                    </a:cubicBezTo>
                    <a:cubicBezTo>
                      <a:pt x="12670" y="32327"/>
                      <a:pt x="12792" y="32368"/>
                      <a:pt x="12874" y="32429"/>
                    </a:cubicBezTo>
                    <a:cubicBezTo>
                      <a:pt x="12997" y="32429"/>
                      <a:pt x="13099" y="32388"/>
                      <a:pt x="13221" y="32327"/>
                    </a:cubicBezTo>
                    <a:lnTo>
                      <a:pt x="13324" y="32327"/>
                    </a:lnTo>
                    <a:cubicBezTo>
                      <a:pt x="13405" y="32327"/>
                      <a:pt x="13508" y="32388"/>
                      <a:pt x="13610" y="32409"/>
                    </a:cubicBezTo>
                    <a:cubicBezTo>
                      <a:pt x="13634" y="32415"/>
                      <a:pt x="13658" y="32417"/>
                      <a:pt x="13680" y="32417"/>
                    </a:cubicBezTo>
                    <a:cubicBezTo>
                      <a:pt x="13734" y="32417"/>
                      <a:pt x="13779" y="32403"/>
                      <a:pt x="13794" y="32388"/>
                    </a:cubicBezTo>
                    <a:cubicBezTo>
                      <a:pt x="13916" y="32296"/>
                      <a:pt x="14050" y="32250"/>
                      <a:pt x="14187" y="32250"/>
                    </a:cubicBezTo>
                    <a:cubicBezTo>
                      <a:pt x="14233" y="32250"/>
                      <a:pt x="14279" y="32255"/>
                      <a:pt x="14325" y="32266"/>
                    </a:cubicBezTo>
                    <a:lnTo>
                      <a:pt x="14427" y="32306"/>
                    </a:lnTo>
                    <a:cubicBezTo>
                      <a:pt x="14468" y="32245"/>
                      <a:pt x="14529" y="32204"/>
                      <a:pt x="14591" y="32184"/>
                    </a:cubicBezTo>
                    <a:cubicBezTo>
                      <a:pt x="14591" y="32163"/>
                      <a:pt x="14611" y="32143"/>
                      <a:pt x="14631" y="32123"/>
                    </a:cubicBezTo>
                    <a:cubicBezTo>
                      <a:pt x="14693" y="32041"/>
                      <a:pt x="14631" y="31918"/>
                      <a:pt x="14754" y="31877"/>
                    </a:cubicBezTo>
                    <a:cubicBezTo>
                      <a:pt x="14856" y="31837"/>
                      <a:pt x="14958" y="31796"/>
                      <a:pt x="15061" y="31775"/>
                    </a:cubicBezTo>
                    <a:lnTo>
                      <a:pt x="15061" y="31775"/>
                    </a:lnTo>
                    <a:lnTo>
                      <a:pt x="14999" y="31837"/>
                    </a:lnTo>
                    <a:cubicBezTo>
                      <a:pt x="15061" y="31816"/>
                      <a:pt x="15142" y="31796"/>
                      <a:pt x="15204" y="31796"/>
                    </a:cubicBezTo>
                    <a:cubicBezTo>
                      <a:pt x="15408" y="31796"/>
                      <a:pt x="15490" y="31898"/>
                      <a:pt x="15633" y="31980"/>
                    </a:cubicBezTo>
                    <a:lnTo>
                      <a:pt x="15776" y="31918"/>
                    </a:lnTo>
                    <a:cubicBezTo>
                      <a:pt x="15906" y="31872"/>
                      <a:pt x="16042" y="31849"/>
                      <a:pt x="16177" y="31849"/>
                    </a:cubicBezTo>
                    <a:cubicBezTo>
                      <a:pt x="16403" y="31849"/>
                      <a:pt x="16626" y="31913"/>
                      <a:pt x="16818" y="32041"/>
                    </a:cubicBezTo>
                    <a:cubicBezTo>
                      <a:pt x="17083" y="31959"/>
                      <a:pt x="17349" y="31918"/>
                      <a:pt x="17635" y="31918"/>
                    </a:cubicBezTo>
                    <a:lnTo>
                      <a:pt x="17574" y="31816"/>
                    </a:lnTo>
                    <a:lnTo>
                      <a:pt x="17840" y="31734"/>
                    </a:lnTo>
                    <a:cubicBezTo>
                      <a:pt x="17890" y="31667"/>
                      <a:pt x="17969" y="31627"/>
                      <a:pt x="18053" y="31627"/>
                    </a:cubicBezTo>
                    <a:cubicBezTo>
                      <a:pt x="18070" y="31627"/>
                      <a:pt x="18088" y="31629"/>
                      <a:pt x="18105" y="31632"/>
                    </a:cubicBezTo>
                    <a:cubicBezTo>
                      <a:pt x="18166" y="31591"/>
                      <a:pt x="18207" y="31571"/>
                      <a:pt x="18269" y="31530"/>
                    </a:cubicBezTo>
                    <a:cubicBezTo>
                      <a:pt x="18310" y="31489"/>
                      <a:pt x="18371" y="31469"/>
                      <a:pt x="18432" y="31469"/>
                    </a:cubicBezTo>
                    <a:cubicBezTo>
                      <a:pt x="18432" y="31530"/>
                      <a:pt x="18473" y="31571"/>
                      <a:pt x="18575" y="31591"/>
                    </a:cubicBezTo>
                    <a:cubicBezTo>
                      <a:pt x="18677" y="31550"/>
                      <a:pt x="18780" y="31489"/>
                      <a:pt x="18882" y="31448"/>
                    </a:cubicBezTo>
                    <a:cubicBezTo>
                      <a:pt x="18902" y="31346"/>
                      <a:pt x="19025" y="31305"/>
                      <a:pt x="19106" y="31223"/>
                    </a:cubicBezTo>
                    <a:cubicBezTo>
                      <a:pt x="19127" y="31223"/>
                      <a:pt x="19127" y="31244"/>
                      <a:pt x="19147" y="31244"/>
                    </a:cubicBezTo>
                    <a:cubicBezTo>
                      <a:pt x="19168" y="31264"/>
                      <a:pt x="19209" y="31305"/>
                      <a:pt x="19229" y="31326"/>
                    </a:cubicBezTo>
                    <a:cubicBezTo>
                      <a:pt x="19597" y="31244"/>
                      <a:pt x="19944" y="31162"/>
                      <a:pt x="20312" y="31121"/>
                    </a:cubicBezTo>
                    <a:cubicBezTo>
                      <a:pt x="20762" y="31040"/>
                      <a:pt x="21170" y="30978"/>
                      <a:pt x="21559" y="30937"/>
                    </a:cubicBezTo>
                    <a:cubicBezTo>
                      <a:pt x="21654" y="30858"/>
                      <a:pt x="21773" y="30828"/>
                      <a:pt x="21889" y="30828"/>
                    </a:cubicBezTo>
                    <a:cubicBezTo>
                      <a:pt x="21922" y="30828"/>
                      <a:pt x="21956" y="30831"/>
                      <a:pt x="21988" y="30835"/>
                    </a:cubicBezTo>
                    <a:cubicBezTo>
                      <a:pt x="22029" y="30856"/>
                      <a:pt x="22049" y="30856"/>
                      <a:pt x="22069" y="30876"/>
                    </a:cubicBezTo>
                    <a:cubicBezTo>
                      <a:pt x="22165" y="30870"/>
                      <a:pt x="22259" y="30868"/>
                      <a:pt x="22352" y="30868"/>
                    </a:cubicBezTo>
                    <a:cubicBezTo>
                      <a:pt x="22576" y="30868"/>
                      <a:pt x="22793" y="30882"/>
                      <a:pt x="23009" y="30897"/>
                    </a:cubicBezTo>
                    <a:cubicBezTo>
                      <a:pt x="23071" y="30897"/>
                      <a:pt x="23132" y="30917"/>
                      <a:pt x="23193" y="30958"/>
                    </a:cubicBezTo>
                    <a:cubicBezTo>
                      <a:pt x="23214" y="30937"/>
                      <a:pt x="23234" y="30917"/>
                      <a:pt x="23255" y="30917"/>
                    </a:cubicBezTo>
                    <a:cubicBezTo>
                      <a:pt x="23479" y="30835"/>
                      <a:pt x="23704" y="30733"/>
                      <a:pt x="23949" y="30651"/>
                    </a:cubicBezTo>
                    <a:lnTo>
                      <a:pt x="24133" y="30713"/>
                    </a:lnTo>
                    <a:cubicBezTo>
                      <a:pt x="24200" y="30699"/>
                      <a:pt x="24266" y="30693"/>
                      <a:pt x="24330" y="30693"/>
                    </a:cubicBezTo>
                    <a:cubicBezTo>
                      <a:pt x="24561" y="30693"/>
                      <a:pt x="24775" y="30778"/>
                      <a:pt x="24951" y="30937"/>
                    </a:cubicBezTo>
                    <a:cubicBezTo>
                      <a:pt x="25028" y="30934"/>
                      <a:pt x="25106" y="30932"/>
                      <a:pt x="25183" y="30932"/>
                    </a:cubicBezTo>
                    <a:cubicBezTo>
                      <a:pt x="25596" y="30932"/>
                      <a:pt x="26006" y="30980"/>
                      <a:pt x="26401" y="31101"/>
                    </a:cubicBezTo>
                    <a:cubicBezTo>
                      <a:pt x="26544" y="31121"/>
                      <a:pt x="26667" y="31183"/>
                      <a:pt x="26769" y="31264"/>
                    </a:cubicBezTo>
                    <a:cubicBezTo>
                      <a:pt x="26820" y="31275"/>
                      <a:pt x="26866" y="31280"/>
                      <a:pt x="26912" y="31280"/>
                    </a:cubicBezTo>
                    <a:cubicBezTo>
                      <a:pt x="26958" y="31280"/>
                      <a:pt x="27004" y="31275"/>
                      <a:pt x="27055" y="31264"/>
                    </a:cubicBezTo>
                    <a:cubicBezTo>
                      <a:pt x="27055" y="31244"/>
                      <a:pt x="27055" y="31223"/>
                      <a:pt x="27076" y="31203"/>
                    </a:cubicBezTo>
                    <a:cubicBezTo>
                      <a:pt x="27117" y="31223"/>
                      <a:pt x="27157" y="31244"/>
                      <a:pt x="27198" y="31264"/>
                    </a:cubicBezTo>
                    <a:cubicBezTo>
                      <a:pt x="27280" y="31285"/>
                      <a:pt x="27341" y="31305"/>
                      <a:pt x="27423" y="31326"/>
                    </a:cubicBezTo>
                    <a:cubicBezTo>
                      <a:pt x="27484" y="31305"/>
                      <a:pt x="27566" y="31285"/>
                      <a:pt x="27648" y="31285"/>
                    </a:cubicBezTo>
                    <a:cubicBezTo>
                      <a:pt x="27679" y="31315"/>
                      <a:pt x="27725" y="31331"/>
                      <a:pt x="27770" y="31331"/>
                    </a:cubicBezTo>
                    <a:cubicBezTo>
                      <a:pt x="27816" y="31331"/>
                      <a:pt x="27862" y="31315"/>
                      <a:pt x="27893" y="31285"/>
                    </a:cubicBezTo>
                    <a:lnTo>
                      <a:pt x="27954" y="31285"/>
                    </a:lnTo>
                    <a:cubicBezTo>
                      <a:pt x="28138" y="31244"/>
                      <a:pt x="28322" y="31183"/>
                      <a:pt x="28506" y="31121"/>
                    </a:cubicBezTo>
                    <a:cubicBezTo>
                      <a:pt x="28465" y="30917"/>
                      <a:pt x="28751" y="30999"/>
                      <a:pt x="28874" y="30958"/>
                    </a:cubicBezTo>
                    <a:cubicBezTo>
                      <a:pt x="28925" y="30978"/>
                      <a:pt x="28976" y="30989"/>
                      <a:pt x="29027" y="30989"/>
                    </a:cubicBezTo>
                    <a:cubicBezTo>
                      <a:pt x="29078" y="30989"/>
                      <a:pt x="29129" y="30978"/>
                      <a:pt x="29180" y="30958"/>
                    </a:cubicBezTo>
                    <a:cubicBezTo>
                      <a:pt x="29283" y="30897"/>
                      <a:pt x="29405" y="30856"/>
                      <a:pt x="29426" y="30733"/>
                    </a:cubicBezTo>
                    <a:cubicBezTo>
                      <a:pt x="29485" y="30532"/>
                      <a:pt x="29510" y="30447"/>
                      <a:pt x="29615" y="30447"/>
                    </a:cubicBezTo>
                    <a:cubicBezTo>
                      <a:pt x="29692" y="30447"/>
                      <a:pt x="29812" y="30492"/>
                      <a:pt x="30018" y="30570"/>
                    </a:cubicBezTo>
                    <a:cubicBezTo>
                      <a:pt x="30039" y="30570"/>
                      <a:pt x="30080" y="30610"/>
                      <a:pt x="30100" y="30610"/>
                    </a:cubicBezTo>
                    <a:cubicBezTo>
                      <a:pt x="30100" y="30610"/>
                      <a:pt x="30223" y="30590"/>
                      <a:pt x="30223" y="30570"/>
                    </a:cubicBezTo>
                    <a:cubicBezTo>
                      <a:pt x="30223" y="30488"/>
                      <a:pt x="30304" y="30447"/>
                      <a:pt x="30427" y="30427"/>
                    </a:cubicBezTo>
                    <a:lnTo>
                      <a:pt x="30427" y="30427"/>
                    </a:lnTo>
                    <a:cubicBezTo>
                      <a:pt x="30406" y="30447"/>
                      <a:pt x="30406" y="30467"/>
                      <a:pt x="30386" y="30488"/>
                    </a:cubicBezTo>
                    <a:cubicBezTo>
                      <a:pt x="30366" y="30529"/>
                      <a:pt x="30325" y="30570"/>
                      <a:pt x="30406" y="30610"/>
                    </a:cubicBezTo>
                    <a:cubicBezTo>
                      <a:pt x="30454" y="30646"/>
                      <a:pt x="30501" y="30668"/>
                      <a:pt x="30545" y="30668"/>
                    </a:cubicBezTo>
                    <a:cubicBezTo>
                      <a:pt x="30576" y="30668"/>
                      <a:pt x="30606" y="30657"/>
                      <a:pt x="30631" y="30631"/>
                    </a:cubicBezTo>
                    <a:cubicBezTo>
                      <a:pt x="30774" y="30570"/>
                      <a:pt x="30917" y="30508"/>
                      <a:pt x="31081" y="30488"/>
                    </a:cubicBezTo>
                    <a:cubicBezTo>
                      <a:pt x="31122" y="30324"/>
                      <a:pt x="31326" y="30304"/>
                      <a:pt x="31530" y="30284"/>
                    </a:cubicBezTo>
                    <a:cubicBezTo>
                      <a:pt x="31633" y="30284"/>
                      <a:pt x="31714" y="30243"/>
                      <a:pt x="31755" y="30181"/>
                    </a:cubicBezTo>
                    <a:cubicBezTo>
                      <a:pt x="31816" y="30100"/>
                      <a:pt x="31919" y="30059"/>
                      <a:pt x="32000" y="30059"/>
                    </a:cubicBezTo>
                    <a:cubicBezTo>
                      <a:pt x="32184" y="30059"/>
                      <a:pt x="32348" y="30038"/>
                      <a:pt x="32532" y="30038"/>
                    </a:cubicBezTo>
                    <a:cubicBezTo>
                      <a:pt x="32550" y="30038"/>
                      <a:pt x="32561" y="30038"/>
                      <a:pt x="32567" y="30037"/>
                    </a:cubicBezTo>
                    <a:lnTo>
                      <a:pt x="32567" y="30037"/>
                    </a:lnTo>
                    <a:cubicBezTo>
                      <a:pt x="32561" y="30041"/>
                      <a:pt x="32557" y="30052"/>
                      <a:pt x="32593" y="30079"/>
                    </a:cubicBezTo>
                    <a:cubicBezTo>
                      <a:pt x="32612" y="30098"/>
                      <a:pt x="32613" y="30152"/>
                      <a:pt x="32597" y="30176"/>
                    </a:cubicBezTo>
                    <a:lnTo>
                      <a:pt x="32597" y="30176"/>
                    </a:lnTo>
                    <a:cubicBezTo>
                      <a:pt x="32911" y="30142"/>
                      <a:pt x="33245" y="30158"/>
                      <a:pt x="33635" y="30100"/>
                    </a:cubicBezTo>
                    <a:cubicBezTo>
                      <a:pt x="33778" y="30079"/>
                      <a:pt x="33921" y="30059"/>
                      <a:pt x="34044" y="30038"/>
                    </a:cubicBezTo>
                    <a:lnTo>
                      <a:pt x="34207" y="29997"/>
                    </a:lnTo>
                    <a:cubicBezTo>
                      <a:pt x="34289" y="29957"/>
                      <a:pt x="34371" y="29895"/>
                      <a:pt x="34452" y="29854"/>
                    </a:cubicBezTo>
                    <a:lnTo>
                      <a:pt x="34595" y="29854"/>
                    </a:lnTo>
                    <a:cubicBezTo>
                      <a:pt x="34616" y="29875"/>
                      <a:pt x="34636" y="29895"/>
                      <a:pt x="34636" y="29916"/>
                    </a:cubicBezTo>
                    <a:cubicBezTo>
                      <a:pt x="34841" y="29875"/>
                      <a:pt x="35065" y="29854"/>
                      <a:pt x="35270" y="29814"/>
                    </a:cubicBezTo>
                    <a:cubicBezTo>
                      <a:pt x="35678" y="29732"/>
                      <a:pt x="36087" y="29630"/>
                      <a:pt x="36475" y="29568"/>
                    </a:cubicBezTo>
                    <a:cubicBezTo>
                      <a:pt x="36530" y="29546"/>
                      <a:pt x="36585" y="29536"/>
                      <a:pt x="36638" y="29536"/>
                    </a:cubicBezTo>
                    <a:cubicBezTo>
                      <a:pt x="36782" y="29536"/>
                      <a:pt x="36911" y="29612"/>
                      <a:pt x="36986" y="29732"/>
                    </a:cubicBezTo>
                    <a:cubicBezTo>
                      <a:pt x="37088" y="29691"/>
                      <a:pt x="37191" y="29650"/>
                      <a:pt x="37293" y="29609"/>
                    </a:cubicBezTo>
                    <a:lnTo>
                      <a:pt x="37293" y="29548"/>
                    </a:lnTo>
                    <a:cubicBezTo>
                      <a:pt x="37334" y="29507"/>
                      <a:pt x="37395" y="29487"/>
                      <a:pt x="37456" y="29466"/>
                    </a:cubicBezTo>
                    <a:cubicBezTo>
                      <a:pt x="37783" y="29384"/>
                      <a:pt x="38069" y="29241"/>
                      <a:pt x="38396" y="29180"/>
                    </a:cubicBezTo>
                    <a:cubicBezTo>
                      <a:pt x="38407" y="29177"/>
                      <a:pt x="38420" y="29176"/>
                      <a:pt x="38434" y="29176"/>
                    </a:cubicBezTo>
                    <a:cubicBezTo>
                      <a:pt x="38524" y="29176"/>
                      <a:pt x="38662" y="29229"/>
                      <a:pt x="38662" y="29282"/>
                    </a:cubicBezTo>
                    <a:cubicBezTo>
                      <a:pt x="38662" y="29344"/>
                      <a:pt x="38682" y="29466"/>
                      <a:pt x="38703" y="29548"/>
                    </a:cubicBezTo>
                    <a:lnTo>
                      <a:pt x="38744" y="29548"/>
                    </a:lnTo>
                    <a:lnTo>
                      <a:pt x="39173" y="29752"/>
                    </a:lnTo>
                    <a:lnTo>
                      <a:pt x="39336" y="29732"/>
                    </a:lnTo>
                    <a:cubicBezTo>
                      <a:pt x="39543" y="29549"/>
                      <a:pt x="39808" y="29454"/>
                      <a:pt x="40075" y="29454"/>
                    </a:cubicBezTo>
                    <a:cubicBezTo>
                      <a:pt x="40256" y="29454"/>
                      <a:pt x="40438" y="29498"/>
                      <a:pt x="40603" y="29589"/>
                    </a:cubicBezTo>
                    <a:lnTo>
                      <a:pt x="40930" y="29630"/>
                    </a:lnTo>
                    <a:lnTo>
                      <a:pt x="40930" y="82"/>
                    </a:lnTo>
                    <a:lnTo>
                      <a:pt x="40869" y="102"/>
                    </a:lnTo>
                    <a:cubicBezTo>
                      <a:pt x="40828" y="102"/>
                      <a:pt x="40787" y="101"/>
                      <a:pt x="40747" y="101"/>
                    </a:cubicBezTo>
                    <a:cubicBezTo>
                      <a:pt x="40647" y="101"/>
                      <a:pt x="40553" y="111"/>
                      <a:pt x="40480" y="184"/>
                    </a:cubicBezTo>
                    <a:cubicBezTo>
                      <a:pt x="40445" y="208"/>
                      <a:pt x="40409" y="218"/>
                      <a:pt x="40369" y="218"/>
                    </a:cubicBezTo>
                    <a:cubicBezTo>
                      <a:pt x="40340" y="218"/>
                      <a:pt x="40310" y="213"/>
                      <a:pt x="40276" y="205"/>
                    </a:cubicBezTo>
                    <a:cubicBezTo>
                      <a:pt x="40113" y="184"/>
                      <a:pt x="39970" y="102"/>
                      <a:pt x="39867" y="0"/>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grpSp>
        <p:sp>
          <p:nvSpPr>
            <p:cNvPr id="1509" name="Google Shape;1509;p37"/>
            <p:cNvSpPr/>
            <p:nvPr/>
          </p:nvSpPr>
          <p:spPr>
            <a:xfrm>
              <a:off x="424909" y="539500"/>
              <a:ext cx="1017597" cy="642904"/>
            </a:xfrm>
            <a:custGeom>
              <a:avLst/>
              <a:gdLst/>
              <a:ahLst/>
              <a:cxnLst/>
              <a:rect l="l" t="t" r="r" b="b"/>
              <a:pathLst>
                <a:path w="21865" h="13814" extrusionOk="0">
                  <a:moveTo>
                    <a:pt x="16307" y="0"/>
                  </a:moveTo>
                  <a:lnTo>
                    <a:pt x="0" y="8725"/>
                  </a:lnTo>
                  <a:cubicBezTo>
                    <a:pt x="123" y="8848"/>
                    <a:pt x="266" y="8971"/>
                    <a:pt x="409" y="9073"/>
                  </a:cubicBezTo>
                  <a:cubicBezTo>
                    <a:pt x="532" y="9379"/>
                    <a:pt x="715" y="9665"/>
                    <a:pt x="940" y="9931"/>
                  </a:cubicBezTo>
                  <a:cubicBezTo>
                    <a:pt x="1042" y="10033"/>
                    <a:pt x="1165" y="10135"/>
                    <a:pt x="1288" y="10217"/>
                  </a:cubicBezTo>
                  <a:cubicBezTo>
                    <a:pt x="1308" y="10278"/>
                    <a:pt x="1328" y="10340"/>
                    <a:pt x="1369" y="10401"/>
                  </a:cubicBezTo>
                  <a:cubicBezTo>
                    <a:pt x="1308" y="10748"/>
                    <a:pt x="1390" y="11075"/>
                    <a:pt x="1615" y="11341"/>
                  </a:cubicBezTo>
                  <a:cubicBezTo>
                    <a:pt x="1798" y="11607"/>
                    <a:pt x="2023" y="11811"/>
                    <a:pt x="2309" y="11974"/>
                  </a:cubicBezTo>
                  <a:cubicBezTo>
                    <a:pt x="2289" y="12077"/>
                    <a:pt x="2289" y="12158"/>
                    <a:pt x="2330" y="12240"/>
                  </a:cubicBezTo>
                  <a:cubicBezTo>
                    <a:pt x="2330" y="12281"/>
                    <a:pt x="2330" y="12342"/>
                    <a:pt x="2330" y="12383"/>
                  </a:cubicBezTo>
                  <a:cubicBezTo>
                    <a:pt x="2330" y="12444"/>
                    <a:pt x="2350" y="12506"/>
                    <a:pt x="2371" y="12547"/>
                  </a:cubicBezTo>
                  <a:cubicBezTo>
                    <a:pt x="2487" y="12693"/>
                    <a:pt x="2604" y="12766"/>
                    <a:pt x="2706" y="12766"/>
                  </a:cubicBezTo>
                  <a:cubicBezTo>
                    <a:pt x="2747" y="12766"/>
                    <a:pt x="2785" y="12754"/>
                    <a:pt x="2820" y="12731"/>
                  </a:cubicBezTo>
                  <a:cubicBezTo>
                    <a:pt x="2820" y="12731"/>
                    <a:pt x="2841" y="12710"/>
                    <a:pt x="2841" y="12690"/>
                  </a:cubicBezTo>
                  <a:cubicBezTo>
                    <a:pt x="2881" y="12633"/>
                    <a:pt x="2931" y="12612"/>
                    <a:pt x="2987" y="12612"/>
                  </a:cubicBezTo>
                  <a:cubicBezTo>
                    <a:pt x="3073" y="12612"/>
                    <a:pt x="3171" y="12661"/>
                    <a:pt x="3270" y="12710"/>
                  </a:cubicBezTo>
                  <a:cubicBezTo>
                    <a:pt x="3372" y="12771"/>
                    <a:pt x="3372" y="12976"/>
                    <a:pt x="3433" y="13098"/>
                  </a:cubicBezTo>
                  <a:cubicBezTo>
                    <a:pt x="3494" y="13221"/>
                    <a:pt x="3576" y="13323"/>
                    <a:pt x="3658" y="13425"/>
                  </a:cubicBezTo>
                  <a:cubicBezTo>
                    <a:pt x="3760" y="13527"/>
                    <a:pt x="3883" y="13589"/>
                    <a:pt x="3985" y="13691"/>
                  </a:cubicBezTo>
                  <a:cubicBezTo>
                    <a:pt x="4026" y="13732"/>
                    <a:pt x="4046" y="13773"/>
                    <a:pt x="4067" y="13814"/>
                  </a:cubicBezTo>
                  <a:lnTo>
                    <a:pt x="21865" y="4271"/>
                  </a:lnTo>
                  <a:cubicBezTo>
                    <a:pt x="21865" y="4250"/>
                    <a:pt x="21844" y="4250"/>
                    <a:pt x="21824" y="4230"/>
                  </a:cubicBezTo>
                  <a:cubicBezTo>
                    <a:pt x="21640" y="4005"/>
                    <a:pt x="21415" y="3801"/>
                    <a:pt x="21190" y="3597"/>
                  </a:cubicBezTo>
                  <a:cubicBezTo>
                    <a:pt x="21190" y="3576"/>
                    <a:pt x="21170" y="3556"/>
                    <a:pt x="21150" y="3515"/>
                  </a:cubicBezTo>
                  <a:cubicBezTo>
                    <a:pt x="21068" y="3413"/>
                    <a:pt x="20945" y="3331"/>
                    <a:pt x="20802" y="3290"/>
                  </a:cubicBezTo>
                  <a:cubicBezTo>
                    <a:pt x="20516" y="3045"/>
                    <a:pt x="20210" y="2820"/>
                    <a:pt x="19862" y="2575"/>
                  </a:cubicBezTo>
                  <a:cubicBezTo>
                    <a:pt x="19597" y="2370"/>
                    <a:pt x="19310" y="2146"/>
                    <a:pt x="19024" y="1982"/>
                  </a:cubicBezTo>
                  <a:lnTo>
                    <a:pt x="19004" y="1860"/>
                  </a:lnTo>
                  <a:cubicBezTo>
                    <a:pt x="19004" y="1860"/>
                    <a:pt x="18984" y="1839"/>
                    <a:pt x="18984" y="1839"/>
                  </a:cubicBezTo>
                  <a:cubicBezTo>
                    <a:pt x="18913" y="1839"/>
                    <a:pt x="18828" y="1794"/>
                    <a:pt x="18754" y="1794"/>
                  </a:cubicBezTo>
                  <a:cubicBezTo>
                    <a:pt x="18742" y="1794"/>
                    <a:pt x="18730" y="1795"/>
                    <a:pt x="18718" y="1798"/>
                  </a:cubicBezTo>
                  <a:cubicBezTo>
                    <a:pt x="18636" y="1757"/>
                    <a:pt x="18554" y="1717"/>
                    <a:pt x="18473" y="1696"/>
                  </a:cubicBezTo>
                  <a:cubicBezTo>
                    <a:pt x="18411" y="1614"/>
                    <a:pt x="18391" y="1553"/>
                    <a:pt x="18411" y="1533"/>
                  </a:cubicBezTo>
                  <a:cubicBezTo>
                    <a:pt x="18391" y="1492"/>
                    <a:pt x="18330" y="1471"/>
                    <a:pt x="18289" y="1451"/>
                  </a:cubicBezTo>
                  <a:cubicBezTo>
                    <a:pt x="18227" y="1431"/>
                    <a:pt x="18166" y="1410"/>
                    <a:pt x="18125" y="1390"/>
                  </a:cubicBezTo>
                  <a:cubicBezTo>
                    <a:pt x="18064" y="1328"/>
                    <a:pt x="18003" y="1308"/>
                    <a:pt x="17921" y="1287"/>
                  </a:cubicBezTo>
                  <a:lnTo>
                    <a:pt x="17676" y="1165"/>
                  </a:lnTo>
                  <a:lnTo>
                    <a:pt x="17676" y="1247"/>
                  </a:lnTo>
                  <a:cubicBezTo>
                    <a:pt x="17492" y="1083"/>
                    <a:pt x="17287" y="920"/>
                    <a:pt x="17083" y="797"/>
                  </a:cubicBezTo>
                  <a:cubicBezTo>
                    <a:pt x="16940" y="470"/>
                    <a:pt x="16715" y="204"/>
                    <a:pt x="16409" y="41"/>
                  </a:cubicBezTo>
                  <a:lnTo>
                    <a:pt x="16307" y="0"/>
                  </a:lnTo>
                  <a:close/>
                </a:path>
              </a:pathLst>
            </a:custGeom>
            <a:solidFill>
              <a:srgbClr val="D0B8D6">
                <a:alpha val="58099"/>
              </a:srgbClr>
            </a:solidFill>
            <a:ln>
              <a:noFill/>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grpSp>
      <p:sp>
        <p:nvSpPr>
          <p:cNvPr id="1510" name="Google Shape;1510;p37"/>
          <p:cNvSpPr txBox="1">
            <a:spLocks noGrp="1"/>
          </p:cNvSpPr>
          <p:nvPr>
            <p:ph type="ctrTitle"/>
          </p:nvPr>
        </p:nvSpPr>
        <p:spPr>
          <a:xfrm>
            <a:off x="1117603" y="913957"/>
            <a:ext cx="3337166" cy="3283970"/>
          </a:xfrm>
          <a:prstGeom prst="rect">
            <a:avLst/>
          </a:prstGeom>
        </p:spPr>
        <p:txBody>
          <a:bodyPr spcFirstLastPara="1" wrap="square" lIns="91416" tIns="91416" rIns="91416" bIns="91416" anchor="t" anchorCtr="0">
            <a:noAutofit/>
          </a:bodyPr>
          <a:lstStyle/>
          <a:p>
            <a:pPr lvl="0">
              <a:lnSpc>
                <a:spcPct val="100000"/>
              </a:lnSpc>
              <a:spcBef>
                <a:spcPct val="20000"/>
              </a:spcBef>
              <a:defRPr/>
            </a:pPr>
            <a:r>
              <a:rPr lang="en-US" sz="2800" i="0" kern="1200" dirty="0" err="1">
                <a:solidFill>
                  <a:srgbClr val="FF0000"/>
                </a:solidFill>
                <a:latin typeface="Times New Roman" pitchFamily="18" charset="0"/>
                <a:ea typeface="+mj-ea"/>
                <a:cs typeface="Times New Roman" pitchFamily="18" charset="0"/>
              </a:rPr>
              <a:t>Tiết</a:t>
            </a:r>
            <a:r>
              <a:rPr lang="en-US" sz="2800" i="0" kern="1200" dirty="0">
                <a:solidFill>
                  <a:srgbClr val="FF0000"/>
                </a:solidFill>
                <a:latin typeface="Times New Roman" pitchFamily="18" charset="0"/>
                <a:ea typeface="+mj-ea"/>
                <a:cs typeface="Times New Roman" pitchFamily="18" charset="0"/>
              </a:rPr>
              <a:t>:</a:t>
            </a:r>
            <a:r>
              <a:rPr lang="en-US" sz="4400" i="0" kern="1200" dirty="0">
                <a:solidFill>
                  <a:srgbClr val="FF0000"/>
                </a:solidFill>
                <a:latin typeface="Times New Roman" pitchFamily="18" charset="0"/>
                <a:ea typeface="+mj-ea"/>
                <a:cs typeface="Times New Roman" pitchFamily="18" charset="0"/>
              </a:rPr>
              <a:t> </a:t>
            </a:r>
            <a:r>
              <a:rPr lang="vi-VN" sz="3600" i="0" kern="1200" dirty="0">
                <a:solidFill>
                  <a:srgbClr val="FF0000"/>
                </a:solidFill>
                <a:latin typeface="Times New Roman" pitchFamily="18" charset="0"/>
                <a:ea typeface="+mj-ea"/>
                <a:cs typeface="Times New Roman" pitchFamily="18" charset="0"/>
              </a:rPr>
              <a:t>TỰ ĐÁNH GIÁ</a:t>
            </a:r>
            <a:br>
              <a:rPr lang="vi-VN" sz="3600" i="0" kern="1200" dirty="0">
                <a:solidFill>
                  <a:srgbClr val="FF0000"/>
                </a:solidFill>
                <a:latin typeface="Times New Roman" pitchFamily="18" charset="0"/>
                <a:ea typeface="+mj-ea"/>
                <a:cs typeface="Times New Roman" pitchFamily="18" charset="0"/>
              </a:rPr>
            </a:br>
            <a:r>
              <a:rPr lang="vi-VN" sz="2300" i="0" kern="1200" dirty="0">
                <a:solidFill>
                  <a:srgbClr val="00B050"/>
                </a:solidFill>
                <a:latin typeface="Times New Roman" panose="02020603050405020304" pitchFamily="18" charset="0"/>
                <a:ea typeface="+mn-ea"/>
                <a:cs typeface="Times New Roman" panose="02020603050405020304" pitchFamily="18" charset="0"/>
              </a:rPr>
              <a:t>*Tìm hiểu văn bản </a:t>
            </a:r>
            <a:r>
              <a:rPr lang="en-US" sz="2300" kern="1200" dirty="0" err="1" smtClean="0">
                <a:solidFill>
                  <a:srgbClr val="00B050"/>
                </a:solidFill>
                <a:latin typeface="Times New Roman" panose="02020603050405020304" pitchFamily="18" charset="0"/>
                <a:ea typeface="+mn-ea"/>
                <a:cs typeface="Times New Roman" panose="02020603050405020304" pitchFamily="18" charset="0"/>
              </a:rPr>
              <a:t>CẢNH</a:t>
            </a:r>
            <a:r>
              <a:rPr lang="en-US" sz="2300" kern="1200" dirty="0" smtClean="0">
                <a:solidFill>
                  <a:srgbClr val="00B050"/>
                </a:solidFill>
                <a:latin typeface="Times New Roman" panose="02020603050405020304" pitchFamily="18" charset="0"/>
                <a:ea typeface="+mn-ea"/>
                <a:cs typeface="Times New Roman" panose="02020603050405020304" pitchFamily="18" charset="0"/>
              </a:rPr>
              <a:t> </a:t>
            </a:r>
            <a:r>
              <a:rPr lang="en-US" sz="2300" kern="1200" dirty="0" err="1" smtClean="0">
                <a:solidFill>
                  <a:srgbClr val="00B050"/>
                </a:solidFill>
                <a:latin typeface="Times New Roman" panose="02020603050405020304" pitchFamily="18" charset="0"/>
                <a:ea typeface="+mn-ea"/>
                <a:cs typeface="Times New Roman" panose="02020603050405020304" pitchFamily="18" charset="0"/>
              </a:rPr>
              <a:t>RỪNG</a:t>
            </a:r>
            <a:r>
              <a:rPr lang="en-US" sz="2300" kern="1200" dirty="0" smtClean="0">
                <a:solidFill>
                  <a:srgbClr val="00B050"/>
                </a:solidFill>
                <a:latin typeface="Times New Roman" panose="02020603050405020304" pitchFamily="18" charset="0"/>
                <a:ea typeface="+mn-ea"/>
                <a:cs typeface="Times New Roman" panose="02020603050405020304" pitchFamily="18" charset="0"/>
              </a:rPr>
              <a:t> </a:t>
            </a:r>
            <a:r>
              <a:rPr lang="en-US" sz="2300" kern="1200" dirty="0" err="1" smtClean="0">
                <a:solidFill>
                  <a:srgbClr val="00B050"/>
                </a:solidFill>
                <a:latin typeface="Times New Roman" panose="02020603050405020304" pitchFamily="18" charset="0"/>
                <a:ea typeface="+mn-ea"/>
                <a:cs typeface="Times New Roman" panose="02020603050405020304" pitchFamily="18" charset="0"/>
              </a:rPr>
              <a:t>VIỆT</a:t>
            </a:r>
            <a:r>
              <a:rPr lang="en-US" sz="2300" kern="1200" dirty="0" smtClean="0">
                <a:solidFill>
                  <a:srgbClr val="00B050"/>
                </a:solidFill>
                <a:latin typeface="Times New Roman" panose="02020603050405020304" pitchFamily="18" charset="0"/>
                <a:ea typeface="+mn-ea"/>
                <a:cs typeface="Times New Roman" panose="02020603050405020304" pitchFamily="18" charset="0"/>
              </a:rPr>
              <a:t> </a:t>
            </a:r>
            <a:r>
              <a:rPr lang="en-US" sz="2300" kern="1200" dirty="0" err="1" smtClean="0">
                <a:solidFill>
                  <a:srgbClr val="00B050"/>
                </a:solidFill>
                <a:latin typeface="Times New Roman" panose="02020603050405020304" pitchFamily="18" charset="0"/>
                <a:ea typeface="+mn-ea"/>
                <a:cs typeface="Times New Roman" panose="02020603050405020304" pitchFamily="18" charset="0"/>
              </a:rPr>
              <a:t>BẮC</a:t>
            </a:r>
            <a:r>
              <a:rPr lang="en-US" sz="2300" kern="1200" dirty="0" smtClean="0">
                <a:solidFill>
                  <a:srgbClr val="00B050"/>
                </a:solidFill>
                <a:latin typeface="Times New Roman" panose="02020603050405020304" pitchFamily="18" charset="0"/>
                <a:ea typeface="+mn-ea"/>
                <a:cs typeface="Times New Roman" panose="02020603050405020304" pitchFamily="18" charset="0"/>
              </a:rPr>
              <a:t> </a:t>
            </a:r>
            <a:r>
              <a:rPr lang="vi-VN" sz="2300" i="0" kern="1200" dirty="0" smtClean="0">
                <a:solidFill>
                  <a:srgbClr val="00B050"/>
                </a:solidFill>
                <a:latin typeface="Times New Roman" panose="02020603050405020304" pitchFamily="18" charset="0"/>
                <a:ea typeface="+mn-ea"/>
                <a:cs typeface="Times New Roman" panose="02020603050405020304" pitchFamily="18" charset="0"/>
              </a:rPr>
              <a:t>( </a:t>
            </a:r>
            <a:r>
              <a:rPr lang="en-US" sz="2300" i="0" kern="1200" dirty="0" err="1" smtClean="0">
                <a:solidFill>
                  <a:srgbClr val="00B050"/>
                </a:solidFill>
                <a:latin typeface="Times New Roman" panose="02020603050405020304" pitchFamily="18" charset="0"/>
                <a:ea typeface="+mn-ea"/>
                <a:cs typeface="Times New Roman" panose="02020603050405020304" pitchFamily="18" charset="0"/>
              </a:rPr>
              <a:t>Hồ</a:t>
            </a:r>
            <a:r>
              <a:rPr lang="en-US" sz="2300" i="0" kern="1200" dirty="0" smtClean="0">
                <a:solidFill>
                  <a:srgbClr val="00B050"/>
                </a:solidFill>
                <a:latin typeface="Times New Roman" panose="02020603050405020304" pitchFamily="18" charset="0"/>
                <a:ea typeface="+mn-ea"/>
                <a:cs typeface="Times New Roman" panose="02020603050405020304" pitchFamily="18" charset="0"/>
              </a:rPr>
              <a:t> </a:t>
            </a:r>
            <a:r>
              <a:rPr lang="en-US" sz="2300" i="0" kern="1200" dirty="0" err="1" smtClean="0">
                <a:solidFill>
                  <a:srgbClr val="00B050"/>
                </a:solidFill>
                <a:latin typeface="Times New Roman" panose="02020603050405020304" pitchFamily="18" charset="0"/>
                <a:ea typeface="+mn-ea"/>
                <a:cs typeface="Times New Roman" panose="02020603050405020304" pitchFamily="18" charset="0"/>
              </a:rPr>
              <a:t>Chí</a:t>
            </a:r>
            <a:r>
              <a:rPr lang="en-US" sz="2300" i="0" kern="1200" dirty="0" smtClean="0">
                <a:solidFill>
                  <a:srgbClr val="00B050"/>
                </a:solidFill>
                <a:latin typeface="Times New Roman" panose="02020603050405020304" pitchFamily="18" charset="0"/>
                <a:ea typeface="+mn-ea"/>
                <a:cs typeface="Times New Roman" panose="02020603050405020304" pitchFamily="18" charset="0"/>
              </a:rPr>
              <a:t> Minh</a:t>
            </a:r>
            <a:r>
              <a:rPr lang="vi-VN" sz="2300" kern="1200" dirty="0" smtClean="0">
                <a:solidFill>
                  <a:srgbClr val="00B050"/>
                </a:solidFill>
                <a:latin typeface="Times New Roman" panose="02020603050405020304" pitchFamily="18" charset="0"/>
                <a:ea typeface="+mn-ea"/>
                <a:cs typeface="Times New Roman" panose="02020603050405020304" pitchFamily="18" charset="0"/>
              </a:rPr>
              <a:t>,</a:t>
            </a:r>
            <a:r>
              <a:rPr lang="vi-VN" sz="2300" i="0" kern="1200" dirty="0" smtClean="0">
                <a:solidFill>
                  <a:srgbClr val="00B050"/>
                </a:solidFill>
                <a:latin typeface="Times New Roman" panose="02020603050405020304" pitchFamily="18" charset="0"/>
                <a:ea typeface="+mn-ea"/>
                <a:cs typeface="Times New Roman" panose="02020603050405020304" pitchFamily="18" charset="0"/>
              </a:rPr>
              <a:t> </a:t>
            </a:r>
            <a:r>
              <a:rPr lang="vi-VN" sz="2300" i="0" kern="1200" dirty="0">
                <a:solidFill>
                  <a:srgbClr val="00B050"/>
                </a:solidFill>
                <a:latin typeface="Times New Roman" panose="02020603050405020304" pitchFamily="18" charset="0"/>
                <a:ea typeface="+mn-ea"/>
                <a:cs typeface="Times New Roman" panose="02020603050405020304" pitchFamily="18" charset="0"/>
              </a:rPr>
              <a:t>sgk Tr</a:t>
            </a:r>
            <a:r>
              <a:rPr lang="en-US" sz="2300" i="0" kern="1200" dirty="0">
                <a:solidFill>
                  <a:srgbClr val="00B050"/>
                </a:solidFill>
                <a:latin typeface="Times New Roman" panose="02020603050405020304" pitchFamily="18" charset="0"/>
                <a:ea typeface="+mn-ea"/>
                <a:cs typeface="Times New Roman" panose="02020603050405020304" pitchFamily="18" charset="0"/>
              </a:rPr>
              <a:t> </a:t>
            </a:r>
            <a:r>
              <a:rPr lang="en-US" sz="2300" i="0" kern="1200" dirty="0" smtClean="0">
                <a:solidFill>
                  <a:srgbClr val="00B050"/>
                </a:solidFill>
                <a:latin typeface="Times New Roman" panose="02020603050405020304" pitchFamily="18" charset="0"/>
                <a:ea typeface="+mn-ea"/>
                <a:cs typeface="Times New Roman" panose="02020603050405020304" pitchFamily="18" charset="0"/>
              </a:rPr>
              <a:t>32 </a:t>
            </a:r>
            <a:r>
              <a:rPr lang="en-US" sz="2300" i="0" kern="1200" dirty="0">
                <a:solidFill>
                  <a:srgbClr val="00B050"/>
                </a:solidFill>
                <a:latin typeface="Times New Roman" panose="02020603050405020304" pitchFamily="18" charset="0"/>
                <a:ea typeface="+mn-ea"/>
                <a:cs typeface="Times New Roman" panose="02020603050405020304" pitchFamily="18" charset="0"/>
              </a:rPr>
              <a:t>- </a:t>
            </a:r>
            <a:r>
              <a:rPr lang="en-US" sz="2300" i="0" kern="1200" dirty="0" smtClean="0">
                <a:solidFill>
                  <a:srgbClr val="00B050"/>
                </a:solidFill>
                <a:latin typeface="Times New Roman" panose="02020603050405020304" pitchFamily="18" charset="0"/>
                <a:ea typeface="+mn-ea"/>
                <a:cs typeface="Times New Roman" panose="02020603050405020304" pitchFamily="18" charset="0"/>
              </a:rPr>
              <a:t>33 </a:t>
            </a:r>
            <a:r>
              <a:rPr lang="vi-VN" sz="2300" i="0" kern="1200" dirty="0">
                <a:solidFill>
                  <a:srgbClr val="00B050"/>
                </a:solidFill>
                <a:latin typeface="Times New Roman" panose="02020603050405020304" pitchFamily="18" charset="0"/>
                <a:ea typeface="+mn-ea"/>
                <a:cs typeface="Times New Roman" panose="02020603050405020304" pitchFamily="18" charset="0"/>
              </a:rPr>
              <a:t>)</a:t>
            </a:r>
            <a:r>
              <a:rPr lang="en-US" sz="2300" i="0" kern="1200" dirty="0">
                <a:solidFill>
                  <a:srgbClr val="00B050"/>
                </a:solidFill>
                <a:latin typeface="Times New Roman" panose="02020603050405020304" pitchFamily="18" charset="0"/>
                <a:ea typeface="+mn-ea"/>
                <a:cs typeface="Times New Roman" panose="02020603050405020304" pitchFamily="18" charset="0"/>
              </a:rPr>
              <a:t/>
            </a:r>
            <a:br>
              <a:rPr lang="en-US" sz="2300" i="0" kern="1200" dirty="0">
                <a:solidFill>
                  <a:srgbClr val="00B050"/>
                </a:solidFill>
                <a:latin typeface="Times New Roman" panose="02020603050405020304" pitchFamily="18" charset="0"/>
                <a:ea typeface="+mn-ea"/>
                <a:cs typeface="Times New Roman" panose="02020603050405020304" pitchFamily="18" charset="0"/>
              </a:rPr>
            </a:br>
            <a:r>
              <a:rPr lang="en-US" sz="4400" b="0" i="0" kern="1200" dirty="0">
                <a:solidFill>
                  <a:prstClr val="black"/>
                </a:solidFill>
                <a:latin typeface="Times New Roman" panose="02020603050405020304" pitchFamily="18" charset="0"/>
                <a:ea typeface="+mj-ea"/>
                <a:cs typeface="Times New Roman" panose="02020603050405020304" pitchFamily="18" charset="0"/>
              </a:rPr>
              <a:t/>
            </a:r>
            <a:br>
              <a:rPr lang="en-US" sz="4400" b="0" i="0" kern="1200" dirty="0">
                <a:solidFill>
                  <a:prstClr val="black"/>
                </a:solidFill>
                <a:latin typeface="Times New Roman" panose="02020603050405020304" pitchFamily="18" charset="0"/>
                <a:ea typeface="+mj-ea"/>
                <a:cs typeface="Times New Roman" panose="02020603050405020304" pitchFamily="18" charset="0"/>
              </a:rPr>
            </a:br>
            <a:endParaRPr sz="2800" b="0" i="0" dirty="0">
              <a:solidFill>
                <a:schemeClr val="accent2"/>
              </a:solidFill>
              <a:latin typeface="Times New Roman" panose="02020603050405020304" pitchFamily="18" charset="0"/>
              <a:cs typeface="Times New Roman" panose="02020603050405020304" pitchFamily="18" charset="0"/>
            </a:endParaRPr>
          </a:p>
        </p:txBody>
      </p:sp>
      <p:pic>
        <p:nvPicPr>
          <p:cNvPr id="26" name="Picture 7" descr="C:\Users\SONY VAIO\Desktop\pac po\hinh anh\6082313420120831163031176.jpg">
            <a:extLst>
              <a:ext uri="{FF2B5EF4-FFF2-40B4-BE49-F238E27FC236}">
                <a16:creationId xmlns:a16="http://schemas.microsoft.com/office/drawing/2014/main" id="{33D7D4D6-2147-4A63-AEF7-C0342C1128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2277" y="9525"/>
            <a:ext cx="6564925" cy="571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371600" y="6123709"/>
            <a:ext cx="10515602" cy="400110"/>
          </a:xfrm>
          <a:prstGeom prst="rect">
            <a:avLst/>
          </a:prstGeom>
          <a:noFill/>
        </p:spPr>
        <p:txBody>
          <a:bodyPr wrap="square" rtlCol="0">
            <a:spAutoFit/>
          </a:bodyPr>
          <a:lstStyle/>
          <a:p>
            <a:r>
              <a:rPr lang="en-US" sz="2000" b="1">
                <a:latin typeface="Times New Roman" panose="02020603050405020304" pitchFamily="18" charset="0"/>
                <a:ea typeface="Calibri" panose="020F0502020204030204" pitchFamily="34" charset="0"/>
              </a:rPr>
              <a:t>Giáo viên soạn: Nguyễn Thị Kim Nga,  trường THCS&amp;THPT Đống Đa, Đà Lạt, Lâm Đồng</a:t>
            </a:r>
            <a:endParaRPr lang="en-GB" sz="2000"/>
          </a:p>
        </p:txBody>
      </p:sp>
    </p:spTree>
    <p:extLst>
      <p:ext uri="{BB962C8B-B14F-4D97-AF65-F5344CB8AC3E}">
        <p14:creationId xmlns:p14="http://schemas.microsoft.com/office/powerpoint/2010/main" val="326556800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10"/>
                                        </p:tgtEl>
                                        <p:attrNameLst>
                                          <p:attrName>style.visibility</p:attrName>
                                        </p:attrNameLst>
                                      </p:cBhvr>
                                      <p:to>
                                        <p:strVal val="visible"/>
                                      </p:to>
                                    </p:set>
                                    <p:anim calcmode="lin" valueType="num">
                                      <p:cBhvr>
                                        <p:cTn id="7" dur="500" fill="hold"/>
                                        <p:tgtEl>
                                          <p:spTgt spid="1510"/>
                                        </p:tgtEl>
                                        <p:attrNameLst>
                                          <p:attrName>ppt_w</p:attrName>
                                        </p:attrNameLst>
                                      </p:cBhvr>
                                      <p:tavLst>
                                        <p:tav tm="0">
                                          <p:val>
                                            <p:fltVal val="0"/>
                                          </p:val>
                                        </p:tav>
                                        <p:tav tm="100000">
                                          <p:val>
                                            <p:strVal val="#ppt_w"/>
                                          </p:val>
                                        </p:tav>
                                      </p:tavLst>
                                    </p:anim>
                                    <p:anim calcmode="lin" valueType="num">
                                      <p:cBhvr>
                                        <p:cTn id="8" dur="500" fill="hold"/>
                                        <p:tgtEl>
                                          <p:spTgt spid="1510"/>
                                        </p:tgtEl>
                                        <p:attrNameLst>
                                          <p:attrName>ppt_h</p:attrName>
                                        </p:attrNameLst>
                                      </p:cBhvr>
                                      <p:tavLst>
                                        <p:tav tm="0">
                                          <p:val>
                                            <p:fltVal val="0"/>
                                          </p:val>
                                        </p:tav>
                                        <p:tav tm="100000">
                                          <p:val>
                                            <p:strVal val="#ppt_h"/>
                                          </p:val>
                                        </p:tav>
                                      </p:tavLst>
                                    </p:anim>
                                    <p:animEffect transition="in" filter="fade">
                                      <p:cBhvr>
                                        <p:cTn id="9" dur="500"/>
                                        <p:tgtEl>
                                          <p:spTgt spid="1510"/>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1000"/>
                                        <p:tgtEl>
                                          <p:spTgt spid="26"/>
                                        </p:tgtEl>
                                      </p:cBhvr>
                                    </p:animEffect>
                                    <p:anim calcmode="lin" valueType="num">
                                      <p:cBhvr>
                                        <p:cTn id="15" dur="1000" fill="hold"/>
                                        <p:tgtEl>
                                          <p:spTgt spid="26"/>
                                        </p:tgtEl>
                                        <p:attrNameLst>
                                          <p:attrName>ppt_x</p:attrName>
                                        </p:attrNameLst>
                                      </p:cBhvr>
                                      <p:tavLst>
                                        <p:tav tm="0">
                                          <p:val>
                                            <p:strVal val="#ppt_x"/>
                                          </p:val>
                                        </p:tav>
                                        <p:tav tm="100000">
                                          <p:val>
                                            <p:strVal val="#ppt_x"/>
                                          </p:val>
                                        </p:tav>
                                      </p:tavLst>
                                    </p:anim>
                                    <p:anim calcmode="lin" valueType="num">
                                      <p:cBhvr>
                                        <p:cTn id="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0"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BA7E7E53-08DB-4882-83A5-781FD5103C2E}"/>
              </a:ext>
            </a:extLst>
          </p:cNvPr>
          <p:cNvSpPr/>
          <p:nvPr/>
        </p:nvSpPr>
        <p:spPr>
          <a:xfrm>
            <a:off x="6105331" y="251922"/>
            <a:ext cx="5763208" cy="6272226"/>
          </a:xfrm>
          <a:prstGeom prst="roundRect">
            <a:avLst>
              <a:gd name="adj" fmla="val 3391"/>
            </a:avLst>
          </a:prstGeom>
          <a:solidFill>
            <a:schemeClr val="tx1">
              <a:lumMod val="85000"/>
              <a:lumOff val="1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5" name="Rectangle: Rounded Corners 4">
            <a:extLst>
              <a:ext uri="{FF2B5EF4-FFF2-40B4-BE49-F238E27FC236}">
                <a16:creationId xmlns:a16="http://schemas.microsoft.com/office/drawing/2014/main" id="{D6ED2915-0773-4712-8802-EF72A1309BF4}"/>
              </a:ext>
            </a:extLst>
          </p:cNvPr>
          <p:cNvSpPr/>
          <p:nvPr/>
        </p:nvSpPr>
        <p:spPr>
          <a:xfrm>
            <a:off x="244703" y="292887"/>
            <a:ext cx="5763208" cy="6272226"/>
          </a:xfrm>
          <a:prstGeom prst="roundRect">
            <a:avLst>
              <a:gd name="adj" fmla="val 3391"/>
            </a:avLst>
          </a:prstGeom>
          <a:solidFill>
            <a:schemeClr val="tx1">
              <a:lumMod val="85000"/>
              <a:lumOff val="1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46" name="Rectangle 45">
            <a:extLst>
              <a:ext uri="{FF2B5EF4-FFF2-40B4-BE49-F238E27FC236}">
                <a16:creationId xmlns:a16="http://schemas.microsoft.com/office/drawing/2014/main" id="{0D2659AB-80CA-4288-82E0-F6B4214441AB}"/>
              </a:ext>
            </a:extLst>
          </p:cNvPr>
          <p:cNvSpPr/>
          <p:nvPr/>
        </p:nvSpPr>
        <p:spPr>
          <a:xfrm flipV="1">
            <a:off x="6207232" y="488294"/>
            <a:ext cx="5476777" cy="5855228"/>
          </a:xfrm>
          <a:prstGeom prst="rect">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prstClr val="white"/>
              </a:solidFill>
            </a:endParaRPr>
          </a:p>
        </p:txBody>
      </p:sp>
      <p:sp>
        <p:nvSpPr>
          <p:cNvPr id="42" name="Rectangle 41">
            <a:extLst>
              <a:ext uri="{FF2B5EF4-FFF2-40B4-BE49-F238E27FC236}">
                <a16:creationId xmlns:a16="http://schemas.microsoft.com/office/drawing/2014/main" id="{F51037F8-1A69-485A-9B77-D9BC65DC3FD8}"/>
              </a:ext>
            </a:extLst>
          </p:cNvPr>
          <p:cNvSpPr/>
          <p:nvPr/>
        </p:nvSpPr>
        <p:spPr>
          <a:xfrm flipV="1">
            <a:off x="670268" y="544944"/>
            <a:ext cx="5476777" cy="5855228"/>
          </a:xfrm>
          <a:prstGeom prst="rect">
            <a:avLst/>
          </a:prstGeom>
          <a:solidFill>
            <a:schemeClr val="accent5">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solidFill>
                <a:prstClr val="white"/>
              </a:solidFill>
            </a:endParaRPr>
          </a:p>
        </p:txBody>
      </p:sp>
      <p:sp>
        <p:nvSpPr>
          <p:cNvPr id="41" name="Block Arc 40">
            <a:extLst>
              <a:ext uri="{FF2B5EF4-FFF2-40B4-BE49-F238E27FC236}">
                <a16:creationId xmlns:a16="http://schemas.microsoft.com/office/drawing/2014/main" id="{31656C06-7D91-4518-B9DF-1B05ED8E9BE8}"/>
              </a:ext>
            </a:extLst>
          </p:cNvPr>
          <p:cNvSpPr/>
          <p:nvPr/>
        </p:nvSpPr>
        <p:spPr>
          <a:xfrm>
            <a:off x="5718112" y="5557277"/>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black"/>
              </a:solidFill>
            </a:endParaRPr>
          </a:p>
        </p:txBody>
      </p:sp>
      <p:sp>
        <p:nvSpPr>
          <p:cNvPr id="6" name="Rectangle 5">
            <a:extLst>
              <a:ext uri="{FF2B5EF4-FFF2-40B4-BE49-F238E27FC236}">
                <a16:creationId xmlns:a16="http://schemas.microsoft.com/office/drawing/2014/main" id="{F03D177B-C53A-4169-9A0C-6DCAC70EBA36}"/>
              </a:ext>
            </a:extLst>
          </p:cNvPr>
          <p:cNvSpPr/>
          <p:nvPr/>
        </p:nvSpPr>
        <p:spPr>
          <a:xfrm>
            <a:off x="6262171" y="65599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7" name="Rectangle 6">
            <a:extLst>
              <a:ext uri="{FF2B5EF4-FFF2-40B4-BE49-F238E27FC236}">
                <a16:creationId xmlns:a16="http://schemas.microsoft.com/office/drawing/2014/main" id="{310C2282-ACD3-426E-8ACA-34626B578325}"/>
              </a:ext>
            </a:extLst>
          </p:cNvPr>
          <p:cNvSpPr/>
          <p:nvPr/>
        </p:nvSpPr>
        <p:spPr>
          <a:xfrm>
            <a:off x="6262171" y="129128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8" name="Rectangle 7">
            <a:extLst>
              <a:ext uri="{FF2B5EF4-FFF2-40B4-BE49-F238E27FC236}">
                <a16:creationId xmlns:a16="http://schemas.microsoft.com/office/drawing/2014/main" id="{4B694D84-0D6B-4A16-A2AB-AA43A5C30B44}"/>
              </a:ext>
            </a:extLst>
          </p:cNvPr>
          <p:cNvSpPr/>
          <p:nvPr/>
        </p:nvSpPr>
        <p:spPr>
          <a:xfrm>
            <a:off x="6262171" y="192657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9" name="Rectangle 8">
            <a:extLst>
              <a:ext uri="{FF2B5EF4-FFF2-40B4-BE49-F238E27FC236}">
                <a16:creationId xmlns:a16="http://schemas.microsoft.com/office/drawing/2014/main" id="{AFCDB22A-CCBF-4F29-B45E-ACA4889B5572}"/>
              </a:ext>
            </a:extLst>
          </p:cNvPr>
          <p:cNvSpPr/>
          <p:nvPr/>
        </p:nvSpPr>
        <p:spPr>
          <a:xfrm>
            <a:off x="6262171" y="256186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10" name="Rectangle 9">
            <a:extLst>
              <a:ext uri="{FF2B5EF4-FFF2-40B4-BE49-F238E27FC236}">
                <a16:creationId xmlns:a16="http://schemas.microsoft.com/office/drawing/2014/main" id="{ECAD9FA8-ACE2-4A0C-B8B5-BAE974196E1D}"/>
              </a:ext>
            </a:extLst>
          </p:cNvPr>
          <p:cNvSpPr/>
          <p:nvPr/>
        </p:nvSpPr>
        <p:spPr>
          <a:xfrm>
            <a:off x="6262171" y="319715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11" name="Rectangle 10">
            <a:extLst>
              <a:ext uri="{FF2B5EF4-FFF2-40B4-BE49-F238E27FC236}">
                <a16:creationId xmlns:a16="http://schemas.microsoft.com/office/drawing/2014/main" id="{93347B14-1191-4662-A7D6-26EE094669C1}"/>
              </a:ext>
            </a:extLst>
          </p:cNvPr>
          <p:cNvSpPr/>
          <p:nvPr/>
        </p:nvSpPr>
        <p:spPr>
          <a:xfrm>
            <a:off x="6262171" y="383244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12" name="Rectangle 11">
            <a:extLst>
              <a:ext uri="{FF2B5EF4-FFF2-40B4-BE49-F238E27FC236}">
                <a16:creationId xmlns:a16="http://schemas.microsoft.com/office/drawing/2014/main" id="{B67C7338-1A73-4236-82C2-756288171F6C}"/>
              </a:ext>
            </a:extLst>
          </p:cNvPr>
          <p:cNvSpPr/>
          <p:nvPr/>
        </p:nvSpPr>
        <p:spPr>
          <a:xfrm>
            <a:off x="6262171" y="446773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13" name="Rectangle 12">
            <a:extLst>
              <a:ext uri="{FF2B5EF4-FFF2-40B4-BE49-F238E27FC236}">
                <a16:creationId xmlns:a16="http://schemas.microsoft.com/office/drawing/2014/main" id="{F5D2C3D3-861F-4FB1-BB0E-FA513372C21F}"/>
              </a:ext>
            </a:extLst>
          </p:cNvPr>
          <p:cNvSpPr/>
          <p:nvPr/>
        </p:nvSpPr>
        <p:spPr>
          <a:xfrm>
            <a:off x="6262171" y="510302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14" name="Rectangle 13">
            <a:extLst>
              <a:ext uri="{FF2B5EF4-FFF2-40B4-BE49-F238E27FC236}">
                <a16:creationId xmlns:a16="http://schemas.microsoft.com/office/drawing/2014/main" id="{FF333AD3-8F87-4390-886F-EA6B8B2109B9}"/>
              </a:ext>
            </a:extLst>
          </p:cNvPr>
          <p:cNvSpPr/>
          <p:nvPr/>
        </p:nvSpPr>
        <p:spPr>
          <a:xfrm>
            <a:off x="6262171" y="573831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25" name="Rectangle 24">
            <a:extLst>
              <a:ext uri="{FF2B5EF4-FFF2-40B4-BE49-F238E27FC236}">
                <a16:creationId xmlns:a16="http://schemas.microsoft.com/office/drawing/2014/main" id="{6AE42C6C-2E9D-46B2-B785-E3AD6886D430}"/>
              </a:ext>
            </a:extLst>
          </p:cNvPr>
          <p:cNvSpPr/>
          <p:nvPr/>
        </p:nvSpPr>
        <p:spPr>
          <a:xfrm>
            <a:off x="5626380" y="65599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26" name="Rectangle 25">
            <a:extLst>
              <a:ext uri="{FF2B5EF4-FFF2-40B4-BE49-F238E27FC236}">
                <a16:creationId xmlns:a16="http://schemas.microsoft.com/office/drawing/2014/main" id="{7B05D698-6FD7-4369-958C-52731AFEABEA}"/>
              </a:ext>
            </a:extLst>
          </p:cNvPr>
          <p:cNvSpPr/>
          <p:nvPr/>
        </p:nvSpPr>
        <p:spPr>
          <a:xfrm>
            <a:off x="5626380" y="129128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27" name="Rectangle 26">
            <a:extLst>
              <a:ext uri="{FF2B5EF4-FFF2-40B4-BE49-F238E27FC236}">
                <a16:creationId xmlns:a16="http://schemas.microsoft.com/office/drawing/2014/main" id="{C18D1F1B-E509-440C-BBA6-B2C668C49B91}"/>
              </a:ext>
            </a:extLst>
          </p:cNvPr>
          <p:cNvSpPr/>
          <p:nvPr/>
        </p:nvSpPr>
        <p:spPr>
          <a:xfrm>
            <a:off x="5626380" y="192657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28" name="Rectangle 27">
            <a:extLst>
              <a:ext uri="{FF2B5EF4-FFF2-40B4-BE49-F238E27FC236}">
                <a16:creationId xmlns:a16="http://schemas.microsoft.com/office/drawing/2014/main" id="{4C8CEED3-09FB-4F17-A646-8559B7CDCD5F}"/>
              </a:ext>
            </a:extLst>
          </p:cNvPr>
          <p:cNvSpPr/>
          <p:nvPr/>
        </p:nvSpPr>
        <p:spPr>
          <a:xfrm>
            <a:off x="5626380" y="256186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29" name="Rectangle 28">
            <a:extLst>
              <a:ext uri="{FF2B5EF4-FFF2-40B4-BE49-F238E27FC236}">
                <a16:creationId xmlns:a16="http://schemas.microsoft.com/office/drawing/2014/main" id="{775403C5-5309-4193-A5F4-8215908C80B7}"/>
              </a:ext>
            </a:extLst>
          </p:cNvPr>
          <p:cNvSpPr/>
          <p:nvPr/>
        </p:nvSpPr>
        <p:spPr>
          <a:xfrm>
            <a:off x="5626380" y="319715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30" name="Rectangle 29">
            <a:extLst>
              <a:ext uri="{FF2B5EF4-FFF2-40B4-BE49-F238E27FC236}">
                <a16:creationId xmlns:a16="http://schemas.microsoft.com/office/drawing/2014/main" id="{618697E5-08E8-4962-9C91-9170B6913260}"/>
              </a:ext>
            </a:extLst>
          </p:cNvPr>
          <p:cNvSpPr/>
          <p:nvPr/>
        </p:nvSpPr>
        <p:spPr>
          <a:xfrm>
            <a:off x="5626380" y="383244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31" name="Rectangle 30">
            <a:extLst>
              <a:ext uri="{FF2B5EF4-FFF2-40B4-BE49-F238E27FC236}">
                <a16:creationId xmlns:a16="http://schemas.microsoft.com/office/drawing/2014/main" id="{BB51A512-F6E2-4EAE-9DA6-577103BD9565}"/>
              </a:ext>
            </a:extLst>
          </p:cNvPr>
          <p:cNvSpPr/>
          <p:nvPr/>
        </p:nvSpPr>
        <p:spPr>
          <a:xfrm>
            <a:off x="5626380" y="446773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32" name="Rectangle 31">
            <a:extLst>
              <a:ext uri="{FF2B5EF4-FFF2-40B4-BE49-F238E27FC236}">
                <a16:creationId xmlns:a16="http://schemas.microsoft.com/office/drawing/2014/main" id="{A8C5311D-6E21-4452-9490-92F5243E4952}"/>
              </a:ext>
            </a:extLst>
          </p:cNvPr>
          <p:cNvSpPr/>
          <p:nvPr/>
        </p:nvSpPr>
        <p:spPr>
          <a:xfrm>
            <a:off x="5626380" y="510302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33" name="Rectangle 32">
            <a:extLst>
              <a:ext uri="{FF2B5EF4-FFF2-40B4-BE49-F238E27FC236}">
                <a16:creationId xmlns:a16="http://schemas.microsoft.com/office/drawing/2014/main" id="{DE3BB056-E226-4D3F-BE78-DA1042364991}"/>
              </a:ext>
            </a:extLst>
          </p:cNvPr>
          <p:cNvSpPr/>
          <p:nvPr/>
        </p:nvSpPr>
        <p:spPr>
          <a:xfrm>
            <a:off x="5626380" y="5738317"/>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2" name="Block Arc 1">
            <a:extLst>
              <a:ext uri="{FF2B5EF4-FFF2-40B4-BE49-F238E27FC236}">
                <a16:creationId xmlns:a16="http://schemas.microsoft.com/office/drawing/2014/main" id="{506E4094-FBB7-473A-A2BB-29ECC0793C5E}"/>
              </a:ext>
            </a:extLst>
          </p:cNvPr>
          <p:cNvSpPr/>
          <p:nvPr/>
        </p:nvSpPr>
        <p:spPr>
          <a:xfrm>
            <a:off x="5728272" y="496661"/>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black"/>
              </a:solidFill>
            </a:endParaRPr>
          </a:p>
        </p:txBody>
      </p:sp>
      <p:sp>
        <p:nvSpPr>
          <p:cNvPr id="34" name="Block Arc 33">
            <a:extLst>
              <a:ext uri="{FF2B5EF4-FFF2-40B4-BE49-F238E27FC236}">
                <a16:creationId xmlns:a16="http://schemas.microsoft.com/office/drawing/2014/main" id="{46BADE55-2DDB-4E26-9E63-A807B5BE2736}"/>
              </a:ext>
            </a:extLst>
          </p:cNvPr>
          <p:cNvSpPr/>
          <p:nvPr/>
        </p:nvSpPr>
        <p:spPr>
          <a:xfrm>
            <a:off x="5728272" y="1078003"/>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black"/>
              </a:solidFill>
            </a:endParaRPr>
          </a:p>
        </p:txBody>
      </p:sp>
      <p:sp>
        <p:nvSpPr>
          <p:cNvPr id="35" name="Block Arc 34">
            <a:extLst>
              <a:ext uri="{FF2B5EF4-FFF2-40B4-BE49-F238E27FC236}">
                <a16:creationId xmlns:a16="http://schemas.microsoft.com/office/drawing/2014/main" id="{FDE6D817-92C1-4C26-B3BE-7C139FD326CA}"/>
              </a:ext>
            </a:extLst>
          </p:cNvPr>
          <p:cNvSpPr/>
          <p:nvPr/>
        </p:nvSpPr>
        <p:spPr>
          <a:xfrm>
            <a:off x="5728272" y="1727344"/>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black"/>
              </a:solidFill>
            </a:endParaRPr>
          </a:p>
        </p:txBody>
      </p:sp>
      <p:sp>
        <p:nvSpPr>
          <p:cNvPr id="36" name="Block Arc 35">
            <a:extLst>
              <a:ext uri="{FF2B5EF4-FFF2-40B4-BE49-F238E27FC236}">
                <a16:creationId xmlns:a16="http://schemas.microsoft.com/office/drawing/2014/main" id="{4E49FA1B-49E7-40F4-AABB-373649DEF673}"/>
              </a:ext>
            </a:extLst>
          </p:cNvPr>
          <p:cNvSpPr/>
          <p:nvPr/>
        </p:nvSpPr>
        <p:spPr>
          <a:xfrm>
            <a:off x="5728272" y="2353863"/>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black"/>
              </a:solidFill>
            </a:endParaRPr>
          </a:p>
        </p:txBody>
      </p:sp>
      <p:sp>
        <p:nvSpPr>
          <p:cNvPr id="37" name="Block Arc 36">
            <a:extLst>
              <a:ext uri="{FF2B5EF4-FFF2-40B4-BE49-F238E27FC236}">
                <a16:creationId xmlns:a16="http://schemas.microsoft.com/office/drawing/2014/main" id="{F530B5CE-9B18-44B7-AC8E-602DD03101E3}"/>
              </a:ext>
            </a:extLst>
          </p:cNvPr>
          <p:cNvSpPr/>
          <p:nvPr/>
        </p:nvSpPr>
        <p:spPr>
          <a:xfrm>
            <a:off x="5728272" y="3010159"/>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black"/>
              </a:solidFill>
            </a:endParaRPr>
          </a:p>
        </p:txBody>
      </p:sp>
      <p:sp>
        <p:nvSpPr>
          <p:cNvPr id="38" name="Block Arc 37">
            <a:extLst>
              <a:ext uri="{FF2B5EF4-FFF2-40B4-BE49-F238E27FC236}">
                <a16:creationId xmlns:a16="http://schemas.microsoft.com/office/drawing/2014/main" id="{4CA07F2F-17D0-40C3-A0CA-399193E89CC1}"/>
              </a:ext>
            </a:extLst>
          </p:cNvPr>
          <p:cNvSpPr/>
          <p:nvPr/>
        </p:nvSpPr>
        <p:spPr>
          <a:xfrm>
            <a:off x="5728272" y="3628442"/>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black"/>
              </a:solidFill>
            </a:endParaRPr>
          </a:p>
        </p:txBody>
      </p:sp>
      <p:sp>
        <p:nvSpPr>
          <p:cNvPr id="39" name="Block Arc 38">
            <a:extLst>
              <a:ext uri="{FF2B5EF4-FFF2-40B4-BE49-F238E27FC236}">
                <a16:creationId xmlns:a16="http://schemas.microsoft.com/office/drawing/2014/main" id="{8FC813FA-8150-47AC-BDFC-87D0BD424A47}"/>
              </a:ext>
            </a:extLst>
          </p:cNvPr>
          <p:cNvSpPr/>
          <p:nvPr/>
        </p:nvSpPr>
        <p:spPr>
          <a:xfrm>
            <a:off x="5728272" y="4268504"/>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black"/>
              </a:solidFill>
            </a:endParaRPr>
          </a:p>
        </p:txBody>
      </p:sp>
      <p:sp>
        <p:nvSpPr>
          <p:cNvPr id="40" name="Block Arc 39">
            <a:extLst>
              <a:ext uri="{FF2B5EF4-FFF2-40B4-BE49-F238E27FC236}">
                <a16:creationId xmlns:a16="http://schemas.microsoft.com/office/drawing/2014/main" id="{CA54BF50-4A8F-4AFB-A0D8-48D60D046129}"/>
              </a:ext>
            </a:extLst>
          </p:cNvPr>
          <p:cNvSpPr/>
          <p:nvPr/>
        </p:nvSpPr>
        <p:spPr>
          <a:xfrm>
            <a:off x="5728272" y="4903794"/>
            <a:ext cx="774440" cy="755779"/>
          </a:xfrm>
          <a:prstGeom prst="blockArc">
            <a:avLst>
              <a:gd name="adj1" fmla="val 10800000"/>
              <a:gd name="adj2" fmla="val 6"/>
              <a:gd name="adj3" fmla="val 14918"/>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black"/>
              </a:solidFill>
            </a:endParaRPr>
          </a:p>
        </p:txBody>
      </p:sp>
      <p:sp>
        <p:nvSpPr>
          <p:cNvPr id="980" name="Hình tự do: Hình 23">
            <a:extLst>
              <a:ext uri="{FF2B5EF4-FFF2-40B4-BE49-F238E27FC236}">
                <a16:creationId xmlns:a16="http://schemas.microsoft.com/office/drawing/2014/main" id="{6B6B0FD9-6DDB-486D-8B45-A84B2D7AA151}"/>
              </a:ext>
            </a:extLst>
          </p:cNvPr>
          <p:cNvSpPr/>
          <p:nvPr/>
        </p:nvSpPr>
        <p:spPr>
          <a:xfrm>
            <a:off x="11023897" y="859918"/>
            <a:ext cx="386991" cy="161834"/>
          </a:xfrm>
          <a:custGeom>
            <a:avLst/>
            <a:gdLst>
              <a:gd name="connsiteX0" fmla="*/ 653925 w 1307850"/>
              <a:gd name="connsiteY0" fmla="*/ 0 h 518652"/>
              <a:gd name="connsiteX1" fmla="*/ 1269978 w 1307850"/>
              <a:gd name="connsiteY1" fmla="*/ 399340 h 518652"/>
              <a:gd name="connsiteX2" fmla="*/ 1307850 w 1307850"/>
              <a:gd name="connsiteY2" fmla="*/ 518652 h 518652"/>
              <a:gd name="connsiteX3" fmla="*/ 0 w 1307850"/>
              <a:gd name="connsiteY3" fmla="*/ 518652 h 518652"/>
              <a:gd name="connsiteX4" fmla="*/ 37872 w 1307850"/>
              <a:gd name="connsiteY4" fmla="*/ 399340 h 518652"/>
              <a:gd name="connsiteX5" fmla="*/ 653925 w 1307850"/>
              <a:gd name="connsiteY5" fmla="*/ 0 h 518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07850" h="518652">
                <a:moveTo>
                  <a:pt x="653925" y="0"/>
                </a:moveTo>
                <a:cubicBezTo>
                  <a:pt x="930866" y="0"/>
                  <a:pt x="1168480" y="164664"/>
                  <a:pt x="1269978" y="399340"/>
                </a:cubicBezTo>
                <a:lnTo>
                  <a:pt x="1307850" y="518652"/>
                </a:lnTo>
                <a:lnTo>
                  <a:pt x="0" y="518652"/>
                </a:lnTo>
                <a:lnTo>
                  <a:pt x="37872" y="399340"/>
                </a:lnTo>
                <a:cubicBezTo>
                  <a:pt x="139371" y="164664"/>
                  <a:pt x="376985" y="0"/>
                  <a:pt x="653925" y="0"/>
                </a:cubicBezTo>
                <a:close/>
              </a:path>
            </a:pathLst>
          </a:custGeom>
          <a:solidFill>
            <a:srgbClr val="9DC3E6"/>
          </a:solidFill>
          <a:ln w="762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prstClr val="white"/>
              </a:solidFill>
            </a:endParaRPr>
          </a:p>
        </p:txBody>
      </p:sp>
      <p:pic>
        <p:nvPicPr>
          <p:cNvPr id="988" name="Graphic 987">
            <a:extLst>
              <a:ext uri="{FF2B5EF4-FFF2-40B4-BE49-F238E27FC236}">
                <a16:creationId xmlns:a16="http://schemas.microsoft.com/office/drawing/2014/main" id="{95416D05-1A54-49FC-AD27-2D5B9A5EC59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6973253" y="5197503"/>
            <a:ext cx="1301675" cy="1301674"/>
          </a:xfrm>
          <a:prstGeom prst="rect">
            <a:avLst/>
          </a:prstGeom>
        </p:spPr>
      </p:pic>
      <p:pic>
        <p:nvPicPr>
          <p:cNvPr id="990" name="Graphic 989">
            <a:extLst>
              <a:ext uri="{FF2B5EF4-FFF2-40B4-BE49-F238E27FC236}">
                <a16:creationId xmlns:a16="http://schemas.microsoft.com/office/drawing/2014/main" id="{36658413-F1DF-4303-97E2-3DDC5674C69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p:blipFill>
        <p:spPr>
          <a:xfrm>
            <a:off x="8910717" y="4870854"/>
            <a:ext cx="1301675" cy="1301674"/>
          </a:xfrm>
          <a:prstGeom prst="rect">
            <a:avLst/>
          </a:prstGeom>
        </p:spPr>
      </p:pic>
      <p:pic>
        <p:nvPicPr>
          <p:cNvPr id="24" name="Picture 23">
            <a:extLst>
              <a:ext uri="{FF2B5EF4-FFF2-40B4-BE49-F238E27FC236}">
                <a16:creationId xmlns:a16="http://schemas.microsoft.com/office/drawing/2014/main" id="{5198AD69-31E6-45F7-B31B-65538713D72E}"/>
              </a:ext>
            </a:extLst>
          </p:cNvPr>
          <p:cNvPicPr>
            <a:picLocks noChangeAspect="1"/>
          </p:cNvPicPr>
          <p:nvPr/>
        </p:nvPicPr>
        <p:blipFill rotWithShape="1">
          <a:blip r:embed="rId5"/>
          <a:srcRect r="21003"/>
          <a:stretch/>
        </p:blipFill>
        <p:spPr>
          <a:xfrm>
            <a:off x="10653357" y="5007244"/>
            <a:ext cx="1030643" cy="1304657"/>
          </a:xfrm>
          <a:prstGeom prst="rect">
            <a:avLst/>
          </a:prstGeom>
        </p:spPr>
      </p:pic>
      <p:sp>
        <p:nvSpPr>
          <p:cNvPr id="64" name="Freeform: Shape 51">
            <a:extLst>
              <a:ext uri="{FF2B5EF4-FFF2-40B4-BE49-F238E27FC236}">
                <a16:creationId xmlns:a16="http://schemas.microsoft.com/office/drawing/2014/main" id="{ECFD516D-6661-4393-A041-67F44F195777}"/>
              </a:ext>
            </a:extLst>
          </p:cNvPr>
          <p:cNvSpPr/>
          <p:nvPr/>
        </p:nvSpPr>
        <p:spPr>
          <a:xfrm>
            <a:off x="3078431" y="254356"/>
            <a:ext cx="5425082" cy="2065452"/>
          </a:xfrm>
          <a:custGeom>
            <a:avLst/>
            <a:gdLst>
              <a:gd name="connsiteX0" fmla="*/ 61784 w 2414760"/>
              <a:gd name="connsiteY0" fmla="*/ 614680 h 726440"/>
              <a:gd name="connsiteX1" fmla="*/ 56704 w 2414760"/>
              <a:gd name="connsiteY1" fmla="*/ 416560 h 726440"/>
              <a:gd name="connsiteX2" fmla="*/ 41464 w 2414760"/>
              <a:gd name="connsiteY2" fmla="*/ 396240 h 726440"/>
              <a:gd name="connsiteX3" fmla="*/ 26224 w 2414760"/>
              <a:gd name="connsiteY3" fmla="*/ 360680 h 726440"/>
              <a:gd name="connsiteX4" fmla="*/ 5904 w 2414760"/>
              <a:gd name="connsiteY4" fmla="*/ 299720 h 726440"/>
              <a:gd name="connsiteX5" fmla="*/ 16064 w 2414760"/>
              <a:gd name="connsiteY5" fmla="*/ 81280 h 726440"/>
              <a:gd name="connsiteX6" fmla="*/ 36384 w 2414760"/>
              <a:gd name="connsiteY6" fmla="*/ 50800 h 726440"/>
              <a:gd name="connsiteX7" fmla="*/ 71944 w 2414760"/>
              <a:gd name="connsiteY7" fmla="*/ 25400 h 726440"/>
              <a:gd name="connsiteX8" fmla="*/ 137984 w 2414760"/>
              <a:gd name="connsiteY8" fmla="*/ 0 h 726440"/>
              <a:gd name="connsiteX9" fmla="*/ 280224 w 2414760"/>
              <a:gd name="connsiteY9" fmla="*/ 30480 h 726440"/>
              <a:gd name="connsiteX10" fmla="*/ 331024 w 2414760"/>
              <a:gd name="connsiteY10" fmla="*/ 60960 h 726440"/>
              <a:gd name="connsiteX11" fmla="*/ 356424 w 2414760"/>
              <a:gd name="connsiteY11" fmla="*/ 71120 h 726440"/>
              <a:gd name="connsiteX12" fmla="*/ 590104 w 2414760"/>
              <a:gd name="connsiteY12" fmla="*/ 66040 h 726440"/>
              <a:gd name="connsiteX13" fmla="*/ 747584 w 2414760"/>
              <a:gd name="connsiteY13" fmla="*/ 55880 h 726440"/>
              <a:gd name="connsiteX14" fmla="*/ 899984 w 2414760"/>
              <a:gd name="connsiteY14" fmla="*/ 66040 h 726440"/>
              <a:gd name="connsiteX15" fmla="*/ 915224 w 2414760"/>
              <a:gd name="connsiteY15" fmla="*/ 91440 h 726440"/>
              <a:gd name="connsiteX16" fmla="*/ 950784 w 2414760"/>
              <a:gd name="connsiteY16" fmla="*/ 142240 h 726440"/>
              <a:gd name="connsiteX17" fmla="*/ 991424 w 2414760"/>
              <a:gd name="connsiteY17" fmla="*/ 132080 h 726440"/>
              <a:gd name="connsiteX18" fmla="*/ 1067624 w 2414760"/>
              <a:gd name="connsiteY18" fmla="*/ 96520 h 726440"/>
              <a:gd name="connsiteX19" fmla="*/ 1113344 w 2414760"/>
              <a:gd name="connsiteY19" fmla="*/ 91440 h 726440"/>
              <a:gd name="connsiteX20" fmla="*/ 1372424 w 2414760"/>
              <a:gd name="connsiteY20" fmla="*/ 101600 h 726440"/>
              <a:gd name="connsiteX21" fmla="*/ 1438464 w 2414760"/>
              <a:gd name="connsiteY21" fmla="*/ 111760 h 726440"/>
              <a:gd name="connsiteX22" fmla="*/ 1570544 w 2414760"/>
              <a:gd name="connsiteY22" fmla="*/ 121920 h 726440"/>
              <a:gd name="connsiteX23" fmla="*/ 1621344 w 2414760"/>
              <a:gd name="connsiteY23" fmla="*/ 132080 h 726440"/>
              <a:gd name="connsiteX24" fmla="*/ 1651824 w 2414760"/>
              <a:gd name="connsiteY24" fmla="*/ 147320 h 726440"/>
              <a:gd name="connsiteX25" fmla="*/ 1687384 w 2414760"/>
              <a:gd name="connsiteY25" fmla="*/ 157480 h 726440"/>
              <a:gd name="connsiteX26" fmla="*/ 1941384 w 2414760"/>
              <a:gd name="connsiteY26" fmla="*/ 137160 h 726440"/>
              <a:gd name="connsiteX27" fmla="*/ 2012504 w 2414760"/>
              <a:gd name="connsiteY27" fmla="*/ 101600 h 726440"/>
              <a:gd name="connsiteX28" fmla="*/ 2180144 w 2414760"/>
              <a:gd name="connsiteY28" fmla="*/ 71120 h 726440"/>
              <a:gd name="connsiteX29" fmla="*/ 2327464 w 2414760"/>
              <a:gd name="connsiteY29" fmla="*/ 106680 h 726440"/>
              <a:gd name="connsiteX30" fmla="*/ 2408744 w 2414760"/>
              <a:gd name="connsiteY30" fmla="*/ 269240 h 726440"/>
              <a:gd name="connsiteX31" fmla="*/ 2403664 w 2414760"/>
              <a:gd name="connsiteY31" fmla="*/ 401320 h 726440"/>
              <a:gd name="connsiteX32" fmla="*/ 2373184 w 2414760"/>
              <a:gd name="connsiteY32" fmla="*/ 482600 h 726440"/>
              <a:gd name="connsiteX33" fmla="*/ 2342704 w 2414760"/>
              <a:gd name="connsiteY33" fmla="*/ 513080 h 726440"/>
              <a:gd name="connsiteX34" fmla="*/ 2302064 w 2414760"/>
              <a:gd name="connsiteY34" fmla="*/ 558800 h 726440"/>
              <a:gd name="connsiteX35" fmla="*/ 2159824 w 2414760"/>
              <a:gd name="connsiteY35" fmla="*/ 599440 h 726440"/>
              <a:gd name="connsiteX36" fmla="*/ 2098864 w 2414760"/>
              <a:gd name="connsiteY36" fmla="*/ 609600 h 726440"/>
              <a:gd name="connsiteX37" fmla="*/ 2083624 w 2414760"/>
              <a:gd name="connsiteY37" fmla="*/ 614680 h 726440"/>
              <a:gd name="connsiteX38" fmla="*/ 1900744 w 2414760"/>
              <a:gd name="connsiteY38" fmla="*/ 629920 h 726440"/>
              <a:gd name="connsiteX39" fmla="*/ 1885504 w 2414760"/>
              <a:gd name="connsiteY39" fmla="*/ 645160 h 726440"/>
              <a:gd name="connsiteX40" fmla="*/ 1829624 w 2414760"/>
              <a:gd name="connsiteY40" fmla="*/ 655320 h 726440"/>
              <a:gd name="connsiteX41" fmla="*/ 1799144 w 2414760"/>
              <a:gd name="connsiteY41" fmla="*/ 665480 h 726440"/>
              <a:gd name="connsiteX42" fmla="*/ 1728024 w 2414760"/>
              <a:gd name="connsiteY42" fmla="*/ 695960 h 726440"/>
              <a:gd name="connsiteX43" fmla="*/ 1682304 w 2414760"/>
              <a:gd name="connsiteY43" fmla="*/ 721360 h 726440"/>
              <a:gd name="connsiteX44" fmla="*/ 1631504 w 2414760"/>
              <a:gd name="connsiteY44" fmla="*/ 726440 h 726440"/>
              <a:gd name="connsiteX45" fmla="*/ 1575624 w 2414760"/>
              <a:gd name="connsiteY45" fmla="*/ 711200 h 726440"/>
              <a:gd name="connsiteX46" fmla="*/ 1560384 w 2414760"/>
              <a:gd name="connsiteY46" fmla="*/ 690880 h 726440"/>
              <a:gd name="connsiteX47" fmla="*/ 1550224 w 2414760"/>
              <a:gd name="connsiteY47" fmla="*/ 655320 h 726440"/>
              <a:gd name="connsiteX48" fmla="*/ 1524824 w 2414760"/>
              <a:gd name="connsiteY48" fmla="*/ 599440 h 726440"/>
              <a:gd name="connsiteX49" fmla="*/ 1463864 w 2414760"/>
              <a:gd name="connsiteY49" fmla="*/ 584200 h 726440"/>
              <a:gd name="connsiteX50" fmla="*/ 1443544 w 2414760"/>
              <a:gd name="connsiteY50" fmla="*/ 579120 h 726440"/>
              <a:gd name="connsiteX51" fmla="*/ 1016824 w 2414760"/>
              <a:gd name="connsiteY51" fmla="*/ 574040 h 726440"/>
              <a:gd name="connsiteX52" fmla="*/ 747584 w 2414760"/>
              <a:gd name="connsiteY52" fmla="*/ 568960 h 726440"/>
              <a:gd name="connsiteX53" fmla="*/ 554544 w 2414760"/>
              <a:gd name="connsiteY53" fmla="*/ 594360 h 726440"/>
              <a:gd name="connsiteX54" fmla="*/ 544384 w 2414760"/>
              <a:gd name="connsiteY54" fmla="*/ 624840 h 726440"/>
              <a:gd name="connsiteX55" fmla="*/ 529144 w 2414760"/>
              <a:gd name="connsiteY55" fmla="*/ 650240 h 726440"/>
              <a:gd name="connsiteX56" fmla="*/ 437704 w 2414760"/>
              <a:gd name="connsiteY56" fmla="*/ 670560 h 726440"/>
              <a:gd name="connsiteX57" fmla="*/ 320864 w 2414760"/>
              <a:gd name="connsiteY57" fmla="*/ 645160 h 726440"/>
              <a:gd name="connsiteX58" fmla="*/ 290384 w 2414760"/>
              <a:gd name="connsiteY58" fmla="*/ 624840 h 726440"/>
              <a:gd name="connsiteX59" fmla="*/ 264984 w 2414760"/>
              <a:gd name="connsiteY59" fmla="*/ 609600 h 726440"/>
              <a:gd name="connsiteX60" fmla="*/ 198944 w 2414760"/>
              <a:gd name="connsiteY60" fmla="*/ 614680 h 726440"/>
              <a:gd name="connsiteX61" fmla="*/ 163384 w 2414760"/>
              <a:gd name="connsiteY61" fmla="*/ 624840 h 726440"/>
              <a:gd name="connsiteX62" fmla="*/ 61784 w 2414760"/>
              <a:gd name="connsiteY62" fmla="*/ 614680 h 72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2414760" h="726440">
                <a:moveTo>
                  <a:pt x="61784" y="614680"/>
                </a:moveTo>
                <a:cubicBezTo>
                  <a:pt x="44004" y="579967"/>
                  <a:pt x="62823" y="482338"/>
                  <a:pt x="56704" y="416560"/>
                </a:cubicBezTo>
                <a:cubicBezTo>
                  <a:pt x="55920" y="408130"/>
                  <a:pt x="45518" y="403673"/>
                  <a:pt x="41464" y="396240"/>
                </a:cubicBezTo>
                <a:cubicBezTo>
                  <a:pt x="35289" y="384919"/>
                  <a:pt x="31013" y="372654"/>
                  <a:pt x="26224" y="360680"/>
                </a:cubicBezTo>
                <a:cubicBezTo>
                  <a:pt x="10498" y="321366"/>
                  <a:pt x="13544" y="330281"/>
                  <a:pt x="5904" y="299720"/>
                </a:cubicBezTo>
                <a:cubicBezTo>
                  <a:pt x="2800" y="212803"/>
                  <a:pt x="-10064" y="159664"/>
                  <a:pt x="16064" y="81280"/>
                </a:cubicBezTo>
                <a:cubicBezTo>
                  <a:pt x="19925" y="69696"/>
                  <a:pt x="27750" y="59434"/>
                  <a:pt x="36384" y="50800"/>
                </a:cubicBezTo>
                <a:cubicBezTo>
                  <a:pt x="46684" y="40500"/>
                  <a:pt x="59453" y="32894"/>
                  <a:pt x="71944" y="25400"/>
                </a:cubicBezTo>
                <a:cubicBezTo>
                  <a:pt x="108216" y="3637"/>
                  <a:pt x="104625" y="6672"/>
                  <a:pt x="137984" y="0"/>
                </a:cubicBezTo>
                <a:cubicBezTo>
                  <a:pt x="185397" y="10160"/>
                  <a:pt x="233349" y="18072"/>
                  <a:pt x="280224" y="30480"/>
                </a:cubicBezTo>
                <a:cubicBezTo>
                  <a:pt x="313869" y="39386"/>
                  <a:pt x="304902" y="46448"/>
                  <a:pt x="331024" y="60960"/>
                </a:cubicBezTo>
                <a:cubicBezTo>
                  <a:pt x="338995" y="65389"/>
                  <a:pt x="347957" y="67733"/>
                  <a:pt x="356424" y="71120"/>
                </a:cubicBezTo>
                <a:lnTo>
                  <a:pt x="590104" y="66040"/>
                </a:lnTo>
                <a:cubicBezTo>
                  <a:pt x="625073" y="64930"/>
                  <a:pt x="709613" y="58592"/>
                  <a:pt x="747584" y="55880"/>
                </a:cubicBezTo>
                <a:cubicBezTo>
                  <a:pt x="806167" y="46116"/>
                  <a:pt x="816735" y="41374"/>
                  <a:pt x="899984" y="66040"/>
                </a:cubicBezTo>
                <a:cubicBezTo>
                  <a:pt x="909451" y="68845"/>
                  <a:pt x="911335" y="82365"/>
                  <a:pt x="915224" y="91440"/>
                </a:cubicBezTo>
                <a:cubicBezTo>
                  <a:pt x="938255" y="145179"/>
                  <a:pt x="912453" y="132657"/>
                  <a:pt x="950784" y="142240"/>
                </a:cubicBezTo>
                <a:cubicBezTo>
                  <a:pt x="964331" y="138853"/>
                  <a:pt x="978349" y="136983"/>
                  <a:pt x="991424" y="132080"/>
                </a:cubicBezTo>
                <a:cubicBezTo>
                  <a:pt x="1012755" y="124081"/>
                  <a:pt x="1044405" y="102325"/>
                  <a:pt x="1067624" y="96520"/>
                </a:cubicBezTo>
                <a:cubicBezTo>
                  <a:pt x="1082500" y="92801"/>
                  <a:pt x="1098104" y="93133"/>
                  <a:pt x="1113344" y="91440"/>
                </a:cubicBezTo>
                <a:cubicBezTo>
                  <a:pt x="1199704" y="94827"/>
                  <a:pt x="1286166" y="96209"/>
                  <a:pt x="1372424" y="101600"/>
                </a:cubicBezTo>
                <a:cubicBezTo>
                  <a:pt x="1394653" y="102989"/>
                  <a:pt x="1416308" y="109488"/>
                  <a:pt x="1438464" y="111760"/>
                </a:cubicBezTo>
                <a:cubicBezTo>
                  <a:pt x="1482390" y="116265"/>
                  <a:pt x="1526517" y="118533"/>
                  <a:pt x="1570544" y="121920"/>
                </a:cubicBezTo>
                <a:cubicBezTo>
                  <a:pt x="1587477" y="125307"/>
                  <a:pt x="1604861" y="126929"/>
                  <a:pt x="1621344" y="132080"/>
                </a:cubicBezTo>
                <a:cubicBezTo>
                  <a:pt x="1632186" y="135468"/>
                  <a:pt x="1641222" y="143242"/>
                  <a:pt x="1651824" y="147320"/>
                </a:cubicBezTo>
                <a:cubicBezTo>
                  <a:pt x="1663330" y="151745"/>
                  <a:pt x="1675531" y="154093"/>
                  <a:pt x="1687384" y="157480"/>
                </a:cubicBezTo>
                <a:cubicBezTo>
                  <a:pt x="1772051" y="150707"/>
                  <a:pt x="1856930" y="146209"/>
                  <a:pt x="1941384" y="137160"/>
                </a:cubicBezTo>
                <a:cubicBezTo>
                  <a:pt x="1974260" y="133638"/>
                  <a:pt x="1981814" y="115240"/>
                  <a:pt x="2012504" y="101600"/>
                </a:cubicBezTo>
                <a:cubicBezTo>
                  <a:pt x="2060251" y="80379"/>
                  <a:pt x="2136136" y="76860"/>
                  <a:pt x="2180144" y="71120"/>
                </a:cubicBezTo>
                <a:cubicBezTo>
                  <a:pt x="2229251" y="82973"/>
                  <a:pt x="2284441" y="80204"/>
                  <a:pt x="2327464" y="106680"/>
                </a:cubicBezTo>
                <a:cubicBezTo>
                  <a:pt x="2354916" y="123573"/>
                  <a:pt x="2396347" y="238247"/>
                  <a:pt x="2408744" y="269240"/>
                </a:cubicBezTo>
                <a:cubicBezTo>
                  <a:pt x="2417554" y="330912"/>
                  <a:pt x="2417360" y="308871"/>
                  <a:pt x="2403664" y="401320"/>
                </a:cubicBezTo>
                <a:cubicBezTo>
                  <a:pt x="2399688" y="428158"/>
                  <a:pt x="2389057" y="460378"/>
                  <a:pt x="2373184" y="482600"/>
                </a:cubicBezTo>
                <a:cubicBezTo>
                  <a:pt x="2364833" y="494292"/>
                  <a:pt x="2352369" y="502448"/>
                  <a:pt x="2342704" y="513080"/>
                </a:cubicBezTo>
                <a:cubicBezTo>
                  <a:pt x="2335612" y="520881"/>
                  <a:pt x="2313078" y="552969"/>
                  <a:pt x="2302064" y="558800"/>
                </a:cubicBezTo>
                <a:cubicBezTo>
                  <a:pt x="2253689" y="584410"/>
                  <a:pt x="2213199" y="589556"/>
                  <a:pt x="2159824" y="599440"/>
                </a:cubicBezTo>
                <a:cubicBezTo>
                  <a:pt x="2139568" y="603191"/>
                  <a:pt x="2119064" y="605560"/>
                  <a:pt x="2098864" y="609600"/>
                </a:cubicBezTo>
                <a:cubicBezTo>
                  <a:pt x="2093613" y="610650"/>
                  <a:pt x="2088951" y="614134"/>
                  <a:pt x="2083624" y="614680"/>
                </a:cubicBezTo>
                <a:cubicBezTo>
                  <a:pt x="2022772" y="620921"/>
                  <a:pt x="1961704" y="624840"/>
                  <a:pt x="1900744" y="629920"/>
                </a:cubicBezTo>
                <a:cubicBezTo>
                  <a:pt x="1895664" y="635000"/>
                  <a:pt x="1892270" y="642744"/>
                  <a:pt x="1885504" y="645160"/>
                </a:cubicBezTo>
                <a:cubicBezTo>
                  <a:pt x="1867675" y="651528"/>
                  <a:pt x="1848053" y="650984"/>
                  <a:pt x="1829624" y="655320"/>
                </a:cubicBezTo>
                <a:cubicBezTo>
                  <a:pt x="1819199" y="657773"/>
                  <a:pt x="1809088" y="661503"/>
                  <a:pt x="1799144" y="665480"/>
                </a:cubicBezTo>
                <a:cubicBezTo>
                  <a:pt x="1775197" y="675059"/>
                  <a:pt x="1750570" y="683434"/>
                  <a:pt x="1728024" y="695960"/>
                </a:cubicBezTo>
                <a:cubicBezTo>
                  <a:pt x="1712784" y="704427"/>
                  <a:pt x="1698929" y="716110"/>
                  <a:pt x="1682304" y="721360"/>
                </a:cubicBezTo>
                <a:cubicBezTo>
                  <a:pt x="1666076" y="726485"/>
                  <a:pt x="1648437" y="724747"/>
                  <a:pt x="1631504" y="726440"/>
                </a:cubicBezTo>
                <a:cubicBezTo>
                  <a:pt x="1612877" y="721360"/>
                  <a:pt x="1592893" y="719834"/>
                  <a:pt x="1575624" y="711200"/>
                </a:cubicBezTo>
                <a:cubicBezTo>
                  <a:pt x="1568051" y="707414"/>
                  <a:pt x="1563888" y="698588"/>
                  <a:pt x="1560384" y="690880"/>
                </a:cubicBezTo>
                <a:cubicBezTo>
                  <a:pt x="1555283" y="679657"/>
                  <a:pt x="1553214" y="667280"/>
                  <a:pt x="1550224" y="655320"/>
                </a:cubicBezTo>
                <a:cubicBezTo>
                  <a:pt x="1544657" y="633054"/>
                  <a:pt x="1547235" y="615739"/>
                  <a:pt x="1524824" y="599440"/>
                </a:cubicBezTo>
                <a:cubicBezTo>
                  <a:pt x="1516955" y="593717"/>
                  <a:pt x="1476143" y="586929"/>
                  <a:pt x="1463864" y="584200"/>
                </a:cubicBezTo>
                <a:cubicBezTo>
                  <a:pt x="1457048" y="582685"/>
                  <a:pt x="1450524" y="579279"/>
                  <a:pt x="1443544" y="579120"/>
                </a:cubicBezTo>
                <a:cubicBezTo>
                  <a:pt x="1301331" y="575888"/>
                  <a:pt x="1159059" y="576116"/>
                  <a:pt x="1016824" y="574040"/>
                </a:cubicBezTo>
                <a:lnTo>
                  <a:pt x="747584" y="568960"/>
                </a:lnTo>
                <a:cubicBezTo>
                  <a:pt x="683237" y="577427"/>
                  <a:pt x="617122" y="577151"/>
                  <a:pt x="554544" y="594360"/>
                </a:cubicBezTo>
                <a:cubicBezTo>
                  <a:pt x="544218" y="597200"/>
                  <a:pt x="548816" y="615090"/>
                  <a:pt x="544384" y="624840"/>
                </a:cubicBezTo>
                <a:cubicBezTo>
                  <a:pt x="540298" y="633829"/>
                  <a:pt x="537129" y="644433"/>
                  <a:pt x="529144" y="650240"/>
                </a:cubicBezTo>
                <a:cubicBezTo>
                  <a:pt x="504342" y="668278"/>
                  <a:pt x="465529" y="667778"/>
                  <a:pt x="437704" y="670560"/>
                </a:cubicBezTo>
                <a:cubicBezTo>
                  <a:pt x="347567" y="660545"/>
                  <a:pt x="368982" y="675781"/>
                  <a:pt x="320864" y="645160"/>
                </a:cubicBezTo>
                <a:cubicBezTo>
                  <a:pt x="310562" y="638604"/>
                  <a:pt x="300686" y="631396"/>
                  <a:pt x="290384" y="624840"/>
                </a:cubicBezTo>
                <a:cubicBezTo>
                  <a:pt x="282054" y="619539"/>
                  <a:pt x="264984" y="609600"/>
                  <a:pt x="264984" y="609600"/>
                </a:cubicBezTo>
                <a:cubicBezTo>
                  <a:pt x="242971" y="611293"/>
                  <a:pt x="220778" y="611405"/>
                  <a:pt x="198944" y="614680"/>
                </a:cubicBezTo>
                <a:cubicBezTo>
                  <a:pt x="186753" y="616509"/>
                  <a:pt x="175712" y="624840"/>
                  <a:pt x="163384" y="624840"/>
                </a:cubicBezTo>
                <a:cubicBezTo>
                  <a:pt x="131033" y="624840"/>
                  <a:pt x="79564" y="649393"/>
                  <a:pt x="61784" y="614680"/>
                </a:cubicBezTo>
                <a:close/>
              </a:path>
            </a:pathLst>
          </a:cu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09"/>
            <a:r>
              <a:rPr lang="vi-VN" sz="3600" b="1" dirty="0">
                <a:solidFill>
                  <a:srgbClr val="7030A0"/>
                </a:solidFill>
                <a:latin typeface="Times New Roman"/>
              </a:rPr>
              <a:t>         SAU GIỜ HỌC</a:t>
            </a:r>
            <a:endParaRPr lang="en-US" sz="3600" dirty="0">
              <a:solidFill>
                <a:prstClr val="white"/>
              </a:solidFill>
            </a:endParaRPr>
          </a:p>
        </p:txBody>
      </p:sp>
      <p:sp>
        <p:nvSpPr>
          <p:cNvPr id="71" name="Rectangle: Rounded Corners 3">
            <a:extLst>
              <a:ext uri="{FF2B5EF4-FFF2-40B4-BE49-F238E27FC236}">
                <a16:creationId xmlns:a16="http://schemas.microsoft.com/office/drawing/2014/main" id="{8AC90D8A-7FA2-47D1-9081-171E8201B078}"/>
              </a:ext>
            </a:extLst>
          </p:cNvPr>
          <p:cNvSpPr/>
          <p:nvPr/>
        </p:nvSpPr>
        <p:spPr>
          <a:xfrm>
            <a:off x="2289623" y="2153639"/>
            <a:ext cx="8224600" cy="3379828"/>
          </a:xfrm>
          <a:prstGeom prst="roundRect">
            <a:avLst/>
          </a:prstGeom>
          <a:solidFill>
            <a:srgbClr val="EA6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09"/>
            <a:r>
              <a:rPr lang="vi-VN" sz="2400" dirty="0">
                <a:solidFill>
                  <a:prstClr val="white"/>
                </a:solidFill>
                <a:latin typeface="Times New Roman" pitchFamily="18" charset="0"/>
                <a:cs typeface="Times New Roman" pitchFamily="18" charset="0"/>
              </a:rPr>
              <a:t>- </a:t>
            </a:r>
            <a:r>
              <a:rPr lang="en-US" sz="2400" dirty="0">
                <a:solidFill>
                  <a:prstClr val="white"/>
                </a:solidFill>
                <a:latin typeface="Times New Roman" pitchFamily="18" charset="0"/>
                <a:cs typeface="Times New Roman" pitchFamily="18" charset="0"/>
              </a:rPr>
              <a:t>GV </a:t>
            </a:r>
            <a:r>
              <a:rPr lang="en-US" sz="2400" dirty="0" err="1">
                <a:solidFill>
                  <a:prstClr val="white"/>
                </a:solidFill>
                <a:latin typeface="Times New Roman" pitchFamily="18" charset="0"/>
                <a:cs typeface="Times New Roman" pitchFamily="18" charset="0"/>
              </a:rPr>
              <a:t>yêu</a:t>
            </a:r>
            <a:r>
              <a:rPr lang="en-US" sz="2400" dirty="0">
                <a:solidFill>
                  <a:prstClr val="white"/>
                </a:solidFill>
                <a:latin typeface="Times New Roman" pitchFamily="18" charset="0"/>
                <a:cs typeface="Times New Roman" pitchFamily="18" charset="0"/>
              </a:rPr>
              <a:t> </a:t>
            </a:r>
            <a:r>
              <a:rPr lang="en-US" sz="2400" dirty="0" err="1">
                <a:solidFill>
                  <a:prstClr val="white"/>
                </a:solidFill>
                <a:latin typeface="Times New Roman" pitchFamily="18" charset="0"/>
                <a:cs typeface="Times New Roman" pitchFamily="18" charset="0"/>
              </a:rPr>
              <a:t>cầu</a:t>
            </a:r>
            <a:r>
              <a:rPr lang="en-US" sz="2400" dirty="0">
                <a:solidFill>
                  <a:prstClr val="white"/>
                </a:solidFill>
                <a:latin typeface="Times New Roman" pitchFamily="18" charset="0"/>
                <a:cs typeface="Times New Roman" pitchFamily="18" charset="0"/>
              </a:rPr>
              <a:t> </a:t>
            </a:r>
            <a:r>
              <a:rPr lang="vi-VN" sz="2400" dirty="0">
                <a:solidFill>
                  <a:prstClr val="white"/>
                </a:solidFill>
                <a:latin typeface="Times New Roman" pitchFamily="18" charset="0"/>
                <a:cs typeface="Times New Roman" pitchFamily="18" charset="0"/>
              </a:rPr>
              <a:t>HS hoàn thiện bài </a:t>
            </a:r>
            <a:r>
              <a:rPr lang="vi-VN" sz="2400" dirty="0" err="1">
                <a:solidFill>
                  <a:prstClr val="white"/>
                </a:solidFill>
                <a:latin typeface="Times New Roman" pitchFamily="18" charset="0"/>
                <a:cs typeface="Times New Roman" pitchFamily="18" charset="0"/>
              </a:rPr>
              <a:t>tập</a:t>
            </a:r>
            <a:r>
              <a:rPr lang="vi-VN" sz="2400" dirty="0">
                <a:solidFill>
                  <a:prstClr val="white"/>
                </a:solidFill>
                <a:latin typeface="Times New Roman" pitchFamily="18" charset="0"/>
                <a:cs typeface="Times New Roman" pitchFamily="18" charset="0"/>
              </a:rPr>
              <a:t> </a:t>
            </a:r>
            <a:r>
              <a:rPr lang="en-US" sz="2400" dirty="0">
                <a:solidFill>
                  <a:prstClr val="white"/>
                </a:solidFill>
                <a:latin typeface="Times New Roman" pitchFamily="18" charset="0"/>
                <a:cs typeface="Times New Roman" pitchFamily="18" charset="0"/>
              </a:rPr>
              <a:t>ở </a:t>
            </a:r>
            <a:r>
              <a:rPr lang="en-US" sz="2400" dirty="0" err="1">
                <a:solidFill>
                  <a:prstClr val="white"/>
                </a:solidFill>
                <a:latin typeface="Times New Roman" pitchFamily="18" charset="0"/>
                <a:cs typeface="Times New Roman" pitchFamily="18" charset="0"/>
              </a:rPr>
              <a:t>nhà</a:t>
            </a:r>
            <a:r>
              <a:rPr lang="en-US" sz="2400" dirty="0">
                <a:solidFill>
                  <a:prstClr val="white"/>
                </a:solidFill>
                <a:latin typeface="Times New Roman" pitchFamily="18" charset="0"/>
                <a:cs typeface="Times New Roman" pitchFamily="18" charset="0"/>
              </a:rPr>
              <a:t> </a:t>
            </a:r>
            <a:r>
              <a:rPr lang="vi-VN" sz="2400" dirty="0" err="1">
                <a:solidFill>
                  <a:prstClr val="white"/>
                </a:solidFill>
                <a:latin typeface="Times New Roman" pitchFamily="18" charset="0"/>
                <a:cs typeface="Times New Roman" pitchFamily="18" charset="0"/>
              </a:rPr>
              <a:t>và</a:t>
            </a:r>
            <a:r>
              <a:rPr lang="vi-VN" sz="2400" dirty="0">
                <a:solidFill>
                  <a:prstClr val="white"/>
                </a:solidFill>
                <a:latin typeface="Times New Roman" pitchFamily="18" charset="0"/>
                <a:cs typeface="Times New Roman" pitchFamily="18" charset="0"/>
              </a:rPr>
              <a:t> </a:t>
            </a:r>
            <a:r>
              <a:rPr lang="en-US" sz="2400" dirty="0" err="1">
                <a:solidFill>
                  <a:prstClr val="white"/>
                </a:solidFill>
                <a:latin typeface="Times New Roman" pitchFamily="18" charset="0"/>
                <a:cs typeface="Times New Roman" pitchFamily="18" charset="0"/>
              </a:rPr>
              <a:t>báo</a:t>
            </a:r>
            <a:r>
              <a:rPr lang="en-US" sz="2400" dirty="0">
                <a:solidFill>
                  <a:prstClr val="white"/>
                </a:solidFill>
                <a:latin typeface="Times New Roman" pitchFamily="18" charset="0"/>
                <a:cs typeface="Times New Roman" pitchFamily="18" charset="0"/>
              </a:rPr>
              <a:t> </a:t>
            </a:r>
            <a:r>
              <a:rPr lang="en-US" sz="2400" dirty="0" err="1">
                <a:solidFill>
                  <a:prstClr val="white"/>
                </a:solidFill>
                <a:latin typeface="Times New Roman" pitchFamily="18" charset="0"/>
                <a:cs typeface="Times New Roman" pitchFamily="18" charset="0"/>
              </a:rPr>
              <a:t>cáo</a:t>
            </a:r>
            <a:r>
              <a:rPr lang="en-US" sz="2400" dirty="0">
                <a:solidFill>
                  <a:prstClr val="white"/>
                </a:solidFill>
                <a:latin typeface="Times New Roman" pitchFamily="18" charset="0"/>
                <a:cs typeface="Times New Roman" pitchFamily="18" charset="0"/>
              </a:rPr>
              <a:t> </a:t>
            </a:r>
            <a:r>
              <a:rPr lang="en-US" sz="2400" dirty="0" err="1">
                <a:solidFill>
                  <a:prstClr val="white"/>
                </a:solidFill>
                <a:latin typeface="Times New Roman" pitchFamily="18" charset="0"/>
                <a:cs typeface="Times New Roman" pitchFamily="18" charset="0"/>
              </a:rPr>
              <a:t>kết</a:t>
            </a:r>
            <a:r>
              <a:rPr lang="en-US" sz="2400" dirty="0">
                <a:solidFill>
                  <a:prstClr val="white"/>
                </a:solidFill>
                <a:latin typeface="Times New Roman" pitchFamily="18" charset="0"/>
                <a:cs typeface="Times New Roman" pitchFamily="18" charset="0"/>
              </a:rPr>
              <a:t> </a:t>
            </a:r>
            <a:r>
              <a:rPr lang="en-US" sz="2400" dirty="0" err="1">
                <a:solidFill>
                  <a:prstClr val="white"/>
                </a:solidFill>
                <a:latin typeface="Times New Roman" pitchFamily="18" charset="0"/>
                <a:cs typeface="Times New Roman" pitchFamily="18" charset="0"/>
              </a:rPr>
              <a:t>quả</a:t>
            </a:r>
            <a:r>
              <a:rPr lang="en-US" sz="2400" dirty="0">
                <a:solidFill>
                  <a:prstClr val="white"/>
                </a:solidFill>
                <a:latin typeface="Times New Roman" pitchFamily="18" charset="0"/>
                <a:cs typeface="Times New Roman" pitchFamily="18" charset="0"/>
              </a:rPr>
              <a:t>.</a:t>
            </a:r>
          </a:p>
          <a:p>
            <a:pPr defTabSz="914309"/>
            <a:r>
              <a:rPr lang="vi-VN" sz="2400" dirty="0">
                <a:solidFill>
                  <a:prstClr val="white"/>
                </a:solidFill>
                <a:latin typeface="Times New Roman" pitchFamily="18" charset="0"/>
                <a:cs typeface="Times New Roman" pitchFamily="18" charset="0"/>
              </a:rPr>
              <a:t>- HS soạn bài mới cho tiết học sau.</a:t>
            </a:r>
            <a:endParaRPr lang="en-US" sz="2400" dirty="0">
              <a:solidFill>
                <a:prstClr val="white"/>
              </a:solidFill>
              <a:latin typeface="Times New Roman" pitchFamily="18" charset="0"/>
              <a:cs typeface="Times New Roman" pitchFamily="18" charset="0"/>
            </a:endParaRPr>
          </a:p>
        </p:txBody>
      </p:sp>
      <p:sp>
        <p:nvSpPr>
          <p:cNvPr id="72" name="Freeform: Shape 49">
            <a:extLst>
              <a:ext uri="{FF2B5EF4-FFF2-40B4-BE49-F238E27FC236}">
                <a16:creationId xmlns:a16="http://schemas.microsoft.com/office/drawing/2014/main" id="{755500A8-FD66-49B8-BE82-189E90FA583C}"/>
              </a:ext>
            </a:extLst>
          </p:cNvPr>
          <p:cNvSpPr/>
          <p:nvPr/>
        </p:nvSpPr>
        <p:spPr>
          <a:xfrm rot="4733482">
            <a:off x="4369749" y="4365275"/>
            <a:ext cx="1746091" cy="1908827"/>
          </a:xfrm>
          <a:custGeom>
            <a:avLst/>
            <a:gdLst>
              <a:gd name="connsiteX0" fmla="*/ 9031 w 1847991"/>
              <a:gd name="connsiteY0" fmla="*/ 0 h 1464120"/>
              <a:gd name="connsiteX1" fmla="*/ 90311 w 1847991"/>
              <a:gd name="connsiteY1" fmla="*/ 599440 h 1464120"/>
              <a:gd name="connsiteX2" fmla="*/ 659271 w 1847991"/>
              <a:gd name="connsiteY2" fmla="*/ 508000 h 1464120"/>
              <a:gd name="connsiteX3" fmla="*/ 882791 w 1847991"/>
              <a:gd name="connsiteY3" fmla="*/ 934720 h 1464120"/>
              <a:gd name="connsiteX4" fmla="*/ 1339991 w 1847991"/>
              <a:gd name="connsiteY4" fmla="*/ 924560 h 1464120"/>
              <a:gd name="connsiteX5" fmla="*/ 1553351 w 1847991"/>
              <a:gd name="connsiteY5" fmla="*/ 1422400 h 1464120"/>
              <a:gd name="connsiteX6" fmla="*/ 1847991 w 1847991"/>
              <a:gd name="connsiteY6" fmla="*/ 1402080 h 146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7991" h="1464120">
                <a:moveTo>
                  <a:pt x="9031" y="0"/>
                </a:moveTo>
                <a:cubicBezTo>
                  <a:pt x="-4516" y="257386"/>
                  <a:pt x="-18062" y="514773"/>
                  <a:pt x="90311" y="599440"/>
                </a:cubicBezTo>
                <a:cubicBezTo>
                  <a:pt x="198684" y="684107"/>
                  <a:pt x="527191" y="452120"/>
                  <a:pt x="659271" y="508000"/>
                </a:cubicBezTo>
                <a:cubicBezTo>
                  <a:pt x="791351" y="563880"/>
                  <a:pt x="769338" y="865293"/>
                  <a:pt x="882791" y="934720"/>
                </a:cubicBezTo>
                <a:cubicBezTo>
                  <a:pt x="996244" y="1004147"/>
                  <a:pt x="1228231" y="843280"/>
                  <a:pt x="1339991" y="924560"/>
                </a:cubicBezTo>
                <a:cubicBezTo>
                  <a:pt x="1451751" y="1005840"/>
                  <a:pt x="1468684" y="1342813"/>
                  <a:pt x="1553351" y="1422400"/>
                </a:cubicBezTo>
                <a:cubicBezTo>
                  <a:pt x="1638018" y="1501987"/>
                  <a:pt x="1743004" y="1452033"/>
                  <a:pt x="1847991" y="1402080"/>
                </a:cubicBezTo>
              </a:path>
            </a:pathLst>
          </a:cu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73" name="Freeform: Shape 19">
            <a:extLst>
              <a:ext uri="{FF2B5EF4-FFF2-40B4-BE49-F238E27FC236}">
                <a16:creationId xmlns:a16="http://schemas.microsoft.com/office/drawing/2014/main" id="{F43E7628-B519-4A5D-972A-63FCA3B5D7D9}"/>
              </a:ext>
            </a:extLst>
          </p:cNvPr>
          <p:cNvSpPr/>
          <p:nvPr/>
        </p:nvSpPr>
        <p:spPr>
          <a:xfrm>
            <a:off x="9846178" y="487680"/>
            <a:ext cx="1847991" cy="1464120"/>
          </a:xfrm>
          <a:custGeom>
            <a:avLst/>
            <a:gdLst>
              <a:gd name="connsiteX0" fmla="*/ 9031 w 1847991"/>
              <a:gd name="connsiteY0" fmla="*/ 0 h 1464120"/>
              <a:gd name="connsiteX1" fmla="*/ 90311 w 1847991"/>
              <a:gd name="connsiteY1" fmla="*/ 599440 h 1464120"/>
              <a:gd name="connsiteX2" fmla="*/ 659271 w 1847991"/>
              <a:gd name="connsiteY2" fmla="*/ 508000 h 1464120"/>
              <a:gd name="connsiteX3" fmla="*/ 882791 w 1847991"/>
              <a:gd name="connsiteY3" fmla="*/ 934720 h 1464120"/>
              <a:gd name="connsiteX4" fmla="*/ 1339991 w 1847991"/>
              <a:gd name="connsiteY4" fmla="*/ 924560 h 1464120"/>
              <a:gd name="connsiteX5" fmla="*/ 1553351 w 1847991"/>
              <a:gd name="connsiteY5" fmla="*/ 1422400 h 1464120"/>
              <a:gd name="connsiteX6" fmla="*/ 1847991 w 1847991"/>
              <a:gd name="connsiteY6" fmla="*/ 1402080 h 1464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47991" h="1464120">
                <a:moveTo>
                  <a:pt x="9031" y="0"/>
                </a:moveTo>
                <a:cubicBezTo>
                  <a:pt x="-4516" y="257386"/>
                  <a:pt x="-18062" y="514773"/>
                  <a:pt x="90311" y="599440"/>
                </a:cubicBezTo>
                <a:cubicBezTo>
                  <a:pt x="198684" y="684107"/>
                  <a:pt x="527191" y="452120"/>
                  <a:pt x="659271" y="508000"/>
                </a:cubicBezTo>
                <a:cubicBezTo>
                  <a:pt x="791351" y="563880"/>
                  <a:pt x="769338" y="865293"/>
                  <a:pt x="882791" y="934720"/>
                </a:cubicBezTo>
                <a:cubicBezTo>
                  <a:pt x="996244" y="1004147"/>
                  <a:pt x="1228231" y="843280"/>
                  <a:pt x="1339991" y="924560"/>
                </a:cubicBezTo>
                <a:cubicBezTo>
                  <a:pt x="1451751" y="1005840"/>
                  <a:pt x="1468684" y="1342813"/>
                  <a:pt x="1553351" y="1422400"/>
                </a:cubicBezTo>
                <a:cubicBezTo>
                  <a:pt x="1638018" y="1501987"/>
                  <a:pt x="1743004" y="1452033"/>
                  <a:pt x="1847991" y="1402080"/>
                </a:cubicBezTo>
              </a:path>
            </a:pathLst>
          </a:custGeom>
          <a:noFill/>
          <a:ln w="3810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74" name="Graphic 18" descr="A ribbon tied in a bow">
            <a:extLst>
              <a:ext uri="{FF2B5EF4-FFF2-40B4-BE49-F238E27FC236}">
                <a16:creationId xmlns:a16="http://schemas.microsoft.com/office/drawing/2014/main" id="{EB26DB99-293D-4403-A43F-78375F417BA8}"/>
              </a:ext>
            </a:extLst>
          </p:cNvPr>
          <p:cNvSpPr/>
          <p:nvPr/>
        </p:nvSpPr>
        <p:spPr>
          <a:xfrm rot="19173901">
            <a:off x="752364" y="4351033"/>
            <a:ext cx="996357" cy="2391350"/>
          </a:xfrm>
          <a:custGeom>
            <a:avLst/>
            <a:gdLst>
              <a:gd name="connsiteX0" fmla="*/ 995619 w 996357"/>
              <a:gd name="connsiteY0" fmla="*/ 830059 h 1994535"/>
              <a:gd name="connsiteX1" fmla="*/ 933985 w 996357"/>
              <a:gd name="connsiteY1" fmla="*/ 727681 h 1994535"/>
              <a:gd name="connsiteX2" fmla="*/ 797400 w 996357"/>
              <a:gd name="connsiteY2" fmla="*/ 724631 h 1994535"/>
              <a:gd name="connsiteX3" fmla="*/ 539496 w 996357"/>
              <a:gd name="connsiteY3" fmla="*/ 877014 h 1994535"/>
              <a:gd name="connsiteX4" fmla="*/ 539496 w 996357"/>
              <a:gd name="connsiteY4" fmla="*/ 0 h 1994535"/>
              <a:gd name="connsiteX5" fmla="*/ 467470 w 996357"/>
              <a:gd name="connsiteY5" fmla="*/ 0 h 1994535"/>
              <a:gd name="connsiteX6" fmla="*/ 467470 w 996357"/>
              <a:gd name="connsiteY6" fmla="*/ 880895 h 1994535"/>
              <a:gd name="connsiteX7" fmla="*/ 198958 w 996357"/>
              <a:gd name="connsiteY7" fmla="*/ 722246 h 1994535"/>
              <a:gd name="connsiteX8" fmla="*/ 62405 w 996357"/>
              <a:gd name="connsiteY8" fmla="*/ 725275 h 1994535"/>
              <a:gd name="connsiteX9" fmla="*/ 743 w 996357"/>
              <a:gd name="connsiteY9" fmla="*/ 827636 h 1994535"/>
              <a:gd name="connsiteX10" fmla="*/ 133126 w 996357"/>
              <a:gd name="connsiteY10" fmla="*/ 980646 h 1994535"/>
              <a:gd name="connsiteX11" fmla="*/ 417236 w 996357"/>
              <a:gd name="connsiteY11" fmla="*/ 980646 h 1994535"/>
              <a:gd name="connsiteX12" fmla="*/ 138592 w 996357"/>
              <a:gd name="connsiteY12" fmla="*/ 1270004 h 1994535"/>
              <a:gd name="connsiteX13" fmla="*/ 189526 w 996357"/>
              <a:gd name="connsiteY13" fmla="*/ 1322892 h 1994535"/>
              <a:gd name="connsiteX14" fmla="*/ 467470 w 996357"/>
              <a:gd name="connsiteY14" fmla="*/ 1034262 h 1994535"/>
              <a:gd name="connsiteX15" fmla="*/ 467470 w 996357"/>
              <a:gd name="connsiteY15" fmla="*/ 1994535 h 1994535"/>
              <a:gd name="connsiteX16" fmla="*/ 539496 w 996357"/>
              <a:gd name="connsiteY16" fmla="*/ 1994535 h 1994535"/>
              <a:gd name="connsiteX17" fmla="*/ 539496 w 996357"/>
              <a:gd name="connsiteY17" fmla="*/ 1036963 h 1994535"/>
              <a:gd name="connsiteX18" fmla="*/ 812838 w 996357"/>
              <a:gd name="connsiteY18" fmla="*/ 1320814 h 1994535"/>
              <a:gd name="connsiteX19" fmla="*/ 863772 w 996357"/>
              <a:gd name="connsiteY19" fmla="*/ 1267926 h 1994535"/>
              <a:gd name="connsiteX20" fmla="*/ 589426 w 996357"/>
              <a:gd name="connsiteY20" fmla="*/ 983032 h 1994535"/>
              <a:gd name="connsiteX21" fmla="*/ 863236 w 996357"/>
              <a:gd name="connsiteY21" fmla="*/ 983032 h 1994535"/>
              <a:gd name="connsiteX22" fmla="*/ 995619 w 996357"/>
              <a:gd name="connsiteY22" fmla="*/ 830059 h 1994535"/>
              <a:gd name="connsiteX23" fmla="*/ 133126 w 996357"/>
              <a:gd name="connsiteY23" fmla="*/ 905851 h 1994535"/>
              <a:gd name="connsiteX24" fmla="*/ 72717 w 996357"/>
              <a:gd name="connsiteY24" fmla="*/ 832743 h 1994535"/>
              <a:gd name="connsiteX25" fmla="*/ 97822 w 996357"/>
              <a:gd name="connsiteY25" fmla="*/ 790600 h 1994535"/>
              <a:gd name="connsiteX26" fmla="*/ 133118 w 996357"/>
              <a:gd name="connsiteY26" fmla="*/ 778858 h 1994535"/>
              <a:gd name="connsiteX27" fmla="*/ 163337 w 996357"/>
              <a:gd name="connsiteY27" fmla="*/ 787255 h 1994535"/>
              <a:gd name="connsiteX28" fmla="*/ 364061 w 996357"/>
              <a:gd name="connsiteY28" fmla="*/ 905851 h 1994535"/>
              <a:gd name="connsiteX29" fmla="*/ 133126 w 996357"/>
              <a:gd name="connsiteY29" fmla="*/ 905851 h 1994535"/>
              <a:gd name="connsiteX30" fmla="*/ 833021 w 996357"/>
              <a:gd name="connsiteY30" fmla="*/ 789641 h 1994535"/>
              <a:gd name="connsiteX31" fmla="*/ 898140 w 996357"/>
              <a:gd name="connsiteY31" fmla="*/ 792699 h 1994535"/>
              <a:gd name="connsiteX32" fmla="*/ 923625 w 996357"/>
              <a:gd name="connsiteY32" fmla="*/ 835037 h 1994535"/>
              <a:gd name="connsiteX33" fmla="*/ 863232 w 996357"/>
              <a:gd name="connsiteY33" fmla="*/ 908236 h 1994535"/>
              <a:gd name="connsiteX34" fmla="*/ 632297 w 996357"/>
              <a:gd name="connsiteY34" fmla="*/ 908236 h 1994535"/>
              <a:gd name="connsiteX35" fmla="*/ 833021 w 996357"/>
              <a:gd name="connsiteY35" fmla="*/ 789641 h 1994535"/>
              <a:gd name="connsiteX0" fmla="*/ 995619 w 996357"/>
              <a:gd name="connsiteY0" fmla="*/ 850210 h 2014686"/>
              <a:gd name="connsiteX1" fmla="*/ 933985 w 996357"/>
              <a:gd name="connsiteY1" fmla="*/ 747832 h 2014686"/>
              <a:gd name="connsiteX2" fmla="*/ 797400 w 996357"/>
              <a:gd name="connsiteY2" fmla="*/ 744782 h 2014686"/>
              <a:gd name="connsiteX3" fmla="*/ 539496 w 996357"/>
              <a:gd name="connsiteY3" fmla="*/ 897165 h 2014686"/>
              <a:gd name="connsiteX4" fmla="*/ 554017 w 996357"/>
              <a:gd name="connsiteY4" fmla="*/ 0 h 2014686"/>
              <a:gd name="connsiteX5" fmla="*/ 467470 w 996357"/>
              <a:gd name="connsiteY5" fmla="*/ 20151 h 2014686"/>
              <a:gd name="connsiteX6" fmla="*/ 467470 w 996357"/>
              <a:gd name="connsiteY6" fmla="*/ 901046 h 2014686"/>
              <a:gd name="connsiteX7" fmla="*/ 198958 w 996357"/>
              <a:gd name="connsiteY7" fmla="*/ 742397 h 2014686"/>
              <a:gd name="connsiteX8" fmla="*/ 62405 w 996357"/>
              <a:gd name="connsiteY8" fmla="*/ 745426 h 2014686"/>
              <a:gd name="connsiteX9" fmla="*/ 743 w 996357"/>
              <a:gd name="connsiteY9" fmla="*/ 847787 h 2014686"/>
              <a:gd name="connsiteX10" fmla="*/ 133126 w 996357"/>
              <a:gd name="connsiteY10" fmla="*/ 1000797 h 2014686"/>
              <a:gd name="connsiteX11" fmla="*/ 417236 w 996357"/>
              <a:gd name="connsiteY11" fmla="*/ 1000797 h 2014686"/>
              <a:gd name="connsiteX12" fmla="*/ 138592 w 996357"/>
              <a:gd name="connsiteY12" fmla="*/ 1290155 h 2014686"/>
              <a:gd name="connsiteX13" fmla="*/ 189526 w 996357"/>
              <a:gd name="connsiteY13" fmla="*/ 1343043 h 2014686"/>
              <a:gd name="connsiteX14" fmla="*/ 467470 w 996357"/>
              <a:gd name="connsiteY14" fmla="*/ 1054413 h 2014686"/>
              <a:gd name="connsiteX15" fmla="*/ 467470 w 996357"/>
              <a:gd name="connsiteY15" fmla="*/ 2014686 h 2014686"/>
              <a:gd name="connsiteX16" fmla="*/ 539496 w 996357"/>
              <a:gd name="connsiteY16" fmla="*/ 2014686 h 2014686"/>
              <a:gd name="connsiteX17" fmla="*/ 539496 w 996357"/>
              <a:gd name="connsiteY17" fmla="*/ 1057114 h 2014686"/>
              <a:gd name="connsiteX18" fmla="*/ 812838 w 996357"/>
              <a:gd name="connsiteY18" fmla="*/ 1340965 h 2014686"/>
              <a:gd name="connsiteX19" fmla="*/ 863772 w 996357"/>
              <a:gd name="connsiteY19" fmla="*/ 1288077 h 2014686"/>
              <a:gd name="connsiteX20" fmla="*/ 589426 w 996357"/>
              <a:gd name="connsiteY20" fmla="*/ 1003183 h 2014686"/>
              <a:gd name="connsiteX21" fmla="*/ 863236 w 996357"/>
              <a:gd name="connsiteY21" fmla="*/ 1003183 h 2014686"/>
              <a:gd name="connsiteX22" fmla="*/ 995619 w 996357"/>
              <a:gd name="connsiteY22" fmla="*/ 850210 h 2014686"/>
              <a:gd name="connsiteX23" fmla="*/ 133126 w 996357"/>
              <a:gd name="connsiteY23" fmla="*/ 926002 h 2014686"/>
              <a:gd name="connsiteX24" fmla="*/ 72717 w 996357"/>
              <a:gd name="connsiteY24" fmla="*/ 852894 h 2014686"/>
              <a:gd name="connsiteX25" fmla="*/ 97822 w 996357"/>
              <a:gd name="connsiteY25" fmla="*/ 810751 h 2014686"/>
              <a:gd name="connsiteX26" fmla="*/ 133118 w 996357"/>
              <a:gd name="connsiteY26" fmla="*/ 799009 h 2014686"/>
              <a:gd name="connsiteX27" fmla="*/ 163337 w 996357"/>
              <a:gd name="connsiteY27" fmla="*/ 807406 h 2014686"/>
              <a:gd name="connsiteX28" fmla="*/ 364061 w 996357"/>
              <a:gd name="connsiteY28" fmla="*/ 926002 h 2014686"/>
              <a:gd name="connsiteX29" fmla="*/ 133126 w 996357"/>
              <a:gd name="connsiteY29" fmla="*/ 926002 h 2014686"/>
              <a:gd name="connsiteX30" fmla="*/ 833021 w 996357"/>
              <a:gd name="connsiteY30" fmla="*/ 809792 h 2014686"/>
              <a:gd name="connsiteX31" fmla="*/ 898140 w 996357"/>
              <a:gd name="connsiteY31" fmla="*/ 812850 h 2014686"/>
              <a:gd name="connsiteX32" fmla="*/ 923625 w 996357"/>
              <a:gd name="connsiteY32" fmla="*/ 855188 h 2014686"/>
              <a:gd name="connsiteX33" fmla="*/ 863232 w 996357"/>
              <a:gd name="connsiteY33" fmla="*/ 928387 h 2014686"/>
              <a:gd name="connsiteX34" fmla="*/ 632297 w 996357"/>
              <a:gd name="connsiteY34" fmla="*/ 928387 h 2014686"/>
              <a:gd name="connsiteX35" fmla="*/ 833021 w 996357"/>
              <a:gd name="connsiteY35" fmla="*/ 809792 h 2014686"/>
              <a:gd name="connsiteX0" fmla="*/ 995619 w 996357"/>
              <a:gd name="connsiteY0" fmla="*/ 922788 h 2087264"/>
              <a:gd name="connsiteX1" fmla="*/ 933985 w 996357"/>
              <a:gd name="connsiteY1" fmla="*/ 820410 h 2087264"/>
              <a:gd name="connsiteX2" fmla="*/ 797400 w 996357"/>
              <a:gd name="connsiteY2" fmla="*/ 817360 h 2087264"/>
              <a:gd name="connsiteX3" fmla="*/ 539496 w 996357"/>
              <a:gd name="connsiteY3" fmla="*/ 969743 h 2087264"/>
              <a:gd name="connsiteX4" fmla="*/ 554017 w 996357"/>
              <a:gd name="connsiteY4" fmla="*/ 72578 h 2087264"/>
              <a:gd name="connsiteX5" fmla="*/ 460994 w 996357"/>
              <a:gd name="connsiteY5" fmla="*/ 0 h 2087264"/>
              <a:gd name="connsiteX6" fmla="*/ 467470 w 996357"/>
              <a:gd name="connsiteY6" fmla="*/ 973624 h 2087264"/>
              <a:gd name="connsiteX7" fmla="*/ 198958 w 996357"/>
              <a:gd name="connsiteY7" fmla="*/ 814975 h 2087264"/>
              <a:gd name="connsiteX8" fmla="*/ 62405 w 996357"/>
              <a:gd name="connsiteY8" fmla="*/ 818004 h 2087264"/>
              <a:gd name="connsiteX9" fmla="*/ 743 w 996357"/>
              <a:gd name="connsiteY9" fmla="*/ 920365 h 2087264"/>
              <a:gd name="connsiteX10" fmla="*/ 133126 w 996357"/>
              <a:gd name="connsiteY10" fmla="*/ 1073375 h 2087264"/>
              <a:gd name="connsiteX11" fmla="*/ 417236 w 996357"/>
              <a:gd name="connsiteY11" fmla="*/ 1073375 h 2087264"/>
              <a:gd name="connsiteX12" fmla="*/ 138592 w 996357"/>
              <a:gd name="connsiteY12" fmla="*/ 1362733 h 2087264"/>
              <a:gd name="connsiteX13" fmla="*/ 189526 w 996357"/>
              <a:gd name="connsiteY13" fmla="*/ 1415621 h 2087264"/>
              <a:gd name="connsiteX14" fmla="*/ 467470 w 996357"/>
              <a:gd name="connsiteY14" fmla="*/ 1126991 h 2087264"/>
              <a:gd name="connsiteX15" fmla="*/ 467470 w 996357"/>
              <a:gd name="connsiteY15" fmla="*/ 2087264 h 2087264"/>
              <a:gd name="connsiteX16" fmla="*/ 539496 w 996357"/>
              <a:gd name="connsiteY16" fmla="*/ 2087264 h 2087264"/>
              <a:gd name="connsiteX17" fmla="*/ 539496 w 996357"/>
              <a:gd name="connsiteY17" fmla="*/ 1129692 h 2087264"/>
              <a:gd name="connsiteX18" fmla="*/ 812838 w 996357"/>
              <a:gd name="connsiteY18" fmla="*/ 1413543 h 2087264"/>
              <a:gd name="connsiteX19" fmla="*/ 863772 w 996357"/>
              <a:gd name="connsiteY19" fmla="*/ 1360655 h 2087264"/>
              <a:gd name="connsiteX20" fmla="*/ 589426 w 996357"/>
              <a:gd name="connsiteY20" fmla="*/ 1075761 h 2087264"/>
              <a:gd name="connsiteX21" fmla="*/ 863236 w 996357"/>
              <a:gd name="connsiteY21" fmla="*/ 1075761 h 2087264"/>
              <a:gd name="connsiteX22" fmla="*/ 995619 w 996357"/>
              <a:gd name="connsiteY22" fmla="*/ 922788 h 2087264"/>
              <a:gd name="connsiteX23" fmla="*/ 133126 w 996357"/>
              <a:gd name="connsiteY23" fmla="*/ 998580 h 2087264"/>
              <a:gd name="connsiteX24" fmla="*/ 72717 w 996357"/>
              <a:gd name="connsiteY24" fmla="*/ 925472 h 2087264"/>
              <a:gd name="connsiteX25" fmla="*/ 97822 w 996357"/>
              <a:gd name="connsiteY25" fmla="*/ 883329 h 2087264"/>
              <a:gd name="connsiteX26" fmla="*/ 133118 w 996357"/>
              <a:gd name="connsiteY26" fmla="*/ 871587 h 2087264"/>
              <a:gd name="connsiteX27" fmla="*/ 163337 w 996357"/>
              <a:gd name="connsiteY27" fmla="*/ 879984 h 2087264"/>
              <a:gd name="connsiteX28" fmla="*/ 364061 w 996357"/>
              <a:gd name="connsiteY28" fmla="*/ 998580 h 2087264"/>
              <a:gd name="connsiteX29" fmla="*/ 133126 w 996357"/>
              <a:gd name="connsiteY29" fmla="*/ 998580 h 2087264"/>
              <a:gd name="connsiteX30" fmla="*/ 833021 w 996357"/>
              <a:gd name="connsiteY30" fmla="*/ 882370 h 2087264"/>
              <a:gd name="connsiteX31" fmla="*/ 898140 w 996357"/>
              <a:gd name="connsiteY31" fmla="*/ 885428 h 2087264"/>
              <a:gd name="connsiteX32" fmla="*/ 923625 w 996357"/>
              <a:gd name="connsiteY32" fmla="*/ 927766 h 2087264"/>
              <a:gd name="connsiteX33" fmla="*/ 863232 w 996357"/>
              <a:gd name="connsiteY33" fmla="*/ 1000965 h 2087264"/>
              <a:gd name="connsiteX34" fmla="*/ 632297 w 996357"/>
              <a:gd name="connsiteY34" fmla="*/ 1000965 h 2087264"/>
              <a:gd name="connsiteX35" fmla="*/ 833021 w 996357"/>
              <a:gd name="connsiteY35" fmla="*/ 882370 h 2087264"/>
              <a:gd name="connsiteX0" fmla="*/ 995619 w 996357"/>
              <a:gd name="connsiteY0" fmla="*/ 922788 h 2087264"/>
              <a:gd name="connsiteX1" fmla="*/ 933985 w 996357"/>
              <a:gd name="connsiteY1" fmla="*/ 820410 h 2087264"/>
              <a:gd name="connsiteX2" fmla="*/ 797400 w 996357"/>
              <a:gd name="connsiteY2" fmla="*/ 817360 h 2087264"/>
              <a:gd name="connsiteX3" fmla="*/ 539496 w 996357"/>
              <a:gd name="connsiteY3" fmla="*/ 969743 h 2087264"/>
              <a:gd name="connsiteX4" fmla="*/ 547645 w 996357"/>
              <a:gd name="connsiteY4" fmla="*/ 77171 h 2087264"/>
              <a:gd name="connsiteX5" fmla="*/ 460994 w 996357"/>
              <a:gd name="connsiteY5" fmla="*/ 0 h 2087264"/>
              <a:gd name="connsiteX6" fmla="*/ 467470 w 996357"/>
              <a:gd name="connsiteY6" fmla="*/ 973624 h 2087264"/>
              <a:gd name="connsiteX7" fmla="*/ 198958 w 996357"/>
              <a:gd name="connsiteY7" fmla="*/ 814975 h 2087264"/>
              <a:gd name="connsiteX8" fmla="*/ 62405 w 996357"/>
              <a:gd name="connsiteY8" fmla="*/ 818004 h 2087264"/>
              <a:gd name="connsiteX9" fmla="*/ 743 w 996357"/>
              <a:gd name="connsiteY9" fmla="*/ 920365 h 2087264"/>
              <a:gd name="connsiteX10" fmla="*/ 133126 w 996357"/>
              <a:gd name="connsiteY10" fmla="*/ 1073375 h 2087264"/>
              <a:gd name="connsiteX11" fmla="*/ 417236 w 996357"/>
              <a:gd name="connsiteY11" fmla="*/ 1073375 h 2087264"/>
              <a:gd name="connsiteX12" fmla="*/ 138592 w 996357"/>
              <a:gd name="connsiteY12" fmla="*/ 1362733 h 2087264"/>
              <a:gd name="connsiteX13" fmla="*/ 189526 w 996357"/>
              <a:gd name="connsiteY13" fmla="*/ 1415621 h 2087264"/>
              <a:gd name="connsiteX14" fmla="*/ 467470 w 996357"/>
              <a:gd name="connsiteY14" fmla="*/ 1126991 h 2087264"/>
              <a:gd name="connsiteX15" fmla="*/ 467470 w 996357"/>
              <a:gd name="connsiteY15" fmla="*/ 2087264 h 2087264"/>
              <a:gd name="connsiteX16" fmla="*/ 539496 w 996357"/>
              <a:gd name="connsiteY16" fmla="*/ 2087264 h 2087264"/>
              <a:gd name="connsiteX17" fmla="*/ 539496 w 996357"/>
              <a:gd name="connsiteY17" fmla="*/ 1129692 h 2087264"/>
              <a:gd name="connsiteX18" fmla="*/ 812838 w 996357"/>
              <a:gd name="connsiteY18" fmla="*/ 1413543 h 2087264"/>
              <a:gd name="connsiteX19" fmla="*/ 863772 w 996357"/>
              <a:gd name="connsiteY19" fmla="*/ 1360655 h 2087264"/>
              <a:gd name="connsiteX20" fmla="*/ 589426 w 996357"/>
              <a:gd name="connsiteY20" fmla="*/ 1075761 h 2087264"/>
              <a:gd name="connsiteX21" fmla="*/ 863236 w 996357"/>
              <a:gd name="connsiteY21" fmla="*/ 1075761 h 2087264"/>
              <a:gd name="connsiteX22" fmla="*/ 995619 w 996357"/>
              <a:gd name="connsiteY22" fmla="*/ 922788 h 2087264"/>
              <a:gd name="connsiteX23" fmla="*/ 133126 w 996357"/>
              <a:gd name="connsiteY23" fmla="*/ 998580 h 2087264"/>
              <a:gd name="connsiteX24" fmla="*/ 72717 w 996357"/>
              <a:gd name="connsiteY24" fmla="*/ 925472 h 2087264"/>
              <a:gd name="connsiteX25" fmla="*/ 97822 w 996357"/>
              <a:gd name="connsiteY25" fmla="*/ 883329 h 2087264"/>
              <a:gd name="connsiteX26" fmla="*/ 133118 w 996357"/>
              <a:gd name="connsiteY26" fmla="*/ 871587 h 2087264"/>
              <a:gd name="connsiteX27" fmla="*/ 163337 w 996357"/>
              <a:gd name="connsiteY27" fmla="*/ 879984 h 2087264"/>
              <a:gd name="connsiteX28" fmla="*/ 364061 w 996357"/>
              <a:gd name="connsiteY28" fmla="*/ 998580 h 2087264"/>
              <a:gd name="connsiteX29" fmla="*/ 133126 w 996357"/>
              <a:gd name="connsiteY29" fmla="*/ 998580 h 2087264"/>
              <a:gd name="connsiteX30" fmla="*/ 833021 w 996357"/>
              <a:gd name="connsiteY30" fmla="*/ 882370 h 2087264"/>
              <a:gd name="connsiteX31" fmla="*/ 898140 w 996357"/>
              <a:gd name="connsiteY31" fmla="*/ 885428 h 2087264"/>
              <a:gd name="connsiteX32" fmla="*/ 923625 w 996357"/>
              <a:gd name="connsiteY32" fmla="*/ 927766 h 2087264"/>
              <a:gd name="connsiteX33" fmla="*/ 863232 w 996357"/>
              <a:gd name="connsiteY33" fmla="*/ 1000965 h 2087264"/>
              <a:gd name="connsiteX34" fmla="*/ 632297 w 996357"/>
              <a:gd name="connsiteY34" fmla="*/ 1000965 h 2087264"/>
              <a:gd name="connsiteX35" fmla="*/ 833021 w 996357"/>
              <a:gd name="connsiteY35" fmla="*/ 882370 h 2087264"/>
              <a:gd name="connsiteX0" fmla="*/ 995619 w 996357"/>
              <a:gd name="connsiteY0" fmla="*/ 922788 h 2087264"/>
              <a:gd name="connsiteX1" fmla="*/ 933985 w 996357"/>
              <a:gd name="connsiteY1" fmla="*/ 820410 h 2087264"/>
              <a:gd name="connsiteX2" fmla="*/ 797400 w 996357"/>
              <a:gd name="connsiteY2" fmla="*/ 817360 h 2087264"/>
              <a:gd name="connsiteX3" fmla="*/ 539496 w 996357"/>
              <a:gd name="connsiteY3" fmla="*/ 969743 h 2087264"/>
              <a:gd name="connsiteX4" fmla="*/ 547645 w 996357"/>
              <a:gd name="connsiteY4" fmla="*/ 77171 h 2087264"/>
              <a:gd name="connsiteX5" fmla="*/ 460994 w 996357"/>
              <a:gd name="connsiteY5" fmla="*/ 0 h 2087264"/>
              <a:gd name="connsiteX6" fmla="*/ 467470 w 996357"/>
              <a:gd name="connsiteY6" fmla="*/ 973624 h 2087264"/>
              <a:gd name="connsiteX7" fmla="*/ 198958 w 996357"/>
              <a:gd name="connsiteY7" fmla="*/ 814975 h 2087264"/>
              <a:gd name="connsiteX8" fmla="*/ 62405 w 996357"/>
              <a:gd name="connsiteY8" fmla="*/ 818004 h 2087264"/>
              <a:gd name="connsiteX9" fmla="*/ 743 w 996357"/>
              <a:gd name="connsiteY9" fmla="*/ 920365 h 2087264"/>
              <a:gd name="connsiteX10" fmla="*/ 133126 w 996357"/>
              <a:gd name="connsiteY10" fmla="*/ 1073375 h 2087264"/>
              <a:gd name="connsiteX11" fmla="*/ 417236 w 996357"/>
              <a:gd name="connsiteY11" fmla="*/ 1073375 h 2087264"/>
              <a:gd name="connsiteX12" fmla="*/ 138592 w 996357"/>
              <a:gd name="connsiteY12" fmla="*/ 1362733 h 2087264"/>
              <a:gd name="connsiteX13" fmla="*/ 189526 w 996357"/>
              <a:gd name="connsiteY13" fmla="*/ 1415621 h 2087264"/>
              <a:gd name="connsiteX14" fmla="*/ 467470 w 996357"/>
              <a:gd name="connsiteY14" fmla="*/ 1126991 h 2087264"/>
              <a:gd name="connsiteX15" fmla="*/ 467470 w 996357"/>
              <a:gd name="connsiteY15" fmla="*/ 2087264 h 2087264"/>
              <a:gd name="connsiteX16" fmla="*/ 539496 w 996357"/>
              <a:gd name="connsiteY16" fmla="*/ 2087264 h 2087264"/>
              <a:gd name="connsiteX17" fmla="*/ 539496 w 996357"/>
              <a:gd name="connsiteY17" fmla="*/ 1129692 h 2087264"/>
              <a:gd name="connsiteX18" fmla="*/ 812838 w 996357"/>
              <a:gd name="connsiteY18" fmla="*/ 1413543 h 2087264"/>
              <a:gd name="connsiteX19" fmla="*/ 863772 w 996357"/>
              <a:gd name="connsiteY19" fmla="*/ 1360655 h 2087264"/>
              <a:gd name="connsiteX20" fmla="*/ 589426 w 996357"/>
              <a:gd name="connsiteY20" fmla="*/ 1075761 h 2087264"/>
              <a:gd name="connsiteX21" fmla="*/ 863236 w 996357"/>
              <a:gd name="connsiteY21" fmla="*/ 1075761 h 2087264"/>
              <a:gd name="connsiteX22" fmla="*/ 995619 w 996357"/>
              <a:gd name="connsiteY22" fmla="*/ 922788 h 2087264"/>
              <a:gd name="connsiteX23" fmla="*/ 133126 w 996357"/>
              <a:gd name="connsiteY23" fmla="*/ 998580 h 2087264"/>
              <a:gd name="connsiteX24" fmla="*/ 72717 w 996357"/>
              <a:gd name="connsiteY24" fmla="*/ 925472 h 2087264"/>
              <a:gd name="connsiteX25" fmla="*/ 97822 w 996357"/>
              <a:gd name="connsiteY25" fmla="*/ 883329 h 2087264"/>
              <a:gd name="connsiteX26" fmla="*/ 133118 w 996357"/>
              <a:gd name="connsiteY26" fmla="*/ 871587 h 2087264"/>
              <a:gd name="connsiteX27" fmla="*/ 163337 w 996357"/>
              <a:gd name="connsiteY27" fmla="*/ 879984 h 2087264"/>
              <a:gd name="connsiteX28" fmla="*/ 364061 w 996357"/>
              <a:gd name="connsiteY28" fmla="*/ 998580 h 2087264"/>
              <a:gd name="connsiteX29" fmla="*/ 133126 w 996357"/>
              <a:gd name="connsiteY29" fmla="*/ 998580 h 2087264"/>
              <a:gd name="connsiteX30" fmla="*/ 833021 w 996357"/>
              <a:gd name="connsiteY30" fmla="*/ 882370 h 2087264"/>
              <a:gd name="connsiteX31" fmla="*/ 898140 w 996357"/>
              <a:gd name="connsiteY31" fmla="*/ 885428 h 2087264"/>
              <a:gd name="connsiteX32" fmla="*/ 923625 w 996357"/>
              <a:gd name="connsiteY32" fmla="*/ 927766 h 2087264"/>
              <a:gd name="connsiteX33" fmla="*/ 863232 w 996357"/>
              <a:gd name="connsiteY33" fmla="*/ 1000965 h 2087264"/>
              <a:gd name="connsiteX34" fmla="*/ 632297 w 996357"/>
              <a:gd name="connsiteY34" fmla="*/ 1000965 h 2087264"/>
              <a:gd name="connsiteX35" fmla="*/ 833021 w 996357"/>
              <a:gd name="connsiteY35" fmla="*/ 882370 h 2087264"/>
              <a:gd name="connsiteX0" fmla="*/ 995619 w 996357"/>
              <a:gd name="connsiteY0" fmla="*/ 915737 h 2080213"/>
              <a:gd name="connsiteX1" fmla="*/ 933985 w 996357"/>
              <a:gd name="connsiteY1" fmla="*/ 813359 h 2080213"/>
              <a:gd name="connsiteX2" fmla="*/ 797400 w 996357"/>
              <a:gd name="connsiteY2" fmla="*/ 810309 h 2080213"/>
              <a:gd name="connsiteX3" fmla="*/ 539496 w 996357"/>
              <a:gd name="connsiteY3" fmla="*/ 962692 h 2080213"/>
              <a:gd name="connsiteX4" fmla="*/ 547645 w 996357"/>
              <a:gd name="connsiteY4" fmla="*/ 70120 h 2080213"/>
              <a:gd name="connsiteX5" fmla="*/ 457533 w 996357"/>
              <a:gd name="connsiteY5" fmla="*/ 0 h 2080213"/>
              <a:gd name="connsiteX6" fmla="*/ 467470 w 996357"/>
              <a:gd name="connsiteY6" fmla="*/ 966573 h 2080213"/>
              <a:gd name="connsiteX7" fmla="*/ 198958 w 996357"/>
              <a:gd name="connsiteY7" fmla="*/ 807924 h 2080213"/>
              <a:gd name="connsiteX8" fmla="*/ 62405 w 996357"/>
              <a:gd name="connsiteY8" fmla="*/ 810953 h 2080213"/>
              <a:gd name="connsiteX9" fmla="*/ 743 w 996357"/>
              <a:gd name="connsiteY9" fmla="*/ 913314 h 2080213"/>
              <a:gd name="connsiteX10" fmla="*/ 133126 w 996357"/>
              <a:gd name="connsiteY10" fmla="*/ 1066324 h 2080213"/>
              <a:gd name="connsiteX11" fmla="*/ 417236 w 996357"/>
              <a:gd name="connsiteY11" fmla="*/ 1066324 h 2080213"/>
              <a:gd name="connsiteX12" fmla="*/ 138592 w 996357"/>
              <a:gd name="connsiteY12" fmla="*/ 1355682 h 2080213"/>
              <a:gd name="connsiteX13" fmla="*/ 189526 w 996357"/>
              <a:gd name="connsiteY13" fmla="*/ 1408570 h 2080213"/>
              <a:gd name="connsiteX14" fmla="*/ 467470 w 996357"/>
              <a:gd name="connsiteY14" fmla="*/ 1119940 h 2080213"/>
              <a:gd name="connsiteX15" fmla="*/ 467470 w 996357"/>
              <a:gd name="connsiteY15" fmla="*/ 2080213 h 2080213"/>
              <a:gd name="connsiteX16" fmla="*/ 539496 w 996357"/>
              <a:gd name="connsiteY16" fmla="*/ 2080213 h 2080213"/>
              <a:gd name="connsiteX17" fmla="*/ 539496 w 996357"/>
              <a:gd name="connsiteY17" fmla="*/ 1122641 h 2080213"/>
              <a:gd name="connsiteX18" fmla="*/ 812838 w 996357"/>
              <a:gd name="connsiteY18" fmla="*/ 1406492 h 2080213"/>
              <a:gd name="connsiteX19" fmla="*/ 863772 w 996357"/>
              <a:gd name="connsiteY19" fmla="*/ 1353604 h 2080213"/>
              <a:gd name="connsiteX20" fmla="*/ 589426 w 996357"/>
              <a:gd name="connsiteY20" fmla="*/ 1068710 h 2080213"/>
              <a:gd name="connsiteX21" fmla="*/ 863236 w 996357"/>
              <a:gd name="connsiteY21" fmla="*/ 1068710 h 2080213"/>
              <a:gd name="connsiteX22" fmla="*/ 995619 w 996357"/>
              <a:gd name="connsiteY22" fmla="*/ 915737 h 2080213"/>
              <a:gd name="connsiteX23" fmla="*/ 133126 w 996357"/>
              <a:gd name="connsiteY23" fmla="*/ 991529 h 2080213"/>
              <a:gd name="connsiteX24" fmla="*/ 72717 w 996357"/>
              <a:gd name="connsiteY24" fmla="*/ 918421 h 2080213"/>
              <a:gd name="connsiteX25" fmla="*/ 97822 w 996357"/>
              <a:gd name="connsiteY25" fmla="*/ 876278 h 2080213"/>
              <a:gd name="connsiteX26" fmla="*/ 133118 w 996357"/>
              <a:gd name="connsiteY26" fmla="*/ 864536 h 2080213"/>
              <a:gd name="connsiteX27" fmla="*/ 163337 w 996357"/>
              <a:gd name="connsiteY27" fmla="*/ 872933 h 2080213"/>
              <a:gd name="connsiteX28" fmla="*/ 364061 w 996357"/>
              <a:gd name="connsiteY28" fmla="*/ 991529 h 2080213"/>
              <a:gd name="connsiteX29" fmla="*/ 133126 w 996357"/>
              <a:gd name="connsiteY29" fmla="*/ 991529 h 2080213"/>
              <a:gd name="connsiteX30" fmla="*/ 833021 w 996357"/>
              <a:gd name="connsiteY30" fmla="*/ 875319 h 2080213"/>
              <a:gd name="connsiteX31" fmla="*/ 898140 w 996357"/>
              <a:gd name="connsiteY31" fmla="*/ 878377 h 2080213"/>
              <a:gd name="connsiteX32" fmla="*/ 923625 w 996357"/>
              <a:gd name="connsiteY32" fmla="*/ 920715 h 2080213"/>
              <a:gd name="connsiteX33" fmla="*/ 863232 w 996357"/>
              <a:gd name="connsiteY33" fmla="*/ 993914 h 2080213"/>
              <a:gd name="connsiteX34" fmla="*/ 632297 w 996357"/>
              <a:gd name="connsiteY34" fmla="*/ 993914 h 2080213"/>
              <a:gd name="connsiteX35" fmla="*/ 833021 w 996357"/>
              <a:gd name="connsiteY35" fmla="*/ 875319 h 2080213"/>
              <a:gd name="connsiteX0" fmla="*/ 995619 w 996357"/>
              <a:gd name="connsiteY0" fmla="*/ 925020 h 2089496"/>
              <a:gd name="connsiteX1" fmla="*/ 933985 w 996357"/>
              <a:gd name="connsiteY1" fmla="*/ 822642 h 2089496"/>
              <a:gd name="connsiteX2" fmla="*/ 797400 w 996357"/>
              <a:gd name="connsiteY2" fmla="*/ 819592 h 2089496"/>
              <a:gd name="connsiteX3" fmla="*/ 539496 w 996357"/>
              <a:gd name="connsiteY3" fmla="*/ 971975 h 2089496"/>
              <a:gd name="connsiteX4" fmla="*/ 547645 w 996357"/>
              <a:gd name="connsiteY4" fmla="*/ 79403 h 2089496"/>
              <a:gd name="connsiteX5" fmla="*/ 455397 w 996357"/>
              <a:gd name="connsiteY5" fmla="*/ 0 h 2089496"/>
              <a:gd name="connsiteX6" fmla="*/ 467470 w 996357"/>
              <a:gd name="connsiteY6" fmla="*/ 975856 h 2089496"/>
              <a:gd name="connsiteX7" fmla="*/ 198958 w 996357"/>
              <a:gd name="connsiteY7" fmla="*/ 817207 h 2089496"/>
              <a:gd name="connsiteX8" fmla="*/ 62405 w 996357"/>
              <a:gd name="connsiteY8" fmla="*/ 820236 h 2089496"/>
              <a:gd name="connsiteX9" fmla="*/ 743 w 996357"/>
              <a:gd name="connsiteY9" fmla="*/ 922597 h 2089496"/>
              <a:gd name="connsiteX10" fmla="*/ 133126 w 996357"/>
              <a:gd name="connsiteY10" fmla="*/ 1075607 h 2089496"/>
              <a:gd name="connsiteX11" fmla="*/ 417236 w 996357"/>
              <a:gd name="connsiteY11" fmla="*/ 1075607 h 2089496"/>
              <a:gd name="connsiteX12" fmla="*/ 138592 w 996357"/>
              <a:gd name="connsiteY12" fmla="*/ 1364965 h 2089496"/>
              <a:gd name="connsiteX13" fmla="*/ 189526 w 996357"/>
              <a:gd name="connsiteY13" fmla="*/ 1417853 h 2089496"/>
              <a:gd name="connsiteX14" fmla="*/ 467470 w 996357"/>
              <a:gd name="connsiteY14" fmla="*/ 1129223 h 2089496"/>
              <a:gd name="connsiteX15" fmla="*/ 467470 w 996357"/>
              <a:gd name="connsiteY15" fmla="*/ 2089496 h 2089496"/>
              <a:gd name="connsiteX16" fmla="*/ 539496 w 996357"/>
              <a:gd name="connsiteY16" fmla="*/ 2089496 h 2089496"/>
              <a:gd name="connsiteX17" fmla="*/ 539496 w 996357"/>
              <a:gd name="connsiteY17" fmla="*/ 1131924 h 2089496"/>
              <a:gd name="connsiteX18" fmla="*/ 812838 w 996357"/>
              <a:gd name="connsiteY18" fmla="*/ 1415775 h 2089496"/>
              <a:gd name="connsiteX19" fmla="*/ 863772 w 996357"/>
              <a:gd name="connsiteY19" fmla="*/ 1362887 h 2089496"/>
              <a:gd name="connsiteX20" fmla="*/ 589426 w 996357"/>
              <a:gd name="connsiteY20" fmla="*/ 1077993 h 2089496"/>
              <a:gd name="connsiteX21" fmla="*/ 863236 w 996357"/>
              <a:gd name="connsiteY21" fmla="*/ 1077993 h 2089496"/>
              <a:gd name="connsiteX22" fmla="*/ 995619 w 996357"/>
              <a:gd name="connsiteY22" fmla="*/ 925020 h 2089496"/>
              <a:gd name="connsiteX23" fmla="*/ 133126 w 996357"/>
              <a:gd name="connsiteY23" fmla="*/ 1000812 h 2089496"/>
              <a:gd name="connsiteX24" fmla="*/ 72717 w 996357"/>
              <a:gd name="connsiteY24" fmla="*/ 927704 h 2089496"/>
              <a:gd name="connsiteX25" fmla="*/ 97822 w 996357"/>
              <a:gd name="connsiteY25" fmla="*/ 885561 h 2089496"/>
              <a:gd name="connsiteX26" fmla="*/ 133118 w 996357"/>
              <a:gd name="connsiteY26" fmla="*/ 873819 h 2089496"/>
              <a:gd name="connsiteX27" fmla="*/ 163337 w 996357"/>
              <a:gd name="connsiteY27" fmla="*/ 882216 h 2089496"/>
              <a:gd name="connsiteX28" fmla="*/ 364061 w 996357"/>
              <a:gd name="connsiteY28" fmla="*/ 1000812 h 2089496"/>
              <a:gd name="connsiteX29" fmla="*/ 133126 w 996357"/>
              <a:gd name="connsiteY29" fmla="*/ 1000812 h 2089496"/>
              <a:gd name="connsiteX30" fmla="*/ 833021 w 996357"/>
              <a:gd name="connsiteY30" fmla="*/ 884602 h 2089496"/>
              <a:gd name="connsiteX31" fmla="*/ 898140 w 996357"/>
              <a:gd name="connsiteY31" fmla="*/ 887660 h 2089496"/>
              <a:gd name="connsiteX32" fmla="*/ 923625 w 996357"/>
              <a:gd name="connsiteY32" fmla="*/ 929998 h 2089496"/>
              <a:gd name="connsiteX33" fmla="*/ 863232 w 996357"/>
              <a:gd name="connsiteY33" fmla="*/ 1003197 h 2089496"/>
              <a:gd name="connsiteX34" fmla="*/ 632297 w 996357"/>
              <a:gd name="connsiteY34" fmla="*/ 1003197 h 2089496"/>
              <a:gd name="connsiteX35" fmla="*/ 833021 w 996357"/>
              <a:gd name="connsiteY35" fmla="*/ 884602 h 2089496"/>
              <a:gd name="connsiteX0" fmla="*/ 995619 w 996357"/>
              <a:gd name="connsiteY0" fmla="*/ 925020 h 2184135"/>
              <a:gd name="connsiteX1" fmla="*/ 933985 w 996357"/>
              <a:gd name="connsiteY1" fmla="*/ 822642 h 2184135"/>
              <a:gd name="connsiteX2" fmla="*/ 797400 w 996357"/>
              <a:gd name="connsiteY2" fmla="*/ 819592 h 2184135"/>
              <a:gd name="connsiteX3" fmla="*/ 539496 w 996357"/>
              <a:gd name="connsiteY3" fmla="*/ 971975 h 2184135"/>
              <a:gd name="connsiteX4" fmla="*/ 547645 w 996357"/>
              <a:gd name="connsiteY4" fmla="*/ 79403 h 2184135"/>
              <a:gd name="connsiteX5" fmla="*/ 455397 w 996357"/>
              <a:gd name="connsiteY5" fmla="*/ 0 h 2184135"/>
              <a:gd name="connsiteX6" fmla="*/ 467470 w 996357"/>
              <a:gd name="connsiteY6" fmla="*/ 975856 h 2184135"/>
              <a:gd name="connsiteX7" fmla="*/ 198958 w 996357"/>
              <a:gd name="connsiteY7" fmla="*/ 817207 h 2184135"/>
              <a:gd name="connsiteX8" fmla="*/ 62405 w 996357"/>
              <a:gd name="connsiteY8" fmla="*/ 820236 h 2184135"/>
              <a:gd name="connsiteX9" fmla="*/ 743 w 996357"/>
              <a:gd name="connsiteY9" fmla="*/ 922597 h 2184135"/>
              <a:gd name="connsiteX10" fmla="*/ 133126 w 996357"/>
              <a:gd name="connsiteY10" fmla="*/ 1075607 h 2184135"/>
              <a:gd name="connsiteX11" fmla="*/ 417236 w 996357"/>
              <a:gd name="connsiteY11" fmla="*/ 1075607 h 2184135"/>
              <a:gd name="connsiteX12" fmla="*/ 138592 w 996357"/>
              <a:gd name="connsiteY12" fmla="*/ 1364965 h 2184135"/>
              <a:gd name="connsiteX13" fmla="*/ 189526 w 996357"/>
              <a:gd name="connsiteY13" fmla="*/ 1417853 h 2184135"/>
              <a:gd name="connsiteX14" fmla="*/ 467470 w 996357"/>
              <a:gd name="connsiteY14" fmla="*/ 1129223 h 2184135"/>
              <a:gd name="connsiteX15" fmla="*/ 467348 w 996357"/>
              <a:gd name="connsiteY15" fmla="*/ 2184135 h 2184135"/>
              <a:gd name="connsiteX16" fmla="*/ 539496 w 996357"/>
              <a:gd name="connsiteY16" fmla="*/ 2089496 h 2184135"/>
              <a:gd name="connsiteX17" fmla="*/ 539496 w 996357"/>
              <a:gd name="connsiteY17" fmla="*/ 1131924 h 2184135"/>
              <a:gd name="connsiteX18" fmla="*/ 812838 w 996357"/>
              <a:gd name="connsiteY18" fmla="*/ 1415775 h 2184135"/>
              <a:gd name="connsiteX19" fmla="*/ 863772 w 996357"/>
              <a:gd name="connsiteY19" fmla="*/ 1362887 h 2184135"/>
              <a:gd name="connsiteX20" fmla="*/ 589426 w 996357"/>
              <a:gd name="connsiteY20" fmla="*/ 1077993 h 2184135"/>
              <a:gd name="connsiteX21" fmla="*/ 863236 w 996357"/>
              <a:gd name="connsiteY21" fmla="*/ 1077993 h 2184135"/>
              <a:gd name="connsiteX22" fmla="*/ 995619 w 996357"/>
              <a:gd name="connsiteY22" fmla="*/ 925020 h 2184135"/>
              <a:gd name="connsiteX23" fmla="*/ 133126 w 996357"/>
              <a:gd name="connsiteY23" fmla="*/ 1000812 h 2184135"/>
              <a:gd name="connsiteX24" fmla="*/ 72717 w 996357"/>
              <a:gd name="connsiteY24" fmla="*/ 927704 h 2184135"/>
              <a:gd name="connsiteX25" fmla="*/ 97822 w 996357"/>
              <a:gd name="connsiteY25" fmla="*/ 885561 h 2184135"/>
              <a:gd name="connsiteX26" fmla="*/ 133118 w 996357"/>
              <a:gd name="connsiteY26" fmla="*/ 873819 h 2184135"/>
              <a:gd name="connsiteX27" fmla="*/ 163337 w 996357"/>
              <a:gd name="connsiteY27" fmla="*/ 882216 h 2184135"/>
              <a:gd name="connsiteX28" fmla="*/ 364061 w 996357"/>
              <a:gd name="connsiteY28" fmla="*/ 1000812 h 2184135"/>
              <a:gd name="connsiteX29" fmla="*/ 133126 w 996357"/>
              <a:gd name="connsiteY29" fmla="*/ 1000812 h 2184135"/>
              <a:gd name="connsiteX30" fmla="*/ 833021 w 996357"/>
              <a:gd name="connsiteY30" fmla="*/ 884602 h 2184135"/>
              <a:gd name="connsiteX31" fmla="*/ 898140 w 996357"/>
              <a:gd name="connsiteY31" fmla="*/ 887660 h 2184135"/>
              <a:gd name="connsiteX32" fmla="*/ 923625 w 996357"/>
              <a:gd name="connsiteY32" fmla="*/ 929998 h 2184135"/>
              <a:gd name="connsiteX33" fmla="*/ 863232 w 996357"/>
              <a:gd name="connsiteY33" fmla="*/ 1003197 h 2184135"/>
              <a:gd name="connsiteX34" fmla="*/ 632297 w 996357"/>
              <a:gd name="connsiteY34" fmla="*/ 1003197 h 2184135"/>
              <a:gd name="connsiteX35" fmla="*/ 833021 w 996357"/>
              <a:gd name="connsiteY35" fmla="*/ 884602 h 2184135"/>
              <a:gd name="connsiteX0" fmla="*/ 995619 w 996357"/>
              <a:gd name="connsiteY0" fmla="*/ 1057632 h 2316747"/>
              <a:gd name="connsiteX1" fmla="*/ 933985 w 996357"/>
              <a:gd name="connsiteY1" fmla="*/ 955254 h 2316747"/>
              <a:gd name="connsiteX2" fmla="*/ 797400 w 996357"/>
              <a:gd name="connsiteY2" fmla="*/ 952204 h 2316747"/>
              <a:gd name="connsiteX3" fmla="*/ 539496 w 996357"/>
              <a:gd name="connsiteY3" fmla="*/ 1104587 h 2316747"/>
              <a:gd name="connsiteX4" fmla="*/ 558862 w 996357"/>
              <a:gd name="connsiteY4" fmla="*/ 0 h 2316747"/>
              <a:gd name="connsiteX5" fmla="*/ 455397 w 996357"/>
              <a:gd name="connsiteY5" fmla="*/ 132612 h 2316747"/>
              <a:gd name="connsiteX6" fmla="*/ 467470 w 996357"/>
              <a:gd name="connsiteY6" fmla="*/ 1108468 h 2316747"/>
              <a:gd name="connsiteX7" fmla="*/ 198958 w 996357"/>
              <a:gd name="connsiteY7" fmla="*/ 949819 h 2316747"/>
              <a:gd name="connsiteX8" fmla="*/ 62405 w 996357"/>
              <a:gd name="connsiteY8" fmla="*/ 952848 h 2316747"/>
              <a:gd name="connsiteX9" fmla="*/ 743 w 996357"/>
              <a:gd name="connsiteY9" fmla="*/ 1055209 h 2316747"/>
              <a:gd name="connsiteX10" fmla="*/ 133126 w 996357"/>
              <a:gd name="connsiteY10" fmla="*/ 1208219 h 2316747"/>
              <a:gd name="connsiteX11" fmla="*/ 417236 w 996357"/>
              <a:gd name="connsiteY11" fmla="*/ 1208219 h 2316747"/>
              <a:gd name="connsiteX12" fmla="*/ 138592 w 996357"/>
              <a:gd name="connsiteY12" fmla="*/ 1497577 h 2316747"/>
              <a:gd name="connsiteX13" fmla="*/ 189526 w 996357"/>
              <a:gd name="connsiteY13" fmla="*/ 1550465 h 2316747"/>
              <a:gd name="connsiteX14" fmla="*/ 467470 w 996357"/>
              <a:gd name="connsiteY14" fmla="*/ 1261835 h 2316747"/>
              <a:gd name="connsiteX15" fmla="*/ 467348 w 996357"/>
              <a:gd name="connsiteY15" fmla="*/ 2316747 h 2316747"/>
              <a:gd name="connsiteX16" fmla="*/ 539496 w 996357"/>
              <a:gd name="connsiteY16" fmla="*/ 2222108 h 2316747"/>
              <a:gd name="connsiteX17" fmla="*/ 539496 w 996357"/>
              <a:gd name="connsiteY17" fmla="*/ 1264536 h 2316747"/>
              <a:gd name="connsiteX18" fmla="*/ 812838 w 996357"/>
              <a:gd name="connsiteY18" fmla="*/ 1548387 h 2316747"/>
              <a:gd name="connsiteX19" fmla="*/ 863772 w 996357"/>
              <a:gd name="connsiteY19" fmla="*/ 1495499 h 2316747"/>
              <a:gd name="connsiteX20" fmla="*/ 589426 w 996357"/>
              <a:gd name="connsiteY20" fmla="*/ 1210605 h 2316747"/>
              <a:gd name="connsiteX21" fmla="*/ 863236 w 996357"/>
              <a:gd name="connsiteY21" fmla="*/ 1210605 h 2316747"/>
              <a:gd name="connsiteX22" fmla="*/ 995619 w 996357"/>
              <a:gd name="connsiteY22" fmla="*/ 1057632 h 2316747"/>
              <a:gd name="connsiteX23" fmla="*/ 133126 w 996357"/>
              <a:gd name="connsiteY23" fmla="*/ 1133424 h 2316747"/>
              <a:gd name="connsiteX24" fmla="*/ 72717 w 996357"/>
              <a:gd name="connsiteY24" fmla="*/ 1060316 h 2316747"/>
              <a:gd name="connsiteX25" fmla="*/ 97822 w 996357"/>
              <a:gd name="connsiteY25" fmla="*/ 1018173 h 2316747"/>
              <a:gd name="connsiteX26" fmla="*/ 133118 w 996357"/>
              <a:gd name="connsiteY26" fmla="*/ 1006431 h 2316747"/>
              <a:gd name="connsiteX27" fmla="*/ 163337 w 996357"/>
              <a:gd name="connsiteY27" fmla="*/ 1014828 h 2316747"/>
              <a:gd name="connsiteX28" fmla="*/ 364061 w 996357"/>
              <a:gd name="connsiteY28" fmla="*/ 1133424 h 2316747"/>
              <a:gd name="connsiteX29" fmla="*/ 133126 w 996357"/>
              <a:gd name="connsiteY29" fmla="*/ 1133424 h 2316747"/>
              <a:gd name="connsiteX30" fmla="*/ 833021 w 996357"/>
              <a:gd name="connsiteY30" fmla="*/ 1017214 h 2316747"/>
              <a:gd name="connsiteX31" fmla="*/ 898140 w 996357"/>
              <a:gd name="connsiteY31" fmla="*/ 1020272 h 2316747"/>
              <a:gd name="connsiteX32" fmla="*/ 923625 w 996357"/>
              <a:gd name="connsiteY32" fmla="*/ 1062610 h 2316747"/>
              <a:gd name="connsiteX33" fmla="*/ 863232 w 996357"/>
              <a:gd name="connsiteY33" fmla="*/ 1135809 h 2316747"/>
              <a:gd name="connsiteX34" fmla="*/ 632297 w 996357"/>
              <a:gd name="connsiteY34" fmla="*/ 1135809 h 2316747"/>
              <a:gd name="connsiteX35" fmla="*/ 833021 w 996357"/>
              <a:gd name="connsiteY35" fmla="*/ 1017214 h 2316747"/>
              <a:gd name="connsiteX0" fmla="*/ 995619 w 996357"/>
              <a:gd name="connsiteY0" fmla="*/ 1057632 h 2390956"/>
              <a:gd name="connsiteX1" fmla="*/ 933985 w 996357"/>
              <a:gd name="connsiteY1" fmla="*/ 955254 h 2390956"/>
              <a:gd name="connsiteX2" fmla="*/ 797400 w 996357"/>
              <a:gd name="connsiteY2" fmla="*/ 952204 h 2390956"/>
              <a:gd name="connsiteX3" fmla="*/ 539496 w 996357"/>
              <a:gd name="connsiteY3" fmla="*/ 1104587 h 2390956"/>
              <a:gd name="connsiteX4" fmla="*/ 558862 w 996357"/>
              <a:gd name="connsiteY4" fmla="*/ 0 h 2390956"/>
              <a:gd name="connsiteX5" fmla="*/ 455397 w 996357"/>
              <a:gd name="connsiteY5" fmla="*/ 132612 h 2390956"/>
              <a:gd name="connsiteX6" fmla="*/ 467470 w 996357"/>
              <a:gd name="connsiteY6" fmla="*/ 1108468 h 2390956"/>
              <a:gd name="connsiteX7" fmla="*/ 198958 w 996357"/>
              <a:gd name="connsiteY7" fmla="*/ 949819 h 2390956"/>
              <a:gd name="connsiteX8" fmla="*/ 62405 w 996357"/>
              <a:gd name="connsiteY8" fmla="*/ 952848 h 2390956"/>
              <a:gd name="connsiteX9" fmla="*/ 743 w 996357"/>
              <a:gd name="connsiteY9" fmla="*/ 1055209 h 2390956"/>
              <a:gd name="connsiteX10" fmla="*/ 133126 w 996357"/>
              <a:gd name="connsiteY10" fmla="*/ 1208219 h 2390956"/>
              <a:gd name="connsiteX11" fmla="*/ 417236 w 996357"/>
              <a:gd name="connsiteY11" fmla="*/ 1208219 h 2390956"/>
              <a:gd name="connsiteX12" fmla="*/ 138592 w 996357"/>
              <a:gd name="connsiteY12" fmla="*/ 1497577 h 2390956"/>
              <a:gd name="connsiteX13" fmla="*/ 189526 w 996357"/>
              <a:gd name="connsiteY13" fmla="*/ 1550465 h 2390956"/>
              <a:gd name="connsiteX14" fmla="*/ 467470 w 996357"/>
              <a:gd name="connsiteY14" fmla="*/ 1261835 h 2390956"/>
              <a:gd name="connsiteX15" fmla="*/ 467348 w 996357"/>
              <a:gd name="connsiteY15" fmla="*/ 2316747 h 2390956"/>
              <a:gd name="connsiteX16" fmla="*/ 616798 w 996357"/>
              <a:gd name="connsiteY16" fmla="*/ 2390956 h 2390956"/>
              <a:gd name="connsiteX17" fmla="*/ 539496 w 996357"/>
              <a:gd name="connsiteY17" fmla="*/ 1264536 h 2390956"/>
              <a:gd name="connsiteX18" fmla="*/ 812838 w 996357"/>
              <a:gd name="connsiteY18" fmla="*/ 1548387 h 2390956"/>
              <a:gd name="connsiteX19" fmla="*/ 863772 w 996357"/>
              <a:gd name="connsiteY19" fmla="*/ 1495499 h 2390956"/>
              <a:gd name="connsiteX20" fmla="*/ 589426 w 996357"/>
              <a:gd name="connsiteY20" fmla="*/ 1210605 h 2390956"/>
              <a:gd name="connsiteX21" fmla="*/ 863236 w 996357"/>
              <a:gd name="connsiteY21" fmla="*/ 1210605 h 2390956"/>
              <a:gd name="connsiteX22" fmla="*/ 995619 w 996357"/>
              <a:gd name="connsiteY22" fmla="*/ 1057632 h 2390956"/>
              <a:gd name="connsiteX23" fmla="*/ 133126 w 996357"/>
              <a:gd name="connsiteY23" fmla="*/ 1133424 h 2390956"/>
              <a:gd name="connsiteX24" fmla="*/ 72717 w 996357"/>
              <a:gd name="connsiteY24" fmla="*/ 1060316 h 2390956"/>
              <a:gd name="connsiteX25" fmla="*/ 97822 w 996357"/>
              <a:gd name="connsiteY25" fmla="*/ 1018173 h 2390956"/>
              <a:gd name="connsiteX26" fmla="*/ 133118 w 996357"/>
              <a:gd name="connsiteY26" fmla="*/ 1006431 h 2390956"/>
              <a:gd name="connsiteX27" fmla="*/ 163337 w 996357"/>
              <a:gd name="connsiteY27" fmla="*/ 1014828 h 2390956"/>
              <a:gd name="connsiteX28" fmla="*/ 364061 w 996357"/>
              <a:gd name="connsiteY28" fmla="*/ 1133424 h 2390956"/>
              <a:gd name="connsiteX29" fmla="*/ 133126 w 996357"/>
              <a:gd name="connsiteY29" fmla="*/ 1133424 h 2390956"/>
              <a:gd name="connsiteX30" fmla="*/ 833021 w 996357"/>
              <a:gd name="connsiteY30" fmla="*/ 1017214 h 2390956"/>
              <a:gd name="connsiteX31" fmla="*/ 898140 w 996357"/>
              <a:gd name="connsiteY31" fmla="*/ 1020272 h 2390956"/>
              <a:gd name="connsiteX32" fmla="*/ 923625 w 996357"/>
              <a:gd name="connsiteY32" fmla="*/ 1062610 h 2390956"/>
              <a:gd name="connsiteX33" fmla="*/ 863232 w 996357"/>
              <a:gd name="connsiteY33" fmla="*/ 1135809 h 2390956"/>
              <a:gd name="connsiteX34" fmla="*/ 632297 w 996357"/>
              <a:gd name="connsiteY34" fmla="*/ 1135809 h 2390956"/>
              <a:gd name="connsiteX35" fmla="*/ 833021 w 996357"/>
              <a:gd name="connsiteY35" fmla="*/ 1017214 h 2390956"/>
              <a:gd name="connsiteX0" fmla="*/ 995619 w 996357"/>
              <a:gd name="connsiteY0" fmla="*/ 1057632 h 2390956"/>
              <a:gd name="connsiteX1" fmla="*/ 933985 w 996357"/>
              <a:gd name="connsiteY1" fmla="*/ 955254 h 2390956"/>
              <a:gd name="connsiteX2" fmla="*/ 797400 w 996357"/>
              <a:gd name="connsiteY2" fmla="*/ 952204 h 2390956"/>
              <a:gd name="connsiteX3" fmla="*/ 539496 w 996357"/>
              <a:gd name="connsiteY3" fmla="*/ 1104587 h 2390956"/>
              <a:gd name="connsiteX4" fmla="*/ 558862 w 996357"/>
              <a:gd name="connsiteY4" fmla="*/ 0 h 2390956"/>
              <a:gd name="connsiteX5" fmla="*/ 455397 w 996357"/>
              <a:gd name="connsiteY5" fmla="*/ 132612 h 2390956"/>
              <a:gd name="connsiteX6" fmla="*/ 467470 w 996357"/>
              <a:gd name="connsiteY6" fmla="*/ 1108468 h 2390956"/>
              <a:gd name="connsiteX7" fmla="*/ 198958 w 996357"/>
              <a:gd name="connsiteY7" fmla="*/ 949819 h 2390956"/>
              <a:gd name="connsiteX8" fmla="*/ 62405 w 996357"/>
              <a:gd name="connsiteY8" fmla="*/ 952848 h 2390956"/>
              <a:gd name="connsiteX9" fmla="*/ 743 w 996357"/>
              <a:gd name="connsiteY9" fmla="*/ 1055209 h 2390956"/>
              <a:gd name="connsiteX10" fmla="*/ 133126 w 996357"/>
              <a:gd name="connsiteY10" fmla="*/ 1208219 h 2390956"/>
              <a:gd name="connsiteX11" fmla="*/ 417236 w 996357"/>
              <a:gd name="connsiteY11" fmla="*/ 1208219 h 2390956"/>
              <a:gd name="connsiteX12" fmla="*/ 138592 w 996357"/>
              <a:gd name="connsiteY12" fmla="*/ 1497577 h 2390956"/>
              <a:gd name="connsiteX13" fmla="*/ 189526 w 996357"/>
              <a:gd name="connsiteY13" fmla="*/ 1550465 h 2390956"/>
              <a:gd name="connsiteX14" fmla="*/ 467470 w 996357"/>
              <a:gd name="connsiteY14" fmla="*/ 1261835 h 2390956"/>
              <a:gd name="connsiteX15" fmla="*/ 469215 w 996357"/>
              <a:gd name="connsiteY15" fmla="*/ 2272150 h 2390956"/>
              <a:gd name="connsiteX16" fmla="*/ 616798 w 996357"/>
              <a:gd name="connsiteY16" fmla="*/ 2390956 h 2390956"/>
              <a:gd name="connsiteX17" fmla="*/ 539496 w 996357"/>
              <a:gd name="connsiteY17" fmla="*/ 1264536 h 2390956"/>
              <a:gd name="connsiteX18" fmla="*/ 812838 w 996357"/>
              <a:gd name="connsiteY18" fmla="*/ 1548387 h 2390956"/>
              <a:gd name="connsiteX19" fmla="*/ 863772 w 996357"/>
              <a:gd name="connsiteY19" fmla="*/ 1495499 h 2390956"/>
              <a:gd name="connsiteX20" fmla="*/ 589426 w 996357"/>
              <a:gd name="connsiteY20" fmla="*/ 1210605 h 2390956"/>
              <a:gd name="connsiteX21" fmla="*/ 863236 w 996357"/>
              <a:gd name="connsiteY21" fmla="*/ 1210605 h 2390956"/>
              <a:gd name="connsiteX22" fmla="*/ 995619 w 996357"/>
              <a:gd name="connsiteY22" fmla="*/ 1057632 h 2390956"/>
              <a:gd name="connsiteX23" fmla="*/ 133126 w 996357"/>
              <a:gd name="connsiteY23" fmla="*/ 1133424 h 2390956"/>
              <a:gd name="connsiteX24" fmla="*/ 72717 w 996357"/>
              <a:gd name="connsiteY24" fmla="*/ 1060316 h 2390956"/>
              <a:gd name="connsiteX25" fmla="*/ 97822 w 996357"/>
              <a:gd name="connsiteY25" fmla="*/ 1018173 h 2390956"/>
              <a:gd name="connsiteX26" fmla="*/ 133118 w 996357"/>
              <a:gd name="connsiteY26" fmla="*/ 1006431 h 2390956"/>
              <a:gd name="connsiteX27" fmla="*/ 163337 w 996357"/>
              <a:gd name="connsiteY27" fmla="*/ 1014828 h 2390956"/>
              <a:gd name="connsiteX28" fmla="*/ 364061 w 996357"/>
              <a:gd name="connsiteY28" fmla="*/ 1133424 h 2390956"/>
              <a:gd name="connsiteX29" fmla="*/ 133126 w 996357"/>
              <a:gd name="connsiteY29" fmla="*/ 1133424 h 2390956"/>
              <a:gd name="connsiteX30" fmla="*/ 833021 w 996357"/>
              <a:gd name="connsiteY30" fmla="*/ 1017214 h 2390956"/>
              <a:gd name="connsiteX31" fmla="*/ 898140 w 996357"/>
              <a:gd name="connsiteY31" fmla="*/ 1020272 h 2390956"/>
              <a:gd name="connsiteX32" fmla="*/ 923625 w 996357"/>
              <a:gd name="connsiteY32" fmla="*/ 1062610 h 2390956"/>
              <a:gd name="connsiteX33" fmla="*/ 863232 w 996357"/>
              <a:gd name="connsiteY33" fmla="*/ 1135809 h 2390956"/>
              <a:gd name="connsiteX34" fmla="*/ 632297 w 996357"/>
              <a:gd name="connsiteY34" fmla="*/ 1135809 h 2390956"/>
              <a:gd name="connsiteX35" fmla="*/ 833021 w 996357"/>
              <a:gd name="connsiteY35" fmla="*/ 1017214 h 2390956"/>
              <a:gd name="connsiteX0" fmla="*/ 995619 w 996357"/>
              <a:gd name="connsiteY0" fmla="*/ 1057632 h 2404673"/>
              <a:gd name="connsiteX1" fmla="*/ 933985 w 996357"/>
              <a:gd name="connsiteY1" fmla="*/ 955254 h 2404673"/>
              <a:gd name="connsiteX2" fmla="*/ 797400 w 996357"/>
              <a:gd name="connsiteY2" fmla="*/ 952204 h 2404673"/>
              <a:gd name="connsiteX3" fmla="*/ 539496 w 996357"/>
              <a:gd name="connsiteY3" fmla="*/ 1104587 h 2404673"/>
              <a:gd name="connsiteX4" fmla="*/ 558862 w 996357"/>
              <a:gd name="connsiteY4" fmla="*/ 0 h 2404673"/>
              <a:gd name="connsiteX5" fmla="*/ 455397 w 996357"/>
              <a:gd name="connsiteY5" fmla="*/ 132612 h 2404673"/>
              <a:gd name="connsiteX6" fmla="*/ 467470 w 996357"/>
              <a:gd name="connsiteY6" fmla="*/ 1108468 h 2404673"/>
              <a:gd name="connsiteX7" fmla="*/ 198958 w 996357"/>
              <a:gd name="connsiteY7" fmla="*/ 949819 h 2404673"/>
              <a:gd name="connsiteX8" fmla="*/ 62405 w 996357"/>
              <a:gd name="connsiteY8" fmla="*/ 952848 h 2404673"/>
              <a:gd name="connsiteX9" fmla="*/ 743 w 996357"/>
              <a:gd name="connsiteY9" fmla="*/ 1055209 h 2404673"/>
              <a:gd name="connsiteX10" fmla="*/ 133126 w 996357"/>
              <a:gd name="connsiteY10" fmla="*/ 1208219 h 2404673"/>
              <a:gd name="connsiteX11" fmla="*/ 417236 w 996357"/>
              <a:gd name="connsiteY11" fmla="*/ 1208219 h 2404673"/>
              <a:gd name="connsiteX12" fmla="*/ 138592 w 996357"/>
              <a:gd name="connsiteY12" fmla="*/ 1497577 h 2404673"/>
              <a:gd name="connsiteX13" fmla="*/ 189526 w 996357"/>
              <a:gd name="connsiteY13" fmla="*/ 1550465 h 2404673"/>
              <a:gd name="connsiteX14" fmla="*/ 467470 w 996357"/>
              <a:gd name="connsiteY14" fmla="*/ 1261835 h 2404673"/>
              <a:gd name="connsiteX15" fmla="*/ 469215 w 996357"/>
              <a:gd name="connsiteY15" fmla="*/ 2272150 h 2404673"/>
              <a:gd name="connsiteX16" fmla="*/ 612074 w 996357"/>
              <a:gd name="connsiteY16" fmla="*/ 2404673 h 2404673"/>
              <a:gd name="connsiteX17" fmla="*/ 539496 w 996357"/>
              <a:gd name="connsiteY17" fmla="*/ 1264536 h 2404673"/>
              <a:gd name="connsiteX18" fmla="*/ 812838 w 996357"/>
              <a:gd name="connsiteY18" fmla="*/ 1548387 h 2404673"/>
              <a:gd name="connsiteX19" fmla="*/ 863772 w 996357"/>
              <a:gd name="connsiteY19" fmla="*/ 1495499 h 2404673"/>
              <a:gd name="connsiteX20" fmla="*/ 589426 w 996357"/>
              <a:gd name="connsiteY20" fmla="*/ 1210605 h 2404673"/>
              <a:gd name="connsiteX21" fmla="*/ 863236 w 996357"/>
              <a:gd name="connsiteY21" fmla="*/ 1210605 h 2404673"/>
              <a:gd name="connsiteX22" fmla="*/ 995619 w 996357"/>
              <a:gd name="connsiteY22" fmla="*/ 1057632 h 2404673"/>
              <a:gd name="connsiteX23" fmla="*/ 133126 w 996357"/>
              <a:gd name="connsiteY23" fmla="*/ 1133424 h 2404673"/>
              <a:gd name="connsiteX24" fmla="*/ 72717 w 996357"/>
              <a:gd name="connsiteY24" fmla="*/ 1060316 h 2404673"/>
              <a:gd name="connsiteX25" fmla="*/ 97822 w 996357"/>
              <a:gd name="connsiteY25" fmla="*/ 1018173 h 2404673"/>
              <a:gd name="connsiteX26" fmla="*/ 133118 w 996357"/>
              <a:gd name="connsiteY26" fmla="*/ 1006431 h 2404673"/>
              <a:gd name="connsiteX27" fmla="*/ 163337 w 996357"/>
              <a:gd name="connsiteY27" fmla="*/ 1014828 h 2404673"/>
              <a:gd name="connsiteX28" fmla="*/ 364061 w 996357"/>
              <a:gd name="connsiteY28" fmla="*/ 1133424 h 2404673"/>
              <a:gd name="connsiteX29" fmla="*/ 133126 w 996357"/>
              <a:gd name="connsiteY29" fmla="*/ 1133424 h 2404673"/>
              <a:gd name="connsiteX30" fmla="*/ 833021 w 996357"/>
              <a:gd name="connsiteY30" fmla="*/ 1017214 h 2404673"/>
              <a:gd name="connsiteX31" fmla="*/ 898140 w 996357"/>
              <a:gd name="connsiteY31" fmla="*/ 1020272 h 2404673"/>
              <a:gd name="connsiteX32" fmla="*/ 923625 w 996357"/>
              <a:gd name="connsiteY32" fmla="*/ 1062610 h 2404673"/>
              <a:gd name="connsiteX33" fmla="*/ 863232 w 996357"/>
              <a:gd name="connsiteY33" fmla="*/ 1135809 h 2404673"/>
              <a:gd name="connsiteX34" fmla="*/ 632297 w 996357"/>
              <a:gd name="connsiteY34" fmla="*/ 1135809 h 2404673"/>
              <a:gd name="connsiteX35" fmla="*/ 833021 w 996357"/>
              <a:gd name="connsiteY35" fmla="*/ 1017214 h 2404673"/>
              <a:gd name="connsiteX0" fmla="*/ 995619 w 996357"/>
              <a:gd name="connsiteY0" fmla="*/ 1044309 h 2391350"/>
              <a:gd name="connsiteX1" fmla="*/ 933985 w 996357"/>
              <a:gd name="connsiteY1" fmla="*/ 941931 h 2391350"/>
              <a:gd name="connsiteX2" fmla="*/ 797400 w 996357"/>
              <a:gd name="connsiteY2" fmla="*/ 938881 h 2391350"/>
              <a:gd name="connsiteX3" fmla="*/ 539496 w 996357"/>
              <a:gd name="connsiteY3" fmla="*/ 1091264 h 2391350"/>
              <a:gd name="connsiteX4" fmla="*/ 562210 w 996357"/>
              <a:gd name="connsiteY4" fmla="*/ 0 h 2391350"/>
              <a:gd name="connsiteX5" fmla="*/ 455397 w 996357"/>
              <a:gd name="connsiteY5" fmla="*/ 119289 h 2391350"/>
              <a:gd name="connsiteX6" fmla="*/ 467470 w 996357"/>
              <a:gd name="connsiteY6" fmla="*/ 1095145 h 2391350"/>
              <a:gd name="connsiteX7" fmla="*/ 198958 w 996357"/>
              <a:gd name="connsiteY7" fmla="*/ 936496 h 2391350"/>
              <a:gd name="connsiteX8" fmla="*/ 62405 w 996357"/>
              <a:gd name="connsiteY8" fmla="*/ 939525 h 2391350"/>
              <a:gd name="connsiteX9" fmla="*/ 743 w 996357"/>
              <a:gd name="connsiteY9" fmla="*/ 1041886 h 2391350"/>
              <a:gd name="connsiteX10" fmla="*/ 133126 w 996357"/>
              <a:gd name="connsiteY10" fmla="*/ 1194896 h 2391350"/>
              <a:gd name="connsiteX11" fmla="*/ 417236 w 996357"/>
              <a:gd name="connsiteY11" fmla="*/ 1194896 h 2391350"/>
              <a:gd name="connsiteX12" fmla="*/ 138592 w 996357"/>
              <a:gd name="connsiteY12" fmla="*/ 1484254 h 2391350"/>
              <a:gd name="connsiteX13" fmla="*/ 189526 w 996357"/>
              <a:gd name="connsiteY13" fmla="*/ 1537142 h 2391350"/>
              <a:gd name="connsiteX14" fmla="*/ 467470 w 996357"/>
              <a:gd name="connsiteY14" fmla="*/ 1248512 h 2391350"/>
              <a:gd name="connsiteX15" fmla="*/ 469215 w 996357"/>
              <a:gd name="connsiteY15" fmla="*/ 2258827 h 2391350"/>
              <a:gd name="connsiteX16" fmla="*/ 612074 w 996357"/>
              <a:gd name="connsiteY16" fmla="*/ 2391350 h 2391350"/>
              <a:gd name="connsiteX17" fmla="*/ 539496 w 996357"/>
              <a:gd name="connsiteY17" fmla="*/ 1251213 h 2391350"/>
              <a:gd name="connsiteX18" fmla="*/ 812838 w 996357"/>
              <a:gd name="connsiteY18" fmla="*/ 1535064 h 2391350"/>
              <a:gd name="connsiteX19" fmla="*/ 863772 w 996357"/>
              <a:gd name="connsiteY19" fmla="*/ 1482176 h 2391350"/>
              <a:gd name="connsiteX20" fmla="*/ 589426 w 996357"/>
              <a:gd name="connsiteY20" fmla="*/ 1197282 h 2391350"/>
              <a:gd name="connsiteX21" fmla="*/ 863236 w 996357"/>
              <a:gd name="connsiteY21" fmla="*/ 1197282 h 2391350"/>
              <a:gd name="connsiteX22" fmla="*/ 995619 w 996357"/>
              <a:gd name="connsiteY22" fmla="*/ 1044309 h 2391350"/>
              <a:gd name="connsiteX23" fmla="*/ 133126 w 996357"/>
              <a:gd name="connsiteY23" fmla="*/ 1120101 h 2391350"/>
              <a:gd name="connsiteX24" fmla="*/ 72717 w 996357"/>
              <a:gd name="connsiteY24" fmla="*/ 1046993 h 2391350"/>
              <a:gd name="connsiteX25" fmla="*/ 97822 w 996357"/>
              <a:gd name="connsiteY25" fmla="*/ 1004850 h 2391350"/>
              <a:gd name="connsiteX26" fmla="*/ 133118 w 996357"/>
              <a:gd name="connsiteY26" fmla="*/ 993108 h 2391350"/>
              <a:gd name="connsiteX27" fmla="*/ 163337 w 996357"/>
              <a:gd name="connsiteY27" fmla="*/ 1001505 h 2391350"/>
              <a:gd name="connsiteX28" fmla="*/ 364061 w 996357"/>
              <a:gd name="connsiteY28" fmla="*/ 1120101 h 2391350"/>
              <a:gd name="connsiteX29" fmla="*/ 133126 w 996357"/>
              <a:gd name="connsiteY29" fmla="*/ 1120101 h 2391350"/>
              <a:gd name="connsiteX30" fmla="*/ 833021 w 996357"/>
              <a:gd name="connsiteY30" fmla="*/ 1003891 h 2391350"/>
              <a:gd name="connsiteX31" fmla="*/ 898140 w 996357"/>
              <a:gd name="connsiteY31" fmla="*/ 1006949 h 2391350"/>
              <a:gd name="connsiteX32" fmla="*/ 923625 w 996357"/>
              <a:gd name="connsiteY32" fmla="*/ 1049287 h 2391350"/>
              <a:gd name="connsiteX33" fmla="*/ 863232 w 996357"/>
              <a:gd name="connsiteY33" fmla="*/ 1122486 h 2391350"/>
              <a:gd name="connsiteX34" fmla="*/ 632297 w 996357"/>
              <a:gd name="connsiteY34" fmla="*/ 1122486 h 2391350"/>
              <a:gd name="connsiteX35" fmla="*/ 833021 w 996357"/>
              <a:gd name="connsiteY35" fmla="*/ 1003891 h 239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96357" h="2391350">
                <a:moveTo>
                  <a:pt x="995619" y="1044309"/>
                </a:moveTo>
                <a:cubicBezTo>
                  <a:pt x="991418" y="1002345"/>
                  <a:pt x="968437" y="964295"/>
                  <a:pt x="933985" y="941931"/>
                </a:cubicBezTo>
                <a:cubicBezTo>
                  <a:pt x="891790" y="914540"/>
                  <a:pt x="840368" y="913492"/>
                  <a:pt x="797400" y="938881"/>
                </a:cubicBezTo>
                <a:lnTo>
                  <a:pt x="539496" y="1091264"/>
                </a:lnTo>
                <a:cubicBezTo>
                  <a:pt x="542212" y="793740"/>
                  <a:pt x="559494" y="297524"/>
                  <a:pt x="562210" y="0"/>
                </a:cubicBezTo>
                <a:lnTo>
                  <a:pt x="455397" y="119289"/>
                </a:lnTo>
                <a:cubicBezTo>
                  <a:pt x="457556" y="443830"/>
                  <a:pt x="465311" y="770604"/>
                  <a:pt x="467470" y="1095145"/>
                </a:cubicBezTo>
                <a:lnTo>
                  <a:pt x="198958" y="936496"/>
                </a:lnTo>
                <a:cubicBezTo>
                  <a:pt x="155994" y="911111"/>
                  <a:pt x="104592" y="912154"/>
                  <a:pt x="62405" y="939525"/>
                </a:cubicBezTo>
                <a:cubicBezTo>
                  <a:pt x="27948" y="961881"/>
                  <a:pt x="4956" y="999922"/>
                  <a:pt x="743" y="1041886"/>
                </a:cubicBezTo>
                <a:cubicBezTo>
                  <a:pt x="-7572" y="1124705"/>
                  <a:pt x="55030" y="1194896"/>
                  <a:pt x="133126" y="1194896"/>
                </a:cubicBezTo>
                <a:lnTo>
                  <a:pt x="417236" y="1194896"/>
                </a:lnTo>
                <a:lnTo>
                  <a:pt x="138592" y="1484254"/>
                </a:lnTo>
                <a:lnTo>
                  <a:pt x="189526" y="1537142"/>
                </a:lnTo>
                <a:lnTo>
                  <a:pt x="467470" y="1248512"/>
                </a:lnTo>
                <a:cubicBezTo>
                  <a:pt x="467429" y="1600149"/>
                  <a:pt x="469256" y="1907190"/>
                  <a:pt x="469215" y="2258827"/>
                </a:cubicBezTo>
                <a:lnTo>
                  <a:pt x="612074" y="2391350"/>
                </a:lnTo>
                <a:lnTo>
                  <a:pt x="539496" y="1251213"/>
                </a:lnTo>
                <a:lnTo>
                  <a:pt x="812838" y="1535064"/>
                </a:lnTo>
                <a:lnTo>
                  <a:pt x="863772" y="1482176"/>
                </a:lnTo>
                <a:lnTo>
                  <a:pt x="589426" y="1197282"/>
                </a:lnTo>
                <a:lnTo>
                  <a:pt x="863236" y="1197282"/>
                </a:lnTo>
                <a:cubicBezTo>
                  <a:pt x="941312" y="1197282"/>
                  <a:pt x="1003910" y="1127111"/>
                  <a:pt x="995619" y="1044309"/>
                </a:cubicBezTo>
                <a:close/>
                <a:moveTo>
                  <a:pt x="133126" y="1120101"/>
                </a:moveTo>
                <a:cubicBezTo>
                  <a:pt x="96381" y="1120101"/>
                  <a:pt x="67107" y="1086244"/>
                  <a:pt x="72717" y="1046993"/>
                </a:cubicBezTo>
                <a:cubicBezTo>
                  <a:pt x="75137" y="1030061"/>
                  <a:pt x="84317" y="1014669"/>
                  <a:pt x="97822" y="1004850"/>
                </a:cubicBezTo>
                <a:cubicBezTo>
                  <a:pt x="108585" y="997022"/>
                  <a:pt x="120850" y="993108"/>
                  <a:pt x="133118" y="993108"/>
                </a:cubicBezTo>
                <a:cubicBezTo>
                  <a:pt x="143486" y="993108"/>
                  <a:pt x="153862" y="995904"/>
                  <a:pt x="163337" y="1001505"/>
                </a:cubicBezTo>
                <a:lnTo>
                  <a:pt x="364061" y="1120101"/>
                </a:lnTo>
                <a:lnTo>
                  <a:pt x="133126" y="1120101"/>
                </a:lnTo>
                <a:close/>
                <a:moveTo>
                  <a:pt x="833021" y="1003891"/>
                </a:moveTo>
                <a:cubicBezTo>
                  <a:pt x="853568" y="991745"/>
                  <a:pt x="878341" y="992788"/>
                  <a:pt x="898140" y="1006949"/>
                </a:cubicBezTo>
                <a:cubicBezTo>
                  <a:pt x="911829" y="1016739"/>
                  <a:pt x="921164" y="1032217"/>
                  <a:pt x="923625" y="1049287"/>
                </a:cubicBezTo>
                <a:cubicBezTo>
                  <a:pt x="929295" y="1088575"/>
                  <a:pt x="900005" y="1122486"/>
                  <a:pt x="863232" y="1122486"/>
                </a:cubicBezTo>
                <a:lnTo>
                  <a:pt x="632297" y="1122486"/>
                </a:lnTo>
                <a:lnTo>
                  <a:pt x="833021" y="1003891"/>
                </a:lnTo>
                <a:close/>
              </a:path>
            </a:pathLst>
          </a:custGeom>
          <a:solidFill>
            <a:schemeClr val="accent5">
              <a:lumMod val="75000"/>
            </a:schemeClr>
          </a:solidFill>
          <a:ln w="3989" cap="flat">
            <a:solidFill>
              <a:schemeClr val="accent5">
                <a:lumMod val="50000"/>
              </a:schemeClr>
            </a:solidFill>
            <a:prstDash val="solid"/>
            <a:miter/>
          </a:ln>
        </p:spPr>
        <p:txBody>
          <a:bodyPr rtlCol="0" anchor="ctr"/>
          <a:lstStyle/>
          <a:p>
            <a:endParaRPr lang="vi-VN">
              <a:solidFill>
                <a:srgbClr val="FF0000"/>
              </a:solidFill>
            </a:endParaRPr>
          </a:p>
        </p:txBody>
      </p:sp>
      <p:grpSp>
        <p:nvGrpSpPr>
          <p:cNvPr id="75" name="Group 22">
            <a:extLst>
              <a:ext uri="{FF2B5EF4-FFF2-40B4-BE49-F238E27FC236}">
                <a16:creationId xmlns:a16="http://schemas.microsoft.com/office/drawing/2014/main" id="{06876F8C-1FF8-4179-8473-0ACDF8C4E9BD}"/>
              </a:ext>
            </a:extLst>
          </p:cNvPr>
          <p:cNvGrpSpPr/>
          <p:nvPr/>
        </p:nvGrpSpPr>
        <p:grpSpPr>
          <a:xfrm>
            <a:off x="10707037" y="604975"/>
            <a:ext cx="874867" cy="732232"/>
            <a:chOff x="761007" y="3105260"/>
            <a:chExt cx="874867" cy="732232"/>
          </a:xfrm>
        </p:grpSpPr>
        <p:sp>
          <p:nvSpPr>
            <p:cNvPr id="76" name="Heart 16">
              <a:extLst>
                <a:ext uri="{FF2B5EF4-FFF2-40B4-BE49-F238E27FC236}">
                  <a16:creationId xmlns:a16="http://schemas.microsoft.com/office/drawing/2014/main" id="{0A57F582-37F9-4CC7-83C1-95A593F7809C}"/>
                </a:ext>
              </a:extLst>
            </p:cNvPr>
            <p:cNvSpPr/>
            <p:nvPr/>
          </p:nvSpPr>
          <p:spPr>
            <a:xfrm rot="19771148">
              <a:off x="761007" y="3105260"/>
              <a:ext cx="847889" cy="732232"/>
            </a:xfrm>
            <a:custGeom>
              <a:avLst/>
              <a:gdLst>
                <a:gd name="connsiteX0" fmla="*/ 416415 w 832830"/>
                <a:gd name="connsiteY0" fmla="*/ 190384 h 761534"/>
                <a:gd name="connsiteX1" fmla="*/ 416415 w 832830"/>
                <a:gd name="connsiteY1" fmla="*/ 761534 h 761534"/>
                <a:gd name="connsiteX2" fmla="*/ 416415 w 832830"/>
                <a:gd name="connsiteY2" fmla="*/ 190384 h 761534"/>
                <a:gd name="connsiteX0" fmla="*/ 427108 w 838953"/>
                <a:gd name="connsiteY0" fmla="*/ 171762 h 791686"/>
                <a:gd name="connsiteX1" fmla="*/ 416084 w 838953"/>
                <a:gd name="connsiteY1" fmla="*/ 791686 h 791686"/>
                <a:gd name="connsiteX2" fmla="*/ 427108 w 838953"/>
                <a:gd name="connsiteY2" fmla="*/ 171762 h 791686"/>
                <a:gd name="connsiteX0" fmla="*/ 427108 w 884701"/>
                <a:gd name="connsiteY0" fmla="*/ 171762 h 791686"/>
                <a:gd name="connsiteX1" fmla="*/ 416084 w 884701"/>
                <a:gd name="connsiteY1" fmla="*/ 791686 h 791686"/>
                <a:gd name="connsiteX2" fmla="*/ 427108 w 884701"/>
                <a:gd name="connsiteY2" fmla="*/ 171762 h 791686"/>
                <a:gd name="connsiteX0" fmla="*/ 444613 w 902206"/>
                <a:gd name="connsiteY0" fmla="*/ 144332 h 764256"/>
                <a:gd name="connsiteX1" fmla="*/ 433589 w 902206"/>
                <a:gd name="connsiteY1" fmla="*/ 764256 h 764256"/>
                <a:gd name="connsiteX2" fmla="*/ 444613 w 902206"/>
                <a:gd name="connsiteY2" fmla="*/ 144332 h 764256"/>
                <a:gd name="connsiteX0" fmla="*/ 444613 w 877593"/>
                <a:gd name="connsiteY0" fmla="*/ 144332 h 764256"/>
                <a:gd name="connsiteX1" fmla="*/ 433589 w 877593"/>
                <a:gd name="connsiteY1" fmla="*/ 764256 h 764256"/>
                <a:gd name="connsiteX2" fmla="*/ 444613 w 877593"/>
                <a:gd name="connsiteY2" fmla="*/ 144332 h 764256"/>
                <a:gd name="connsiteX0" fmla="*/ 423990 w 856970"/>
                <a:gd name="connsiteY0" fmla="*/ 100395 h 720319"/>
                <a:gd name="connsiteX1" fmla="*/ 412966 w 856970"/>
                <a:gd name="connsiteY1" fmla="*/ 720319 h 720319"/>
                <a:gd name="connsiteX2" fmla="*/ 423990 w 856970"/>
                <a:gd name="connsiteY2" fmla="*/ 100395 h 720319"/>
                <a:gd name="connsiteX0" fmla="*/ 423990 w 839671"/>
                <a:gd name="connsiteY0" fmla="*/ 99427 h 719351"/>
                <a:gd name="connsiteX1" fmla="*/ 412966 w 839671"/>
                <a:gd name="connsiteY1" fmla="*/ 719351 h 719351"/>
                <a:gd name="connsiteX2" fmla="*/ 423990 w 839671"/>
                <a:gd name="connsiteY2" fmla="*/ 99427 h 719351"/>
                <a:gd name="connsiteX0" fmla="*/ 423990 w 848701"/>
                <a:gd name="connsiteY0" fmla="*/ 99427 h 719351"/>
                <a:gd name="connsiteX1" fmla="*/ 412966 w 848701"/>
                <a:gd name="connsiteY1" fmla="*/ 719351 h 719351"/>
                <a:gd name="connsiteX2" fmla="*/ 423990 w 848701"/>
                <a:gd name="connsiteY2" fmla="*/ 99427 h 719351"/>
                <a:gd name="connsiteX0" fmla="*/ 423178 w 847889"/>
                <a:gd name="connsiteY0" fmla="*/ 112308 h 732232"/>
                <a:gd name="connsiteX1" fmla="*/ 412154 w 847889"/>
                <a:gd name="connsiteY1" fmla="*/ 732232 h 732232"/>
                <a:gd name="connsiteX2" fmla="*/ 423178 w 847889"/>
                <a:gd name="connsiteY2" fmla="*/ 112308 h 732232"/>
              </a:gdLst>
              <a:ahLst/>
              <a:cxnLst>
                <a:cxn ang="0">
                  <a:pos x="connsiteX0" y="connsiteY0"/>
                </a:cxn>
                <a:cxn ang="0">
                  <a:pos x="connsiteX1" y="connsiteY1"/>
                </a:cxn>
                <a:cxn ang="0">
                  <a:pos x="connsiteX2" y="connsiteY2"/>
                </a:cxn>
              </a:cxnLst>
              <a:rect l="l" t="t" r="r" b="b"/>
              <a:pathLst>
                <a:path w="847889" h="732232">
                  <a:moveTo>
                    <a:pt x="423178" y="112308"/>
                  </a:moveTo>
                  <a:cubicBezTo>
                    <a:pt x="645051" y="-123667"/>
                    <a:pt x="1262335" y="161082"/>
                    <a:pt x="412154" y="732232"/>
                  </a:cubicBezTo>
                  <a:cubicBezTo>
                    <a:pt x="-438027" y="161082"/>
                    <a:pt x="265218" y="-193087"/>
                    <a:pt x="423178" y="112308"/>
                  </a:cubicBezTo>
                  <a:close/>
                </a:path>
              </a:pathLst>
            </a:custGeom>
            <a:solidFill>
              <a:srgbClr val="EFA1D1"/>
            </a:solidFill>
            <a:ln>
              <a:solidFill>
                <a:srgbClr val="791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endParaRPr>
            </a:p>
          </p:txBody>
        </p:sp>
        <p:sp>
          <p:nvSpPr>
            <p:cNvPr id="77" name="Graphic 18" descr="A ribbon tied in a bow">
              <a:extLst>
                <a:ext uri="{FF2B5EF4-FFF2-40B4-BE49-F238E27FC236}">
                  <a16:creationId xmlns:a16="http://schemas.microsoft.com/office/drawing/2014/main" id="{664BBD8C-B158-4038-A05C-E29A733A6B97}"/>
                </a:ext>
              </a:extLst>
            </p:cNvPr>
            <p:cNvSpPr/>
            <p:nvPr/>
          </p:nvSpPr>
          <p:spPr>
            <a:xfrm rot="19509034">
              <a:off x="809276" y="3188285"/>
              <a:ext cx="826598" cy="624251"/>
            </a:xfrm>
            <a:custGeom>
              <a:avLst/>
              <a:gdLst>
                <a:gd name="connsiteX0" fmla="*/ 515514 w 515514"/>
                <a:gd name="connsiteY0" fmla="*/ 264902 h 546895"/>
                <a:gd name="connsiteX1" fmla="*/ 292293 w 515514"/>
                <a:gd name="connsiteY1" fmla="*/ 264902 h 546895"/>
                <a:gd name="connsiteX2" fmla="*/ 351514 w 515514"/>
                <a:gd name="connsiteY2" fmla="*/ 224475 h 546895"/>
                <a:gd name="connsiteX3" fmla="*/ 375038 w 515514"/>
                <a:gd name="connsiteY3" fmla="*/ 187868 h 546895"/>
                <a:gd name="connsiteX4" fmla="*/ 372208 w 515514"/>
                <a:gd name="connsiteY4" fmla="*/ 154310 h 546895"/>
                <a:gd name="connsiteX5" fmla="*/ 340575 w 515514"/>
                <a:gd name="connsiteY5" fmla="*/ 151306 h 546895"/>
                <a:gd name="connsiteX6" fmla="*/ 306067 w 515514"/>
                <a:gd name="connsiteY6" fmla="*/ 176263 h 546895"/>
                <a:gd name="connsiteX7" fmla="*/ 265813 w 515514"/>
                <a:gd name="connsiteY7" fmla="*/ 243514 h 546895"/>
                <a:gd name="connsiteX8" fmla="*/ 265813 w 515514"/>
                <a:gd name="connsiteY8" fmla="*/ 0 h 546895"/>
                <a:gd name="connsiteX9" fmla="*/ 249703 w 515514"/>
                <a:gd name="connsiteY9" fmla="*/ 0 h 546895"/>
                <a:gd name="connsiteX10" fmla="*/ 249703 w 515514"/>
                <a:gd name="connsiteY10" fmla="*/ 245738 h 546895"/>
                <a:gd name="connsiteX11" fmla="*/ 207300 w 515514"/>
                <a:gd name="connsiteY11" fmla="*/ 173986 h 546895"/>
                <a:gd name="connsiteX12" fmla="*/ 172792 w 515514"/>
                <a:gd name="connsiteY12" fmla="*/ 149029 h 546895"/>
                <a:gd name="connsiteX13" fmla="*/ 141160 w 515514"/>
                <a:gd name="connsiteY13" fmla="*/ 152032 h 546895"/>
                <a:gd name="connsiteX14" fmla="*/ 161854 w 515514"/>
                <a:gd name="connsiteY14" fmla="*/ 222198 h 546895"/>
                <a:gd name="connsiteX15" fmla="*/ 225247 w 515514"/>
                <a:gd name="connsiteY15" fmla="*/ 264903 h 546895"/>
                <a:gd name="connsiteX16" fmla="*/ 0 w 515514"/>
                <a:gd name="connsiteY16" fmla="*/ 264903 h 546895"/>
                <a:gd name="connsiteX17" fmla="*/ 0 w 515514"/>
                <a:gd name="connsiteY17" fmla="*/ 281994 h 546895"/>
                <a:gd name="connsiteX18" fmla="*/ 211577 w 515514"/>
                <a:gd name="connsiteY18" fmla="*/ 281994 h 546895"/>
                <a:gd name="connsiteX19" fmla="*/ 161853 w 515514"/>
                <a:gd name="connsiteY19" fmla="*/ 317084 h 546895"/>
                <a:gd name="connsiteX20" fmla="*/ 138330 w 515514"/>
                <a:gd name="connsiteY20" fmla="*/ 353692 h 546895"/>
                <a:gd name="connsiteX21" fmla="*/ 141160 w 515514"/>
                <a:gd name="connsiteY21" fmla="*/ 387250 h 546895"/>
                <a:gd name="connsiteX22" fmla="*/ 157142 w 515514"/>
                <a:gd name="connsiteY22" fmla="*/ 393653 h 546895"/>
                <a:gd name="connsiteX23" fmla="*/ 172792 w 515514"/>
                <a:gd name="connsiteY23" fmla="*/ 390253 h 546895"/>
                <a:gd name="connsiteX24" fmla="*/ 207300 w 515514"/>
                <a:gd name="connsiteY24" fmla="*/ 365296 h 546895"/>
                <a:gd name="connsiteX25" fmla="*/ 249703 w 515514"/>
                <a:gd name="connsiteY25" fmla="*/ 293544 h 546895"/>
                <a:gd name="connsiteX26" fmla="*/ 249703 w 515514"/>
                <a:gd name="connsiteY26" fmla="*/ 546895 h 546895"/>
                <a:gd name="connsiteX27" fmla="*/ 265813 w 515514"/>
                <a:gd name="connsiteY27" fmla="*/ 546895 h 546895"/>
                <a:gd name="connsiteX28" fmla="*/ 265813 w 515514"/>
                <a:gd name="connsiteY28" fmla="*/ 295765 h 546895"/>
                <a:gd name="connsiteX29" fmla="*/ 306067 w 515514"/>
                <a:gd name="connsiteY29" fmla="*/ 363016 h 546895"/>
                <a:gd name="connsiteX30" fmla="*/ 340575 w 515514"/>
                <a:gd name="connsiteY30" fmla="*/ 387973 h 546895"/>
                <a:gd name="connsiteX31" fmla="*/ 356226 w 515514"/>
                <a:gd name="connsiteY31" fmla="*/ 391373 h 546895"/>
                <a:gd name="connsiteX32" fmla="*/ 372208 w 515514"/>
                <a:gd name="connsiteY32" fmla="*/ 384970 h 546895"/>
                <a:gd name="connsiteX33" fmla="*/ 375038 w 515514"/>
                <a:gd name="connsiteY33" fmla="*/ 351412 h 546895"/>
                <a:gd name="connsiteX34" fmla="*/ 351514 w 515514"/>
                <a:gd name="connsiteY34" fmla="*/ 314804 h 546895"/>
                <a:gd name="connsiteX35" fmla="*/ 305726 w 515514"/>
                <a:gd name="connsiteY35" fmla="*/ 281993 h 546895"/>
                <a:gd name="connsiteX36" fmla="*/ 515514 w 515514"/>
                <a:gd name="connsiteY36" fmla="*/ 281993 h 546895"/>
                <a:gd name="connsiteX37" fmla="*/ 515514 w 515514"/>
                <a:gd name="connsiteY37" fmla="*/ 264902 h 546895"/>
                <a:gd name="connsiteX38" fmla="*/ 317460 w 515514"/>
                <a:gd name="connsiteY38" fmla="*/ 188347 h 546895"/>
                <a:gd name="connsiteX39" fmla="*/ 346272 w 515514"/>
                <a:gd name="connsiteY39" fmla="*/ 167293 h 546895"/>
                <a:gd name="connsiteX40" fmla="*/ 356174 w 515514"/>
                <a:gd name="connsiteY40" fmla="*/ 165011 h 546895"/>
                <a:gd name="connsiteX41" fmla="*/ 360816 w 515514"/>
                <a:gd name="connsiteY41" fmla="*/ 166394 h 546895"/>
                <a:gd name="connsiteX42" fmla="*/ 359968 w 515514"/>
                <a:gd name="connsiteY42" fmla="*/ 181823 h 546895"/>
                <a:gd name="connsiteX43" fmla="*/ 340122 w 515514"/>
                <a:gd name="connsiteY43" fmla="*/ 212390 h 546895"/>
                <a:gd name="connsiteX44" fmla="*/ 279537 w 515514"/>
                <a:gd name="connsiteY44" fmla="*/ 252621 h 546895"/>
                <a:gd name="connsiteX45" fmla="*/ 317460 w 515514"/>
                <a:gd name="connsiteY45" fmla="*/ 188347 h 546895"/>
                <a:gd name="connsiteX46" fmla="*/ 152551 w 515514"/>
                <a:gd name="connsiteY46" fmla="*/ 164115 h 546895"/>
                <a:gd name="connsiteX47" fmla="*/ 157193 w 515514"/>
                <a:gd name="connsiteY47" fmla="*/ 162732 h 546895"/>
                <a:gd name="connsiteX48" fmla="*/ 167095 w 515514"/>
                <a:gd name="connsiteY48" fmla="*/ 165014 h 546895"/>
                <a:gd name="connsiteX49" fmla="*/ 195907 w 515514"/>
                <a:gd name="connsiteY49" fmla="*/ 186069 h 546895"/>
                <a:gd name="connsiteX50" fmla="*/ 233831 w 515514"/>
                <a:gd name="connsiteY50" fmla="*/ 250342 h 546895"/>
                <a:gd name="connsiteX51" fmla="*/ 173246 w 515514"/>
                <a:gd name="connsiteY51" fmla="*/ 210111 h 546895"/>
                <a:gd name="connsiteX52" fmla="*/ 152551 w 515514"/>
                <a:gd name="connsiteY52" fmla="*/ 164115 h 546895"/>
                <a:gd name="connsiteX53" fmla="*/ 195907 w 515514"/>
                <a:gd name="connsiteY53" fmla="*/ 353210 h 546895"/>
                <a:gd name="connsiteX54" fmla="*/ 167095 w 515514"/>
                <a:gd name="connsiteY54" fmla="*/ 374264 h 546895"/>
                <a:gd name="connsiteX55" fmla="*/ 152551 w 515514"/>
                <a:gd name="connsiteY55" fmla="*/ 375163 h 546895"/>
                <a:gd name="connsiteX56" fmla="*/ 153399 w 515514"/>
                <a:gd name="connsiteY56" fmla="*/ 359734 h 546895"/>
                <a:gd name="connsiteX57" fmla="*/ 173245 w 515514"/>
                <a:gd name="connsiteY57" fmla="*/ 329167 h 546895"/>
                <a:gd name="connsiteX58" fmla="*/ 233833 w 515514"/>
                <a:gd name="connsiteY58" fmla="*/ 288934 h 546895"/>
                <a:gd name="connsiteX59" fmla="*/ 195907 w 515514"/>
                <a:gd name="connsiteY59" fmla="*/ 353210 h 546895"/>
                <a:gd name="connsiteX60" fmla="*/ 359968 w 515514"/>
                <a:gd name="connsiteY60" fmla="*/ 357455 h 546895"/>
                <a:gd name="connsiteX61" fmla="*/ 360816 w 515514"/>
                <a:gd name="connsiteY61" fmla="*/ 372884 h 546895"/>
                <a:gd name="connsiteX62" fmla="*/ 346272 w 515514"/>
                <a:gd name="connsiteY62" fmla="*/ 371985 h 546895"/>
                <a:gd name="connsiteX63" fmla="*/ 317460 w 515514"/>
                <a:gd name="connsiteY63" fmla="*/ 350931 h 546895"/>
                <a:gd name="connsiteX64" fmla="*/ 279536 w 515514"/>
                <a:gd name="connsiteY64" fmla="*/ 286657 h 546895"/>
                <a:gd name="connsiteX65" fmla="*/ 340121 w 515514"/>
                <a:gd name="connsiteY65" fmla="*/ 326888 h 546895"/>
                <a:gd name="connsiteX66" fmla="*/ 359968 w 515514"/>
                <a:gd name="connsiteY66" fmla="*/ 357455 h 546895"/>
                <a:gd name="connsiteX0" fmla="*/ 515514 w 570313"/>
                <a:gd name="connsiteY0" fmla="*/ 264902 h 546895"/>
                <a:gd name="connsiteX1" fmla="*/ 292293 w 570313"/>
                <a:gd name="connsiteY1" fmla="*/ 264902 h 546895"/>
                <a:gd name="connsiteX2" fmla="*/ 351514 w 570313"/>
                <a:gd name="connsiteY2" fmla="*/ 224475 h 546895"/>
                <a:gd name="connsiteX3" fmla="*/ 375038 w 570313"/>
                <a:gd name="connsiteY3" fmla="*/ 187868 h 546895"/>
                <a:gd name="connsiteX4" fmla="*/ 372208 w 570313"/>
                <a:gd name="connsiteY4" fmla="*/ 154310 h 546895"/>
                <a:gd name="connsiteX5" fmla="*/ 340575 w 570313"/>
                <a:gd name="connsiteY5" fmla="*/ 151306 h 546895"/>
                <a:gd name="connsiteX6" fmla="*/ 306067 w 570313"/>
                <a:gd name="connsiteY6" fmla="*/ 176263 h 546895"/>
                <a:gd name="connsiteX7" fmla="*/ 265813 w 570313"/>
                <a:gd name="connsiteY7" fmla="*/ 243514 h 546895"/>
                <a:gd name="connsiteX8" fmla="*/ 265813 w 570313"/>
                <a:gd name="connsiteY8" fmla="*/ 0 h 546895"/>
                <a:gd name="connsiteX9" fmla="*/ 249703 w 570313"/>
                <a:gd name="connsiteY9" fmla="*/ 0 h 546895"/>
                <a:gd name="connsiteX10" fmla="*/ 249703 w 570313"/>
                <a:gd name="connsiteY10" fmla="*/ 245738 h 546895"/>
                <a:gd name="connsiteX11" fmla="*/ 207300 w 570313"/>
                <a:gd name="connsiteY11" fmla="*/ 173986 h 546895"/>
                <a:gd name="connsiteX12" fmla="*/ 172792 w 570313"/>
                <a:gd name="connsiteY12" fmla="*/ 149029 h 546895"/>
                <a:gd name="connsiteX13" fmla="*/ 141160 w 570313"/>
                <a:gd name="connsiteY13" fmla="*/ 152032 h 546895"/>
                <a:gd name="connsiteX14" fmla="*/ 161854 w 570313"/>
                <a:gd name="connsiteY14" fmla="*/ 222198 h 546895"/>
                <a:gd name="connsiteX15" fmla="*/ 225247 w 570313"/>
                <a:gd name="connsiteY15" fmla="*/ 264903 h 546895"/>
                <a:gd name="connsiteX16" fmla="*/ 0 w 570313"/>
                <a:gd name="connsiteY16" fmla="*/ 264903 h 546895"/>
                <a:gd name="connsiteX17" fmla="*/ 0 w 570313"/>
                <a:gd name="connsiteY17" fmla="*/ 281994 h 546895"/>
                <a:gd name="connsiteX18" fmla="*/ 211577 w 570313"/>
                <a:gd name="connsiteY18" fmla="*/ 281994 h 546895"/>
                <a:gd name="connsiteX19" fmla="*/ 161853 w 570313"/>
                <a:gd name="connsiteY19" fmla="*/ 317084 h 546895"/>
                <a:gd name="connsiteX20" fmla="*/ 138330 w 570313"/>
                <a:gd name="connsiteY20" fmla="*/ 353692 h 546895"/>
                <a:gd name="connsiteX21" fmla="*/ 141160 w 570313"/>
                <a:gd name="connsiteY21" fmla="*/ 387250 h 546895"/>
                <a:gd name="connsiteX22" fmla="*/ 157142 w 570313"/>
                <a:gd name="connsiteY22" fmla="*/ 393653 h 546895"/>
                <a:gd name="connsiteX23" fmla="*/ 172792 w 570313"/>
                <a:gd name="connsiteY23" fmla="*/ 390253 h 546895"/>
                <a:gd name="connsiteX24" fmla="*/ 207300 w 570313"/>
                <a:gd name="connsiteY24" fmla="*/ 365296 h 546895"/>
                <a:gd name="connsiteX25" fmla="*/ 249703 w 570313"/>
                <a:gd name="connsiteY25" fmla="*/ 293544 h 546895"/>
                <a:gd name="connsiteX26" fmla="*/ 249703 w 570313"/>
                <a:gd name="connsiteY26" fmla="*/ 546895 h 546895"/>
                <a:gd name="connsiteX27" fmla="*/ 265813 w 570313"/>
                <a:gd name="connsiteY27" fmla="*/ 546895 h 546895"/>
                <a:gd name="connsiteX28" fmla="*/ 265813 w 570313"/>
                <a:gd name="connsiteY28" fmla="*/ 295765 h 546895"/>
                <a:gd name="connsiteX29" fmla="*/ 306067 w 570313"/>
                <a:gd name="connsiteY29" fmla="*/ 363016 h 546895"/>
                <a:gd name="connsiteX30" fmla="*/ 340575 w 570313"/>
                <a:gd name="connsiteY30" fmla="*/ 387973 h 546895"/>
                <a:gd name="connsiteX31" fmla="*/ 356226 w 570313"/>
                <a:gd name="connsiteY31" fmla="*/ 391373 h 546895"/>
                <a:gd name="connsiteX32" fmla="*/ 372208 w 570313"/>
                <a:gd name="connsiteY32" fmla="*/ 384970 h 546895"/>
                <a:gd name="connsiteX33" fmla="*/ 375038 w 570313"/>
                <a:gd name="connsiteY33" fmla="*/ 351412 h 546895"/>
                <a:gd name="connsiteX34" fmla="*/ 351514 w 570313"/>
                <a:gd name="connsiteY34" fmla="*/ 314804 h 546895"/>
                <a:gd name="connsiteX35" fmla="*/ 305726 w 570313"/>
                <a:gd name="connsiteY35" fmla="*/ 281993 h 546895"/>
                <a:gd name="connsiteX36" fmla="*/ 570313 w 570313"/>
                <a:gd name="connsiteY36" fmla="*/ 289972 h 546895"/>
                <a:gd name="connsiteX37" fmla="*/ 515514 w 570313"/>
                <a:gd name="connsiteY37" fmla="*/ 264902 h 546895"/>
                <a:gd name="connsiteX38" fmla="*/ 317460 w 570313"/>
                <a:gd name="connsiteY38" fmla="*/ 188347 h 546895"/>
                <a:gd name="connsiteX39" fmla="*/ 346272 w 570313"/>
                <a:gd name="connsiteY39" fmla="*/ 167293 h 546895"/>
                <a:gd name="connsiteX40" fmla="*/ 356174 w 570313"/>
                <a:gd name="connsiteY40" fmla="*/ 165011 h 546895"/>
                <a:gd name="connsiteX41" fmla="*/ 360816 w 570313"/>
                <a:gd name="connsiteY41" fmla="*/ 166394 h 546895"/>
                <a:gd name="connsiteX42" fmla="*/ 359968 w 570313"/>
                <a:gd name="connsiteY42" fmla="*/ 181823 h 546895"/>
                <a:gd name="connsiteX43" fmla="*/ 340122 w 570313"/>
                <a:gd name="connsiteY43" fmla="*/ 212390 h 546895"/>
                <a:gd name="connsiteX44" fmla="*/ 279537 w 570313"/>
                <a:gd name="connsiteY44" fmla="*/ 252621 h 546895"/>
                <a:gd name="connsiteX45" fmla="*/ 317460 w 570313"/>
                <a:gd name="connsiteY45" fmla="*/ 188347 h 546895"/>
                <a:gd name="connsiteX46" fmla="*/ 152551 w 570313"/>
                <a:gd name="connsiteY46" fmla="*/ 164115 h 546895"/>
                <a:gd name="connsiteX47" fmla="*/ 157193 w 570313"/>
                <a:gd name="connsiteY47" fmla="*/ 162732 h 546895"/>
                <a:gd name="connsiteX48" fmla="*/ 167095 w 570313"/>
                <a:gd name="connsiteY48" fmla="*/ 165014 h 546895"/>
                <a:gd name="connsiteX49" fmla="*/ 195907 w 570313"/>
                <a:gd name="connsiteY49" fmla="*/ 186069 h 546895"/>
                <a:gd name="connsiteX50" fmla="*/ 233831 w 570313"/>
                <a:gd name="connsiteY50" fmla="*/ 250342 h 546895"/>
                <a:gd name="connsiteX51" fmla="*/ 173246 w 570313"/>
                <a:gd name="connsiteY51" fmla="*/ 210111 h 546895"/>
                <a:gd name="connsiteX52" fmla="*/ 152551 w 570313"/>
                <a:gd name="connsiteY52" fmla="*/ 164115 h 546895"/>
                <a:gd name="connsiteX53" fmla="*/ 195907 w 570313"/>
                <a:gd name="connsiteY53" fmla="*/ 353210 h 546895"/>
                <a:gd name="connsiteX54" fmla="*/ 167095 w 570313"/>
                <a:gd name="connsiteY54" fmla="*/ 374264 h 546895"/>
                <a:gd name="connsiteX55" fmla="*/ 152551 w 570313"/>
                <a:gd name="connsiteY55" fmla="*/ 375163 h 546895"/>
                <a:gd name="connsiteX56" fmla="*/ 153399 w 570313"/>
                <a:gd name="connsiteY56" fmla="*/ 359734 h 546895"/>
                <a:gd name="connsiteX57" fmla="*/ 173245 w 570313"/>
                <a:gd name="connsiteY57" fmla="*/ 329167 h 546895"/>
                <a:gd name="connsiteX58" fmla="*/ 233833 w 570313"/>
                <a:gd name="connsiteY58" fmla="*/ 288934 h 546895"/>
                <a:gd name="connsiteX59" fmla="*/ 195907 w 570313"/>
                <a:gd name="connsiteY59" fmla="*/ 353210 h 546895"/>
                <a:gd name="connsiteX60" fmla="*/ 359968 w 570313"/>
                <a:gd name="connsiteY60" fmla="*/ 357455 h 546895"/>
                <a:gd name="connsiteX61" fmla="*/ 360816 w 570313"/>
                <a:gd name="connsiteY61" fmla="*/ 372884 h 546895"/>
                <a:gd name="connsiteX62" fmla="*/ 346272 w 570313"/>
                <a:gd name="connsiteY62" fmla="*/ 371985 h 546895"/>
                <a:gd name="connsiteX63" fmla="*/ 317460 w 570313"/>
                <a:gd name="connsiteY63" fmla="*/ 350931 h 546895"/>
                <a:gd name="connsiteX64" fmla="*/ 279536 w 570313"/>
                <a:gd name="connsiteY64" fmla="*/ 286657 h 546895"/>
                <a:gd name="connsiteX65" fmla="*/ 340121 w 570313"/>
                <a:gd name="connsiteY65" fmla="*/ 326888 h 546895"/>
                <a:gd name="connsiteX66" fmla="*/ 359968 w 570313"/>
                <a:gd name="connsiteY66" fmla="*/ 357455 h 546895"/>
                <a:gd name="connsiteX0" fmla="*/ 610311 w 610311"/>
                <a:gd name="connsiteY0" fmla="*/ 228772 h 546895"/>
                <a:gd name="connsiteX1" fmla="*/ 292293 w 610311"/>
                <a:gd name="connsiteY1" fmla="*/ 264902 h 546895"/>
                <a:gd name="connsiteX2" fmla="*/ 351514 w 610311"/>
                <a:gd name="connsiteY2" fmla="*/ 224475 h 546895"/>
                <a:gd name="connsiteX3" fmla="*/ 375038 w 610311"/>
                <a:gd name="connsiteY3" fmla="*/ 187868 h 546895"/>
                <a:gd name="connsiteX4" fmla="*/ 372208 w 610311"/>
                <a:gd name="connsiteY4" fmla="*/ 154310 h 546895"/>
                <a:gd name="connsiteX5" fmla="*/ 340575 w 610311"/>
                <a:gd name="connsiteY5" fmla="*/ 151306 h 546895"/>
                <a:gd name="connsiteX6" fmla="*/ 306067 w 610311"/>
                <a:gd name="connsiteY6" fmla="*/ 176263 h 546895"/>
                <a:gd name="connsiteX7" fmla="*/ 265813 w 610311"/>
                <a:gd name="connsiteY7" fmla="*/ 243514 h 546895"/>
                <a:gd name="connsiteX8" fmla="*/ 265813 w 610311"/>
                <a:gd name="connsiteY8" fmla="*/ 0 h 546895"/>
                <a:gd name="connsiteX9" fmla="*/ 249703 w 610311"/>
                <a:gd name="connsiteY9" fmla="*/ 0 h 546895"/>
                <a:gd name="connsiteX10" fmla="*/ 249703 w 610311"/>
                <a:gd name="connsiteY10" fmla="*/ 245738 h 546895"/>
                <a:gd name="connsiteX11" fmla="*/ 207300 w 610311"/>
                <a:gd name="connsiteY11" fmla="*/ 173986 h 546895"/>
                <a:gd name="connsiteX12" fmla="*/ 172792 w 610311"/>
                <a:gd name="connsiteY12" fmla="*/ 149029 h 546895"/>
                <a:gd name="connsiteX13" fmla="*/ 141160 w 610311"/>
                <a:gd name="connsiteY13" fmla="*/ 152032 h 546895"/>
                <a:gd name="connsiteX14" fmla="*/ 161854 w 610311"/>
                <a:gd name="connsiteY14" fmla="*/ 222198 h 546895"/>
                <a:gd name="connsiteX15" fmla="*/ 225247 w 610311"/>
                <a:gd name="connsiteY15" fmla="*/ 264903 h 546895"/>
                <a:gd name="connsiteX16" fmla="*/ 0 w 610311"/>
                <a:gd name="connsiteY16" fmla="*/ 264903 h 546895"/>
                <a:gd name="connsiteX17" fmla="*/ 0 w 610311"/>
                <a:gd name="connsiteY17" fmla="*/ 281994 h 546895"/>
                <a:gd name="connsiteX18" fmla="*/ 211577 w 610311"/>
                <a:gd name="connsiteY18" fmla="*/ 281994 h 546895"/>
                <a:gd name="connsiteX19" fmla="*/ 161853 w 610311"/>
                <a:gd name="connsiteY19" fmla="*/ 317084 h 546895"/>
                <a:gd name="connsiteX20" fmla="*/ 138330 w 610311"/>
                <a:gd name="connsiteY20" fmla="*/ 353692 h 546895"/>
                <a:gd name="connsiteX21" fmla="*/ 141160 w 610311"/>
                <a:gd name="connsiteY21" fmla="*/ 387250 h 546895"/>
                <a:gd name="connsiteX22" fmla="*/ 157142 w 610311"/>
                <a:gd name="connsiteY22" fmla="*/ 393653 h 546895"/>
                <a:gd name="connsiteX23" fmla="*/ 172792 w 610311"/>
                <a:gd name="connsiteY23" fmla="*/ 390253 h 546895"/>
                <a:gd name="connsiteX24" fmla="*/ 207300 w 610311"/>
                <a:gd name="connsiteY24" fmla="*/ 365296 h 546895"/>
                <a:gd name="connsiteX25" fmla="*/ 249703 w 610311"/>
                <a:gd name="connsiteY25" fmla="*/ 293544 h 546895"/>
                <a:gd name="connsiteX26" fmla="*/ 249703 w 610311"/>
                <a:gd name="connsiteY26" fmla="*/ 546895 h 546895"/>
                <a:gd name="connsiteX27" fmla="*/ 265813 w 610311"/>
                <a:gd name="connsiteY27" fmla="*/ 546895 h 546895"/>
                <a:gd name="connsiteX28" fmla="*/ 265813 w 610311"/>
                <a:gd name="connsiteY28" fmla="*/ 295765 h 546895"/>
                <a:gd name="connsiteX29" fmla="*/ 306067 w 610311"/>
                <a:gd name="connsiteY29" fmla="*/ 363016 h 546895"/>
                <a:gd name="connsiteX30" fmla="*/ 340575 w 610311"/>
                <a:gd name="connsiteY30" fmla="*/ 387973 h 546895"/>
                <a:gd name="connsiteX31" fmla="*/ 356226 w 610311"/>
                <a:gd name="connsiteY31" fmla="*/ 391373 h 546895"/>
                <a:gd name="connsiteX32" fmla="*/ 372208 w 610311"/>
                <a:gd name="connsiteY32" fmla="*/ 384970 h 546895"/>
                <a:gd name="connsiteX33" fmla="*/ 375038 w 610311"/>
                <a:gd name="connsiteY33" fmla="*/ 351412 h 546895"/>
                <a:gd name="connsiteX34" fmla="*/ 351514 w 610311"/>
                <a:gd name="connsiteY34" fmla="*/ 314804 h 546895"/>
                <a:gd name="connsiteX35" fmla="*/ 305726 w 610311"/>
                <a:gd name="connsiteY35" fmla="*/ 281993 h 546895"/>
                <a:gd name="connsiteX36" fmla="*/ 570313 w 610311"/>
                <a:gd name="connsiteY36" fmla="*/ 289972 h 546895"/>
                <a:gd name="connsiteX37" fmla="*/ 610311 w 610311"/>
                <a:gd name="connsiteY37" fmla="*/ 228772 h 546895"/>
                <a:gd name="connsiteX38" fmla="*/ 317460 w 610311"/>
                <a:gd name="connsiteY38" fmla="*/ 188347 h 546895"/>
                <a:gd name="connsiteX39" fmla="*/ 346272 w 610311"/>
                <a:gd name="connsiteY39" fmla="*/ 167293 h 546895"/>
                <a:gd name="connsiteX40" fmla="*/ 356174 w 610311"/>
                <a:gd name="connsiteY40" fmla="*/ 165011 h 546895"/>
                <a:gd name="connsiteX41" fmla="*/ 360816 w 610311"/>
                <a:gd name="connsiteY41" fmla="*/ 166394 h 546895"/>
                <a:gd name="connsiteX42" fmla="*/ 359968 w 610311"/>
                <a:gd name="connsiteY42" fmla="*/ 181823 h 546895"/>
                <a:gd name="connsiteX43" fmla="*/ 340122 w 610311"/>
                <a:gd name="connsiteY43" fmla="*/ 212390 h 546895"/>
                <a:gd name="connsiteX44" fmla="*/ 279537 w 610311"/>
                <a:gd name="connsiteY44" fmla="*/ 252621 h 546895"/>
                <a:gd name="connsiteX45" fmla="*/ 317460 w 610311"/>
                <a:gd name="connsiteY45" fmla="*/ 188347 h 546895"/>
                <a:gd name="connsiteX46" fmla="*/ 152551 w 610311"/>
                <a:gd name="connsiteY46" fmla="*/ 164115 h 546895"/>
                <a:gd name="connsiteX47" fmla="*/ 157193 w 610311"/>
                <a:gd name="connsiteY47" fmla="*/ 162732 h 546895"/>
                <a:gd name="connsiteX48" fmla="*/ 167095 w 610311"/>
                <a:gd name="connsiteY48" fmla="*/ 165014 h 546895"/>
                <a:gd name="connsiteX49" fmla="*/ 195907 w 610311"/>
                <a:gd name="connsiteY49" fmla="*/ 186069 h 546895"/>
                <a:gd name="connsiteX50" fmla="*/ 233831 w 610311"/>
                <a:gd name="connsiteY50" fmla="*/ 250342 h 546895"/>
                <a:gd name="connsiteX51" fmla="*/ 173246 w 610311"/>
                <a:gd name="connsiteY51" fmla="*/ 210111 h 546895"/>
                <a:gd name="connsiteX52" fmla="*/ 152551 w 610311"/>
                <a:gd name="connsiteY52" fmla="*/ 164115 h 546895"/>
                <a:gd name="connsiteX53" fmla="*/ 195907 w 610311"/>
                <a:gd name="connsiteY53" fmla="*/ 353210 h 546895"/>
                <a:gd name="connsiteX54" fmla="*/ 167095 w 610311"/>
                <a:gd name="connsiteY54" fmla="*/ 374264 h 546895"/>
                <a:gd name="connsiteX55" fmla="*/ 152551 w 610311"/>
                <a:gd name="connsiteY55" fmla="*/ 375163 h 546895"/>
                <a:gd name="connsiteX56" fmla="*/ 153399 w 610311"/>
                <a:gd name="connsiteY56" fmla="*/ 359734 h 546895"/>
                <a:gd name="connsiteX57" fmla="*/ 173245 w 610311"/>
                <a:gd name="connsiteY57" fmla="*/ 329167 h 546895"/>
                <a:gd name="connsiteX58" fmla="*/ 233833 w 610311"/>
                <a:gd name="connsiteY58" fmla="*/ 288934 h 546895"/>
                <a:gd name="connsiteX59" fmla="*/ 195907 w 610311"/>
                <a:gd name="connsiteY59" fmla="*/ 353210 h 546895"/>
                <a:gd name="connsiteX60" fmla="*/ 359968 w 610311"/>
                <a:gd name="connsiteY60" fmla="*/ 357455 h 546895"/>
                <a:gd name="connsiteX61" fmla="*/ 360816 w 610311"/>
                <a:gd name="connsiteY61" fmla="*/ 372884 h 546895"/>
                <a:gd name="connsiteX62" fmla="*/ 346272 w 610311"/>
                <a:gd name="connsiteY62" fmla="*/ 371985 h 546895"/>
                <a:gd name="connsiteX63" fmla="*/ 317460 w 610311"/>
                <a:gd name="connsiteY63" fmla="*/ 350931 h 546895"/>
                <a:gd name="connsiteX64" fmla="*/ 279536 w 610311"/>
                <a:gd name="connsiteY64" fmla="*/ 286657 h 546895"/>
                <a:gd name="connsiteX65" fmla="*/ 340121 w 610311"/>
                <a:gd name="connsiteY65" fmla="*/ 326888 h 546895"/>
                <a:gd name="connsiteX66" fmla="*/ 359968 w 610311"/>
                <a:gd name="connsiteY66" fmla="*/ 357455 h 546895"/>
                <a:gd name="connsiteX0" fmla="*/ 583572 w 583572"/>
                <a:gd name="connsiteY0" fmla="*/ 270508 h 546895"/>
                <a:gd name="connsiteX1" fmla="*/ 292293 w 583572"/>
                <a:gd name="connsiteY1" fmla="*/ 264902 h 546895"/>
                <a:gd name="connsiteX2" fmla="*/ 351514 w 583572"/>
                <a:gd name="connsiteY2" fmla="*/ 224475 h 546895"/>
                <a:gd name="connsiteX3" fmla="*/ 375038 w 583572"/>
                <a:gd name="connsiteY3" fmla="*/ 187868 h 546895"/>
                <a:gd name="connsiteX4" fmla="*/ 372208 w 583572"/>
                <a:gd name="connsiteY4" fmla="*/ 154310 h 546895"/>
                <a:gd name="connsiteX5" fmla="*/ 340575 w 583572"/>
                <a:gd name="connsiteY5" fmla="*/ 151306 h 546895"/>
                <a:gd name="connsiteX6" fmla="*/ 306067 w 583572"/>
                <a:gd name="connsiteY6" fmla="*/ 176263 h 546895"/>
                <a:gd name="connsiteX7" fmla="*/ 265813 w 583572"/>
                <a:gd name="connsiteY7" fmla="*/ 243514 h 546895"/>
                <a:gd name="connsiteX8" fmla="*/ 265813 w 583572"/>
                <a:gd name="connsiteY8" fmla="*/ 0 h 546895"/>
                <a:gd name="connsiteX9" fmla="*/ 249703 w 583572"/>
                <a:gd name="connsiteY9" fmla="*/ 0 h 546895"/>
                <a:gd name="connsiteX10" fmla="*/ 249703 w 583572"/>
                <a:gd name="connsiteY10" fmla="*/ 245738 h 546895"/>
                <a:gd name="connsiteX11" fmla="*/ 207300 w 583572"/>
                <a:gd name="connsiteY11" fmla="*/ 173986 h 546895"/>
                <a:gd name="connsiteX12" fmla="*/ 172792 w 583572"/>
                <a:gd name="connsiteY12" fmla="*/ 149029 h 546895"/>
                <a:gd name="connsiteX13" fmla="*/ 141160 w 583572"/>
                <a:gd name="connsiteY13" fmla="*/ 152032 h 546895"/>
                <a:gd name="connsiteX14" fmla="*/ 161854 w 583572"/>
                <a:gd name="connsiteY14" fmla="*/ 222198 h 546895"/>
                <a:gd name="connsiteX15" fmla="*/ 225247 w 583572"/>
                <a:gd name="connsiteY15" fmla="*/ 264903 h 546895"/>
                <a:gd name="connsiteX16" fmla="*/ 0 w 583572"/>
                <a:gd name="connsiteY16" fmla="*/ 264903 h 546895"/>
                <a:gd name="connsiteX17" fmla="*/ 0 w 583572"/>
                <a:gd name="connsiteY17" fmla="*/ 281994 h 546895"/>
                <a:gd name="connsiteX18" fmla="*/ 211577 w 583572"/>
                <a:gd name="connsiteY18" fmla="*/ 281994 h 546895"/>
                <a:gd name="connsiteX19" fmla="*/ 161853 w 583572"/>
                <a:gd name="connsiteY19" fmla="*/ 317084 h 546895"/>
                <a:gd name="connsiteX20" fmla="*/ 138330 w 583572"/>
                <a:gd name="connsiteY20" fmla="*/ 353692 h 546895"/>
                <a:gd name="connsiteX21" fmla="*/ 141160 w 583572"/>
                <a:gd name="connsiteY21" fmla="*/ 387250 h 546895"/>
                <a:gd name="connsiteX22" fmla="*/ 157142 w 583572"/>
                <a:gd name="connsiteY22" fmla="*/ 393653 h 546895"/>
                <a:gd name="connsiteX23" fmla="*/ 172792 w 583572"/>
                <a:gd name="connsiteY23" fmla="*/ 390253 h 546895"/>
                <a:gd name="connsiteX24" fmla="*/ 207300 w 583572"/>
                <a:gd name="connsiteY24" fmla="*/ 365296 h 546895"/>
                <a:gd name="connsiteX25" fmla="*/ 249703 w 583572"/>
                <a:gd name="connsiteY25" fmla="*/ 293544 h 546895"/>
                <a:gd name="connsiteX26" fmla="*/ 249703 w 583572"/>
                <a:gd name="connsiteY26" fmla="*/ 546895 h 546895"/>
                <a:gd name="connsiteX27" fmla="*/ 265813 w 583572"/>
                <a:gd name="connsiteY27" fmla="*/ 546895 h 546895"/>
                <a:gd name="connsiteX28" fmla="*/ 265813 w 583572"/>
                <a:gd name="connsiteY28" fmla="*/ 295765 h 546895"/>
                <a:gd name="connsiteX29" fmla="*/ 306067 w 583572"/>
                <a:gd name="connsiteY29" fmla="*/ 363016 h 546895"/>
                <a:gd name="connsiteX30" fmla="*/ 340575 w 583572"/>
                <a:gd name="connsiteY30" fmla="*/ 387973 h 546895"/>
                <a:gd name="connsiteX31" fmla="*/ 356226 w 583572"/>
                <a:gd name="connsiteY31" fmla="*/ 391373 h 546895"/>
                <a:gd name="connsiteX32" fmla="*/ 372208 w 583572"/>
                <a:gd name="connsiteY32" fmla="*/ 384970 h 546895"/>
                <a:gd name="connsiteX33" fmla="*/ 375038 w 583572"/>
                <a:gd name="connsiteY33" fmla="*/ 351412 h 546895"/>
                <a:gd name="connsiteX34" fmla="*/ 351514 w 583572"/>
                <a:gd name="connsiteY34" fmla="*/ 314804 h 546895"/>
                <a:gd name="connsiteX35" fmla="*/ 305726 w 583572"/>
                <a:gd name="connsiteY35" fmla="*/ 281993 h 546895"/>
                <a:gd name="connsiteX36" fmla="*/ 570313 w 583572"/>
                <a:gd name="connsiteY36" fmla="*/ 289972 h 546895"/>
                <a:gd name="connsiteX37" fmla="*/ 583572 w 583572"/>
                <a:gd name="connsiteY37" fmla="*/ 270508 h 546895"/>
                <a:gd name="connsiteX38" fmla="*/ 317460 w 583572"/>
                <a:gd name="connsiteY38" fmla="*/ 188347 h 546895"/>
                <a:gd name="connsiteX39" fmla="*/ 346272 w 583572"/>
                <a:gd name="connsiteY39" fmla="*/ 167293 h 546895"/>
                <a:gd name="connsiteX40" fmla="*/ 356174 w 583572"/>
                <a:gd name="connsiteY40" fmla="*/ 165011 h 546895"/>
                <a:gd name="connsiteX41" fmla="*/ 360816 w 583572"/>
                <a:gd name="connsiteY41" fmla="*/ 166394 h 546895"/>
                <a:gd name="connsiteX42" fmla="*/ 359968 w 583572"/>
                <a:gd name="connsiteY42" fmla="*/ 181823 h 546895"/>
                <a:gd name="connsiteX43" fmla="*/ 340122 w 583572"/>
                <a:gd name="connsiteY43" fmla="*/ 212390 h 546895"/>
                <a:gd name="connsiteX44" fmla="*/ 279537 w 583572"/>
                <a:gd name="connsiteY44" fmla="*/ 252621 h 546895"/>
                <a:gd name="connsiteX45" fmla="*/ 317460 w 583572"/>
                <a:gd name="connsiteY45" fmla="*/ 188347 h 546895"/>
                <a:gd name="connsiteX46" fmla="*/ 152551 w 583572"/>
                <a:gd name="connsiteY46" fmla="*/ 164115 h 546895"/>
                <a:gd name="connsiteX47" fmla="*/ 157193 w 583572"/>
                <a:gd name="connsiteY47" fmla="*/ 162732 h 546895"/>
                <a:gd name="connsiteX48" fmla="*/ 167095 w 583572"/>
                <a:gd name="connsiteY48" fmla="*/ 165014 h 546895"/>
                <a:gd name="connsiteX49" fmla="*/ 195907 w 583572"/>
                <a:gd name="connsiteY49" fmla="*/ 186069 h 546895"/>
                <a:gd name="connsiteX50" fmla="*/ 233831 w 583572"/>
                <a:gd name="connsiteY50" fmla="*/ 250342 h 546895"/>
                <a:gd name="connsiteX51" fmla="*/ 173246 w 583572"/>
                <a:gd name="connsiteY51" fmla="*/ 210111 h 546895"/>
                <a:gd name="connsiteX52" fmla="*/ 152551 w 583572"/>
                <a:gd name="connsiteY52" fmla="*/ 164115 h 546895"/>
                <a:gd name="connsiteX53" fmla="*/ 195907 w 583572"/>
                <a:gd name="connsiteY53" fmla="*/ 353210 h 546895"/>
                <a:gd name="connsiteX54" fmla="*/ 167095 w 583572"/>
                <a:gd name="connsiteY54" fmla="*/ 374264 h 546895"/>
                <a:gd name="connsiteX55" fmla="*/ 152551 w 583572"/>
                <a:gd name="connsiteY55" fmla="*/ 375163 h 546895"/>
                <a:gd name="connsiteX56" fmla="*/ 153399 w 583572"/>
                <a:gd name="connsiteY56" fmla="*/ 359734 h 546895"/>
                <a:gd name="connsiteX57" fmla="*/ 173245 w 583572"/>
                <a:gd name="connsiteY57" fmla="*/ 329167 h 546895"/>
                <a:gd name="connsiteX58" fmla="*/ 233833 w 583572"/>
                <a:gd name="connsiteY58" fmla="*/ 288934 h 546895"/>
                <a:gd name="connsiteX59" fmla="*/ 195907 w 583572"/>
                <a:gd name="connsiteY59" fmla="*/ 353210 h 546895"/>
                <a:gd name="connsiteX60" fmla="*/ 359968 w 583572"/>
                <a:gd name="connsiteY60" fmla="*/ 357455 h 546895"/>
                <a:gd name="connsiteX61" fmla="*/ 360816 w 583572"/>
                <a:gd name="connsiteY61" fmla="*/ 372884 h 546895"/>
                <a:gd name="connsiteX62" fmla="*/ 346272 w 583572"/>
                <a:gd name="connsiteY62" fmla="*/ 371985 h 546895"/>
                <a:gd name="connsiteX63" fmla="*/ 317460 w 583572"/>
                <a:gd name="connsiteY63" fmla="*/ 350931 h 546895"/>
                <a:gd name="connsiteX64" fmla="*/ 279536 w 583572"/>
                <a:gd name="connsiteY64" fmla="*/ 286657 h 546895"/>
                <a:gd name="connsiteX65" fmla="*/ 340121 w 583572"/>
                <a:gd name="connsiteY65" fmla="*/ 326888 h 546895"/>
                <a:gd name="connsiteX66" fmla="*/ 359968 w 583572"/>
                <a:gd name="connsiteY66" fmla="*/ 357455 h 546895"/>
                <a:gd name="connsiteX0" fmla="*/ 633009 w 633009"/>
                <a:gd name="connsiteY0" fmla="*/ 270508 h 546895"/>
                <a:gd name="connsiteX1" fmla="*/ 341730 w 633009"/>
                <a:gd name="connsiteY1" fmla="*/ 264902 h 546895"/>
                <a:gd name="connsiteX2" fmla="*/ 400951 w 633009"/>
                <a:gd name="connsiteY2" fmla="*/ 224475 h 546895"/>
                <a:gd name="connsiteX3" fmla="*/ 424475 w 633009"/>
                <a:gd name="connsiteY3" fmla="*/ 187868 h 546895"/>
                <a:gd name="connsiteX4" fmla="*/ 421645 w 633009"/>
                <a:gd name="connsiteY4" fmla="*/ 154310 h 546895"/>
                <a:gd name="connsiteX5" fmla="*/ 390012 w 633009"/>
                <a:gd name="connsiteY5" fmla="*/ 151306 h 546895"/>
                <a:gd name="connsiteX6" fmla="*/ 355504 w 633009"/>
                <a:gd name="connsiteY6" fmla="*/ 176263 h 546895"/>
                <a:gd name="connsiteX7" fmla="*/ 315250 w 633009"/>
                <a:gd name="connsiteY7" fmla="*/ 243514 h 546895"/>
                <a:gd name="connsiteX8" fmla="*/ 315250 w 633009"/>
                <a:gd name="connsiteY8" fmla="*/ 0 h 546895"/>
                <a:gd name="connsiteX9" fmla="*/ 299140 w 633009"/>
                <a:gd name="connsiteY9" fmla="*/ 0 h 546895"/>
                <a:gd name="connsiteX10" fmla="*/ 299140 w 633009"/>
                <a:gd name="connsiteY10" fmla="*/ 245738 h 546895"/>
                <a:gd name="connsiteX11" fmla="*/ 256737 w 633009"/>
                <a:gd name="connsiteY11" fmla="*/ 173986 h 546895"/>
                <a:gd name="connsiteX12" fmla="*/ 222229 w 633009"/>
                <a:gd name="connsiteY12" fmla="*/ 149029 h 546895"/>
                <a:gd name="connsiteX13" fmla="*/ 190597 w 633009"/>
                <a:gd name="connsiteY13" fmla="*/ 152032 h 546895"/>
                <a:gd name="connsiteX14" fmla="*/ 211291 w 633009"/>
                <a:gd name="connsiteY14" fmla="*/ 222198 h 546895"/>
                <a:gd name="connsiteX15" fmla="*/ 274684 w 633009"/>
                <a:gd name="connsiteY15" fmla="*/ 264903 h 546895"/>
                <a:gd name="connsiteX16" fmla="*/ 49437 w 633009"/>
                <a:gd name="connsiteY16" fmla="*/ 264903 h 546895"/>
                <a:gd name="connsiteX17" fmla="*/ 0 w 633009"/>
                <a:gd name="connsiteY17" fmla="*/ 296318 h 546895"/>
                <a:gd name="connsiteX18" fmla="*/ 261014 w 633009"/>
                <a:gd name="connsiteY18" fmla="*/ 281994 h 546895"/>
                <a:gd name="connsiteX19" fmla="*/ 211290 w 633009"/>
                <a:gd name="connsiteY19" fmla="*/ 317084 h 546895"/>
                <a:gd name="connsiteX20" fmla="*/ 187767 w 633009"/>
                <a:gd name="connsiteY20" fmla="*/ 353692 h 546895"/>
                <a:gd name="connsiteX21" fmla="*/ 190597 w 633009"/>
                <a:gd name="connsiteY21" fmla="*/ 387250 h 546895"/>
                <a:gd name="connsiteX22" fmla="*/ 206579 w 633009"/>
                <a:gd name="connsiteY22" fmla="*/ 393653 h 546895"/>
                <a:gd name="connsiteX23" fmla="*/ 222229 w 633009"/>
                <a:gd name="connsiteY23" fmla="*/ 390253 h 546895"/>
                <a:gd name="connsiteX24" fmla="*/ 256737 w 633009"/>
                <a:gd name="connsiteY24" fmla="*/ 365296 h 546895"/>
                <a:gd name="connsiteX25" fmla="*/ 299140 w 633009"/>
                <a:gd name="connsiteY25" fmla="*/ 293544 h 546895"/>
                <a:gd name="connsiteX26" fmla="*/ 299140 w 633009"/>
                <a:gd name="connsiteY26" fmla="*/ 546895 h 546895"/>
                <a:gd name="connsiteX27" fmla="*/ 315250 w 633009"/>
                <a:gd name="connsiteY27" fmla="*/ 546895 h 546895"/>
                <a:gd name="connsiteX28" fmla="*/ 315250 w 633009"/>
                <a:gd name="connsiteY28" fmla="*/ 295765 h 546895"/>
                <a:gd name="connsiteX29" fmla="*/ 355504 w 633009"/>
                <a:gd name="connsiteY29" fmla="*/ 363016 h 546895"/>
                <a:gd name="connsiteX30" fmla="*/ 390012 w 633009"/>
                <a:gd name="connsiteY30" fmla="*/ 387973 h 546895"/>
                <a:gd name="connsiteX31" fmla="*/ 405663 w 633009"/>
                <a:gd name="connsiteY31" fmla="*/ 391373 h 546895"/>
                <a:gd name="connsiteX32" fmla="*/ 421645 w 633009"/>
                <a:gd name="connsiteY32" fmla="*/ 384970 h 546895"/>
                <a:gd name="connsiteX33" fmla="*/ 424475 w 633009"/>
                <a:gd name="connsiteY33" fmla="*/ 351412 h 546895"/>
                <a:gd name="connsiteX34" fmla="*/ 400951 w 633009"/>
                <a:gd name="connsiteY34" fmla="*/ 314804 h 546895"/>
                <a:gd name="connsiteX35" fmla="*/ 355163 w 633009"/>
                <a:gd name="connsiteY35" fmla="*/ 281993 h 546895"/>
                <a:gd name="connsiteX36" fmla="*/ 619750 w 633009"/>
                <a:gd name="connsiteY36" fmla="*/ 289972 h 546895"/>
                <a:gd name="connsiteX37" fmla="*/ 633009 w 633009"/>
                <a:gd name="connsiteY37" fmla="*/ 270508 h 546895"/>
                <a:gd name="connsiteX38" fmla="*/ 366897 w 633009"/>
                <a:gd name="connsiteY38" fmla="*/ 188347 h 546895"/>
                <a:gd name="connsiteX39" fmla="*/ 395709 w 633009"/>
                <a:gd name="connsiteY39" fmla="*/ 167293 h 546895"/>
                <a:gd name="connsiteX40" fmla="*/ 405611 w 633009"/>
                <a:gd name="connsiteY40" fmla="*/ 165011 h 546895"/>
                <a:gd name="connsiteX41" fmla="*/ 410253 w 633009"/>
                <a:gd name="connsiteY41" fmla="*/ 166394 h 546895"/>
                <a:gd name="connsiteX42" fmla="*/ 409405 w 633009"/>
                <a:gd name="connsiteY42" fmla="*/ 181823 h 546895"/>
                <a:gd name="connsiteX43" fmla="*/ 389559 w 633009"/>
                <a:gd name="connsiteY43" fmla="*/ 212390 h 546895"/>
                <a:gd name="connsiteX44" fmla="*/ 328974 w 633009"/>
                <a:gd name="connsiteY44" fmla="*/ 252621 h 546895"/>
                <a:gd name="connsiteX45" fmla="*/ 366897 w 633009"/>
                <a:gd name="connsiteY45" fmla="*/ 188347 h 546895"/>
                <a:gd name="connsiteX46" fmla="*/ 201988 w 633009"/>
                <a:gd name="connsiteY46" fmla="*/ 164115 h 546895"/>
                <a:gd name="connsiteX47" fmla="*/ 206630 w 633009"/>
                <a:gd name="connsiteY47" fmla="*/ 162732 h 546895"/>
                <a:gd name="connsiteX48" fmla="*/ 216532 w 633009"/>
                <a:gd name="connsiteY48" fmla="*/ 165014 h 546895"/>
                <a:gd name="connsiteX49" fmla="*/ 245344 w 633009"/>
                <a:gd name="connsiteY49" fmla="*/ 186069 h 546895"/>
                <a:gd name="connsiteX50" fmla="*/ 283268 w 633009"/>
                <a:gd name="connsiteY50" fmla="*/ 250342 h 546895"/>
                <a:gd name="connsiteX51" fmla="*/ 222683 w 633009"/>
                <a:gd name="connsiteY51" fmla="*/ 210111 h 546895"/>
                <a:gd name="connsiteX52" fmla="*/ 201988 w 633009"/>
                <a:gd name="connsiteY52" fmla="*/ 164115 h 546895"/>
                <a:gd name="connsiteX53" fmla="*/ 245344 w 633009"/>
                <a:gd name="connsiteY53" fmla="*/ 353210 h 546895"/>
                <a:gd name="connsiteX54" fmla="*/ 216532 w 633009"/>
                <a:gd name="connsiteY54" fmla="*/ 374264 h 546895"/>
                <a:gd name="connsiteX55" fmla="*/ 201988 w 633009"/>
                <a:gd name="connsiteY55" fmla="*/ 375163 h 546895"/>
                <a:gd name="connsiteX56" fmla="*/ 202836 w 633009"/>
                <a:gd name="connsiteY56" fmla="*/ 359734 h 546895"/>
                <a:gd name="connsiteX57" fmla="*/ 222682 w 633009"/>
                <a:gd name="connsiteY57" fmla="*/ 329167 h 546895"/>
                <a:gd name="connsiteX58" fmla="*/ 283270 w 633009"/>
                <a:gd name="connsiteY58" fmla="*/ 288934 h 546895"/>
                <a:gd name="connsiteX59" fmla="*/ 245344 w 633009"/>
                <a:gd name="connsiteY59" fmla="*/ 353210 h 546895"/>
                <a:gd name="connsiteX60" fmla="*/ 409405 w 633009"/>
                <a:gd name="connsiteY60" fmla="*/ 357455 h 546895"/>
                <a:gd name="connsiteX61" fmla="*/ 410253 w 633009"/>
                <a:gd name="connsiteY61" fmla="*/ 372884 h 546895"/>
                <a:gd name="connsiteX62" fmla="*/ 395709 w 633009"/>
                <a:gd name="connsiteY62" fmla="*/ 371985 h 546895"/>
                <a:gd name="connsiteX63" fmla="*/ 366897 w 633009"/>
                <a:gd name="connsiteY63" fmla="*/ 350931 h 546895"/>
                <a:gd name="connsiteX64" fmla="*/ 328973 w 633009"/>
                <a:gd name="connsiteY64" fmla="*/ 286657 h 546895"/>
                <a:gd name="connsiteX65" fmla="*/ 389558 w 633009"/>
                <a:gd name="connsiteY65" fmla="*/ 326888 h 546895"/>
                <a:gd name="connsiteX66" fmla="*/ 409405 w 633009"/>
                <a:gd name="connsiteY66" fmla="*/ 357455 h 546895"/>
                <a:gd name="connsiteX0" fmla="*/ 650958 w 650958"/>
                <a:gd name="connsiteY0" fmla="*/ 270508 h 546895"/>
                <a:gd name="connsiteX1" fmla="*/ 359679 w 650958"/>
                <a:gd name="connsiteY1" fmla="*/ 264902 h 546895"/>
                <a:gd name="connsiteX2" fmla="*/ 418900 w 650958"/>
                <a:gd name="connsiteY2" fmla="*/ 224475 h 546895"/>
                <a:gd name="connsiteX3" fmla="*/ 442424 w 650958"/>
                <a:gd name="connsiteY3" fmla="*/ 187868 h 546895"/>
                <a:gd name="connsiteX4" fmla="*/ 439594 w 650958"/>
                <a:gd name="connsiteY4" fmla="*/ 154310 h 546895"/>
                <a:gd name="connsiteX5" fmla="*/ 407961 w 650958"/>
                <a:gd name="connsiteY5" fmla="*/ 151306 h 546895"/>
                <a:gd name="connsiteX6" fmla="*/ 373453 w 650958"/>
                <a:gd name="connsiteY6" fmla="*/ 176263 h 546895"/>
                <a:gd name="connsiteX7" fmla="*/ 333199 w 650958"/>
                <a:gd name="connsiteY7" fmla="*/ 243514 h 546895"/>
                <a:gd name="connsiteX8" fmla="*/ 333199 w 650958"/>
                <a:gd name="connsiteY8" fmla="*/ 0 h 546895"/>
                <a:gd name="connsiteX9" fmla="*/ 317089 w 650958"/>
                <a:gd name="connsiteY9" fmla="*/ 0 h 546895"/>
                <a:gd name="connsiteX10" fmla="*/ 317089 w 650958"/>
                <a:gd name="connsiteY10" fmla="*/ 245738 h 546895"/>
                <a:gd name="connsiteX11" fmla="*/ 274686 w 650958"/>
                <a:gd name="connsiteY11" fmla="*/ 173986 h 546895"/>
                <a:gd name="connsiteX12" fmla="*/ 240178 w 650958"/>
                <a:gd name="connsiteY12" fmla="*/ 149029 h 546895"/>
                <a:gd name="connsiteX13" fmla="*/ 208546 w 650958"/>
                <a:gd name="connsiteY13" fmla="*/ 152032 h 546895"/>
                <a:gd name="connsiteX14" fmla="*/ 229240 w 650958"/>
                <a:gd name="connsiteY14" fmla="*/ 222198 h 546895"/>
                <a:gd name="connsiteX15" fmla="*/ 292633 w 650958"/>
                <a:gd name="connsiteY15" fmla="*/ 264903 h 546895"/>
                <a:gd name="connsiteX16" fmla="*/ 0 w 650958"/>
                <a:gd name="connsiteY16" fmla="*/ 278335 h 546895"/>
                <a:gd name="connsiteX17" fmla="*/ 17949 w 650958"/>
                <a:gd name="connsiteY17" fmla="*/ 296318 h 546895"/>
                <a:gd name="connsiteX18" fmla="*/ 278963 w 650958"/>
                <a:gd name="connsiteY18" fmla="*/ 281994 h 546895"/>
                <a:gd name="connsiteX19" fmla="*/ 229239 w 650958"/>
                <a:gd name="connsiteY19" fmla="*/ 317084 h 546895"/>
                <a:gd name="connsiteX20" fmla="*/ 205716 w 650958"/>
                <a:gd name="connsiteY20" fmla="*/ 353692 h 546895"/>
                <a:gd name="connsiteX21" fmla="*/ 208546 w 650958"/>
                <a:gd name="connsiteY21" fmla="*/ 387250 h 546895"/>
                <a:gd name="connsiteX22" fmla="*/ 224528 w 650958"/>
                <a:gd name="connsiteY22" fmla="*/ 393653 h 546895"/>
                <a:gd name="connsiteX23" fmla="*/ 240178 w 650958"/>
                <a:gd name="connsiteY23" fmla="*/ 390253 h 546895"/>
                <a:gd name="connsiteX24" fmla="*/ 274686 w 650958"/>
                <a:gd name="connsiteY24" fmla="*/ 365296 h 546895"/>
                <a:gd name="connsiteX25" fmla="*/ 317089 w 650958"/>
                <a:gd name="connsiteY25" fmla="*/ 293544 h 546895"/>
                <a:gd name="connsiteX26" fmla="*/ 317089 w 650958"/>
                <a:gd name="connsiteY26" fmla="*/ 546895 h 546895"/>
                <a:gd name="connsiteX27" fmla="*/ 333199 w 650958"/>
                <a:gd name="connsiteY27" fmla="*/ 546895 h 546895"/>
                <a:gd name="connsiteX28" fmla="*/ 333199 w 650958"/>
                <a:gd name="connsiteY28" fmla="*/ 295765 h 546895"/>
                <a:gd name="connsiteX29" fmla="*/ 373453 w 650958"/>
                <a:gd name="connsiteY29" fmla="*/ 363016 h 546895"/>
                <a:gd name="connsiteX30" fmla="*/ 407961 w 650958"/>
                <a:gd name="connsiteY30" fmla="*/ 387973 h 546895"/>
                <a:gd name="connsiteX31" fmla="*/ 423612 w 650958"/>
                <a:gd name="connsiteY31" fmla="*/ 391373 h 546895"/>
                <a:gd name="connsiteX32" fmla="*/ 439594 w 650958"/>
                <a:gd name="connsiteY32" fmla="*/ 384970 h 546895"/>
                <a:gd name="connsiteX33" fmla="*/ 442424 w 650958"/>
                <a:gd name="connsiteY33" fmla="*/ 351412 h 546895"/>
                <a:gd name="connsiteX34" fmla="*/ 418900 w 650958"/>
                <a:gd name="connsiteY34" fmla="*/ 314804 h 546895"/>
                <a:gd name="connsiteX35" fmla="*/ 373112 w 650958"/>
                <a:gd name="connsiteY35" fmla="*/ 281993 h 546895"/>
                <a:gd name="connsiteX36" fmla="*/ 637699 w 650958"/>
                <a:gd name="connsiteY36" fmla="*/ 289972 h 546895"/>
                <a:gd name="connsiteX37" fmla="*/ 650958 w 650958"/>
                <a:gd name="connsiteY37" fmla="*/ 270508 h 546895"/>
                <a:gd name="connsiteX38" fmla="*/ 384846 w 650958"/>
                <a:gd name="connsiteY38" fmla="*/ 188347 h 546895"/>
                <a:gd name="connsiteX39" fmla="*/ 413658 w 650958"/>
                <a:gd name="connsiteY39" fmla="*/ 167293 h 546895"/>
                <a:gd name="connsiteX40" fmla="*/ 423560 w 650958"/>
                <a:gd name="connsiteY40" fmla="*/ 165011 h 546895"/>
                <a:gd name="connsiteX41" fmla="*/ 428202 w 650958"/>
                <a:gd name="connsiteY41" fmla="*/ 166394 h 546895"/>
                <a:gd name="connsiteX42" fmla="*/ 427354 w 650958"/>
                <a:gd name="connsiteY42" fmla="*/ 181823 h 546895"/>
                <a:gd name="connsiteX43" fmla="*/ 407508 w 650958"/>
                <a:gd name="connsiteY43" fmla="*/ 212390 h 546895"/>
                <a:gd name="connsiteX44" fmla="*/ 346923 w 650958"/>
                <a:gd name="connsiteY44" fmla="*/ 252621 h 546895"/>
                <a:gd name="connsiteX45" fmla="*/ 384846 w 650958"/>
                <a:gd name="connsiteY45" fmla="*/ 188347 h 546895"/>
                <a:gd name="connsiteX46" fmla="*/ 219937 w 650958"/>
                <a:gd name="connsiteY46" fmla="*/ 164115 h 546895"/>
                <a:gd name="connsiteX47" fmla="*/ 224579 w 650958"/>
                <a:gd name="connsiteY47" fmla="*/ 162732 h 546895"/>
                <a:gd name="connsiteX48" fmla="*/ 234481 w 650958"/>
                <a:gd name="connsiteY48" fmla="*/ 165014 h 546895"/>
                <a:gd name="connsiteX49" fmla="*/ 263293 w 650958"/>
                <a:gd name="connsiteY49" fmla="*/ 186069 h 546895"/>
                <a:gd name="connsiteX50" fmla="*/ 301217 w 650958"/>
                <a:gd name="connsiteY50" fmla="*/ 250342 h 546895"/>
                <a:gd name="connsiteX51" fmla="*/ 240632 w 650958"/>
                <a:gd name="connsiteY51" fmla="*/ 210111 h 546895"/>
                <a:gd name="connsiteX52" fmla="*/ 219937 w 650958"/>
                <a:gd name="connsiteY52" fmla="*/ 164115 h 546895"/>
                <a:gd name="connsiteX53" fmla="*/ 263293 w 650958"/>
                <a:gd name="connsiteY53" fmla="*/ 353210 h 546895"/>
                <a:gd name="connsiteX54" fmla="*/ 234481 w 650958"/>
                <a:gd name="connsiteY54" fmla="*/ 374264 h 546895"/>
                <a:gd name="connsiteX55" fmla="*/ 219937 w 650958"/>
                <a:gd name="connsiteY55" fmla="*/ 375163 h 546895"/>
                <a:gd name="connsiteX56" fmla="*/ 220785 w 650958"/>
                <a:gd name="connsiteY56" fmla="*/ 359734 h 546895"/>
                <a:gd name="connsiteX57" fmla="*/ 240631 w 650958"/>
                <a:gd name="connsiteY57" fmla="*/ 329167 h 546895"/>
                <a:gd name="connsiteX58" fmla="*/ 301219 w 650958"/>
                <a:gd name="connsiteY58" fmla="*/ 288934 h 546895"/>
                <a:gd name="connsiteX59" fmla="*/ 263293 w 650958"/>
                <a:gd name="connsiteY59" fmla="*/ 353210 h 546895"/>
                <a:gd name="connsiteX60" fmla="*/ 427354 w 650958"/>
                <a:gd name="connsiteY60" fmla="*/ 357455 h 546895"/>
                <a:gd name="connsiteX61" fmla="*/ 428202 w 650958"/>
                <a:gd name="connsiteY61" fmla="*/ 372884 h 546895"/>
                <a:gd name="connsiteX62" fmla="*/ 413658 w 650958"/>
                <a:gd name="connsiteY62" fmla="*/ 371985 h 546895"/>
                <a:gd name="connsiteX63" fmla="*/ 384846 w 650958"/>
                <a:gd name="connsiteY63" fmla="*/ 350931 h 546895"/>
                <a:gd name="connsiteX64" fmla="*/ 346922 w 650958"/>
                <a:gd name="connsiteY64" fmla="*/ 286657 h 546895"/>
                <a:gd name="connsiteX65" fmla="*/ 407507 w 650958"/>
                <a:gd name="connsiteY65" fmla="*/ 326888 h 546895"/>
                <a:gd name="connsiteX66" fmla="*/ 427354 w 650958"/>
                <a:gd name="connsiteY66" fmla="*/ 357455 h 546895"/>
                <a:gd name="connsiteX0" fmla="*/ 650958 w 650958"/>
                <a:gd name="connsiteY0" fmla="*/ 270508 h 560884"/>
                <a:gd name="connsiteX1" fmla="*/ 359679 w 650958"/>
                <a:gd name="connsiteY1" fmla="*/ 264902 h 560884"/>
                <a:gd name="connsiteX2" fmla="*/ 418900 w 650958"/>
                <a:gd name="connsiteY2" fmla="*/ 224475 h 560884"/>
                <a:gd name="connsiteX3" fmla="*/ 442424 w 650958"/>
                <a:gd name="connsiteY3" fmla="*/ 187868 h 560884"/>
                <a:gd name="connsiteX4" fmla="*/ 439594 w 650958"/>
                <a:gd name="connsiteY4" fmla="*/ 154310 h 560884"/>
                <a:gd name="connsiteX5" fmla="*/ 407961 w 650958"/>
                <a:gd name="connsiteY5" fmla="*/ 151306 h 560884"/>
                <a:gd name="connsiteX6" fmla="*/ 373453 w 650958"/>
                <a:gd name="connsiteY6" fmla="*/ 176263 h 560884"/>
                <a:gd name="connsiteX7" fmla="*/ 333199 w 650958"/>
                <a:gd name="connsiteY7" fmla="*/ 243514 h 560884"/>
                <a:gd name="connsiteX8" fmla="*/ 333199 w 650958"/>
                <a:gd name="connsiteY8" fmla="*/ 0 h 560884"/>
                <a:gd name="connsiteX9" fmla="*/ 317089 w 650958"/>
                <a:gd name="connsiteY9" fmla="*/ 0 h 560884"/>
                <a:gd name="connsiteX10" fmla="*/ 317089 w 650958"/>
                <a:gd name="connsiteY10" fmla="*/ 245738 h 560884"/>
                <a:gd name="connsiteX11" fmla="*/ 274686 w 650958"/>
                <a:gd name="connsiteY11" fmla="*/ 173986 h 560884"/>
                <a:gd name="connsiteX12" fmla="*/ 240178 w 650958"/>
                <a:gd name="connsiteY12" fmla="*/ 149029 h 560884"/>
                <a:gd name="connsiteX13" fmla="*/ 208546 w 650958"/>
                <a:gd name="connsiteY13" fmla="*/ 152032 h 560884"/>
                <a:gd name="connsiteX14" fmla="*/ 229240 w 650958"/>
                <a:gd name="connsiteY14" fmla="*/ 222198 h 560884"/>
                <a:gd name="connsiteX15" fmla="*/ 292633 w 650958"/>
                <a:gd name="connsiteY15" fmla="*/ 264903 h 560884"/>
                <a:gd name="connsiteX16" fmla="*/ 0 w 650958"/>
                <a:gd name="connsiteY16" fmla="*/ 278335 h 560884"/>
                <a:gd name="connsiteX17" fmla="*/ 17949 w 650958"/>
                <a:gd name="connsiteY17" fmla="*/ 296318 h 560884"/>
                <a:gd name="connsiteX18" fmla="*/ 278963 w 650958"/>
                <a:gd name="connsiteY18" fmla="*/ 281994 h 560884"/>
                <a:gd name="connsiteX19" fmla="*/ 229239 w 650958"/>
                <a:gd name="connsiteY19" fmla="*/ 317084 h 560884"/>
                <a:gd name="connsiteX20" fmla="*/ 205716 w 650958"/>
                <a:gd name="connsiteY20" fmla="*/ 353692 h 560884"/>
                <a:gd name="connsiteX21" fmla="*/ 208546 w 650958"/>
                <a:gd name="connsiteY21" fmla="*/ 387250 h 560884"/>
                <a:gd name="connsiteX22" fmla="*/ 224528 w 650958"/>
                <a:gd name="connsiteY22" fmla="*/ 393653 h 560884"/>
                <a:gd name="connsiteX23" fmla="*/ 240178 w 650958"/>
                <a:gd name="connsiteY23" fmla="*/ 390253 h 560884"/>
                <a:gd name="connsiteX24" fmla="*/ 274686 w 650958"/>
                <a:gd name="connsiteY24" fmla="*/ 365296 h 560884"/>
                <a:gd name="connsiteX25" fmla="*/ 317089 w 650958"/>
                <a:gd name="connsiteY25" fmla="*/ 293544 h 560884"/>
                <a:gd name="connsiteX26" fmla="*/ 277171 w 650958"/>
                <a:gd name="connsiteY26" fmla="*/ 560884 h 560884"/>
                <a:gd name="connsiteX27" fmla="*/ 333199 w 650958"/>
                <a:gd name="connsiteY27" fmla="*/ 546895 h 560884"/>
                <a:gd name="connsiteX28" fmla="*/ 333199 w 650958"/>
                <a:gd name="connsiteY28" fmla="*/ 295765 h 560884"/>
                <a:gd name="connsiteX29" fmla="*/ 373453 w 650958"/>
                <a:gd name="connsiteY29" fmla="*/ 363016 h 560884"/>
                <a:gd name="connsiteX30" fmla="*/ 407961 w 650958"/>
                <a:gd name="connsiteY30" fmla="*/ 387973 h 560884"/>
                <a:gd name="connsiteX31" fmla="*/ 423612 w 650958"/>
                <a:gd name="connsiteY31" fmla="*/ 391373 h 560884"/>
                <a:gd name="connsiteX32" fmla="*/ 439594 w 650958"/>
                <a:gd name="connsiteY32" fmla="*/ 384970 h 560884"/>
                <a:gd name="connsiteX33" fmla="*/ 442424 w 650958"/>
                <a:gd name="connsiteY33" fmla="*/ 351412 h 560884"/>
                <a:gd name="connsiteX34" fmla="*/ 418900 w 650958"/>
                <a:gd name="connsiteY34" fmla="*/ 314804 h 560884"/>
                <a:gd name="connsiteX35" fmla="*/ 373112 w 650958"/>
                <a:gd name="connsiteY35" fmla="*/ 281993 h 560884"/>
                <a:gd name="connsiteX36" fmla="*/ 637699 w 650958"/>
                <a:gd name="connsiteY36" fmla="*/ 289972 h 560884"/>
                <a:gd name="connsiteX37" fmla="*/ 650958 w 650958"/>
                <a:gd name="connsiteY37" fmla="*/ 270508 h 560884"/>
                <a:gd name="connsiteX38" fmla="*/ 384846 w 650958"/>
                <a:gd name="connsiteY38" fmla="*/ 188347 h 560884"/>
                <a:gd name="connsiteX39" fmla="*/ 413658 w 650958"/>
                <a:gd name="connsiteY39" fmla="*/ 167293 h 560884"/>
                <a:gd name="connsiteX40" fmla="*/ 423560 w 650958"/>
                <a:gd name="connsiteY40" fmla="*/ 165011 h 560884"/>
                <a:gd name="connsiteX41" fmla="*/ 428202 w 650958"/>
                <a:gd name="connsiteY41" fmla="*/ 166394 h 560884"/>
                <a:gd name="connsiteX42" fmla="*/ 427354 w 650958"/>
                <a:gd name="connsiteY42" fmla="*/ 181823 h 560884"/>
                <a:gd name="connsiteX43" fmla="*/ 407508 w 650958"/>
                <a:gd name="connsiteY43" fmla="*/ 212390 h 560884"/>
                <a:gd name="connsiteX44" fmla="*/ 346923 w 650958"/>
                <a:gd name="connsiteY44" fmla="*/ 252621 h 560884"/>
                <a:gd name="connsiteX45" fmla="*/ 384846 w 650958"/>
                <a:gd name="connsiteY45" fmla="*/ 188347 h 560884"/>
                <a:gd name="connsiteX46" fmla="*/ 219937 w 650958"/>
                <a:gd name="connsiteY46" fmla="*/ 164115 h 560884"/>
                <a:gd name="connsiteX47" fmla="*/ 224579 w 650958"/>
                <a:gd name="connsiteY47" fmla="*/ 162732 h 560884"/>
                <a:gd name="connsiteX48" fmla="*/ 234481 w 650958"/>
                <a:gd name="connsiteY48" fmla="*/ 165014 h 560884"/>
                <a:gd name="connsiteX49" fmla="*/ 263293 w 650958"/>
                <a:gd name="connsiteY49" fmla="*/ 186069 h 560884"/>
                <a:gd name="connsiteX50" fmla="*/ 301217 w 650958"/>
                <a:gd name="connsiteY50" fmla="*/ 250342 h 560884"/>
                <a:gd name="connsiteX51" fmla="*/ 240632 w 650958"/>
                <a:gd name="connsiteY51" fmla="*/ 210111 h 560884"/>
                <a:gd name="connsiteX52" fmla="*/ 219937 w 650958"/>
                <a:gd name="connsiteY52" fmla="*/ 164115 h 560884"/>
                <a:gd name="connsiteX53" fmla="*/ 263293 w 650958"/>
                <a:gd name="connsiteY53" fmla="*/ 353210 h 560884"/>
                <a:gd name="connsiteX54" fmla="*/ 234481 w 650958"/>
                <a:gd name="connsiteY54" fmla="*/ 374264 h 560884"/>
                <a:gd name="connsiteX55" fmla="*/ 219937 w 650958"/>
                <a:gd name="connsiteY55" fmla="*/ 375163 h 560884"/>
                <a:gd name="connsiteX56" fmla="*/ 220785 w 650958"/>
                <a:gd name="connsiteY56" fmla="*/ 359734 h 560884"/>
                <a:gd name="connsiteX57" fmla="*/ 240631 w 650958"/>
                <a:gd name="connsiteY57" fmla="*/ 329167 h 560884"/>
                <a:gd name="connsiteX58" fmla="*/ 301219 w 650958"/>
                <a:gd name="connsiteY58" fmla="*/ 288934 h 560884"/>
                <a:gd name="connsiteX59" fmla="*/ 263293 w 650958"/>
                <a:gd name="connsiteY59" fmla="*/ 353210 h 560884"/>
                <a:gd name="connsiteX60" fmla="*/ 427354 w 650958"/>
                <a:gd name="connsiteY60" fmla="*/ 357455 h 560884"/>
                <a:gd name="connsiteX61" fmla="*/ 428202 w 650958"/>
                <a:gd name="connsiteY61" fmla="*/ 372884 h 560884"/>
                <a:gd name="connsiteX62" fmla="*/ 413658 w 650958"/>
                <a:gd name="connsiteY62" fmla="*/ 371985 h 560884"/>
                <a:gd name="connsiteX63" fmla="*/ 384846 w 650958"/>
                <a:gd name="connsiteY63" fmla="*/ 350931 h 560884"/>
                <a:gd name="connsiteX64" fmla="*/ 346922 w 650958"/>
                <a:gd name="connsiteY64" fmla="*/ 286657 h 560884"/>
                <a:gd name="connsiteX65" fmla="*/ 407507 w 650958"/>
                <a:gd name="connsiteY65" fmla="*/ 326888 h 560884"/>
                <a:gd name="connsiteX66" fmla="*/ 427354 w 650958"/>
                <a:gd name="connsiteY66" fmla="*/ 357455 h 560884"/>
                <a:gd name="connsiteX0" fmla="*/ 650958 w 650958"/>
                <a:gd name="connsiteY0" fmla="*/ 270508 h 563814"/>
                <a:gd name="connsiteX1" fmla="*/ 359679 w 650958"/>
                <a:gd name="connsiteY1" fmla="*/ 264902 h 563814"/>
                <a:gd name="connsiteX2" fmla="*/ 418900 w 650958"/>
                <a:gd name="connsiteY2" fmla="*/ 224475 h 563814"/>
                <a:gd name="connsiteX3" fmla="*/ 442424 w 650958"/>
                <a:gd name="connsiteY3" fmla="*/ 187868 h 563814"/>
                <a:gd name="connsiteX4" fmla="*/ 439594 w 650958"/>
                <a:gd name="connsiteY4" fmla="*/ 154310 h 563814"/>
                <a:gd name="connsiteX5" fmla="*/ 407961 w 650958"/>
                <a:gd name="connsiteY5" fmla="*/ 151306 h 563814"/>
                <a:gd name="connsiteX6" fmla="*/ 373453 w 650958"/>
                <a:gd name="connsiteY6" fmla="*/ 176263 h 563814"/>
                <a:gd name="connsiteX7" fmla="*/ 333199 w 650958"/>
                <a:gd name="connsiteY7" fmla="*/ 243514 h 563814"/>
                <a:gd name="connsiteX8" fmla="*/ 333199 w 650958"/>
                <a:gd name="connsiteY8" fmla="*/ 0 h 563814"/>
                <a:gd name="connsiteX9" fmla="*/ 317089 w 650958"/>
                <a:gd name="connsiteY9" fmla="*/ 0 h 563814"/>
                <a:gd name="connsiteX10" fmla="*/ 317089 w 650958"/>
                <a:gd name="connsiteY10" fmla="*/ 245738 h 563814"/>
                <a:gd name="connsiteX11" fmla="*/ 274686 w 650958"/>
                <a:gd name="connsiteY11" fmla="*/ 173986 h 563814"/>
                <a:gd name="connsiteX12" fmla="*/ 240178 w 650958"/>
                <a:gd name="connsiteY12" fmla="*/ 149029 h 563814"/>
                <a:gd name="connsiteX13" fmla="*/ 208546 w 650958"/>
                <a:gd name="connsiteY13" fmla="*/ 152032 h 563814"/>
                <a:gd name="connsiteX14" fmla="*/ 229240 w 650958"/>
                <a:gd name="connsiteY14" fmla="*/ 222198 h 563814"/>
                <a:gd name="connsiteX15" fmla="*/ 292633 w 650958"/>
                <a:gd name="connsiteY15" fmla="*/ 264903 h 563814"/>
                <a:gd name="connsiteX16" fmla="*/ 0 w 650958"/>
                <a:gd name="connsiteY16" fmla="*/ 278335 h 563814"/>
                <a:gd name="connsiteX17" fmla="*/ 17949 w 650958"/>
                <a:gd name="connsiteY17" fmla="*/ 296318 h 563814"/>
                <a:gd name="connsiteX18" fmla="*/ 278963 w 650958"/>
                <a:gd name="connsiteY18" fmla="*/ 281994 h 563814"/>
                <a:gd name="connsiteX19" fmla="*/ 229239 w 650958"/>
                <a:gd name="connsiteY19" fmla="*/ 317084 h 563814"/>
                <a:gd name="connsiteX20" fmla="*/ 205716 w 650958"/>
                <a:gd name="connsiteY20" fmla="*/ 353692 h 563814"/>
                <a:gd name="connsiteX21" fmla="*/ 208546 w 650958"/>
                <a:gd name="connsiteY21" fmla="*/ 387250 h 563814"/>
                <a:gd name="connsiteX22" fmla="*/ 224528 w 650958"/>
                <a:gd name="connsiteY22" fmla="*/ 393653 h 563814"/>
                <a:gd name="connsiteX23" fmla="*/ 240178 w 650958"/>
                <a:gd name="connsiteY23" fmla="*/ 390253 h 563814"/>
                <a:gd name="connsiteX24" fmla="*/ 274686 w 650958"/>
                <a:gd name="connsiteY24" fmla="*/ 365296 h 563814"/>
                <a:gd name="connsiteX25" fmla="*/ 317089 w 650958"/>
                <a:gd name="connsiteY25" fmla="*/ 293544 h 563814"/>
                <a:gd name="connsiteX26" fmla="*/ 277171 w 650958"/>
                <a:gd name="connsiteY26" fmla="*/ 560884 h 563814"/>
                <a:gd name="connsiteX27" fmla="*/ 307491 w 650958"/>
                <a:gd name="connsiteY27" fmla="*/ 563814 h 563814"/>
                <a:gd name="connsiteX28" fmla="*/ 333199 w 650958"/>
                <a:gd name="connsiteY28" fmla="*/ 295765 h 563814"/>
                <a:gd name="connsiteX29" fmla="*/ 373453 w 650958"/>
                <a:gd name="connsiteY29" fmla="*/ 363016 h 563814"/>
                <a:gd name="connsiteX30" fmla="*/ 407961 w 650958"/>
                <a:gd name="connsiteY30" fmla="*/ 387973 h 563814"/>
                <a:gd name="connsiteX31" fmla="*/ 423612 w 650958"/>
                <a:gd name="connsiteY31" fmla="*/ 391373 h 563814"/>
                <a:gd name="connsiteX32" fmla="*/ 439594 w 650958"/>
                <a:gd name="connsiteY32" fmla="*/ 384970 h 563814"/>
                <a:gd name="connsiteX33" fmla="*/ 442424 w 650958"/>
                <a:gd name="connsiteY33" fmla="*/ 351412 h 563814"/>
                <a:gd name="connsiteX34" fmla="*/ 418900 w 650958"/>
                <a:gd name="connsiteY34" fmla="*/ 314804 h 563814"/>
                <a:gd name="connsiteX35" fmla="*/ 373112 w 650958"/>
                <a:gd name="connsiteY35" fmla="*/ 281993 h 563814"/>
                <a:gd name="connsiteX36" fmla="*/ 637699 w 650958"/>
                <a:gd name="connsiteY36" fmla="*/ 289972 h 563814"/>
                <a:gd name="connsiteX37" fmla="*/ 650958 w 650958"/>
                <a:gd name="connsiteY37" fmla="*/ 270508 h 563814"/>
                <a:gd name="connsiteX38" fmla="*/ 384846 w 650958"/>
                <a:gd name="connsiteY38" fmla="*/ 188347 h 563814"/>
                <a:gd name="connsiteX39" fmla="*/ 413658 w 650958"/>
                <a:gd name="connsiteY39" fmla="*/ 167293 h 563814"/>
                <a:gd name="connsiteX40" fmla="*/ 423560 w 650958"/>
                <a:gd name="connsiteY40" fmla="*/ 165011 h 563814"/>
                <a:gd name="connsiteX41" fmla="*/ 428202 w 650958"/>
                <a:gd name="connsiteY41" fmla="*/ 166394 h 563814"/>
                <a:gd name="connsiteX42" fmla="*/ 427354 w 650958"/>
                <a:gd name="connsiteY42" fmla="*/ 181823 h 563814"/>
                <a:gd name="connsiteX43" fmla="*/ 407508 w 650958"/>
                <a:gd name="connsiteY43" fmla="*/ 212390 h 563814"/>
                <a:gd name="connsiteX44" fmla="*/ 346923 w 650958"/>
                <a:gd name="connsiteY44" fmla="*/ 252621 h 563814"/>
                <a:gd name="connsiteX45" fmla="*/ 384846 w 650958"/>
                <a:gd name="connsiteY45" fmla="*/ 188347 h 563814"/>
                <a:gd name="connsiteX46" fmla="*/ 219937 w 650958"/>
                <a:gd name="connsiteY46" fmla="*/ 164115 h 563814"/>
                <a:gd name="connsiteX47" fmla="*/ 224579 w 650958"/>
                <a:gd name="connsiteY47" fmla="*/ 162732 h 563814"/>
                <a:gd name="connsiteX48" fmla="*/ 234481 w 650958"/>
                <a:gd name="connsiteY48" fmla="*/ 165014 h 563814"/>
                <a:gd name="connsiteX49" fmla="*/ 263293 w 650958"/>
                <a:gd name="connsiteY49" fmla="*/ 186069 h 563814"/>
                <a:gd name="connsiteX50" fmla="*/ 301217 w 650958"/>
                <a:gd name="connsiteY50" fmla="*/ 250342 h 563814"/>
                <a:gd name="connsiteX51" fmla="*/ 240632 w 650958"/>
                <a:gd name="connsiteY51" fmla="*/ 210111 h 563814"/>
                <a:gd name="connsiteX52" fmla="*/ 219937 w 650958"/>
                <a:gd name="connsiteY52" fmla="*/ 164115 h 563814"/>
                <a:gd name="connsiteX53" fmla="*/ 263293 w 650958"/>
                <a:gd name="connsiteY53" fmla="*/ 353210 h 563814"/>
                <a:gd name="connsiteX54" fmla="*/ 234481 w 650958"/>
                <a:gd name="connsiteY54" fmla="*/ 374264 h 563814"/>
                <a:gd name="connsiteX55" fmla="*/ 219937 w 650958"/>
                <a:gd name="connsiteY55" fmla="*/ 375163 h 563814"/>
                <a:gd name="connsiteX56" fmla="*/ 220785 w 650958"/>
                <a:gd name="connsiteY56" fmla="*/ 359734 h 563814"/>
                <a:gd name="connsiteX57" fmla="*/ 240631 w 650958"/>
                <a:gd name="connsiteY57" fmla="*/ 329167 h 563814"/>
                <a:gd name="connsiteX58" fmla="*/ 301219 w 650958"/>
                <a:gd name="connsiteY58" fmla="*/ 288934 h 563814"/>
                <a:gd name="connsiteX59" fmla="*/ 263293 w 650958"/>
                <a:gd name="connsiteY59" fmla="*/ 353210 h 563814"/>
                <a:gd name="connsiteX60" fmla="*/ 427354 w 650958"/>
                <a:gd name="connsiteY60" fmla="*/ 357455 h 563814"/>
                <a:gd name="connsiteX61" fmla="*/ 428202 w 650958"/>
                <a:gd name="connsiteY61" fmla="*/ 372884 h 563814"/>
                <a:gd name="connsiteX62" fmla="*/ 413658 w 650958"/>
                <a:gd name="connsiteY62" fmla="*/ 371985 h 563814"/>
                <a:gd name="connsiteX63" fmla="*/ 384846 w 650958"/>
                <a:gd name="connsiteY63" fmla="*/ 350931 h 563814"/>
                <a:gd name="connsiteX64" fmla="*/ 346922 w 650958"/>
                <a:gd name="connsiteY64" fmla="*/ 286657 h 563814"/>
                <a:gd name="connsiteX65" fmla="*/ 407507 w 650958"/>
                <a:gd name="connsiteY65" fmla="*/ 326888 h 563814"/>
                <a:gd name="connsiteX66" fmla="*/ 427354 w 650958"/>
                <a:gd name="connsiteY66" fmla="*/ 357455 h 563814"/>
                <a:gd name="connsiteX0" fmla="*/ 650958 w 650958"/>
                <a:gd name="connsiteY0" fmla="*/ 270508 h 560884"/>
                <a:gd name="connsiteX1" fmla="*/ 359679 w 650958"/>
                <a:gd name="connsiteY1" fmla="*/ 264902 h 560884"/>
                <a:gd name="connsiteX2" fmla="*/ 418900 w 650958"/>
                <a:gd name="connsiteY2" fmla="*/ 224475 h 560884"/>
                <a:gd name="connsiteX3" fmla="*/ 442424 w 650958"/>
                <a:gd name="connsiteY3" fmla="*/ 187868 h 560884"/>
                <a:gd name="connsiteX4" fmla="*/ 439594 w 650958"/>
                <a:gd name="connsiteY4" fmla="*/ 154310 h 560884"/>
                <a:gd name="connsiteX5" fmla="*/ 407961 w 650958"/>
                <a:gd name="connsiteY5" fmla="*/ 151306 h 560884"/>
                <a:gd name="connsiteX6" fmla="*/ 373453 w 650958"/>
                <a:gd name="connsiteY6" fmla="*/ 176263 h 560884"/>
                <a:gd name="connsiteX7" fmla="*/ 333199 w 650958"/>
                <a:gd name="connsiteY7" fmla="*/ 243514 h 560884"/>
                <a:gd name="connsiteX8" fmla="*/ 333199 w 650958"/>
                <a:gd name="connsiteY8" fmla="*/ 0 h 560884"/>
                <a:gd name="connsiteX9" fmla="*/ 317089 w 650958"/>
                <a:gd name="connsiteY9" fmla="*/ 0 h 560884"/>
                <a:gd name="connsiteX10" fmla="*/ 317089 w 650958"/>
                <a:gd name="connsiteY10" fmla="*/ 245738 h 560884"/>
                <a:gd name="connsiteX11" fmla="*/ 274686 w 650958"/>
                <a:gd name="connsiteY11" fmla="*/ 173986 h 560884"/>
                <a:gd name="connsiteX12" fmla="*/ 240178 w 650958"/>
                <a:gd name="connsiteY12" fmla="*/ 149029 h 560884"/>
                <a:gd name="connsiteX13" fmla="*/ 208546 w 650958"/>
                <a:gd name="connsiteY13" fmla="*/ 152032 h 560884"/>
                <a:gd name="connsiteX14" fmla="*/ 229240 w 650958"/>
                <a:gd name="connsiteY14" fmla="*/ 222198 h 560884"/>
                <a:gd name="connsiteX15" fmla="*/ 292633 w 650958"/>
                <a:gd name="connsiteY15" fmla="*/ 264903 h 560884"/>
                <a:gd name="connsiteX16" fmla="*/ 0 w 650958"/>
                <a:gd name="connsiteY16" fmla="*/ 278335 h 560884"/>
                <a:gd name="connsiteX17" fmla="*/ 17949 w 650958"/>
                <a:gd name="connsiteY17" fmla="*/ 296318 h 560884"/>
                <a:gd name="connsiteX18" fmla="*/ 278963 w 650958"/>
                <a:gd name="connsiteY18" fmla="*/ 281994 h 560884"/>
                <a:gd name="connsiteX19" fmla="*/ 229239 w 650958"/>
                <a:gd name="connsiteY19" fmla="*/ 317084 h 560884"/>
                <a:gd name="connsiteX20" fmla="*/ 205716 w 650958"/>
                <a:gd name="connsiteY20" fmla="*/ 353692 h 560884"/>
                <a:gd name="connsiteX21" fmla="*/ 208546 w 650958"/>
                <a:gd name="connsiteY21" fmla="*/ 387250 h 560884"/>
                <a:gd name="connsiteX22" fmla="*/ 224528 w 650958"/>
                <a:gd name="connsiteY22" fmla="*/ 393653 h 560884"/>
                <a:gd name="connsiteX23" fmla="*/ 240178 w 650958"/>
                <a:gd name="connsiteY23" fmla="*/ 390253 h 560884"/>
                <a:gd name="connsiteX24" fmla="*/ 274686 w 650958"/>
                <a:gd name="connsiteY24" fmla="*/ 365296 h 560884"/>
                <a:gd name="connsiteX25" fmla="*/ 317089 w 650958"/>
                <a:gd name="connsiteY25" fmla="*/ 293544 h 560884"/>
                <a:gd name="connsiteX26" fmla="*/ 277171 w 650958"/>
                <a:gd name="connsiteY26" fmla="*/ 560884 h 560884"/>
                <a:gd name="connsiteX27" fmla="*/ 302801 w 650958"/>
                <a:gd name="connsiteY27" fmla="*/ 560548 h 560884"/>
                <a:gd name="connsiteX28" fmla="*/ 333199 w 650958"/>
                <a:gd name="connsiteY28" fmla="*/ 295765 h 560884"/>
                <a:gd name="connsiteX29" fmla="*/ 373453 w 650958"/>
                <a:gd name="connsiteY29" fmla="*/ 363016 h 560884"/>
                <a:gd name="connsiteX30" fmla="*/ 407961 w 650958"/>
                <a:gd name="connsiteY30" fmla="*/ 387973 h 560884"/>
                <a:gd name="connsiteX31" fmla="*/ 423612 w 650958"/>
                <a:gd name="connsiteY31" fmla="*/ 391373 h 560884"/>
                <a:gd name="connsiteX32" fmla="*/ 439594 w 650958"/>
                <a:gd name="connsiteY32" fmla="*/ 384970 h 560884"/>
                <a:gd name="connsiteX33" fmla="*/ 442424 w 650958"/>
                <a:gd name="connsiteY33" fmla="*/ 351412 h 560884"/>
                <a:gd name="connsiteX34" fmla="*/ 418900 w 650958"/>
                <a:gd name="connsiteY34" fmla="*/ 314804 h 560884"/>
                <a:gd name="connsiteX35" fmla="*/ 373112 w 650958"/>
                <a:gd name="connsiteY35" fmla="*/ 281993 h 560884"/>
                <a:gd name="connsiteX36" fmla="*/ 637699 w 650958"/>
                <a:gd name="connsiteY36" fmla="*/ 289972 h 560884"/>
                <a:gd name="connsiteX37" fmla="*/ 650958 w 650958"/>
                <a:gd name="connsiteY37" fmla="*/ 270508 h 560884"/>
                <a:gd name="connsiteX38" fmla="*/ 384846 w 650958"/>
                <a:gd name="connsiteY38" fmla="*/ 188347 h 560884"/>
                <a:gd name="connsiteX39" fmla="*/ 413658 w 650958"/>
                <a:gd name="connsiteY39" fmla="*/ 167293 h 560884"/>
                <a:gd name="connsiteX40" fmla="*/ 423560 w 650958"/>
                <a:gd name="connsiteY40" fmla="*/ 165011 h 560884"/>
                <a:gd name="connsiteX41" fmla="*/ 428202 w 650958"/>
                <a:gd name="connsiteY41" fmla="*/ 166394 h 560884"/>
                <a:gd name="connsiteX42" fmla="*/ 427354 w 650958"/>
                <a:gd name="connsiteY42" fmla="*/ 181823 h 560884"/>
                <a:gd name="connsiteX43" fmla="*/ 407508 w 650958"/>
                <a:gd name="connsiteY43" fmla="*/ 212390 h 560884"/>
                <a:gd name="connsiteX44" fmla="*/ 346923 w 650958"/>
                <a:gd name="connsiteY44" fmla="*/ 252621 h 560884"/>
                <a:gd name="connsiteX45" fmla="*/ 384846 w 650958"/>
                <a:gd name="connsiteY45" fmla="*/ 188347 h 560884"/>
                <a:gd name="connsiteX46" fmla="*/ 219937 w 650958"/>
                <a:gd name="connsiteY46" fmla="*/ 164115 h 560884"/>
                <a:gd name="connsiteX47" fmla="*/ 224579 w 650958"/>
                <a:gd name="connsiteY47" fmla="*/ 162732 h 560884"/>
                <a:gd name="connsiteX48" fmla="*/ 234481 w 650958"/>
                <a:gd name="connsiteY48" fmla="*/ 165014 h 560884"/>
                <a:gd name="connsiteX49" fmla="*/ 263293 w 650958"/>
                <a:gd name="connsiteY49" fmla="*/ 186069 h 560884"/>
                <a:gd name="connsiteX50" fmla="*/ 301217 w 650958"/>
                <a:gd name="connsiteY50" fmla="*/ 250342 h 560884"/>
                <a:gd name="connsiteX51" fmla="*/ 240632 w 650958"/>
                <a:gd name="connsiteY51" fmla="*/ 210111 h 560884"/>
                <a:gd name="connsiteX52" fmla="*/ 219937 w 650958"/>
                <a:gd name="connsiteY52" fmla="*/ 164115 h 560884"/>
                <a:gd name="connsiteX53" fmla="*/ 263293 w 650958"/>
                <a:gd name="connsiteY53" fmla="*/ 353210 h 560884"/>
                <a:gd name="connsiteX54" fmla="*/ 234481 w 650958"/>
                <a:gd name="connsiteY54" fmla="*/ 374264 h 560884"/>
                <a:gd name="connsiteX55" fmla="*/ 219937 w 650958"/>
                <a:gd name="connsiteY55" fmla="*/ 375163 h 560884"/>
                <a:gd name="connsiteX56" fmla="*/ 220785 w 650958"/>
                <a:gd name="connsiteY56" fmla="*/ 359734 h 560884"/>
                <a:gd name="connsiteX57" fmla="*/ 240631 w 650958"/>
                <a:gd name="connsiteY57" fmla="*/ 329167 h 560884"/>
                <a:gd name="connsiteX58" fmla="*/ 301219 w 650958"/>
                <a:gd name="connsiteY58" fmla="*/ 288934 h 560884"/>
                <a:gd name="connsiteX59" fmla="*/ 263293 w 650958"/>
                <a:gd name="connsiteY59" fmla="*/ 353210 h 560884"/>
                <a:gd name="connsiteX60" fmla="*/ 427354 w 650958"/>
                <a:gd name="connsiteY60" fmla="*/ 357455 h 560884"/>
                <a:gd name="connsiteX61" fmla="*/ 428202 w 650958"/>
                <a:gd name="connsiteY61" fmla="*/ 372884 h 560884"/>
                <a:gd name="connsiteX62" fmla="*/ 413658 w 650958"/>
                <a:gd name="connsiteY62" fmla="*/ 371985 h 560884"/>
                <a:gd name="connsiteX63" fmla="*/ 384846 w 650958"/>
                <a:gd name="connsiteY63" fmla="*/ 350931 h 560884"/>
                <a:gd name="connsiteX64" fmla="*/ 346922 w 650958"/>
                <a:gd name="connsiteY64" fmla="*/ 286657 h 560884"/>
                <a:gd name="connsiteX65" fmla="*/ 407507 w 650958"/>
                <a:gd name="connsiteY65" fmla="*/ 326888 h 560884"/>
                <a:gd name="connsiteX66" fmla="*/ 427354 w 650958"/>
                <a:gd name="connsiteY66" fmla="*/ 357455 h 560884"/>
                <a:gd name="connsiteX0" fmla="*/ 650958 w 650958"/>
                <a:gd name="connsiteY0" fmla="*/ 342224 h 632600"/>
                <a:gd name="connsiteX1" fmla="*/ 359679 w 650958"/>
                <a:gd name="connsiteY1" fmla="*/ 336618 h 632600"/>
                <a:gd name="connsiteX2" fmla="*/ 418900 w 650958"/>
                <a:gd name="connsiteY2" fmla="*/ 296191 h 632600"/>
                <a:gd name="connsiteX3" fmla="*/ 442424 w 650958"/>
                <a:gd name="connsiteY3" fmla="*/ 259584 h 632600"/>
                <a:gd name="connsiteX4" fmla="*/ 439594 w 650958"/>
                <a:gd name="connsiteY4" fmla="*/ 226026 h 632600"/>
                <a:gd name="connsiteX5" fmla="*/ 407961 w 650958"/>
                <a:gd name="connsiteY5" fmla="*/ 223022 h 632600"/>
                <a:gd name="connsiteX6" fmla="*/ 373453 w 650958"/>
                <a:gd name="connsiteY6" fmla="*/ 247979 h 632600"/>
                <a:gd name="connsiteX7" fmla="*/ 333199 w 650958"/>
                <a:gd name="connsiteY7" fmla="*/ 315230 h 632600"/>
                <a:gd name="connsiteX8" fmla="*/ 366886 w 650958"/>
                <a:gd name="connsiteY8" fmla="*/ 0 h 632600"/>
                <a:gd name="connsiteX9" fmla="*/ 317089 w 650958"/>
                <a:gd name="connsiteY9" fmla="*/ 71716 h 632600"/>
                <a:gd name="connsiteX10" fmla="*/ 317089 w 650958"/>
                <a:gd name="connsiteY10" fmla="*/ 317454 h 632600"/>
                <a:gd name="connsiteX11" fmla="*/ 274686 w 650958"/>
                <a:gd name="connsiteY11" fmla="*/ 245702 h 632600"/>
                <a:gd name="connsiteX12" fmla="*/ 240178 w 650958"/>
                <a:gd name="connsiteY12" fmla="*/ 220745 h 632600"/>
                <a:gd name="connsiteX13" fmla="*/ 208546 w 650958"/>
                <a:gd name="connsiteY13" fmla="*/ 223748 h 632600"/>
                <a:gd name="connsiteX14" fmla="*/ 229240 w 650958"/>
                <a:gd name="connsiteY14" fmla="*/ 293914 h 632600"/>
                <a:gd name="connsiteX15" fmla="*/ 292633 w 650958"/>
                <a:gd name="connsiteY15" fmla="*/ 336619 h 632600"/>
                <a:gd name="connsiteX16" fmla="*/ 0 w 650958"/>
                <a:gd name="connsiteY16" fmla="*/ 350051 h 632600"/>
                <a:gd name="connsiteX17" fmla="*/ 17949 w 650958"/>
                <a:gd name="connsiteY17" fmla="*/ 368034 h 632600"/>
                <a:gd name="connsiteX18" fmla="*/ 278963 w 650958"/>
                <a:gd name="connsiteY18" fmla="*/ 353710 h 632600"/>
                <a:gd name="connsiteX19" fmla="*/ 229239 w 650958"/>
                <a:gd name="connsiteY19" fmla="*/ 388800 h 632600"/>
                <a:gd name="connsiteX20" fmla="*/ 205716 w 650958"/>
                <a:gd name="connsiteY20" fmla="*/ 425408 h 632600"/>
                <a:gd name="connsiteX21" fmla="*/ 208546 w 650958"/>
                <a:gd name="connsiteY21" fmla="*/ 458966 h 632600"/>
                <a:gd name="connsiteX22" fmla="*/ 224528 w 650958"/>
                <a:gd name="connsiteY22" fmla="*/ 465369 h 632600"/>
                <a:gd name="connsiteX23" fmla="*/ 240178 w 650958"/>
                <a:gd name="connsiteY23" fmla="*/ 461969 h 632600"/>
                <a:gd name="connsiteX24" fmla="*/ 274686 w 650958"/>
                <a:gd name="connsiteY24" fmla="*/ 437012 h 632600"/>
                <a:gd name="connsiteX25" fmla="*/ 317089 w 650958"/>
                <a:gd name="connsiteY25" fmla="*/ 365260 h 632600"/>
                <a:gd name="connsiteX26" fmla="*/ 277171 w 650958"/>
                <a:gd name="connsiteY26" fmla="*/ 632600 h 632600"/>
                <a:gd name="connsiteX27" fmla="*/ 302801 w 650958"/>
                <a:gd name="connsiteY27" fmla="*/ 632264 h 632600"/>
                <a:gd name="connsiteX28" fmla="*/ 333199 w 650958"/>
                <a:gd name="connsiteY28" fmla="*/ 367481 h 632600"/>
                <a:gd name="connsiteX29" fmla="*/ 373453 w 650958"/>
                <a:gd name="connsiteY29" fmla="*/ 434732 h 632600"/>
                <a:gd name="connsiteX30" fmla="*/ 407961 w 650958"/>
                <a:gd name="connsiteY30" fmla="*/ 459689 h 632600"/>
                <a:gd name="connsiteX31" fmla="*/ 423612 w 650958"/>
                <a:gd name="connsiteY31" fmla="*/ 463089 h 632600"/>
                <a:gd name="connsiteX32" fmla="*/ 439594 w 650958"/>
                <a:gd name="connsiteY32" fmla="*/ 456686 h 632600"/>
                <a:gd name="connsiteX33" fmla="*/ 442424 w 650958"/>
                <a:gd name="connsiteY33" fmla="*/ 423128 h 632600"/>
                <a:gd name="connsiteX34" fmla="*/ 418900 w 650958"/>
                <a:gd name="connsiteY34" fmla="*/ 386520 h 632600"/>
                <a:gd name="connsiteX35" fmla="*/ 373112 w 650958"/>
                <a:gd name="connsiteY35" fmla="*/ 353709 h 632600"/>
                <a:gd name="connsiteX36" fmla="*/ 637699 w 650958"/>
                <a:gd name="connsiteY36" fmla="*/ 361688 h 632600"/>
                <a:gd name="connsiteX37" fmla="*/ 650958 w 650958"/>
                <a:gd name="connsiteY37" fmla="*/ 342224 h 632600"/>
                <a:gd name="connsiteX38" fmla="*/ 384846 w 650958"/>
                <a:gd name="connsiteY38" fmla="*/ 260063 h 632600"/>
                <a:gd name="connsiteX39" fmla="*/ 413658 w 650958"/>
                <a:gd name="connsiteY39" fmla="*/ 239009 h 632600"/>
                <a:gd name="connsiteX40" fmla="*/ 423560 w 650958"/>
                <a:gd name="connsiteY40" fmla="*/ 236727 h 632600"/>
                <a:gd name="connsiteX41" fmla="*/ 428202 w 650958"/>
                <a:gd name="connsiteY41" fmla="*/ 238110 h 632600"/>
                <a:gd name="connsiteX42" fmla="*/ 427354 w 650958"/>
                <a:gd name="connsiteY42" fmla="*/ 253539 h 632600"/>
                <a:gd name="connsiteX43" fmla="*/ 407508 w 650958"/>
                <a:gd name="connsiteY43" fmla="*/ 284106 h 632600"/>
                <a:gd name="connsiteX44" fmla="*/ 346923 w 650958"/>
                <a:gd name="connsiteY44" fmla="*/ 324337 h 632600"/>
                <a:gd name="connsiteX45" fmla="*/ 384846 w 650958"/>
                <a:gd name="connsiteY45" fmla="*/ 260063 h 632600"/>
                <a:gd name="connsiteX46" fmla="*/ 219937 w 650958"/>
                <a:gd name="connsiteY46" fmla="*/ 235831 h 632600"/>
                <a:gd name="connsiteX47" fmla="*/ 224579 w 650958"/>
                <a:gd name="connsiteY47" fmla="*/ 234448 h 632600"/>
                <a:gd name="connsiteX48" fmla="*/ 234481 w 650958"/>
                <a:gd name="connsiteY48" fmla="*/ 236730 h 632600"/>
                <a:gd name="connsiteX49" fmla="*/ 263293 w 650958"/>
                <a:gd name="connsiteY49" fmla="*/ 257785 h 632600"/>
                <a:gd name="connsiteX50" fmla="*/ 301217 w 650958"/>
                <a:gd name="connsiteY50" fmla="*/ 322058 h 632600"/>
                <a:gd name="connsiteX51" fmla="*/ 240632 w 650958"/>
                <a:gd name="connsiteY51" fmla="*/ 281827 h 632600"/>
                <a:gd name="connsiteX52" fmla="*/ 219937 w 650958"/>
                <a:gd name="connsiteY52" fmla="*/ 235831 h 632600"/>
                <a:gd name="connsiteX53" fmla="*/ 263293 w 650958"/>
                <a:gd name="connsiteY53" fmla="*/ 424926 h 632600"/>
                <a:gd name="connsiteX54" fmla="*/ 234481 w 650958"/>
                <a:gd name="connsiteY54" fmla="*/ 445980 h 632600"/>
                <a:gd name="connsiteX55" fmla="*/ 219937 w 650958"/>
                <a:gd name="connsiteY55" fmla="*/ 446879 h 632600"/>
                <a:gd name="connsiteX56" fmla="*/ 220785 w 650958"/>
                <a:gd name="connsiteY56" fmla="*/ 431450 h 632600"/>
                <a:gd name="connsiteX57" fmla="*/ 240631 w 650958"/>
                <a:gd name="connsiteY57" fmla="*/ 400883 h 632600"/>
                <a:gd name="connsiteX58" fmla="*/ 301219 w 650958"/>
                <a:gd name="connsiteY58" fmla="*/ 360650 h 632600"/>
                <a:gd name="connsiteX59" fmla="*/ 263293 w 650958"/>
                <a:gd name="connsiteY59" fmla="*/ 424926 h 632600"/>
                <a:gd name="connsiteX60" fmla="*/ 427354 w 650958"/>
                <a:gd name="connsiteY60" fmla="*/ 429171 h 632600"/>
                <a:gd name="connsiteX61" fmla="*/ 428202 w 650958"/>
                <a:gd name="connsiteY61" fmla="*/ 444600 h 632600"/>
                <a:gd name="connsiteX62" fmla="*/ 413658 w 650958"/>
                <a:gd name="connsiteY62" fmla="*/ 443701 h 632600"/>
                <a:gd name="connsiteX63" fmla="*/ 384846 w 650958"/>
                <a:gd name="connsiteY63" fmla="*/ 422647 h 632600"/>
                <a:gd name="connsiteX64" fmla="*/ 346922 w 650958"/>
                <a:gd name="connsiteY64" fmla="*/ 358373 h 632600"/>
                <a:gd name="connsiteX65" fmla="*/ 407507 w 650958"/>
                <a:gd name="connsiteY65" fmla="*/ 398604 h 632600"/>
                <a:gd name="connsiteX66" fmla="*/ 427354 w 650958"/>
                <a:gd name="connsiteY66" fmla="*/ 429171 h 632600"/>
                <a:gd name="connsiteX0" fmla="*/ 650958 w 650958"/>
                <a:gd name="connsiteY0" fmla="*/ 342224 h 632600"/>
                <a:gd name="connsiteX1" fmla="*/ 359679 w 650958"/>
                <a:gd name="connsiteY1" fmla="*/ 336618 h 632600"/>
                <a:gd name="connsiteX2" fmla="*/ 418900 w 650958"/>
                <a:gd name="connsiteY2" fmla="*/ 296191 h 632600"/>
                <a:gd name="connsiteX3" fmla="*/ 442424 w 650958"/>
                <a:gd name="connsiteY3" fmla="*/ 259584 h 632600"/>
                <a:gd name="connsiteX4" fmla="*/ 439594 w 650958"/>
                <a:gd name="connsiteY4" fmla="*/ 226026 h 632600"/>
                <a:gd name="connsiteX5" fmla="*/ 407961 w 650958"/>
                <a:gd name="connsiteY5" fmla="*/ 223022 h 632600"/>
                <a:gd name="connsiteX6" fmla="*/ 373453 w 650958"/>
                <a:gd name="connsiteY6" fmla="*/ 247979 h 632600"/>
                <a:gd name="connsiteX7" fmla="*/ 333199 w 650958"/>
                <a:gd name="connsiteY7" fmla="*/ 315230 h 632600"/>
                <a:gd name="connsiteX8" fmla="*/ 366886 w 650958"/>
                <a:gd name="connsiteY8" fmla="*/ 0 h 632600"/>
                <a:gd name="connsiteX9" fmla="*/ 331125 w 650958"/>
                <a:gd name="connsiteY9" fmla="*/ 4886 h 632600"/>
                <a:gd name="connsiteX10" fmla="*/ 317089 w 650958"/>
                <a:gd name="connsiteY10" fmla="*/ 317454 h 632600"/>
                <a:gd name="connsiteX11" fmla="*/ 274686 w 650958"/>
                <a:gd name="connsiteY11" fmla="*/ 245702 h 632600"/>
                <a:gd name="connsiteX12" fmla="*/ 240178 w 650958"/>
                <a:gd name="connsiteY12" fmla="*/ 220745 h 632600"/>
                <a:gd name="connsiteX13" fmla="*/ 208546 w 650958"/>
                <a:gd name="connsiteY13" fmla="*/ 223748 h 632600"/>
                <a:gd name="connsiteX14" fmla="*/ 229240 w 650958"/>
                <a:gd name="connsiteY14" fmla="*/ 293914 h 632600"/>
                <a:gd name="connsiteX15" fmla="*/ 292633 w 650958"/>
                <a:gd name="connsiteY15" fmla="*/ 336619 h 632600"/>
                <a:gd name="connsiteX16" fmla="*/ 0 w 650958"/>
                <a:gd name="connsiteY16" fmla="*/ 350051 h 632600"/>
                <a:gd name="connsiteX17" fmla="*/ 17949 w 650958"/>
                <a:gd name="connsiteY17" fmla="*/ 368034 h 632600"/>
                <a:gd name="connsiteX18" fmla="*/ 278963 w 650958"/>
                <a:gd name="connsiteY18" fmla="*/ 353710 h 632600"/>
                <a:gd name="connsiteX19" fmla="*/ 229239 w 650958"/>
                <a:gd name="connsiteY19" fmla="*/ 388800 h 632600"/>
                <a:gd name="connsiteX20" fmla="*/ 205716 w 650958"/>
                <a:gd name="connsiteY20" fmla="*/ 425408 h 632600"/>
                <a:gd name="connsiteX21" fmla="*/ 208546 w 650958"/>
                <a:gd name="connsiteY21" fmla="*/ 458966 h 632600"/>
                <a:gd name="connsiteX22" fmla="*/ 224528 w 650958"/>
                <a:gd name="connsiteY22" fmla="*/ 465369 h 632600"/>
                <a:gd name="connsiteX23" fmla="*/ 240178 w 650958"/>
                <a:gd name="connsiteY23" fmla="*/ 461969 h 632600"/>
                <a:gd name="connsiteX24" fmla="*/ 274686 w 650958"/>
                <a:gd name="connsiteY24" fmla="*/ 437012 h 632600"/>
                <a:gd name="connsiteX25" fmla="*/ 317089 w 650958"/>
                <a:gd name="connsiteY25" fmla="*/ 365260 h 632600"/>
                <a:gd name="connsiteX26" fmla="*/ 277171 w 650958"/>
                <a:gd name="connsiteY26" fmla="*/ 632600 h 632600"/>
                <a:gd name="connsiteX27" fmla="*/ 302801 w 650958"/>
                <a:gd name="connsiteY27" fmla="*/ 632264 h 632600"/>
                <a:gd name="connsiteX28" fmla="*/ 333199 w 650958"/>
                <a:gd name="connsiteY28" fmla="*/ 367481 h 632600"/>
                <a:gd name="connsiteX29" fmla="*/ 373453 w 650958"/>
                <a:gd name="connsiteY29" fmla="*/ 434732 h 632600"/>
                <a:gd name="connsiteX30" fmla="*/ 407961 w 650958"/>
                <a:gd name="connsiteY30" fmla="*/ 459689 h 632600"/>
                <a:gd name="connsiteX31" fmla="*/ 423612 w 650958"/>
                <a:gd name="connsiteY31" fmla="*/ 463089 h 632600"/>
                <a:gd name="connsiteX32" fmla="*/ 439594 w 650958"/>
                <a:gd name="connsiteY32" fmla="*/ 456686 h 632600"/>
                <a:gd name="connsiteX33" fmla="*/ 442424 w 650958"/>
                <a:gd name="connsiteY33" fmla="*/ 423128 h 632600"/>
                <a:gd name="connsiteX34" fmla="*/ 418900 w 650958"/>
                <a:gd name="connsiteY34" fmla="*/ 386520 h 632600"/>
                <a:gd name="connsiteX35" fmla="*/ 373112 w 650958"/>
                <a:gd name="connsiteY35" fmla="*/ 353709 h 632600"/>
                <a:gd name="connsiteX36" fmla="*/ 637699 w 650958"/>
                <a:gd name="connsiteY36" fmla="*/ 361688 h 632600"/>
                <a:gd name="connsiteX37" fmla="*/ 650958 w 650958"/>
                <a:gd name="connsiteY37" fmla="*/ 342224 h 632600"/>
                <a:gd name="connsiteX38" fmla="*/ 384846 w 650958"/>
                <a:gd name="connsiteY38" fmla="*/ 260063 h 632600"/>
                <a:gd name="connsiteX39" fmla="*/ 413658 w 650958"/>
                <a:gd name="connsiteY39" fmla="*/ 239009 h 632600"/>
                <a:gd name="connsiteX40" fmla="*/ 423560 w 650958"/>
                <a:gd name="connsiteY40" fmla="*/ 236727 h 632600"/>
                <a:gd name="connsiteX41" fmla="*/ 428202 w 650958"/>
                <a:gd name="connsiteY41" fmla="*/ 238110 h 632600"/>
                <a:gd name="connsiteX42" fmla="*/ 427354 w 650958"/>
                <a:gd name="connsiteY42" fmla="*/ 253539 h 632600"/>
                <a:gd name="connsiteX43" fmla="*/ 407508 w 650958"/>
                <a:gd name="connsiteY43" fmla="*/ 284106 h 632600"/>
                <a:gd name="connsiteX44" fmla="*/ 346923 w 650958"/>
                <a:gd name="connsiteY44" fmla="*/ 324337 h 632600"/>
                <a:gd name="connsiteX45" fmla="*/ 384846 w 650958"/>
                <a:gd name="connsiteY45" fmla="*/ 260063 h 632600"/>
                <a:gd name="connsiteX46" fmla="*/ 219937 w 650958"/>
                <a:gd name="connsiteY46" fmla="*/ 235831 h 632600"/>
                <a:gd name="connsiteX47" fmla="*/ 224579 w 650958"/>
                <a:gd name="connsiteY47" fmla="*/ 234448 h 632600"/>
                <a:gd name="connsiteX48" fmla="*/ 234481 w 650958"/>
                <a:gd name="connsiteY48" fmla="*/ 236730 h 632600"/>
                <a:gd name="connsiteX49" fmla="*/ 263293 w 650958"/>
                <a:gd name="connsiteY49" fmla="*/ 257785 h 632600"/>
                <a:gd name="connsiteX50" fmla="*/ 301217 w 650958"/>
                <a:gd name="connsiteY50" fmla="*/ 322058 h 632600"/>
                <a:gd name="connsiteX51" fmla="*/ 240632 w 650958"/>
                <a:gd name="connsiteY51" fmla="*/ 281827 h 632600"/>
                <a:gd name="connsiteX52" fmla="*/ 219937 w 650958"/>
                <a:gd name="connsiteY52" fmla="*/ 235831 h 632600"/>
                <a:gd name="connsiteX53" fmla="*/ 263293 w 650958"/>
                <a:gd name="connsiteY53" fmla="*/ 424926 h 632600"/>
                <a:gd name="connsiteX54" fmla="*/ 234481 w 650958"/>
                <a:gd name="connsiteY54" fmla="*/ 445980 h 632600"/>
                <a:gd name="connsiteX55" fmla="*/ 219937 w 650958"/>
                <a:gd name="connsiteY55" fmla="*/ 446879 h 632600"/>
                <a:gd name="connsiteX56" fmla="*/ 220785 w 650958"/>
                <a:gd name="connsiteY56" fmla="*/ 431450 h 632600"/>
                <a:gd name="connsiteX57" fmla="*/ 240631 w 650958"/>
                <a:gd name="connsiteY57" fmla="*/ 400883 h 632600"/>
                <a:gd name="connsiteX58" fmla="*/ 301219 w 650958"/>
                <a:gd name="connsiteY58" fmla="*/ 360650 h 632600"/>
                <a:gd name="connsiteX59" fmla="*/ 263293 w 650958"/>
                <a:gd name="connsiteY59" fmla="*/ 424926 h 632600"/>
                <a:gd name="connsiteX60" fmla="*/ 427354 w 650958"/>
                <a:gd name="connsiteY60" fmla="*/ 429171 h 632600"/>
                <a:gd name="connsiteX61" fmla="*/ 428202 w 650958"/>
                <a:gd name="connsiteY61" fmla="*/ 444600 h 632600"/>
                <a:gd name="connsiteX62" fmla="*/ 413658 w 650958"/>
                <a:gd name="connsiteY62" fmla="*/ 443701 h 632600"/>
                <a:gd name="connsiteX63" fmla="*/ 384846 w 650958"/>
                <a:gd name="connsiteY63" fmla="*/ 422647 h 632600"/>
                <a:gd name="connsiteX64" fmla="*/ 346922 w 650958"/>
                <a:gd name="connsiteY64" fmla="*/ 358373 h 632600"/>
                <a:gd name="connsiteX65" fmla="*/ 407507 w 650958"/>
                <a:gd name="connsiteY65" fmla="*/ 398604 h 632600"/>
                <a:gd name="connsiteX66" fmla="*/ 427354 w 650958"/>
                <a:gd name="connsiteY66" fmla="*/ 429171 h 632600"/>
                <a:gd name="connsiteX0" fmla="*/ 650958 w 650958"/>
                <a:gd name="connsiteY0" fmla="*/ 337338 h 627714"/>
                <a:gd name="connsiteX1" fmla="*/ 359679 w 650958"/>
                <a:gd name="connsiteY1" fmla="*/ 331732 h 627714"/>
                <a:gd name="connsiteX2" fmla="*/ 418900 w 650958"/>
                <a:gd name="connsiteY2" fmla="*/ 291305 h 627714"/>
                <a:gd name="connsiteX3" fmla="*/ 442424 w 650958"/>
                <a:gd name="connsiteY3" fmla="*/ 254698 h 627714"/>
                <a:gd name="connsiteX4" fmla="*/ 439594 w 650958"/>
                <a:gd name="connsiteY4" fmla="*/ 221140 h 627714"/>
                <a:gd name="connsiteX5" fmla="*/ 407961 w 650958"/>
                <a:gd name="connsiteY5" fmla="*/ 218136 h 627714"/>
                <a:gd name="connsiteX6" fmla="*/ 373453 w 650958"/>
                <a:gd name="connsiteY6" fmla="*/ 243093 h 627714"/>
                <a:gd name="connsiteX7" fmla="*/ 333199 w 650958"/>
                <a:gd name="connsiteY7" fmla="*/ 310344 h 627714"/>
                <a:gd name="connsiteX8" fmla="*/ 336892 w 650958"/>
                <a:gd name="connsiteY8" fmla="*/ 171541 h 627714"/>
                <a:gd name="connsiteX9" fmla="*/ 331125 w 650958"/>
                <a:gd name="connsiteY9" fmla="*/ 0 h 627714"/>
                <a:gd name="connsiteX10" fmla="*/ 317089 w 650958"/>
                <a:gd name="connsiteY10" fmla="*/ 312568 h 627714"/>
                <a:gd name="connsiteX11" fmla="*/ 274686 w 650958"/>
                <a:gd name="connsiteY11" fmla="*/ 240816 h 627714"/>
                <a:gd name="connsiteX12" fmla="*/ 240178 w 650958"/>
                <a:gd name="connsiteY12" fmla="*/ 215859 h 627714"/>
                <a:gd name="connsiteX13" fmla="*/ 208546 w 650958"/>
                <a:gd name="connsiteY13" fmla="*/ 218862 h 627714"/>
                <a:gd name="connsiteX14" fmla="*/ 229240 w 650958"/>
                <a:gd name="connsiteY14" fmla="*/ 289028 h 627714"/>
                <a:gd name="connsiteX15" fmla="*/ 292633 w 650958"/>
                <a:gd name="connsiteY15" fmla="*/ 331733 h 627714"/>
                <a:gd name="connsiteX16" fmla="*/ 0 w 650958"/>
                <a:gd name="connsiteY16" fmla="*/ 345165 h 627714"/>
                <a:gd name="connsiteX17" fmla="*/ 17949 w 650958"/>
                <a:gd name="connsiteY17" fmla="*/ 363148 h 627714"/>
                <a:gd name="connsiteX18" fmla="*/ 278963 w 650958"/>
                <a:gd name="connsiteY18" fmla="*/ 348824 h 627714"/>
                <a:gd name="connsiteX19" fmla="*/ 229239 w 650958"/>
                <a:gd name="connsiteY19" fmla="*/ 383914 h 627714"/>
                <a:gd name="connsiteX20" fmla="*/ 205716 w 650958"/>
                <a:gd name="connsiteY20" fmla="*/ 420522 h 627714"/>
                <a:gd name="connsiteX21" fmla="*/ 208546 w 650958"/>
                <a:gd name="connsiteY21" fmla="*/ 454080 h 627714"/>
                <a:gd name="connsiteX22" fmla="*/ 224528 w 650958"/>
                <a:gd name="connsiteY22" fmla="*/ 460483 h 627714"/>
                <a:gd name="connsiteX23" fmla="*/ 240178 w 650958"/>
                <a:gd name="connsiteY23" fmla="*/ 457083 h 627714"/>
                <a:gd name="connsiteX24" fmla="*/ 274686 w 650958"/>
                <a:gd name="connsiteY24" fmla="*/ 432126 h 627714"/>
                <a:gd name="connsiteX25" fmla="*/ 317089 w 650958"/>
                <a:gd name="connsiteY25" fmla="*/ 360374 h 627714"/>
                <a:gd name="connsiteX26" fmla="*/ 277171 w 650958"/>
                <a:gd name="connsiteY26" fmla="*/ 627714 h 627714"/>
                <a:gd name="connsiteX27" fmla="*/ 302801 w 650958"/>
                <a:gd name="connsiteY27" fmla="*/ 627378 h 627714"/>
                <a:gd name="connsiteX28" fmla="*/ 333199 w 650958"/>
                <a:gd name="connsiteY28" fmla="*/ 362595 h 627714"/>
                <a:gd name="connsiteX29" fmla="*/ 373453 w 650958"/>
                <a:gd name="connsiteY29" fmla="*/ 429846 h 627714"/>
                <a:gd name="connsiteX30" fmla="*/ 407961 w 650958"/>
                <a:gd name="connsiteY30" fmla="*/ 454803 h 627714"/>
                <a:gd name="connsiteX31" fmla="*/ 423612 w 650958"/>
                <a:gd name="connsiteY31" fmla="*/ 458203 h 627714"/>
                <a:gd name="connsiteX32" fmla="*/ 439594 w 650958"/>
                <a:gd name="connsiteY32" fmla="*/ 451800 h 627714"/>
                <a:gd name="connsiteX33" fmla="*/ 442424 w 650958"/>
                <a:gd name="connsiteY33" fmla="*/ 418242 h 627714"/>
                <a:gd name="connsiteX34" fmla="*/ 418900 w 650958"/>
                <a:gd name="connsiteY34" fmla="*/ 381634 h 627714"/>
                <a:gd name="connsiteX35" fmla="*/ 373112 w 650958"/>
                <a:gd name="connsiteY35" fmla="*/ 348823 h 627714"/>
                <a:gd name="connsiteX36" fmla="*/ 637699 w 650958"/>
                <a:gd name="connsiteY36" fmla="*/ 356802 h 627714"/>
                <a:gd name="connsiteX37" fmla="*/ 650958 w 650958"/>
                <a:gd name="connsiteY37" fmla="*/ 337338 h 627714"/>
                <a:gd name="connsiteX38" fmla="*/ 384846 w 650958"/>
                <a:gd name="connsiteY38" fmla="*/ 255177 h 627714"/>
                <a:gd name="connsiteX39" fmla="*/ 413658 w 650958"/>
                <a:gd name="connsiteY39" fmla="*/ 234123 h 627714"/>
                <a:gd name="connsiteX40" fmla="*/ 423560 w 650958"/>
                <a:gd name="connsiteY40" fmla="*/ 231841 h 627714"/>
                <a:gd name="connsiteX41" fmla="*/ 428202 w 650958"/>
                <a:gd name="connsiteY41" fmla="*/ 233224 h 627714"/>
                <a:gd name="connsiteX42" fmla="*/ 427354 w 650958"/>
                <a:gd name="connsiteY42" fmla="*/ 248653 h 627714"/>
                <a:gd name="connsiteX43" fmla="*/ 407508 w 650958"/>
                <a:gd name="connsiteY43" fmla="*/ 279220 h 627714"/>
                <a:gd name="connsiteX44" fmla="*/ 346923 w 650958"/>
                <a:gd name="connsiteY44" fmla="*/ 319451 h 627714"/>
                <a:gd name="connsiteX45" fmla="*/ 384846 w 650958"/>
                <a:gd name="connsiteY45" fmla="*/ 255177 h 627714"/>
                <a:gd name="connsiteX46" fmla="*/ 219937 w 650958"/>
                <a:gd name="connsiteY46" fmla="*/ 230945 h 627714"/>
                <a:gd name="connsiteX47" fmla="*/ 224579 w 650958"/>
                <a:gd name="connsiteY47" fmla="*/ 229562 h 627714"/>
                <a:gd name="connsiteX48" fmla="*/ 234481 w 650958"/>
                <a:gd name="connsiteY48" fmla="*/ 231844 h 627714"/>
                <a:gd name="connsiteX49" fmla="*/ 263293 w 650958"/>
                <a:gd name="connsiteY49" fmla="*/ 252899 h 627714"/>
                <a:gd name="connsiteX50" fmla="*/ 301217 w 650958"/>
                <a:gd name="connsiteY50" fmla="*/ 317172 h 627714"/>
                <a:gd name="connsiteX51" fmla="*/ 240632 w 650958"/>
                <a:gd name="connsiteY51" fmla="*/ 276941 h 627714"/>
                <a:gd name="connsiteX52" fmla="*/ 219937 w 650958"/>
                <a:gd name="connsiteY52" fmla="*/ 230945 h 627714"/>
                <a:gd name="connsiteX53" fmla="*/ 263293 w 650958"/>
                <a:gd name="connsiteY53" fmla="*/ 420040 h 627714"/>
                <a:gd name="connsiteX54" fmla="*/ 234481 w 650958"/>
                <a:gd name="connsiteY54" fmla="*/ 441094 h 627714"/>
                <a:gd name="connsiteX55" fmla="*/ 219937 w 650958"/>
                <a:gd name="connsiteY55" fmla="*/ 441993 h 627714"/>
                <a:gd name="connsiteX56" fmla="*/ 220785 w 650958"/>
                <a:gd name="connsiteY56" fmla="*/ 426564 h 627714"/>
                <a:gd name="connsiteX57" fmla="*/ 240631 w 650958"/>
                <a:gd name="connsiteY57" fmla="*/ 395997 h 627714"/>
                <a:gd name="connsiteX58" fmla="*/ 301219 w 650958"/>
                <a:gd name="connsiteY58" fmla="*/ 355764 h 627714"/>
                <a:gd name="connsiteX59" fmla="*/ 263293 w 650958"/>
                <a:gd name="connsiteY59" fmla="*/ 420040 h 627714"/>
                <a:gd name="connsiteX60" fmla="*/ 427354 w 650958"/>
                <a:gd name="connsiteY60" fmla="*/ 424285 h 627714"/>
                <a:gd name="connsiteX61" fmla="*/ 428202 w 650958"/>
                <a:gd name="connsiteY61" fmla="*/ 439714 h 627714"/>
                <a:gd name="connsiteX62" fmla="*/ 413658 w 650958"/>
                <a:gd name="connsiteY62" fmla="*/ 438815 h 627714"/>
                <a:gd name="connsiteX63" fmla="*/ 384846 w 650958"/>
                <a:gd name="connsiteY63" fmla="*/ 417761 h 627714"/>
                <a:gd name="connsiteX64" fmla="*/ 346922 w 650958"/>
                <a:gd name="connsiteY64" fmla="*/ 353487 h 627714"/>
                <a:gd name="connsiteX65" fmla="*/ 407507 w 650958"/>
                <a:gd name="connsiteY65" fmla="*/ 393718 h 627714"/>
                <a:gd name="connsiteX66" fmla="*/ 427354 w 650958"/>
                <a:gd name="connsiteY66" fmla="*/ 424285 h 627714"/>
                <a:gd name="connsiteX0" fmla="*/ 650958 w 650958"/>
                <a:gd name="connsiteY0" fmla="*/ 170013 h 460389"/>
                <a:gd name="connsiteX1" fmla="*/ 359679 w 650958"/>
                <a:gd name="connsiteY1" fmla="*/ 164407 h 460389"/>
                <a:gd name="connsiteX2" fmla="*/ 418900 w 650958"/>
                <a:gd name="connsiteY2" fmla="*/ 123980 h 460389"/>
                <a:gd name="connsiteX3" fmla="*/ 442424 w 650958"/>
                <a:gd name="connsiteY3" fmla="*/ 87373 h 460389"/>
                <a:gd name="connsiteX4" fmla="*/ 439594 w 650958"/>
                <a:gd name="connsiteY4" fmla="*/ 53815 h 460389"/>
                <a:gd name="connsiteX5" fmla="*/ 407961 w 650958"/>
                <a:gd name="connsiteY5" fmla="*/ 50811 h 460389"/>
                <a:gd name="connsiteX6" fmla="*/ 373453 w 650958"/>
                <a:gd name="connsiteY6" fmla="*/ 75768 h 460389"/>
                <a:gd name="connsiteX7" fmla="*/ 333199 w 650958"/>
                <a:gd name="connsiteY7" fmla="*/ 143019 h 460389"/>
                <a:gd name="connsiteX8" fmla="*/ 336892 w 650958"/>
                <a:gd name="connsiteY8" fmla="*/ 4216 h 460389"/>
                <a:gd name="connsiteX9" fmla="*/ 321397 w 650958"/>
                <a:gd name="connsiteY9" fmla="*/ 0 h 460389"/>
                <a:gd name="connsiteX10" fmla="*/ 317089 w 650958"/>
                <a:gd name="connsiteY10" fmla="*/ 145243 h 460389"/>
                <a:gd name="connsiteX11" fmla="*/ 274686 w 650958"/>
                <a:gd name="connsiteY11" fmla="*/ 73491 h 460389"/>
                <a:gd name="connsiteX12" fmla="*/ 240178 w 650958"/>
                <a:gd name="connsiteY12" fmla="*/ 48534 h 460389"/>
                <a:gd name="connsiteX13" fmla="*/ 208546 w 650958"/>
                <a:gd name="connsiteY13" fmla="*/ 51537 h 460389"/>
                <a:gd name="connsiteX14" fmla="*/ 229240 w 650958"/>
                <a:gd name="connsiteY14" fmla="*/ 121703 h 460389"/>
                <a:gd name="connsiteX15" fmla="*/ 292633 w 650958"/>
                <a:gd name="connsiteY15" fmla="*/ 164408 h 460389"/>
                <a:gd name="connsiteX16" fmla="*/ 0 w 650958"/>
                <a:gd name="connsiteY16" fmla="*/ 177840 h 460389"/>
                <a:gd name="connsiteX17" fmla="*/ 17949 w 650958"/>
                <a:gd name="connsiteY17" fmla="*/ 195823 h 460389"/>
                <a:gd name="connsiteX18" fmla="*/ 278963 w 650958"/>
                <a:gd name="connsiteY18" fmla="*/ 181499 h 460389"/>
                <a:gd name="connsiteX19" fmla="*/ 229239 w 650958"/>
                <a:gd name="connsiteY19" fmla="*/ 216589 h 460389"/>
                <a:gd name="connsiteX20" fmla="*/ 205716 w 650958"/>
                <a:gd name="connsiteY20" fmla="*/ 253197 h 460389"/>
                <a:gd name="connsiteX21" fmla="*/ 208546 w 650958"/>
                <a:gd name="connsiteY21" fmla="*/ 286755 h 460389"/>
                <a:gd name="connsiteX22" fmla="*/ 224528 w 650958"/>
                <a:gd name="connsiteY22" fmla="*/ 293158 h 460389"/>
                <a:gd name="connsiteX23" fmla="*/ 240178 w 650958"/>
                <a:gd name="connsiteY23" fmla="*/ 289758 h 460389"/>
                <a:gd name="connsiteX24" fmla="*/ 274686 w 650958"/>
                <a:gd name="connsiteY24" fmla="*/ 264801 h 460389"/>
                <a:gd name="connsiteX25" fmla="*/ 317089 w 650958"/>
                <a:gd name="connsiteY25" fmla="*/ 193049 h 460389"/>
                <a:gd name="connsiteX26" fmla="*/ 277171 w 650958"/>
                <a:gd name="connsiteY26" fmla="*/ 460389 h 460389"/>
                <a:gd name="connsiteX27" fmla="*/ 302801 w 650958"/>
                <a:gd name="connsiteY27" fmla="*/ 460053 h 460389"/>
                <a:gd name="connsiteX28" fmla="*/ 333199 w 650958"/>
                <a:gd name="connsiteY28" fmla="*/ 195270 h 460389"/>
                <a:gd name="connsiteX29" fmla="*/ 373453 w 650958"/>
                <a:gd name="connsiteY29" fmla="*/ 262521 h 460389"/>
                <a:gd name="connsiteX30" fmla="*/ 407961 w 650958"/>
                <a:gd name="connsiteY30" fmla="*/ 287478 h 460389"/>
                <a:gd name="connsiteX31" fmla="*/ 423612 w 650958"/>
                <a:gd name="connsiteY31" fmla="*/ 290878 h 460389"/>
                <a:gd name="connsiteX32" fmla="*/ 439594 w 650958"/>
                <a:gd name="connsiteY32" fmla="*/ 284475 h 460389"/>
                <a:gd name="connsiteX33" fmla="*/ 442424 w 650958"/>
                <a:gd name="connsiteY33" fmla="*/ 250917 h 460389"/>
                <a:gd name="connsiteX34" fmla="*/ 418900 w 650958"/>
                <a:gd name="connsiteY34" fmla="*/ 214309 h 460389"/>
                <a:gd name="connsiteX35" fmla="*/ 373112 w 650958"/>
                <a:gd name="connsiteY35" fmla="*/ 181498 h 460389"/>
                <a:gd name="connsiteX36" fmla="*/ 637699 w 650958"/>
                <a:gd name="connsiteY36" fmla="*/ 189477 h 460389"/>
                <a:gd name="connsiteX37" fmla="*/ 650958 w 650958"/>
                <a:gd name="connsiteY37" fmla="*/ 170013 h 460389"/>
                <a:gd name="connsiteX38" fmla="*/ 384846 w 650958"/>
                <a:gd name="connsiteY38" fmla="*/ 87852 h 460389"/>
                <a:gd name="connsiteX39" fmla="*/ 413658 w 650958"/>
                <a:gd name="connsiteY39" fmla="*/ 66798 h 460389"/>
                <a:gd name="connsiteX40" fmla="*/ 423560 w 650958"/>
                <a:gd name="connsiteY40" fmla="*/ 64516 h 460389"/>
                <a:gd name="connsiteX41" fmla="*/ 428202 w 650958"/>
                <a:gd name="connsiteY41" fmla="*/ 65899 h 460389"/>
                <a:gd name="connsiteX42" fmla="*/ 427354 w 650958"/>
                <a:gd name="connsiteY42" fmla="*/ 81328 h 460389"/>
                <a:gd name="connsiteX43" fmla="*/ 407508 w 650958"/>
                <a:gd name="connsiteY43" fmla="*/ 111895 h 460389"/>
                <a:gd name="connsiteX44" fmla="*/ 346923 w 650958"/>
                <a:gd name="connsiteY44" fmla="*/ 152126 h 460389"/>
                <a:gd name="connsiteX45" fmla="*/ 384846 w 650958"/>
                <a:gd name="connsiteY45" fmla="*/ 87852 h 460389"/>
                <a:gd name="connsiteX46" fmla="*/ 219937 w 650958"/>
                <a:gd name="connsiteY46" fmla="*/ 63620 h 460389"/>
                <a:gd name="connsiteX47" fmla="*/ 224579 w 650958"/>
                <a:gd name="connsiteY47" fmla="*/ 62237 h 460389"/>
                <a:gd name="connsiteX48" fmla="*/ 234481 w 650958"/>
                <a:gd name="connsiteY48" fmla="*/ 64519 h 460389"/>
                <a:gd name="connsiteX49" fmla="*/ 263293 w 650958"/>
                <a:gd name="connsiteY49" fmla="*/ 85574 h 460389"/>
                <a:gd name="connsiteX50" fmla="*/ 301217 w 650958"/>
                <a:gd name="connsiteY50" fmla="*/ 149847 h 460389"/>
                <a:gd name="connsiteX51" fmla="*/ 240632 w 650958"/>
                <a:gd name="connsiteY51" fmla="*/ 109616 h 460389"/>
                <a:gd name="connsiteX52" fmla="*/ 219937 w 650958"/>
                <a:gd name="connsiteY52" fmla="*/ 63620 h 460389"/>
                <a:gd name="connsiteX53" fmla="*/ 263293 w 650958"/>
                <a:gd name="connsiteY53" fmla="*/ 252715 h 460389"/>
                <a:gd name="connsiteX54" fmla="*/ 234481 w 650958"/>
                <a:gd name="connsiteY54" fmla="*/ 273769 h 460389"/>
                <a:gd name="connsiteX55" fmla="*/ 219937 w 650958"/>
                <a:gd name="connsiteY55" fmla="*/ 274668 h 460389"/>
                <a:gd name="connsiteX56" fmla="*/ 220785 w 650958"/>
                <a:gd name="connsiteY56" fmla="*/ 259239 h 460389"/>
                <a:gd name="connsiteX57" fmla="*/ 240631 w 650958"/>
                <a:gd name="connsiteY57" fmla="*/ 228672 h 460389"/>
                <a:gd name="connsiteX58" fmla="*/ 301219 w 650958"/>
                <a:gd name="connsiteY58" fmla="*/ 188439 h 460389"/>
                <a:gd name="connsiteX59" fmla="*/ 263293 w 650958"/>
                <a:gd name="connsiteY59" fmla="*/ 252715 h 460389"/>
                <a:gd name="connsiteX60" fmla="*/ 427354 w 650958"/>
                <a:gd name="connsiteY60" fmla="*/ 256960 h 460389"/>
                <a:gd name="connsiteX61" fmla="*/ 428202 w 650958"/>
                <a:gd name="connsiteY61" fmla="*/ 272389 h 460389"/>
                <a:gd name="connsiteX62" fmla="*/ 413658 w 650958"/>
                <a:gd name="connsiteY62" fmla="*/ 271490 h 460389"/>
                <a:gd name="connsiteX63" fmla="*/ 384846 w 650958"/>
                <a:gd name="connsiteY63" fmla="*/ 250436 h 460389"/>
                <a:gd name="connsiteX64" fmla="*/ 346922 w 650958"/>
                <a:gd name="connsiteY64" fmla="*/ 186162 h 460389"/>
                <a:gd name="connsiteX65" fmla="*/ 407507 w 650958"/>
                <a:gd name="connsiteY65" fmla="*/ 226393 h 460389"/>
                <a:gd name="connsiteX66" fmla="*/ 427354 w 650958"/>
                <a:gd name="connsiteY66" fmla="*/ 256960 h 460389"/>
                <a:gd name="connsiteX0" fmla="*/ 650958 w 650958"/>
                <a:gd name="connsiteY0" fmla="*/ 170013 h 460389"/>
                <a:gd name="connsiteX1" fmla="*/ 359679 w 650958"/>
                <a:gd name="connsiteY1" fmla="*/ 164407 h 460389"/>
                <a:gd name="connsiteX2" fmla="*/ 418900 w 650958"/>
                <a:gd name="connsiteY2" fmla="*/ 123980 h 460389"/>
                <a:gd name="connsiteX3" fmla="*/ 442424 w 650958"/>
                <a:gd name="connsiteY3" fmla="*/ 87373 h 460389"/>
                <a:gd name="connsiteX4" fmla="*/ 439594 w 650958"/>
                <a:gd name="connsiteY4" fmla="*/ 53815 h 460389"/>
                <a:gd name="connsiteX5" fmla="*/ 407961 w 650958"/>
                <a:gd name="connsiteY5" fmla="*/ 50811 h 460389"/>
                <a:gd name="connsiteX6" fmla="*/ 373453 w 650958"/>
                <a:gd name="connsiteY6" fmla="*/ 75768 h 460389"/>
                <a:gd name="connsiteX7" fmla="*/ 333199 w 650958"/>
                <a:gd name="connsiteY7" fmla="*/ 143019 h 460389"/>
                <a:gd name="connsiteX8" fmla="*/ 343342 w 650958"/>
                <a:gd name="connsiteY8" fmla="*/ 24957 h 460389"/>
                <a:gd name="connsiteX9" fmla="*/ 321397 w 650958"/>
                <a:gd name="connsiteY9" fmla="*/ 0 h 460389"/>
                <a:gd name="connsiteX10" fmla="*/ 317089 w 650958"/>
                <a:gd name="connsiteY10" fmla="*/ 145243 h 460389"/>
                <a:gd name="connsiteX11" fmla="*/ 274686 w 650958"/>
                <a:gd name="connsiteY11" fmla="*/ 73491 h 460389"/>
                <a:gd name="connsiteX12" fmla="*/ 240178 w 650958"/>
                <a:gd name="connsiteY12" fmla="*/ 48534 h 460389"/>
                <a:gd name="connsiteX13" fmla="*/ 208546 w 650958"/>
                <a:gd name="connsiteY13" fmla="*/ 51537 h 460389"/>
                <a:gd name="connsiteX14" fmla="*/ 229240 w 650958"/>
                <a:gd name="connsiteY14" fmla="*/ 121703 h 460389"/>
                <a:gd name="connsiteX15" fmla="*/ 292633 w 650958"/>
                <a:gd name="connsiteY15" fmla="*/ 164408 h 460389"/>
                <a:gd name="connsiteX16" fmla="*/ 0 w 650958"/>
                <a:gd name="connsiteY16" fmla="*/ 177840 h 460389"/>
                <a:gd name="connsiteX17" fmla="*/ 17949 w 650958"/>
                <a:gd name="connsiteY17" fmla="*/ 195823 h 460389"/>
                <a:gd name="connsiteX18" fmla="*/ 278963 w 650958"/>
                <a:gd name="connsiteY18" fmla="*/ 181499 h 460389"/>
                <a:gd name="connsiteX19" fmla="*/ 229239 w 650958"/>
                <a:gd name="connsiteY19" fmla="*/ 216589 h 460389"/>
                <a:gd name="connsiteX20" fmla="*/ 205716 w 650958"/>
                <a:gd name="connsiteY20" fmla="*/ 253197 h 460389"/>
                <a:gd name="connsiteX21" fmla="*/ 208546 w 650958"/>
                <a:gd name="connsiteY21" fmla="*/ 286755 h 460389"/>
                <a:gd name="connsiteX22" fmla="*/ 224528 w 650958"/>
                <a:gd name="connsiteY22" fmla="*/ 293158 h 460389"/>
                <a:gd name="connsiteX23" fmla="*/ 240178 w 650958"/>
                <a:gd name="connsiteY23" fmla="*/ 289758 h 460389"/>
                <a:gd name="connsiteX24" fmla="*/ 274686 w 650958"/>
                <a:gd name="connsiteY24" fmla="*/ 264801 h 460389"/>
                <a:gd name="connsiteX25" fmla="*/ 317089 w 650958"/>
                <a:gd name="connsiteY25" fmla="*/ 193049 h 460389"/>
                <a:gd name="connsiteX26" fmla="*/ 277171 w 650958"/>
                <a:gd name="connsiteY26" fmla="*/ 460389 h 460389"/>
                <a:gd name="connsiteX27" fmla="*/ 302801 w 650958"/>
                <a:gd name="connsiteY27" fmla="*/ 460053 h 460389"/>
                <a:gd name="connsiteX28" fmla="*/ 333199 w 650958"/>
                <a:gd name="connsiteY28" fmla="*/ 195270 h 460389"/>
                <a:gd name="connsiteX29" fmla="*/ 373453 w 650958"/>
                <a:gd name="connsiteY29" fmla="*/ 262521 h 460389"/>
                <a:gd name="connsiteX30" fmla="*/ 407961 w 650958"/>
                <a:gd name="connsiteY30" fmla="*/ 287478 h 460389"/>
                <a:gd name="connsiteX31" fmla="*/ 423612 w 650958"/>
                <a:gd name="connsiteY31" fmla="*/ 290878 h 460389"/>
                <a:gd name="connsiteX32" fmla="*/ 439594 w 650958"/>
                <a:gd name="connsiteY32" fmla="*/ 284475 h 460389"/>
                <a:gd name="connsiteX33" fmla="*/ 442424 w 650958"/>
                <a:gd name="connsiteY33" fmla="*/ 250917 h 460389"/>
                <a:gd name="connsiteX34" fmla="*/ 418900 w 650958"/>
                <a:gd name="connsiteY34" fmla="*/ 214309 h 460389"/>
                <a:gd name="connsiteX35" fmla="*/ 373112 w 650958"/>
                <a:gd name="connsiteY35" fmla="*/ 181498 h 460389"/>
                <a:gd name="connsiteX36" fmla="*/ 637699 w 650958"/>
                <a:gd name="connsiteY36" fmla="*/ 189477 h 460389"/>
                <a:gd name="connsiteX37" fmla="*/ 650958 w 650958"/>
                <a:gd name="connsiteY37" fmla="*/ 170013 h 460389"/>
                <a:gd name="connsiteX38" fmla="*/ 384846 w 650958"/>
                <a:gd name="connsiteY38" fmla="*/ 87852 h 460389"/>
                <a:gd name="connsiteX39" fmla="*/ 413658 w 650958"/>
                <a:gd name="connsiteY39" fmla="*/ 66798 h 460389"/>
                <a:gd name="connsiteX40" fmla="*/ 423560 w 650958"/>
                <a:gd name="connsiteY40" fmla="*/ 64516 h 460389"/>
                <a:gd name="connsiteX41" fmla="*/ 428202 w 650958"/>
                <a:gd name="connsiteY41" fmla="*/ 65899 h 460389"/>
                <a:gd name="connsiteX42" fmla="*/ 427354 w 650958"/>
                <a:gd name="connsiteY42" fmla="*/ 81328 h 460389"/>
                <a:gd name="connsiteX43" fmla="*/ 407508 w 650958"/>
                <a:gd name="connsiteY43" fmla="*/ 111895 h 460389"/>
                <a:gd name="connsiteX44" fmla="*/ 346923 w 650958"/>
                <a:gd name="connsiteY44" fmla="*/ 152126 h 460389"/>
                <a:gd name="connsiteX45" fmla="*/ 384846 w 650958"/>
                <a:gd name="connsiteY45" fmla="*/ 87852 h 460389"/>
                <a:gd name="connsiteX46" fmla="*/ 219937 w 650958"/>
                <a:gd name="connsiteY46" fmla="*/ 63620 h 460389"/>
                <a:gd name="connsiteX47" fmla="*/ 224579 w 650958"/>
                <a:gd name="connsiteY47" fmla="*/ 62237 h 460389"/>
                <a:gd name="connsiteX48" fmla="*/ 234481 w 650958"/>
                <a:gd name="connsiteY48" fmla="*/ 64519 h 460389"/>
                <a:gd name="connsiteX49" fmla="*/ 263293 w 650958"/>
                <a:gd name="connsiteY49" fmla="*/ 85574 h 460389"/>
                <a:gd name="connsiteX50" fmla="*/ 301217 w 650958"/>
                <a:gd name="connsiteY50" fmla="*/ 149847 h 460389"/>
                <a:gd name="connsiteX51" fmla="*/ 240632 w 650958"/>
                <a:gd name="connsiteY51" fmla="*/ 109616 h 460389"/>
                <a:gd name="connsiteX52" fmla="*/ 219937 w 650958"/>
                <a:gd name="connsiteY52" fmla="*/ 63620 h 460389"/>
                <a:gd name="connsiteX53" fmla="*/ 263293 w 650958"/>
                <a:gd name="connsiteY53" fmla="*/ 252715 h 460389"/>
                <a:gd name="connsiteX54" fmla="*/ 234481 w 650958"/>
                <a:gd name="connsiteY54" fmla="*/ 273769 h 460389"/>
                <a:gd name="connsiteX55" fmla="*/ 219937 w 650958"/>
                <a:gd name="connsiteY55" fmla="*/ 274668 h 460389"/>
                <a:gd name="connsiteX56" fmla="*/ 220785 w 650958"/>
                <a:gd name="connsiteY56" fmla="*/ 259239 h 460389"/>
                <a:gd name="connsiteX57" fmla="*/ 240631 w 650958"/>
                <a:gd name="connsiteY57" fmla="*/ 228672 h 460389"/>
                <a:gd name="connsiteX58" fmla="*/ 301219 w 650958"/>
                <a:gd name="connsiteY58" fmla="*/ 188439 h 460389"/>
                <a:gd name="connsiteX59" fmla="*/ 263293 w 650958"/>
                <a:gd name="connsiteY59" fmla="*/ 252715 h 460389"/>
                <a:gd name="connsiteX60" fmla="*/ 427354 w 650958"/>
                <a:gd name="connsiteY60" fmla="*/ 256960 h 460389"/>
                <a:gd name="connsiteX61" fmla="*/ 428202 w 650958"/>
                <a:gd name="connsiteY61" fmla="*/ 272389 h 460389"/>
                <a:gd name="connsiteX62" fmla="*/ 413658 w 650958"/>
                <a:gd name="connsiteY62" fmla="*/ 271490 h 460389"/>
                <a:gd name="connsiteX63" fmla="*/ 384846 w 650958"/>
                <a:gd name="connsiteY63" fmla="*/ 250436 h 460389"/>
                <a:gd name="connsiteX64" fmla="*/ 346922 w 650958"/>
                <a:gd name="connsiteY64" fmla="*/ 186162 h 460389"/>
                <a:gd name="connsiteX65" fmla="*/ 407507 w 650958"/>
                <a:gd name="connsiteY65" fmla="*/ 226393 h 460389"/>
                <a:gd name="connsiteX66" fmla="*/ 427354 w 650958"/>
                <a:gd name="connsiteY66" fmla="*/ 256960 h 460389"/>
                <a:gd name="connsiteX0" fmla="*/ 650958 w 650958"/>
                <a:gd name="connsiteY0" fmla="*/ 145056 h 435432"/>
                <a:gd name="connsiteX1" fmla="*/ 359679 w 650958"/>
                <a:gd name="connsiteY1" fmla="*/ 139450 h 435432"/>
                <a:gd name="connsiteX2" fmla="*/ 418900 w 650958"/>
                <a:gd name="connsiteY2" fmla="*/ 99023 h 435432"/>
                <a:gd name="connsiteX3" fmla="*/ 442424 w 650958"/>
                <a:gd name="connsiteY3" fmla="*/ 62416 h 435432"/>
                <a:gd name="connsiteX4" fmla="*/ 439594 w 650958"/>
                <a:gd name="connsiteY4" fmla="*/ 28858 h 435432"/>
                <a:gd name="connsiteX5" fmla="*/ 407961 w 650958"/>
                <a:gd name="connsiteY5" fmla="*/ 25854 h 435432"/>
                <a:gd name="connsiteX6" fmla="*/ 373453 w 650958"/>
                <a:gd name="connsiteY6" fmla="*/ 50811 h 435432"/>
                <a:gd name="connsiteX7" fmla="*/ 333199 w 650958"/>
                <a:gd name="connsiteY7" fmla="*/ 118062 h 435432"/>
                <a:gd name="connsiteX8" fmla="*/ 343342 w 650958"/>
                <a:gd name="connsiteY8" fmla="*/ 0 h 435432"/>
                <a:gd name="connsiteX9" fmla="*/ 314923 w 650958"/>
                <a:gd name="connsiteY9" fmla="*/ 7677 h 435432"/>
                <a:gd name="connsiteX10" fmla="*/ 317089 w 650958"/>
                <a:gd name="connsiteY10" fmla="*/ 120286 h 435432"/>
                <a:gd name="connsiteX11" fmla="*/ 274686 w 650958"/>
                <a:gd name="connsiteY11" fmla="*/ 48534 h 435432"/>
                <a:gd name="connsiteX12" fmla="*/ 240178 w 650958"/>
                <a:gd name="connsiteY12" fmla="*/ 23577 h 435432"/>
                <a:gd name="connsiteX13" fmla="*/ 208546 w 650958"/>
                <a:gd name="connsiteY13" fmla="*/ 26580 h 435432"/>
                <a:gd name="connsiteX14" fmla="*/ 229240 w 650958"/>
                <a:gd name="connsiteY14" fmla="*/ 96746 h 435432"/>
                <a:gd name="connsiteX15" fmla="*/ 292633 w 650958"/>
                <a:gd name="connsiteY15" fmla="*/ 139451 h 435432"/>
                <a:gd name="connsiteX16" fmla="*/ 0 w 650958"/>
                <a:gd name="connsiteY16" fmla="*/ 152883 h 435432"/>
                <a:gd name="connsiteX17" fmla="*/ 17949 w 650958"/>
                <a:gd name="connsiteY17" fmla="*/ 170866 h 435432"/>
                <a:gd name="connsiteX18" fmla="*/ 278963 w 650958"/>
                <a:gd name="connsiteY18" fmla="*/ 156542 h 435432"/>
                <a:gd name="connsiteX19" fmla="*/ 229239 w 650958"/>
                <a:gd name="connsiteY19" fmla="*/ 191632 h 435432"/>
                <a:gd name="connsiteX20" fmla="*/ 205716 w 650958"/>
                <a:gd name="connsiteY20" fmla="*/ 228240 h 435432"/>
                <a:gd name="connsiteX21" fmla="*/ 208546 w 650958"/>
                <a:gd name="connsiteY21" fmla="*/ 261798 h 435432"/>
                <a:gd name="connsiteX22" fmla="*/ 224528 w 650958"/>
                <a:gd name="connsiteY22" fmla="*/ 268201 h 435432"/>
                <a:gd name="connsiteX23" fmla="*/ 240178 w 650958"/>
                <a:gd name="connsiteY23" fmla="*/ 264801 h 435432"/>
                <a:gd name="connsiteX24" fmla="*/ 274686 w 650958"/>
                <a:gd name="connsiteY24" fmla="*/ 239844 h 435432"/>
                <a:gd name="connsiteX25" fmla="*/ 317089 w 650958"/>
                <a:gd name="connsiteY25" fmla="*/ 168092 h 435432"/>
                <a:gd name="connsiteX26" fmla="*/ 277171 w 650958"/>
                <a:gd name="connsiteY26" fmla="*/ 435432 h 435432"/>
                <a:gd name="connsiteX27" fmla="*/ 302801 w 650958"/>
                <a:gd name="connsiteY27" fmla="*/ 435096 h 435432"/>
                <a:gd name="connsiteX28" fmla="*/ 333199 w 650958"/>
                <a:gd name="connsiteY28" fmla="*/ 170313 h 435432"/>
                <a:gd name="connsiteX29" fmla="*/ 373453 w 650958"/>
                <a:gd name="connsiteY29" fmla="*/ 237564 h 435432"/>
                <a:gd name="connsiteX30" fmla="*/ 407961 w 650958"/>
                <a:gd name="connsiteY30" fmla="*/ 262521 h 435432"/>
                <a:gd name="connsiteX31" fmla="*/ 423612 w 650958"/>
                <a:gd name="connsiteY31" fmla="*/ 265921 h 435432"/>
                <a:gd name="connsiteX32" fmla="*/ 439594 w 650958"/>
                <a:gd name="connsiteY32" fmla="*/ 259518 h 435432"/>
                <a:gd name="connsiteX33" fmla="*/ 442424 w 650958"/>
                <a:gd name="connsiteY33" fmla="*/ 225960 h 435432"/>
                <a:gd name="connsiteX34" fmla="*/ 418900 w 650958"/>
                <a:gd name="connsiteY34" fmla="*/ 189352 h 435432"/>
                <a:gd name="connsiteX35" fmla="*/ 373112 w 650958"/>
                <a:gd name="connsiteY35" fmla="*/ 156541 h 435432"/>
                <a:gd name="connsiteX36" fmla="*/ 637699 w 650958"/>
                <a:gd name="connsiteY36" fmla="*/ 164520 h 435432"/>
                <a:gd name="connsiteX37" fmla="*/ 650958 w 650958"/>
                <a:gd name="connsiteY37" fmla="*/ 145056 h 435432"/>
                <a:gd name="connsiteX38" fmla="*/ 384846 w 650958"/>
                <a:gd name="connsiteY38" fmla="*/ 62895 h 435432"/>
                <a:gd name="connsiteX39" fmla="*/ 413658 w 650958"/>
                <a:gd name="connsiteY39" fmla="*/ 41841 h 435432"/>
                <a:gd name="connsiteX40" fmla="*/ 423560 w 650958"/>
                <a:gd name="connsiteY40" fmla="*/ 39559 h 435432"/>
                <a:gd name="connsiteX41" fmla="*/ 428202 w 650958"/>
                <a:gd name="connsiteY41" fmla="*/ 40942 h 435432"/>
                <a:gd name="connsiteX42" fmla="*/ 427354 w 650958"/>
                <a:gd name="connsiteY42" fmla="*/ 56371 h 435432"/>
                <a:gd name="connsiteX43" fmla="*/ 407508 w 650958"/>
                <a:gd name="connsiteY43" fmla="*/ 86938 h 435432"/>
                <a:gd name="connsiteX44" fmla="*/ 346923 w 650958"/>
                <a:gd name="connsiteY44" fmla="*/ 127169 h 435432"/>
                <a:gd name="connsiteX45" fmla="*/ 384846 w 650958"/>
                <a:gd name="connsiteY45" fmla="*/ 62895 h 435432"/>
                <a:gd name="connsiteX46" fmla="*/ 219937 w 650958"/>
                <a:gd name="connsiteY46" fmla="*/ 38663 h 435432"/>
                <a:gd name="connsiteX47" fmla="*/ 224579 w 650958"/>
                <a:gd name="connsiteY47" fmla="*/ 37280 h 435432"/>
                <a:gd name="connsiteX48" fmla="*/ 234481 w 650958"/>
                <a:gd name="connsiteY48" fmla="*/ 39562 h 435432"/>
                <a:gd name="connsiteX49" fmla="*/ 263293 w 650958"/>
                <a:gd name="connsiteY49" fmla="*/ 60617 h 435432"/>
                <a:gd name="connsiteX50" fmla="*/ 301217 w 650958"/>
                <a:gd name="connsiteY50" fmla="*/ 124890 h 435432"/>
                <a:gd name="connsiteX51" fmla="*/ 240632 w 650958"/>
                <a:gd name="connsiteY51" fmla="*/ 84659 h 435432"/>
                <a:gd name="connsiteX52" fmla="*/ 219937 w 650958"/>
                <a:gd name="connsiteY52" fmla="*/ 38663 h 435432"/>
                <a:gd name="connsiteX53" fmla="*/ 263293 w 650958"/>
                <a:gd name="connsiteY53" fmla="*/ 227758 h 435432"/>
                <a:gd name="connsiteX54" fmla="*/ 234481 w 650958"/>
                <a:gd name="connsiteY54" fmla="*/ 248812 h 435432"/>
                <a:gd name="connsiteX55" fmla="*/ 219937 w 650958"/>
                <a:gd name="connsiteY55" fmla="*/ 249711 h 435432"/>
                <a:gd name="connsiteX56" fmla="*/ 220785 w 650958"/>
                <a:gd name="connsiteY56" fmla="*/ 234282 h 435432"/>
                <a:gd name="connsiteX57" fmla="*/ 240631 w 650958"/>
                <a:gd name="connsiteY57" fmla="*/ 203715 h 435432"/>
                <a:gd name="connsiteX58" fmla="*/ 301219 w 650958"/>
                <a:gd name="connsiteY58" fmla="*/ 163482 h 435432"/>
                <a:gd name="connsiteX59" fmla="*/ 263293 w 650958"/>
                <a:gd name="connsiteY59" fmla="*/ 227758 h 435432"/>
                <a:gd name="connsiteX60" fmla="*/ 427354 w 650958"/>
                <a:gd name="connsiteY60" fmla="*/ 232003 h 435432"/>
                <a:gd name="connsiteX61" fmla="*/ 428202 w 650958"/>
                <a:gd name="connsiteY61" fmla="*/ 247432 h 435432"/>
                <a:gd name="connsiteX62" fmla="*/ 413658 w 650958"/>
                <a:gd name="connsiteY62" fmla="*/ 246533 h 435432"/>
                <a:gd name="connsiteX63" fmla="*/ 384846 w 650958"/>
                <a:gd name="connsiteY63" fmla="*/ 225479 h 435432"/>
                <a:gd name="connsiteX64" fmla="*/ 346922 w 650958"/>
                <a:gd name="connsiteY64" fmla="*/ 161205 h 435432"/>
                <a:gd name="connsiteX65" fmla="*/ 407507 w 650958"/>
                <a:gd name="connsiteY65" fmla="*/ 201436 h 435432"/>
                <a:gd name="connsiteX66" fmla="*/ 427354 w 650958"/>
                <a:gd name="connsiteY66" fmla="*/ 232003 h 435432"/>
                <a:gd name="connsiteX0" fmla="*/ 650958 w 650958"/>
                <a:gd name="connsiteY0" fmla="*/ 167975 h 458351"/>
                <a:gd name="connsiteX1" fmla="*/ 359679 w 650958"/>
                <a:gd name="connsiteY1" fmla="*/ 162369 h 458351"/>
                <a:gd name="connsiteX2" fmla="*/ 418900 w 650958"/>
                <a:gd name="connsiteY2" fmla="*/ 121942 h 458351"/>
                <a:gd name="connsiteX3" fmla="*/ 442424 w 650958"/>
                <a:gd name="connsiteY3" fmla="*/ 85335 h 458351"/>
                <a:gd name="connsiteX4" fmla="*/ 439594 w 650958"/>
                <a:gd name="connsiteY4" fmla="*/ 51777 h 458351"/>
                <a:gd name="connsiteX5" fmla="*/ 407961 w 650958"/>
                <a:gd name="connsiteY5" fmla="*/ 48773 h 458351"/>
                <a:gd name="connsiteX6" fmla="*/ 373453 w 650958"/>
                <a:gd name="connsiteY6" fmla="*/ 73730 h 458351"/>
                <a:gd name="connsiteX7" fmla="*/ 333199 w 650958"/>
                <a:gd name="connsiteY7" fmla="*/ 140981 h 458351"/>
                <a:gd name="connsiteX8" fmla="*/ 343342 w 650958"/>
                <a:gd name="connsiteY8" fmla="*/ 22919 h 458351"/>
                <a:gd name="connsiteX9" fmla="*/ 317656 w 650958"/>
                <a:gd name="connsiteY9" fmla="*/ 0 h 458351"/>
                <a:gd name="connsiteX10" fmla="*/ 317089 w 650958"/>
                <a:gd name="connsiteY10" fmla="*/ 143205 h 458351"/>
                <a:gd name="connsiteX11" fmla="*/ 274686 w 650958"/>
                <a:gd name="connsiteY11" fmla="*/ 71453 h 458351"/>
                <a:gd name="connsiteX12" fmla="*/ 240178 w 650958"/>
                <a:gd name="connsiteY12" fmla="*/ 46496 h 458351"/>
                <a:gd name="connsiteX13" fmla="*/ 208546 w 650958"/>
                <a:gd name="connsiteY13" fmla="*/ 49499 h 458351"/>
                <a:gd name="connsiteX14" fmla="*/ 229240 w 650958"/>
                <a:gd name="connsiteY14" fmla="*/ 119665 h 458351"/>
                <a:gd name="connsiteX15" fmla="*/ 292633 w 650958"/>
                <a:gd name="connsiteY15" fmla="*/ 162370 h 458351"/>
                <a:gd name="connsiteX16" fmla="*/ 0 w 650958"/>
                <a:gd name="connsiteY16" fmla="*/ 175802 h 458351"/>
                <a:gd name="connsiteX17" fmla="*/ 17949 w 650958"/>
                <a:gd name="connsiteY17" fmla="*/ 193785 h 458351"/>
                <a:gd name="connsiteX18" fmla="*/ 278963 w 650958"/>
                <a:gd name="connsiteY18" fmla="*/ 179461 h 458351"/>
                <a:gd name="connsiteX19" fmla="*/ 229239 w 650958"/>
                <a:gd name="connsiteY19" fmla="*/ 214551 h 458351"/>
                <a:gd name="connsiteX20" fmla="*/ 205716 w 650958"/>
                <a:gd name="connsiteY20" fmla="*/ 251159 h 458351"/>
                <a:gd name="connsiteX21" fmla="*/ 208546 w 650958"/>
                <a:gd name="connsiteY21" fmla="*/ 284717 h 458351"/>
                <a:gd name="connsiteX22" fmla="*/ 224528 w 650958"/>
                <a:gd name="connsiteY22" fmla="*/ 291120 h 458351"/>
                <a:gd name="connsiteX23" fmla="*/ 240178 w 650958"/>
                <a:gd name="connsiteY23" fmla="*/ 287720 h 458351"/>
                <a:gd name="connsiteX24" fmla="*/ 274686 w 650958"/>
                <a:gd name="connsiteY24" fmla="*/ 262763 h 458351"/>
                <a:gd name="connsiteX25" fmla="*/ 317089 w 650958"/>
                <a:gd name="connsiteY25" fmla="*/ 191011 h 458351"/>
                <a:gd name="connsiteX26" fmla="*/ 277171 w 650958"/>
                <a:gd name="connsiteY26" fmla="*/ 458351 h 458351"/>
                <a:gd name="connsiteX27" fmla="*/ 302801 w 650958"/>
                <a:gd name="connsiteY27" fmla="*/ 458015 h 458351"/>
                <a:gd name="connsiteX28" fmla="*/ 333199 w 650958"/>
                <a:gd name="connsiteY28" fmla="*/ 193232 h 458351"/>
                <a:gd name="connsiteX29" fmla="*/ 373453 w 650958"/>
                <a:gd name="connsiteY29" fmla="*/ 260483 h 458351"/>
                <a:gd name="connsiteX30" fmla="*/ 407961 w 650958"/>
                <a:gd name="connsiteY30" fmla="*/ 285440 h 458351"/>
                <a:gd name="connsiteX31" fmla="*/ 423612 w 650958"/>
                <a:gd name="connsiteY31" fmla="*/ 288840 h 458351"/>
                <a:gd name="connsiteX32" fmla="*/ 439594 w 650958"/>
                <a:gd name="connsiteY32" fmla="*/ 282437 h 458351"/>
                <a:gd name="connsiteX33" fmla="*/ 442424 w 650958"/>
                <a:gd name="connsiteY33" fmla="*/ 248879 h 458351"/>
                <a:gd name="connsiteX34" fmla="*/ 418900 w 650958"/>
                <a:gd name="connsiteY34" fmla="*/ 212271 h 458351"/>
                <a:gd name="connsiteX35" fmla="*/ 373112 w 650958"/>
                <a:gd name="connsiteY35" fmla="*/ 179460 h 458351"/>
                <a:gd name="connsiteX36" fmla="*/ 637699 w 650958"/>
                <a:gd name="connsiteY36" fmla="*/ 187439 h 458351"/>
                <a:gd name="connsiteX37" fmla="*/ 650958 w 650958"/>
                <a:gd name="connsiteY37" fmla="*/ 167975 h 458351"/>
                <a:gd name="connsiteX38" fmla="*/ 384846 w 650958"/>
                <a:gd name="connsiteY38" fmla="*/ 85814 h 458351"/>
                <a:gd name="connsiteX39" fmla="*/ 413658 w 650958"/>
                <a:gd name="connsiteY39" fmla="*/ 64760 h 458351"/>
                <a:gd name="connsiteX40" fmla="*/ 423560 w 650958"/>
                <a:gd name="connsiteY40" fmla="*/ 62478 h 458351"/>
                <a:gd name="connsiteX41" fmla="*/ 428202 w 650958"/>
                <a:gd name="connsiteY41" fmla="*/ 63861 h 458351"/>
                <a:gd name="connsiteX42" fmla="*/ 427354 w 650958"/>
                <a:gd name="connsiteY42" fmla="*/ 79290 h 458351"/>
                <a:gd name="connsiteX43" fmla="*/ 407508 w 650958"/>
                <a:gd name="connsiteY43" fmla="*/ 109857 h 458351"/>
                <a:gd name="connsiteX44" fmla="*/ 346923 w 650958"/>
                <a:gd name="connsiteY44" fmla="*/ 150088 h 458351"/>
                <a:gd name="connsiteX45" fmla="*/ 384846 w 650958"/>
                <a:gd name="connsiteY45" fmla="*/ 85814 h 458351"/>
                <a:gd name="connsiteX46" fmla="*/ 219937 w 650958"/>
                <a:gd name="connsiteY46" fmla="*/ 61582 h 458351"/>
                <a:gd name="connsiteX47" fmla="*/ 224579 w 650958"/>
                <a:gd name="connsiteY47" fmla="*/ 60199 h 458351"/>
                <a:gd name="connsiteX48" fmla="*/ 234481 w 650958"/>
                <a:gd name="connsiteY48" fmla="*/ 62481 h 458351"/>
                <a:gd name="connsiteX49" fmla="*/ 263293 w 650958"/>
                <a:gd name="connsiteY49" fmla="*/ 83536 h 458351"/>
                <a:gd name="connsiteX50" fmla="*/ 301217 w 650958"/>
                <a:gd name="connsiteY50" fmla="*/ 147809 h 458351"/>
                <a:gd name="connsiteX51" fmla="*/ 240632 w 650958"/>
                <a:gd name="connsiteY51" fmla="*/ 107578 h 458351"/>
                <a:gd name="connsiteX52" fmla="*/ 219937 w 650958"/>
                <a:gd name="connsiteY52" fmla="*/ 61582 h 458351"/>
                <a:gd name="connsiteX53" fmla="*/ 263293 w 650958"/>
                <a:gd name="connsiteY53" fmla="*/ 250677 h 458351"/>
                <a:gd name="connsiteX54" fmla="*/ 234481 w 650958"/>
                <a:gd name="connsiteY54" fmla="*/ 271731 h 458351"/>
                <a:gd name="connsiteX55" fmla="*/ 219937 w 650958"/>
                <a:gd name="connsiteY55" fmla="*/ 272630 h 458351"/>
                <a:gd name="connsiteX56" fmla="*/ 220785 w 650958"/>
                <a:gd name="connsiteY56" fmla="*/ 257201 h 458351"/>
                <a:gd name="connsiteX57" fmla="*/ 240631 w 650958"/>
                <a:gd name="connsiteY57" fmla="*/ 226634 h 458351"/>
                <a:gd name="connsiteX58" fmla="*/ 301219 w 650958"/>
                <a:gd name="connsiteY58" fmla="*/ 186401 h 458351"/>
                <a:gd name="connsiteX59" fmla="*/ 263293 w 650958"/>
                <a:gd name="connsiteY59" fmla="*/ 250677 h 458351"/>
                <a:gd name="connsiteX60" fmla="*/ 427354 w 650958"/>
                <a:gd name="connsiteY60" fmla="*/ 254922 h 458351"/>
                <a:gd name="connsiteX61" fmla="*/ 428202 w 650958"/>
                <a:gd name="connsiteY61" fmla="*/ 270351 h 458351"/>
                <a:gd name="connsiteX62" fmla="*/ 413658 w 650958"/>
                <a:gd name="connsiteY62" fmla="*/ 269452 h 458351"/>
                <a:gd name="connsiteX63" fmla="*/ 384846 w 650958"/>
                <a:gd name="connsiteY63" fmla="*/ 248398 h 458351"/>
                <a:gd name="connsiteX64" fmla="*/ 346922 w 650958"/>
                <a:gd name="connsiteY64" fmla="*/ 184124 h 458351"/>
                <a:gd name="connsiteX65" fmla="*/ 407507 w 650958"/>
                <a:gd name="connsiteY65" fmla="*/ 224355 h 458351"/>
                <a:gd name="connsiteX66" fmla="*/ 427354 w 650958"/>
                <a:gd name="connsiteY66" fmla="*/ 254922 h 458351"/>
                <a:gd name="connsiteX0" fmla="*/ 650958 w 650958"/>
                <a:gd name="connsiteY0" fmla="*/ 167975 h 458351"/>
                <a:gd name="connsiteX1" fmla="*/ 359679 w 650958"/>
                <a:gd name="connsiteY1" fmla="*/ 162369 h 458351"/>
                <a:gd name="connsiteX2" fmla="*/ 418900 w 650958"/>
                <a:gd name="connsiteY2" fmla="*/ 121942 h 458351"/>
                <a:gd name="connsiteX3" fmla="*/ 442424 w 650958"/>
                <a:gd name="connsiteY3" fmla="*/ 85335 h 458351"/>
                <a:gd name="connsiteX4" fmla="*/ 439594 w 650958"/>
                <a:gd name="connsiteY4" fmla="*/ 51777 h 458351"/>
                <a:gd name="connsiteX5" fmla="*/ 407961 w 650958"/>
                <a:gd name="connsiteY5" fmla="*/ 48773 h 458351"/>
                <a:gd name="connsiteX6" fmla="*/ 373453 w 650958"/>
                <a:gd name="connsiteY6" fmla="*/ 73730 h 458351"/>
                <a:gd name="connsiteX7" fmla="*/ 333199 w 650958"/>
                <a:gd name="connsiteY7" fmla="*/ 140981 h 458351"/>
                <a:gd name="connsiteX8" fmla="*/ 346411 w 650958"/>
                <a:gd name="connsiteY8" fmla="*/ 1842 h 458351"/>
                <a:gd name="connsiteX9" fmla="*/ 317656 w 650958"/>
                <a:gd name="connsiteY9" fmla="*/ 0 h 458351"/>
                <a:gd name="connsiteX10" fmla="*/ 317089 w 650958"/>
                <a:gd name="connsiteY10" fmla="*/ 143205 h 458351"/>
                <a:gd name="connsiteX11" fmla="*/ 274686 w 650958"/>
                <a:gd name="connsiteY11" fmla="*/ 71453 h 458351"/>
                <a:gd name="connsiteX12" fmla="*/ 240178 w 650958"/>
                <a:gd name="connsiteY12" fmla="*/ 46496 h 458351"/>
                <a:gd name="connsiteX13" fmla="*/ 208546 w 650958"/>
                <a:gd name="connsiteY13" fmla="*/ 49499 h 458351"/>
                <a:gd name="connsiteX14" fmla="*/ 229240 w 650958"/>
                <a:gd name="connsiteY14" fmla="*/ 119665 h 458351"/>
                <a:gd name="connsiteX15" fmla="*/ 292633 w 650958"/>
                <a:gd name="connsiteY15" fmla="*/ 162370 h 458351"/>
                <a:gd name="connsiteX16" fmla="*/ 0 w 650958"/>
                <a:gd name="connsiteY16" fmla="*/ 175802 h 458351"/>
                <a:gd name="connsiteX17" fmla="*/ 17949 w 650958"/>
                <a:gd name="connsiteY17" fmla="*/ 193785 h 458351"/>
                <a:gd name="connsiteX18" fmla="*/ 278963 w 650958"/>
                <a:gd name="connsiteY18" fmla="*/ 179461 h 458351"/>
                <a:gd name="connsiteX19" fmla="*/ 229239 w 650958"/>
                <a:gd name="connsiteY19" fmla="*/ 214551 h 458351"/>
                <a:gd name="connsiteX20" fmla="*/ 205716 w 650958"/>
                <a:gd name="connsiteY20" fmla="*/ 251159 h 458351"/>
                <a:gd name="connsiteX21" fmla="*/ 208546 w 650958"/>
                <a:gd name="connsiteY21" fmla="*/ 284717 h 458351"/>
                <a:gd name="connsiteX22" fmla="*/ 224528 w 650958"/>
                <a:gd name="connsiteY22" fmla="*/ 291120 h 458351"/>
                <a:gd name="connsiteX23" fmla="*/ 240178 w 650958"/>
                <a:gd name="connsiteY23" fmla="*/ 287720 h 458351"/>
                <a:gd name="connsiteX24" fmla="*/ 274686 w 650958"/>
                <a:gd name="connsiteY24" fmla="*/ 262763 h 458351"/>
                <a:gd name="connsiteX25" fmla="*/ 317089 w 650958"/>
                <a:gd name="connsiteY25" fmla="*/ 191011 h 458351"/>
                <a:gd name="connsiteX26" fmla="*/ 277171 w 650958"/>
                <a:gd name="connsiteY26" fmla="*/ 458351 h 458351"/>
                <a:gd name="connsiteX27" fmla="*/ 302801 w 650958"/>
                <a:gd name="connsiteY27" fmla="*/ 458015 h 458351"/>
                <a:gd name="connsiteX28" fmla="*/ 333199 w 650958"/>
                <a:gd name="connsiteY28" fmla="*/ 193232 h 458351"/>
                <a:gd name="connsiteX29" fmla="*/ 373453 w 650958"/>
                <a:gd name="connsiteY29" fmla="*/ 260483 h 458351"/>
                <a:gd name="connsiteX30" fmla="*/ 407961 w 650958"/>
                <a:gd name="connsiteY30" fmla="*/ 285440 h 458351"/>
                <a:gd name="connsiteX31" fmla="*/ 423612 w 650958"/>
                <a:gd name="connsiteY31" fmla="*/ 288840 h 458351"/>
                <a:gd name="connsiteX32" fmla="*/ 439594 w 650958"/>
                <a:gd name="connsiteY32" fmla="*/ 282437 h 458351"/>
                <a:gd name="connsiteX33" fmla="*/ 442424 w 650958"/>
                <a:gd name="connsiteY33" fmla="*/ 248879 h 458351"/>
                <a:gd name="connsiteX34" fmla="*/ 418900 w 650958"/>
                <a:gd name="connsiteY34" fmla="*/ 212271 h 458351"/>
                <a:gd name="connsiteX35" fmla="*/ 373112 w 650958"/>
                <a:gd name="connsiteY35" fmla="*/ 179460 h 458351"/>
                <a:gd name="connsiteX36" fmla="*/ 637699 w 650958"/>
                <a:gd name="connsiteY36" fmla="*/ 187439 h 458351"/>
                <a:gd name="connsiteX37" fmla="*/ 650958 w 650958"/>
                <a:gd name="connsiteY37" fmla="*/ 167975 h 458351"/>
                <a:gd name="connsiteX38" fmla="*/ 384846 w 650958"/>
                <a:gd name="connsiteY38" fmla="*/ 85814 h 458351"/>
                <a:gd name="connsiteX39" fmla="*/ 413658 w 650958"/>
                <a:gd name="connsiteY39" fmla="*/ 64760 h 458351"/>
                <a:gd name="connsiteX40" fmla="*/ 423560 w 650958"/>
                <a:gd name="connsiteY40" fmla="*/ 62478 h 458351"/>
                <a:gd name="connsiteX41" fmla="*/ 428202 w 650958"/>
                <a:gd name="connsiteY41" fmla="*/ 63861 h 458351"/>
                <a:gd name="connsiteX42" fmla="*/ 427354 w 650958"/>
                <a:gd name="connsiteY42" fmla="*/ 79290 h 458351"/>
                <a:gd name="connsiteX43" fmla="*/ 407508 w 650958"/>
                <a:gd name="connsiteY43" fmla="*/ 109857 h 458351"/>
                <a:gd name="connsiteX44" fmla="*/ 346923 w 650958"/>
                <a:gd name="connsiteY44" fmla="*/ 150088 h 458351"/>
                <a:gd name="connsiteX45" fmla="*/ 384846 w 650958"/>
                <a:gd name="connsiteY45" fmla="*/ 85814 h 458351"/>
                <a:gd name="connsiteX46" fmla="*/ 219937 w 650958"/>
                <a:gd name="connsiteY46" fmla="*/ 61582 h 458351"/>
                <a:gd name="connsiteX47" fmla="*/ 224579 w 650958"/>
                <a:gd name="connsiteY47" fmla="*/ 60199 h 458351"/>
                <a:gd name="connsiteX48" fmla="*/ 234481 w 650958"/>
                <a:gd name="connsiteY48" fmla="*/ 62481 h 458351"/>
                <a:gd name="connsiteX49" fmla="*/ 263293 w 650958"/>
                <a:gd name="connsiteY49" fmla="*/ 83536 h 458351"/>
                <a:gd name="connsiteX50" fmla="*/ 301217 w 650958"/>
                <a:gd name="connsiteY50" fmla="*/ 147809 h 458351"/>
                <a:gd name="connsiteX51" fmla="*/ 240632 w 650958"/>
                <a:gd name="connsiteY51" fmla="*/ 107578 h 458351"/>
                <a:gd name="connsiteX52" fmla="*/ 219937 w 650958"/>
                <a:gd name="connsiteY52" fmla="*/ 61582 h 458351"/>
                <a:gd name="connsiteX53" fmla="*/ 263293 w 650958"/>
                <a:gd name="connsiteY53" fmla="*/ 250677 h 458351"/>
                <a:gd name="connsiteX54" fmla="*/ 234481 w 650958"/>
                <a:gd name="connsiteY54" fmla="*/ 271731 h 458351"/>
                <a:gd name="connsiteX55" fmla="*/ 219937 w 650958"/>
                <a:gd name="connsiteY55" fmla="*/ 272630 h 458351"/>
                <a:gd name="connsiteX56" fmla="*/ 220785 w 650958"/>
                <a:gd name="connsiteY56" fmla="*/ 257201 h 458351"/>
                <a:gd name="connsiteX57" fmla="*/ 240631 w 650958"/>
                <a:gd name="connsiteY57" fmla="*/ 226634 h 458351"/>
                <a:gd name="connsiteX58" fmla="*/ 301219 w 650958"/>
                <a:gd name="connsiteY58" fmla="*/ 186401 h 458351"/>
                <a:gd name="connsiteX59" fmla="*/ 263293 w 650958"/>
                <a:gd name="connsiteY59" fmla="*/ 250677 h 458351"/>
                <a:gd name="connsiteX60" fmla="*/ 427354 w 650958"/>
                <a:gd name="connsiteY60" fmla="*/ 254922 h 458351"/>
                <a:gd name="connsiteX61" fmla="*/ 428202 w 650958"/>
                <a:gd name="connsiteY61" fmla="*/ 270351 h 458351"/>
                <a:gd name="connsiteX62" fmla="*/ 413658 w 650958"/>
                <a:gd name="connsiteY62" fmla="*/ 269452 h 458351"/>
                <a:gd name="connsiteX63" fmla="*/ 384846 w 650958"/>
                <a:gd name="connsiteY63" fmla="*/ 248398 h 458351"/>
                <a:gd name="connsiteX64" fmla="*/ 346922 w 650958"/>
                <a:gd name="connsiteY64" fmla="*/ 184124 h 458351"/>
                <a:gd name="connsiteX65" fmla="*/ 407507 w 650958"/>
                <a:gd name="connsiteY65" fmla="*/ 224355 h 458351"/>
                <a:gd name="connsiteX66" fmla="*/ 427354 w 650958"/>
                <a:gd name="connsiteY66" fmla="*/ 254922 h 458351"/>
                <a:gd name="connsiteX0" fmla="*/ 650958 w 727169"/>
                <a:gd name="connsiteY0" fmla="*/ 167975 h 458351"/>
                <a:gd name="connsiteX1" fmla="*/ 359679 w 727169"/>
                <a:gd name="connsiteY1" fmla="*/ 162369 h 458351"/>
                <a:gd name="connsiteX2" fmla="*/ 418900 w 727169"/>
                <a:gd name="connsiteY2" fmla="*/ 121942 h 458351"/>
                <a:gd name="connsiteX3" fmla="*/ 442424 w 727169"/>
                <a:gd name="connsiteY3" fmla="*/ 85335 h 458351"/>
                <a:gd name="connsiteX4" fmla="*/ 439594 w 727169"/>
                <a:gd name="connsiteY4" fmla="*/ 51777 h 458351"/>
                <a:gd name="connsiteX5" fmla="*/ 407961 w 727169"/>
                <a:gd name="connsiteY5" fmla="*/ 48773 h 458351"/>
                <a:gd name="connsiteX6" fmla="*/ 373453 w 727169"/>
                <a:gd name="connsiteY6" fmla="*/ 73730 h 458351"/>
                <a:gd name="connsiteX7" fmla="*/ 333199 w 727169"/>
                <a:gd name="connsiteY7" fmla="*/ 140981 h 458351"/>
                <a:gd name="connsiteX8" fmla="*/ 346411 w 727169"/>
                <a:gd name="connsiteY8" fmla="*/ 1842 h 458351"/>
                <a:gd name="connsiteX9" fmla="*/ 317656 w 727169"/>
                <a:gd name="connsiteY9" fmla="*/ 0 h 458351"/>
                <a:gd name="connsiteX10" fmla="*/ 317089 w 727169"/>
                <a:gd name="connsiteY10" fmla="*/ 143205 h 458351"/>
                <a:gd name="connsiteX11" fmla="*/ 274686 w 727169"/>
                <a:gd name="connsiteY11" fmla="*/ 71453 h 458351"/>
                <a:gd name="connsiteX12" fmla="*/ 240178 w 727169"/>
                <a:gd name="connsiteY12" fmla="*/ 46496 h 458351"/>
                <a:gd name="connsiteX13" fmla="*/ 208546 w 727169"/>
                <a:gd name="connsiteY13" fmla="*/ 49499 h 458351"/>
                <a:gd name="connsiteX14" fmla="*/ 229240 w 727169"/>
                <a:gd name="connsiteY14" fmla="*/ 119665 h 458351"/>
                <a:gd name="connsiteX15" fmla="*/ 292633 w 727169"/>
                <a:gd name="connsiteY15" fmla="*/ 162370 h 458351"/>
                <a:gd name="connsiteX16" fmla="*/ 0 w 727169"/>
                <a:gd name="connsiteY16" fmla="*/ 175802 h 458351"/>
                <a:gd name="connsiteX17" fmla="*/ 17949 w 727169"/>
                <a:gd name="connsiteY17" fmla="*/ 193785 h 458351"/>
                <a:gd name="connsiteX18" fmla="*/ 278963 w 727169"/>
                <a:gd name="connsiteY18" fmla="*/ 179461 h 458351"/>
                <a:gd name="connsiteX19" fmla="*/ 229239 w 727169"/>
                <a:gd name="connsiteY19" fmla="*/ 214551 h 458351"/>
                <a:gd name="connsiteX20" fmla="*/ 205716 w 727169"/>
                <a:gd name="connsiteY20" fmla="*/ 251159 h 458351"/>
                <a:gd name="connsiteX21" fmla="*/ 208546 w 727169"/>
                <a:gd name="connsiteY21" fmla="*/ 284717 h 458351"/>
                <a:gd name="connsiteX22" fmla="*/ 224528 w 727169"/>
                <a:gd name="connsiteY22" fmla="*/ 291120 h 458351"/>
                <a:gd name="connsiteX23" fmla="*/ 240178 w 727169"/>
                <a:gd name="connsiteY23" fmla="*/ 287720 h 458351"/>
                <a:gd name="connsiteX24" fmla="*/ 274686 w 727169"/>
                <a:gd name="connsiteY24" fmla="*/ 262763 h 458351"/>
                <a:gd name="connsiteX25" fmla="*/ 317089 w 727169"/>
                <a:gd name="connsiteY25" fmla="*/ 191011 h 458351"/>
                <a:gd name="connsiteX26" fmla="*/ 277171 w 727169"/>
                <a:gd name="connsiteY26" fmla="*/ 458351 h 458351"/>
                <a:gd name="connsiteX27" fmla="*/ 302801 w 727169"/>
                <a:gd name="connsiteY27" fmla="*/ 458015 h 458351"/>
                <a:gd name="connsiteX28" fmla="*/ 333199 w 727169"/>
                <a:gd name="connsiteY28" fmla="*/ 193232 h 458351"/>
                <a:gd name="connsiteX29" fmla="*/ 373453 w 727169"/>
                <a:gd name="connsiteY29" fmla="*/ 260483 h 458351"/>
                <a:gd name="connsiteX30" fmla="*/ 407961 w 727169"/>
                <a:gd name="connsiteY30" fmla="*/ 285440 h 458351"/>
                <a:gd name="connsiteX31" fmla="*/ 423612 w 727169"/>
                <a:gd name="connsiteY31" fmla="*/ 288840 h 458351"/>
                <a:gd name="connsiteX32" fmla="*/ 439594 w 727169"/>
                <a:gd name="connsiteY32" fmla="*/ 282437 h 458351"/>
                <a:gd name="connsiteX33" fmla="*/ 442424 w 727169"/>
                <a:gd name="connsiteY33" fmla="*/ 248879 h 458351"/>
                <a:gd name="connsiteX34" fmla="*/ 418900 w 727169"/>
                <a:gd name="connsiteY34" fmla="*/ 212271 h 458351"/>
                <a:gd name="connsiteX35" fmla="*/ 373112 w 727169"/>
                <a:gd name="connsiteY35" fmla="*/ 179460 h 458351"/>
                <a:gd name="connsiteX36" fmla="*/ 727169 w 727169"/>
                <a:gd name="connsiteY36" fmla="*/ 205631 h 458351"/>
                <a:gd name="connsiteX37" fmla="*/ 650958 w 727169"/>
                <a:gd name="connsiteY37" fmla="*/ 167975 h 458351"/>
                <a:gd name="connsiteX38" fmla="*/ 384846 w 727169"/>
                <a:gd name="connsiteY38" fmla="*/ 85814 h 458351"/>
                <a:gd name="connsiteX39" fmla="*/ 413658 w 727169"/>
                <a:gd name="connsiteY39" fmla="*/ 64760 h 458351"/>
                <a:gd name="connsiteX40" fmla="*/ 423560 w 727169"/>
                <a:gd name="connsiteY40" fmla="*/ 62478 h 458351"/>
                <a:gd name="connsiteX41" fmla="*/ 428202 w 727169"/>
                <a:gd name="connsiteY41" fmla="*/ 63861 h 458351"/>
                <a:gd name="connsiteX42" fmla="*/ 427354 w 727169"/>
                <a:gd name="connsiteY42" fmla="*/ 79290 h 458351"/>
                <a:gd name="connsiteX43" fmla="*/ 407508 w 727169"/>
                <a:gd name="connsiteY43" fmla="*/ 109857 h 458351"/>
                <a:gd name="connsiteX44" fmla="*/ 346923 w 727169"/>
                <a:gd name="connsiteY44" fmla="*/ 150088 h 458351"/>
                <a:gd name="connsiteX45" fmla="*/ 384846 w 727169"/>
                <a:gd name="connsiteY45" fmla="*/ 85814 h 458351"/>
                <a:gd name="connsiteX46" fmla="*/ 219937 w 727169"/>
                <a:gd name="connsiteY46" fmla="*/ 61582 h 458351"/>
                <a:gd name="connsiteX47" fmla="*/ 224579 w 727169"/>
                <a:gd name="connsiteY47" fmla="*/ 60199 h 458351"/>
                <a:gd name="connsiteX48" fmla="*/ 234481 w 727169"/>
                <a:gd name="connsiteY48" fmla="*/ 62481 h 458351"/>
                <a:gd name="connsiteX49" fmla="*/ 263293 w 727169"/>
                <a:gd name="connsiteY49" fmla="*/ 83536 h 458351"/>
                <a:gd name="connsiteX50" fmla="*/ 301217 w 727169"/>
                <a:gd name="connsiteY50" fmla="*/ 147809 h 458351"/>
                <a:gd name="connsiteX51" fmla="*/ 240632 w 727169"/>
                <a:gd name="connsiteY51" fmla="*/ 107578 h 458351"/>
                <a:gd name="connsiteX52" fmla="*/ 219937 w 727169"/>
                <a:gd name="connsiteY52" fmla="*/ 61582 h 458351"/>
                <a:gd name="connsiteX53" fmla="*/ 263293 w 727169"/>
                <a:gd name="connsiteY53" fmla="*/ 250677 h 458351"/>
                <a:gd name="connsiteX54" fmla="*/ 234481 w 727169"/>
                <a:gd name="connsiteY54" fmla="*/ 271731 h 458351"/>
                <a:gd name="connsiteX55" fmla="*/ 219937 w 727169"/>
                <a:gd name="connsiteY55" fmla="*/ 272630 h 458351"/>
                <a:gd name="connsiteX56" fmla="*/ 220785 w 727169"/>
                <a:gd name="connsiteY56" fmla="*/ 257201 h 458351"/>
                <a:gd name="connsiteX57" fmla="*/ 240631 w 727169"/>
                <a:gd name="connsiteY57" fmla="*/ 226634 h 458351"/>
                <a:gd name="connsiteX58" fmla="*/ 301219 w 727169"/>
                <a:gd name="connsiteY58" fmla="*/ 186401 h 458351"/>
                <a:gd name="connsiteX59" fmla="*/ 263293 w 727169"/>
                <a:gd name="connsiteY59" fmla="*/ 250677 h 458351"/>
                <a:gd name="connsiteX60" fmla="*/ 427354 w 727169"/>
                <a:gd name="connsiteY60" fmla="*/ 254922 h 458351"/>
                <a:gd name="connsiteX61" fmla="*/ 428202 w 727169"/>
                <a:gd name="connsiteY61" fmla="*/ 270351 h 458351"/>
                <a:gd name="connsiteX62" fmla="*/ 413658 w 727169"/>
                <a:gd name="connsiteY62" fmla="*/ 269452 h 458351"/>
                <a:gd name="connsiteX63" fmla="*/ 384846 w 727169"/>
                <a:gd name="connsiteY63" fmla="*/ 248398 h 458351"/>
                <a:gd name="connsiteX64" fmla="*/ 346922 w 727169"/>
                <a:gd name="connsiteY64" fmla="*/ 184124 h 458351"/>
                <a:gd name="connsiteX65" fmla="*/ 407507 w 727169"/>
                <a:gd name="connsiteY65" fmla="*/ 224355 h 458351"/>
                <a:gd name="connsiteX66" fmla="*/ 427354 w 727169"/>
                <a:gd name="connsiteY66" fmla="*/ 254922 h 458351"/>
                <a:gd name="connsiteX0" fmla="*/ 740370 w 740370"/>
                <a:gd name="connsiteY0" fmla="*/ 162914 h 458351"/>
                <a:gd name="connsiteX1" fmla="*/ 359679 w 740370"/>
                <a:gd name="connsiteY1" fmla="*/ 162369 h 458351"/>
                <a:gd name="connsiteX2" fmla="*/ 418900 w 740370"/>
                <a:gd name="connsiteY2" fmla="*/ 121942 h 458351"/>
                <a:gd name="connsiteX3" fmla="*/ 442424 w 740370"/>
                <a:gd name="connsiteY3" fmla="*/ 85335 h 458351"/>
                <a:gd name="connsiteX4" fmla="*/ 439594 w 740370"/>
                <a:gd name="connsiteY4" fmla="*/ 51777 h 458351"/>
                <a:gd name="connsiteX5" fmla="*/ 407961 w 740370"/>
                <a:gd name="connsiteY5" fmla="*/ 48773 h 458351"/>
                <a:gd name="connsiteX6" fmla="*/ 373453 w 740370"/>
                <a:gd name="connsiteY6" fmla="*/ 73730 h 458351"/>
                <a:gd name="connsiteX7" fmla="*/ 333199 w 740370"/>
                <a:gd name="connsiteY7" fmla="*/ 140981 h 458351"/>
                <a:gd name="connsiteX8" fmla="*/ 346411 w 740370"/>
                <a:gd name="connsiteY8" fmla="*/ 1842 h 458351"/>
                <a:gd name="connsiteX9" fmla="*/ 317656 w 740370"/>
                <a:gd name="connsiteY9" fmla="*/ 0 h 458351"/>
                <a:gd name="connsiteX10" fmla="*/ 317089 w 740370"/>
                <a:gd name="connsiteY10" fmla="*/ 143205 h 458351"/>
                <a:gd name="connsiteX11" fmla="*/ 274686 w 740370"/>
                <a:gd name="connsiteY11" fmla="*/ 71453 h 458351"/>
                <a:gd name="connsiteX12" fmla="*/ 240178 w 740370"/>
                <a:gd name="connsiteY12" fmla="*/ 46496 h 458351"/>
                <a:gd name="connsiteX13" fmla="*/ 208546 w 740370"/>
                <a:gd name="connsiteY13" fmla="*/ 49499 h 458351"/>
                <a:gd name="connsiteX14" fmla="*/ 229240 w 740370"/>
                <a:gd name="connsiteY14" fmla="*/ 119665 h 458351"/>
                <a:gd name="connsiteX15" fmla="*/ 292633 w 740370"/>
                <a:gd name="connsiteY15" fmla="*/ 162370 h 458351"/>
                <a:gd name="connsiteX16" fmla="*/ 0 w 740370"/>
                <a:gd name="connsiteY16" fmla="*/ 175802 h 458351"/>
                <a:gd name="connsiteX17" fmla="*/ 17949 w 740370"/>
                <a:gd name="connsiteY17" fmla="*/ 193785 h 458351"/>
                <a:gd name="connsiteX18" fmla="*/ 278963 w 740370"/>
                <a:gd name="connsiteY18" fmla="*/ 179461 h 458351"/>
                <a:gd name="connsiteX19" fmla="*/ 229239 w 740370"/>
                <a:gd name="connsiteY19" fmla="*/ 214551 h 458351"/>
                <a:gd name="connsiteX20" fmla="*/ 205716 w 740370"/>
                <a:gd name="connsiteY20" fmla="*/ 251159 h 458351"/>
                <a:gd name="connsiteX21" fmla="*/ 208546 w 740370"/>
                <a:gd name="connsiteY21" fmla="*/ 284717 h 458351"/>
                <a:gd name="connsiteX22" fmla="*/ 224528 w 740370"/>
                <a:gd name="connsiteY22" fmla="*/ 291120 h 458351"/>
                <a:gd name="connsiteX23" fmla="*/ 240178 w 740370"/>
                <a:gd name="connsiteY23" fmla="*/ 287720 h 458351"/>
                <a:gd name="connsiteX24" fmla="*/ 274686 w 740370"/>
                <a:gd name="connsiteY24" fmla="*/ 262763 h 458351"/>
                <a:gd name="connsiteX25" fmla="*/ 317089 w 740370"/>
                <a:gd name="connsiteY25" fmla="*/ 191011 h 458351"/>
                <a:gd name="connsiteX26" fmla="*/ 277171 w 740370"/>
                <a:gd name="connsiteY26" fmla="*/ 458351 h 458351"/>
                <a:gd name="connsiteX27" fmla="*/ 302801 w 740370"/>
                <a:gd name="connsiteY27" fmla="*/ 458015 h 458351"/>
                <a:gd name="connsiteX28" fmla="*/ 333199 w 740370"/>
                <a:gd name="connsiteY28" fmla="*/ 193232 h 458351"/>
                <a:gd name="connsiteX29" fmla="*/ 373453 w 740370"/>
                <a:gd name="connsiteY29" fmla="*/ 260483 h 458351"/>
                <a:gd name="connsiteX30" fmla="*/ 407961 w 740370"/>
                <a:gd name="connsiteY30" fmla="*/ 285440 h 458351"/>
                <a:gd name="connsiteX31" fmla="*/ 423612 w 740370"/>
                <a:gd name="connsiteY31" fmla="*/ 288840 h 458351"/>
                <a:gd name="connsiteX32" fmla="*/ 439594 w 740370"/>
                <a:gd name="connsiteY32" fmla="*/ 282437 h 458351"/>
                <a:gd name="connsiteX33" fmla="*/ 442424 w 740370"/>
                <a:gd name="connsiteY33" fmla="*/ 248879 h 458351"/>
                <a:gd name="connsiteX34" fmla="*/ 418900 w 740370"/>
                <a:gd name="connsiteY34" fmla="*/ 212271 h 458351"/>
                <a:gd name="connsiteX35" fmla="*/ 373112 w 740370"/>
                <a:gd name="connsiteY35" fmla="*/ 179460 h 458351"/>
                <a:gd name="connsiteX36" fmla="*/ 727169 w 740370"/>
                <a:gd name="connsiteY36" fmla="*/ 205631 h 458351"/>
                <a:gd name="connsiteX37" fmla="*/ 740370 w 740370"/>
                <a:gd name="connsiteY37" fmla="*/ 162914 h 458351"/>
                <a:gd name="connsiteX38" fmla="*/ 384846 w 740370"/>
                <a:gd name="connsiteY38" fmla="*/ 85814 h 458351"/>
                <a:gd name="connsiteX39" fmla="*/ 413658 w 740370"/>
                <a:gd name="connsiteY39" fmla="*/ 64760 h 458351"/>
                <a:gd name="connsiteX40" fmla="*/ 423560 w 740370"/>
                <a:gd name="connsiteY40" fmla="*/ 62478 h 458351"/>
                <a:gd name="connsiteX41" fmla="*/ 428202 w 740370"/>
                <a:gd name="connsiteY41" fmla="*/ 63861 h 458351"/>
                <a:gd name="connsiteX42" fmla="*/ 427354 w 740370"/>
                <a:gd name="connsiteY42" fmla="*/ 79290 h 458351"/>
                <a:gd name="connsiteX43" fmla="*/ 407508 w 740370"/>
                <a:gd name="connsiteY43" fmla="*/ 109857 h 458351"/>
                <a:gd name="connsiteX44" fmla="*/ 346923 w 740370"/>
                <a:gd name="connsiteY44" fmla="*/ 150088 h 458351"/>
                <a:gd name="connsiteX45" fmla="*/ 384846 w 740370"/>
                <a:gd name="connsiteY45" fmla="*/ 85814 h 458351"/>
                <a:gd name="connsiteX46" fmla="*/ 219937 w 740370"/>
                <a:gd name="connsiteY46" fmla="*/ 61582 h 458351"/>
                <a:gd name="connsiteX47" fmla="*/ 224579 w 740370"/>
                <a:gd name="connsiteY47" fmla="*/ 60199 h 458351"/>
                <a:gd name="connsiteX48" fmla="*/ 234481 w 740370"/>
                <a:gd name="connsiteY48" fmla="*/ 62481 h 458351"/>
                <a:gd name="connsiteX49" fmla="*/ 263293 w 740370"/>
                <a:gd name="connsiteY49" fmla="*/ 83536 h 458351"/>
                <a:gd name="connsiteX50" fmla="*/ 301217 w 740370"/>
                <a:gd name="connsiteY50" fmla="*/ 147809 h 458351"/>
                <a:gd name="connsiteX51" fmla="*/ 240632 w 740370"/>
                <a:gd name="connsiteY51" fmla="*/ 107578 h 458351"/>
                <a:gd name="connsiteX52" fmla="*/ 219937 w 740370"/>
                <a:gd name="connsiteY52" fmla="*/ 61582 h 458351"/>
                <a:gd name="connsiteX53" fmla="*/ 263293 w 740370"/>
                <a:gd name="connsiteY53" fmla="*/ 250677 h 458351"/>
                <a:gd name="connsiteX54" fmla="*/ 234481 w 740370"/>
                <a:gd name="connsiteY54" fmla="*/ 271731 h 458351"/>
                <a:gd name="connsiteX55" fmla="*/ 219937 w 740370"/>
                <a:gd name="connsiteY55" fmla="*/ 272630 h 458351"/>
                <a:gd name="connsiteX56" fmla="*/ 220785 w 740370"/>
                <a:gd name="connsiteY56" fmla="*/ 257201 h 458351"/>
                <a:gd name="connsiteX57" fmla="*/ 240631 w 740370"/>
                <a:gd name="connsiteY57" fmla="*/ 226634 h 458351"/>
                <a:gd name="connsiteX58" fmla="*/ 301219 w 740370"/>
                <a:gd name="connsiteY58" fmla="*/ 186401 h 458351"/>
                <a:gd name="connsiteX59" fmla="*/ 263293 w 740370"/>
                <a:gd name="connsiteY59" fmla="*/ 250677 h 458351"/>
                <a:gd name="connsiteX60" fmla="*/ 427354 w 740370"/>
                <a:gd name="connsiteY60" fmla="*/ 254922 h 458351"/>
                <a:gd name="connsiteX61" fmla="*/ 428202 w 740370"/>
                <a:gd name="connsiteY61" fmla="*/ 270351 h 458351"/>
                <a:gd name="connsiteX62" fmla="*/ 413658 w 740370"/>
                <a:gd name="connsiteY62" fmla="*/ 269452 h 458351"/>
                <a:gd name="connsiteX63" fmla="*/ 384846 w 740370"/>
                <a:gd name="connsiteY63" fmla="*/ 248398 h 458351"/>
                <a:gd name="connsiteX64" fmla="*/ 346922 w 740370"/>
                <a:gd name="connsiteY64" fmla="*/ 184124 h 458351"/>
                <a:gd name="connsiteX65" fmla="*/ 407507 w 740370"/>
                <a:gd name="connsiteY65" fmla="*/ 224355 h 458351"/>
                <a:gd name="connsiteX66" fmla="*/ 427354 w 740370"/>
                <a:gd name="connsiteY66" fmla="*/ 254922 h 458351"/>
                <a:gd name="connsiteX0" fmla="*/ 815654 w 815654"/>
                <a:gd name="connsiteY0" fmla="*/ 162914 h 458351"/>
                <a:gd name="connsiteX1" fmla="*/ 434963 w 815654"/>
                <a:gd name="connsiteY1" fmla="*/ 162369 h 458351"/>
                <a:gd name="connsiteX2" fmla="*/ 494184 w 815654"/>
                <a:gd name="connsiteY2" fmla="*/ 121942 h 458351"/>
                <a:gd name="connsiteX3" fmla="*/ 517708 w 815654"/>
                <a:gd name="connsiteY3" fmla="*/ 85335 h 458351"/>
                <a:gd name="connsiteX4" fmla="*/ 514878 w 815654"/>
                <a:gd name="connsiteY4" fmla="*/ 51777 h 458351"/>
                <a:gd name="connsiteX5" fmla="*/ 483245 w 815654"/>
                <a:gd name="connsiteY5" fmla="*/ 48773 h 458351"/>
                <a:gd name="connsiteX6" fmla="*/ 448737 w 815654"/>
                <a:gd name="connsiteY6" fmla="*/ 73730 h 458351"/>
                <a:gd name="connsiteX7" fmla="*/ 408483 w 815654"/>
                <a:gd name="connsiteY7" fmla="*/ 140981 h 458351"/>
                <a:gd name="connsiteX8" fmla="*/ 421695 w 815654"/>
                <a:gd name="connsiteY8" fmla="*/ 1842 h 458351"/>
                <a:gd name="connsiteX9" fmla="*/ 392940 w 815654"/>
                <a:gd name="connsiteY9" fmla="*/ 0 h 458351"/>
                <a:gd name="connsiteX10" fmla="*/ 392373 w 815654"/>
                <a:gd name="connsiteY10" fmla="*/ 143205 h 458351"/>
                <a:gd name="connsiteX11" fmla="*/ 349970 w 815654"/>
                <a:gd name="connsiteY11" fmla="*/ 71453 h 458351"/>
                <a:gd name="connsiteX12" fmla="*/ 315462 w 815654"/>
                <a:gd name="connsiteY12" fmla="*/ 46496 h 458351"/>
                <a:gd name="connsiteX13" fmla="*/ 283830 w 815654"/>
                <a:gd name="connsiteY13" fmla="*/ 49499 h 458351"/>
                <a:gd name="connsiteX14" fmla="*/ 304524 w 815654"/>
                <a:gd name="connsiteY14" fmla="*/ 119665 h 458351"/>
                <a:gd name="connsiteX15" fmla="*/ 367917 w 815654"/>
                <a:gd name="connsiteY15" fmla="*/ 162370 h 458351"/>
                <a:gd name="connsiteX16" fmla="*/ 75284 w 815654"/>
                <a:gd name="connsiteY16" fmla="*/ 175802 h 458351"/>
                <a:gd name="connsiteX17" fmla="*/ 0 w 815654"/>
                <a:gd name="connsiteY17" fmla="*/ 231004 h 458351"/>
                <a:gd name="connsiteX18" fmla="*/ 354247 w 815654"/>
                <a:gd name="connsiteY18" fmla="*/ 179461 h 458351"/>
                <a:gd name="connsiteX19" fmla="*/ 304523 w 815654"/>
                <a:gd name="connsiteY19" fmla="*/ 214551 h 458351"/>
                <a:gd name="connsiteX20" fmla="*/ 281000 w 815654"/>
                <a:gd name="connsiteY20" fmla="*/ 251159 h 458351"/>
                <a:gd name="connsiteX21" fmla="*/ 283830 w 815654"/>
                <a:gd name="connsiteY21" fmla="*/ 284717 h 458351"/>
                <a:gd name="connsiteX22" fmla="*/ 299812 w 815654"/>
                <a:gd name="connsiteY22" fmla="*/ 291120 h 458351"/>
                <a:gd name="connsiteX23" fmla="*/ 315462 w 815654"/>
                <a:gd name="connsiteY23" fmla="*/ 287720 h 458351"/>
                <a:gd name="connsiteX24" fmla="*/ 349970 w 815654"/>
                <a:gd name="connsiteY24" fmla="*/ 262763 h 458351"/>
                <a:gd name="connsiteX25" fmla="*/ 392373 w 815654"/>
                <a:gd name="connsiteY25" fmla="*/ 191011 h 458351"/>
                <a:gd name="connsiteX26" fmla="*/ 352455 w 815654"/>
                <a:gd name="connsiteY26" fmla="*/ 458351 h 458351"/>
                <a:gd name="connsiteX27" fmla="*/ 378085 w 815654"/>
                <a:gd name="connsiteY27" fmla="*/ 458015 h 458351"/>
                <a:gd name="connsiteX28" fmla="*/ 408483 w 815654"/>
                <a:gd name="connsiteY28" fmla="*/ 193232 h 458351"/>
                <a:gd name="connsiteX29" fmla="*/ 448737 w 815654"/>
                <a:gd name="connsiteY29" fmla="*/ 260483 h 458351"/>
                <a:gd name="connsiteX30" fmla="*/ 483245 w 815654"/>
                <a:gd name="connsiteY30" fmla="*/ 285440 h 458351"/>
                <a:gd name="connsiteX31" fmla="*/ 498896 w 815654"/>
                <a:gd name="connsiteY31" fmla="*/ 288840 h 458351"/>
                <a:gd name="connsiteX32" fmla="*/ 514878 w 815654"/>
                <a:gd name="connsiteY32" fmla="*/ 282437 h 458351"/>
                <a:gd name="connsiteX33" fmla="*/ 517708 w 815654"/>
                <a:gd name="connsiteY33" fmla="*/ 248879 h 458351"/>
                <a:gd name="connsiteX34" fmla="*/ 494184 w 815654"/>
                <a:gd name="connsiteY34" fmla="*/ 212271 h 458351"/>
                <a:gd name="connsiteX35" fmla="*/ 448396 w 815654"/>
                <a:gd name="connsiteY35" fmla="*/ 179460 h 458351"/>
                <a:gd name="connsiteX36" fmla="*/ 802453 w 815654"/>
                <a:gd name="connsiteY36" fmla="*/ 205631 h 458351"/>
                <a:gd name="connsiteX37" fmla="*/ 815654 w 815654"/>
                <a:gd name="connsiteY37" fmla="*/ 162914 h 458351"/>
                <a:gd name="connsiteX38" fmla="*/ 460130 w 815654"/>
                <a:gd name="connsiteY38" fmla="*/ 85814 h 458351"/>
                <a:gd name="connsiteX39" fmla="*/ 488942 w 815654"/>
                <a:gd name="connsiteY39" fmla="*/ 64760 h 458351"/>
                <a:gd name="connsiteX40" fmla="*/ 498844 w 815654"/>
                <a:gd name="connsiteY40" fmla="*/ 62478 h 458351"/>
                <a:gd name="connsiteX41" fmla="*/ 503486 w 815654"/>
                <a:gd name="connsiteY41" fmla="*/ 63861 h 458351"/>
                <a:gd name="connsiteX42" fmla="*/ 502638 w 815654"/>
                <a:gd name="connsiteY42" fmla="*/ 79290 h 458351"/>
                <a:gd name="connsiteX43" fmla="*/ 482792 w 815654"/>
                <a:gd name="connsiteY43" fmla="*/ 109857 h 458351"/>
                <a:gd name="connsiteX44" fmla="*/ 422207 w 815654"/>
                <a:gd name="connsiteY44" fmla="*/ 150088 h 458351"/>
                <a:gd name="connsiteX45" fmla="*/ 460130 w 815654"/>
                <a:gd name="connsiteY45" fmla="*/ 85814 h 458351"/>
                <a:gd name="connsiteX46" fmla="*/ 295221 w 815654"/>
                <a:gd name="connsiteY46" fmla="*/ 61582 h 458351"/>
                <a:gd name="connsiteX47" fmla="*/ 299863 w 815654"/>
                <a:gd name="connsiteY47" fmla="*/ 60199 h 458351"/>
                <a:gd name="connsiteX48" fmla="*/ 309765 w 815654"/>
                <a:gd name="connsiteY48" fmla="*/ 62481 h 458351"/>
                <a:gd name="connsiteX49" fmla="*/ 338577 w 815654"/>
                <a:gd name="connsiteY49" fmla="*/ 83536 h 458351"/>
                <a:gd name="connsiteX50" fmla="*/ 376501 w 815654"/>
                <a:gd name="connsiteY50" fmla="*/ 147809 h 458351"/>
                <a:gd name="connsiteX51" fmla="*/ 315916 w 815654"/>
                <a:gd name="connsiteY51" fmla="*/ 107578 h 458351"/>
                <a:gd name="connsiteX52" fmla="*/ 295221 w 815654"/>
                <a:gd name="connsiteY52" fmla="*/ 61582 h 458351"/>
                <a:gd name="connsiteX53" fmla="*/ 338577 w 815654"/>
                <a:gd name="connsiteY53" fmla="*/ 250677 h 458351"/>
                <a:gd name="connsiteX54" fmla="*/ 309765 w 815654"/>
                <a:gd name="connsiteY54" fmla="*/ 271731 h 458351"/>
                <a:gd name="connsiteX55" fmla="*/ 295221 w 815654"/>
                <a:gd name="connsiteY55" fmla="*/ 272630 h 458351"/>
                <a:gd name="connsiteX56" fmla="*/ 296069 w 815654"/>
                <a:gd name="connsiteY56" fmla="*/ 257201 h 458351"/>
                <a:gd name="connsiteX57" fmla="*/ 315915 w 815654"/>
                <a:gd name="connsiteY57" fmla="*/ 226634 h 458351"/>
                <a:gd name="connsiteX58" fmla="*/ 376503 w 815654"/>
                <a:gd name="connsiteY58" fmla="*/ 186401 h 458351"/>
                <a:gd name="connsiteX59" fmla="*/ 338577 w 815654"/>
                <a:gd name="connsiteY59" fmla="*/ 250677 h 458351"/>
                <a:gd name="connsiteX60" fmla="*/ 502638 w 815654"/>
                <a:gd name="connsiteY60" fmla="*/ 254922 h 458351"/>
                <a:gd name="connsiteX61" fmla="*/ 503486 w 815654"/>
                <a:gd name="connsiteY61" fmla="*/ 270351 h 458351"/>
                <a:gd name="connsiteX62" fmla="*/ 488942 w 815654"/>
                <a:gd name="connsiteY62" fmla="*/ 269452 h 458351"/>
                <a:gd name="connsiteX63" fmla="*/ 460130 w 815654"/>
                <a:gd name="connsiteY63" fmla="*/ 248398 h 458351"/>
                <a:gd name="connsiteX64" fmla="*/ 422206 w 815654"/>
                <a:gd name="connsiteY64" fmla="*/ 184124 h 458351"/>
                <a:gd name="connsiteX65" fmla="*/ 482791 w 815654"/>
                <a:gd name="connsiteY65" fmla="*/ 224355 h 458351"/>
                <a:gd name="connsiteX66" fmla="*/ 502638 w 815654"/>
                <a:gd name="connsiteY66" fmla="*/ 254922 h 458351"/>
                <a:gd name="connsiteX0" fmla="*/ 826598 w 826598"/>
                <a:gd name="connsiteY0" fmla="*/ 162914 h 458351"/>
                <a:gd name="connsiteX1" fmla="*/ 445907 w 826598"/>
                <a:gd name="connsiteY1" fmla="*/ 162369 h 458351"/>
                <a:gd name="connsiteX2" fmla="*/ 505128 w 826598"/>
                <a:gd name="connsiteY2" fmla="*/ 121942 h 458351"/>
                <a:gd name="connsiteX3" fmla="*/ 528652 w 826598"/>
                <a:gd name="connsiteY3" fmla="*/ 85335 h 458351"/>
                <a:gd name="connsiteX4" fmla="*/ 525822 w 826598"/>
                <a:gd name="connsiteY4" fmla="*/ 51777 h 458351"/>
                <a:gd name="connsiteX5" fmla="*/ 494189 w 826598"/>
                <a:gd name="connsiteY5" fmla="*/ 48773 h 458351"/>
                <a:gd name="connsiteX6" fmla="*/ 459681 w 826598"/>
                <a:gd name="connsiteY6" fmla="*/ 73730 h 458351"/>
                <a:gd name="connsiteX7" fmla="*/ 419427 w 826598"/>
                <a:gd name="connsiteY7" fmla="*/ 140981 h 458351"/>
                <a:gd name="connsiteX8" fmla="*/ 432639 w 826598"/>
                <a:gd name="connsiteY8" fmla="*/ 1842 h 458351"/>
                <a:gd name="connsiteX9" fmla="*/ 403884 w 826598"/>
                <a:gd name="connsiteY9" fmla="*/ 0 h 458351"/>
                <a:gd name="connsiteX10" fmla="*/ 403317 w 826598"/>
                <a:gd name="connsiteY10" fmla="*/ 143205 h 458351"/>
                <a:gd name="connsiteX11" fmla="*/ 360914 w 826598"/>
                <a:gd name="connsiteY11" fmla="*/ 71453 h 458351"/>
                <a:gd name="connsiteX12" fmla="*/ 326406 w 826598"/>
                <a:gd name="connsiteY12" fmla="*/ 46496 h 458351"/>
                <a:gd name="connsiteX13" fmla="*/ 294774 w 826598"/>
                <a:gd name="connsiteY13" fmla="*/ 49499 h 458351"/>
                <a:gd name="connsiteX14" fmla="*/ 315468 w 826598"/>
                <a:gd name="connsiteY14" fmla="*/ 119665 h 458351"/>
                <a:gd name="connsiteX15" fmla="*/ 378861 w 826598"/>
                <a:gd name="connsiteY15" fmla="*/ 162370 h 458351"/>
                <a:gd name="connsiteX16" fmla="*/ 0 w 826598"/>
                <a:gd name="connsiteY16" fmla="*/ 206293 h 458351"/>
                <a:gd name="connsiteX17" fmla="*/ 10944 w 826598"/>
                <a:gd name="connsiteY17" fmla="*/ 231004 h 458351"/>
                <a:gd name="connsiteX18" fmla="*/ 365191 w 826598"/>
                <a:gd name="connsiteY18" fmla="*/ 179461 h 458351"/>
                <a:gd name="connsiteX19" fmla="*/ 315467 w 826598"/>
                <a:gd name="connsiteY19" fmla="*/ 214551 h 458351"/>
                <a:gd name="connsiteX20" fmla="*/ 291944 w 826598"/>
                <a:gd name="connsiteY20" fmla="*/ 251159 h 458351"/>
                <a:gd name="connsiteX21" fmla="*/ 294774 w 826598"/>
                <a:gd name="connsiteY21" fmla="*/ 284717 h 458351"/>
                <a:gd name="connsiteX22" fmla="*/ 310756 w 826598"/>
                <a:gd name="connsiteY22" fmla="*/ 291120 h 458351"/>
                <a:gd name="connsiteX23" fmla="*/ 326406 w 826598"/>
                <a:gd name="connsiteY23" fmla="*/ 287720 h 458351"/>
                <a:gd name="connsiteX24" fmla="*/ 360914 w 826598"/>
                <a:gd name="connsiteY24" fmla="*/ 262763 h 458351"/>
                <a:gd name="connsiteX25" fmla="*/ 403317 w 826598"/>
                <a:gd name="connsiteY25" fmla="*/ 191011 h 458351"/>
                <a:gd name="connsiteX26" fmla="*/ 363399 w 826598"/>
                <a:gd name="connsiteY26" fmla="*/ 458351 h 458351"/>
                <a:gd name="connsiteX27" fmla="*/ 389029 w 826598"/>
                <a:gd name="connsiteY27" fmla="*/ 458015 h 458351"/>
                <a:gd name="connsiteX28" fmla="*/ 419427 w 826598"/>
                <a:gd name="connsiteY28" fmla="*/ 193232 h 458351"/>
                <a:gd name="connsiteX29" fmla="*/ 459681 w 826598"/>
                <a:gd name="connsiteY29" fmla="*/ 260483 h 458351"/>
                <a:gd name="connsiteX30" fmla="*/ 494189 w 826598"/>
                <a:gd name="connsiteY30" fmla="*/ 285440 h 458351"/>
                <a:gd name="connsiteX31" fmla="*/ 509840 w 826598"/>
                <a:gd name="connsiteY31" fmla="*/ 288840 h 458351"/>
                <a:gd name="connsiteX32" fmla="*/ 525822 w 826598"/>
                <a:gd name="connsiteY32" fmla="*/ 282437 h 458351"/>
                <a:gd name="connsiteX33" fmla="*/ 528652 w 826598"/>
                <a:gd name="connsiteY33" fmla="*/ 248879 h 458351"/>
                <a:gd name="connsiteX34" fmla="*/ 505128 w 826598"/>
                <a:gd name="connsiteY34" fmla="*/ 212271 h 458351"/>
                <a:gd name="connsiteX35" fmla="*/ 459340 w 826598"/>
                <a:gd name="connsiteY35" fmla="*/ 179460 h 458351"/>
                <a:gd name="connsiteX36" fmla="*/ 813397 w 826598"/>
                <a:gd name="connsiteY36" fmla="*/ 205631 h 458351"/>
                <a:gd name="connsiteX37" fmla="*/ 826598 w 826598"/>
                <a:gd name="connsiteY37" fmla="*/ 162914 h 458351"/>
                <a:gd name="connsiteX38" fmla="*/ 471074 w 826598"/>
                <a:gd name="connsiteY38" fmla="*/ 85814 h 458351"/>
                <a:gd name="connsiteX39" fmla="*/ 499886 w 826598"/>
                <a:gd name="connsiteY39" fmla="*/ 64760 h 458351"/>
                <a:gd name="connsiteX40" fmla="*/ 509788 w 826598"/>
                <a:gd name="connsiteY40" fmla="*/ 62478 h 458351"/>
                <a:gd name="connsiteX41" fmla="*/ 514430 w 826598"/>
                <a:gd name="connsiteY41" fmla="*/ 63861 h 458351"/>
                <a:gd name="connsiteX42" fmla="*/ 513582 w 826598"/>
                <a:gd name="connsiteY42" fmla="*/ 79290 h 458351"/>
                <a:gd name="connsiteX43" fmla="*/ 493736 w 826598"/>
                <a:gd name="connsiteY43" fmla="*/ 109857 h 458351"/>
                <a:gd name="connsiteX44" fmla="*/ 433151 w 826598"/>
                <a:gd name="connsiteY44" fmla="*/ 150088 h 458351"/>
                <a:gd name="connsiteX45" fmla="*/ 471074 w 826598"/>
                <a:gd name="connsiteY45" fmla="*/ 85814 h 458351"/>
                <a:gd name="connsiteX46" fmla="*/ 306165 w 826598"/>
                <a:gd name="connsiteY46" fmla="*/ 61582 h 458351"/>
                <a:gd name="connsiteX47" fmla="*/ 310807 w 826598"/>
                <a:gd name="connsiteY47" fmla="*/ 60199 h 458351"/>
                <a:gd name="connsiteX48" fmla="*/ 320709 w 826598"/>
                <a:gd name="connsiteY48" fmla="*/ 62481 h 458351"/>
                <a:gd name="connsiteX49" fmla="*/ 349521 w 826598"/>
                <a:gd name="connsiteY49" fmla="*/ 83536 h 458351"/>
                <a:gd name="connsiteX50" fmla="*/ 387445 w 826598"/>
                <a:gd name="connsiteY50" fmla="*/ 147809 h 458351"/>
                <a:gd name="connsiteX51" fmla="*/ 326860 w 826598"/>
                <a:gd name="connsiteY51" fmla="*/ 107578 h 458351"/>
                <a:gd name="connsiteX52" fmla="*/ 306165 w 826598"/>
                <a:gd name="connsiteY52" fmla="*/ 61582 h 458351"/>
                <a:gd name="connsiteX53" fmla="*/ 349521 w 826598"/>
                <a:gd name="connsiteY53" fmla="*/ 250677 h 458351"/>
                <a:gd name="connsiteX54" fmla="*/ 320709 w 826598"/>
                <a:gd name="connsiteY54" fmla="*/ 271731 h 458351"/>
                <a:gd name="connsiteX55" fmla="*/ 306165 w 826598"/>
                <a:gd name="connsiteY55" fmla="*/ 272630 h 458351"/>
                <a:gd name="connsiteX56" fmla="*/ 307013 w 826598"/>
                <a:gd name="connsiteY56" fmla="*/ 257201 h 458351"/>
                <a:gd name="connsiteX57" fmla="*/ 326859 w 826598"/>
                <a:gd name="connsiteY57" fmla="*/ 226634 h 458351"/>
                <a:gd name="connsiteX58" fmla="*/ 387447 w 826598"/>
                <a:gd name="connsiteY58" fmla="*/ 186401 h 458351"/>
                <a:gd name="connsiteX59" fmla="*/ 349521 w 826598"/>
                <a:gd name="connsiteY59" fmla="*/ 250677 h 458351"/>
                <a:gd name="connsiteX60" fmla="*/ 513582 w 826598"/>
                <a:gd name="connsiteY60" fmla="*/ 254922 h 458351"/>
                <a:gd name="connsiteX61" fmla="*/ 514430 w 826598"/>
                <a:gd name="connsiteY61" fmla="*/ 270351 h 458351"/>
                <a:gd name="connsiteX62" fmla="*/ 499886 w 826598"/>
                <a:gd name="connsiteY62" fmla="*/ 269452 h 458351"/>
                <a:gd name="connsiteX63" fmla="*/ 471074 w 826598"/>
                <a:gd name="connsiteY63" fmla="*/ 248398 h 458351"/>
                <a:gd name="connsiteX64" fmla="*/ 433150 w 826598"/>
                <a:gd name="connsiteY64" fmla="*/ 184124 h 458351"/>
                <a:gd name="connsiteX65" fmla="*/ 493735 w 826598"/>
                <a:gd name="connsiteY65" fmla="*/ 224355 h 458351"/>
                <a:gd name="connsiteX66" fmla="*/ 513582 w 826598"/>
                <a:gd name="connsiteY66" fmla="*/ 254922 h 458351"/>
                <a:gd name="connsiteX0" fmla="*/ 826598 w 826598"/>
                <a:gd name="connsiteY0" fmla="*/ 162914 h 624251"/>
                <a:gd name="connsiteX1" fmla="*/ 445907 w 826598"/>
                <a:gd name="connsiteY1" fmla="*/ 162369 h 624251"/>
                <a:gd name="connsiteX2" fmla="*/ 505128 w 826598"/>
                <a:gd name="connsiteY2" fmla="*/ 121942 h 624251"/>
                <a:gd name="connsiteX3" fmla="*/ 528652 w 826598"/>
                <a:gd name="connsiteY3" fmla="*/ 85335 h 624251"/>
                <a:gd name="connsiteX4" fmla="*/ 525822 w 826598"/>
                <a:gd name="connsiteY4" fmla="*/ 51777 h 624251"/>
                <a:gd name="connsiteX5" fmla="*/ 494189 w 826598"/>
                <a:gd name="connsiteY5" fmla="*/ 48773 h 624251"/>
                <a:gd name="connsiteX6" fmla="*/ 459681 w 826598"/>
                <a:gd name="connsiteY6" fmla="*/ 73730 h 624251"/>
                <a:gd name="connsiteX7" fmla="*/ 419427 w 826598"/>
                <a:gd name="connsiteY7" fmla="*/ 140981 h 624251"/>
                <a:gd name="connsiteX8" fmla="*/ 432639 w 826598"/>
                <a:gd name="connsiteY8" fmla="*/ 1842 h 624251"/>
                <a:gd name="connsiteX9" fmla="*/ 403884 w 826598"/>
                <a:gd name="connsiteY9" fmla="*/ 0 h 624251"/>
                <a:gd name="connsiteX10" fmla="*/ 403317 w 826598"/>
                <a:gd name="connsiteY10" fmla="*/ 143205 h 624251"/>
                <a:gd name="connsiteX11" fmla="*/ 360914 w 826598"/>
                <a:gd name="connsiteY11" fmla="*/ 71453 h 624251"/>
                <a:gd name="connsiteX12" fmla="*/ 326406 w 826598"/>
                <a:gd name="connsiteY12" fmla="*/ 46496 h 624251"/>
                <a:gd name="connsiteX13" fmla="*/ 294774 w 826598"/>
                <a:gd name="connsiteY13" fmla="*/ 49499 h 624251"/>
                <a:gd name="connsiteX14" fmla="*/ 315468 w 826598"/>
                <a:gd name="connsiteY14" fmla="*/ 119665 h 624251"/>
                <a:gd name="connsiteX15" fmla="*/ 378861 w 826598"/>
                <a:gd name="connsiteY15" fmla="*/ 162370 h 624251"/>
                <a:gd name="connsiteX16" fmla="*/ 0 w 826598"/>
                <a:gd name="connsiteY16" fmla="*/ 206293 h 624251"/>
                <a:gd name="connsiteX17" fmla="*/ 10944 w 826598"/>
                <a:gd name="connsiteY17" fmla="*/ 231004 h 624251"/>
                <a:gd name="connsiteX18" fmla="*/ 365191 w 826598"/>
                <a:gd name="connsiteY18" fmla="*/ 179461 h 624251"/>
                <a:gd name="connsiteX19" fmla="*/ 315467 w 826598"/>
                <a:gd name="connsiteY19" fmla="*/ 214551 h 624251"/>
                <a:gd name="connsiteX20" fmla="*/ 291944 w 826598"/>
                <a:gd name="connsiteY20" fmla="*/ 251159 h 624251"/>
                <a:gd name="connsiteX21" fmla="*/ 294774 w 826598"/>
                <a:gd name="connsiteY21" fmla="*/ 284717 h 624251"/>
                <a:gd name="connsiteX22" fmla="*/ 310756 w 826598"/>
                <a:gd name="connsiteY22" fmla="*/ 291120 h 624251"/>
                <a:gd name="connsiteX23" fmla="*/ 326406 w 826598"/>
                <a:gd name="connsiteY23" fmla="*/ 287720 h 624251"/>
                <a:gd name="connsiteX24" fmla="*/ 360914 w 826598"/>
                <a:gd name="connsiteY24" fmla="*/ 262763 h 624251"/>
                <a:gd name="connsiteX25" fmla="*/ 403317 w 826598"/>
                <a:gd name="connsiteY25" fmla="*/ 191011 h 624251"/>
                <a:gd name="connsiteX26" fmla="*/ 363399 w 826598"/>
                <a:gd name="connsiteY26" fmla="*/ 458351 h 624251"/>
                <a:gd name="connsiteX27" fmla="*/ 377738 w 826598"/>
                <a:gd name="connsiteY27" fmla="*/ 624251 h 624251"/>
                <a:gd name="connsiteX28" fmla="*/ 419427 w 826598"/>
                <a:gd name="connsiteY28" fmla="*/ 193232 h 624251"/>
                <a:gd name="connsiteX29" fmla="*/ 459681 w 826598"/>
                <a:gd name="connsiteY29" fmla="*/ 260483 h 624251"/>
                <a:gd name="connsiteX30" fmla="*/ 494189 w 826598"/>
                <a:gd name="connsiteY30" fmla="*/ 285440 h 624251"/>
                <a:gd name="connsiteX31" fmla="*/ 509840 w 826598"/>
                <a:gd name="connsiteY31" fmla="*/ 288840 h 624251"/>
                <a:gd name="connsiteX32" fmla="*/ 525822 w 826598"/>
                <a:gd name="connsiteY32" fmla="*/ 282437 h 624251"/>
                <a:gd name="connsiteX33" fmla="*/ 528652 w 826598"/>
                <a:gd name="connsiteY33" fmla="*/ 248879 h 624251"/>
                <a:gd name="connsiteX34" fmla="*/ 505128 w 826598"/>
                <a:gd name="connsiteY34" fmla="*/ 212271 h 624251"/>
                <a:gd name="connsiteX35" fmla="*/ 459340 w 826598"/>
                <a:gd name="connsiteY35" fmla="*/ 179460 h 624251"/>
                <a:gd name="connsiteX36" fmla="*/ 813397 w 826598"/>
                <a:gd name="connsiteY36" fmla="*/ 205631 h 624251"/>
                <a:gd name="connsiteX37" fmla="*/ 826598 w 826598"/>
                <a:gd name="connsiteY37" fmla="*/ 162914 h 624251"/>
                <a:gd name="connsiteX38" fmla="*/ 471074 w 826598"/>
                <a:gd name="connsiteY38" fmla="*/ 85814 h 624251"/>
                <a:gd name="connsiteX39" fmla="*/ 499886 w 826598"/>
                <a:gd name="connsiteY39" fmla="*/ 64760 h 624251"/>
                <a:gd name="connsiteX40" fmla="*/ 509788 w 826598"/>
                <a:gd name="connsiteY40" fmla="*/ 62478 h 624251"/>
                <a:gd name="connsiteX41" fmla="*/ 514430 w 826598"/>
                <a:gd name="connsiteY41" fmla="*/ 63861 h 624251"/>
                <a:gd name="connsiteX42" fmla="*/ 513582 w 826598"/>
                <a:gd name="connsiteY42" fmla="*/ 79290 h 624251"/>
                <a:gd name="connsiteX43" fmla="*/ 493736 w 826598"/>
                <a:gd name="connsiteY43" fmla="*/ 109857 h 624251"/>
                <a:gd name="connsiteX44" fmla="*/ 433151 w 826598"/>
                <a:gd name="connsiteY44" fmla="*/ 150088 h 624251"/>
                <a:gd name="connsiteX45" fmla="*/ 471074 w 826598"/>
                <a:gd name="connsiteY45" fmla="*/ 85814 h 624251"/>
                <a:gd name="connsiteX46" fmla="*/ 306165 w 826598"/>
                <a:gd name="connsiteY46" fmla="*/ 61582 h 624251"/>
                <a:gd name="connsiteX47" fmla="*/ 310807 w 826598"/>
                <a:gd name="connsiteY47" fmla="*/ 60199 h 624251"/>
                <a:gd name="connsiteX48" fmla="*/ 320709 w 826598"/>
                <a:gd name="connsiteY48" fmla="*/ 62481 h 624251"/>
                <a:gd name="connsiteX49" fmla="*/ 349521 w 826598"/>
                <a:gd name="connsiteY49" fmla="*/ 83536 h 624251"/>
                <a:gd name="connsiteX50" fmla="*/ 387445 w 826598"/>
                <a:gd name="connsiteY50" fmla="*/ 147809 h 624251"/>
                <a:gd name="connsiteX51" fmla="*/ 326860 w 826598"/>
                <a:gd name="connsiteY51" fmla="*/ 107578 h 624251"/>
                <a:gd name="connsiteX52" fmla="*/ 306165 w 826598"/>
                <a:gd name="connsiteY52" fmla="*/ 61582 h 624251"/>
                <a:gd name="connsiteX53" fmla="*/ 349521 w 826598"/>
                <a:gd name="connsiteY53" fmla="*/ 250677 h 624251"/>
                <a:gd name="connsiteX54" fmla="*/ 320709 w 826598"/>
                <a:gd name="connsiteY54" fmla="*/ 271731 h 624251"/>
                <a:gd name="connsiteX55" fmla="*/ 306165 w 826598"/>
                <a:gd name="connsiteY55" fmla="*/ 272630 h 624251"/>
                <a:gd name="connsiteX56" fmla="*/ 307013 w 826598"/>
                <a:gd name="connsiteY56" fmla="*/ 257201 h 624251"/>
                <a:gd name="connsiteX57" fmla="*/ 326859 w 826598"/>
                <a:gd name="connsiteY57" fmla="*/ 226634 h 624251"/>
                <a:gd name="connsiteX58" fmla="*/ 387447 w 826598"/>
                <a:gd name="connsiteY58" fmla="*/ 186401 h 624251"/>
                <a:gd name="connsiteX59" fmla="*/ 349521 w 826598"/>
                <a:gd name="connsiteY59" fmla="*/ 250677 h 624251"/>
                <a:gd name="connsiteX60" fmla="*/ 513582 w 826598"/>
                <a:gd name="connsiteY60" fmla="*/ 254922 h 624251"/>
                <a:gd name="connsiteX61" fmla="*/ 514430 w 826598"/>
                <a:gd name="connsiteY61" fmla="*/ 270351 h 624251"/>
                <a:gd name="connsiteX62" fmla="*/ 499886 w 826598"/>
                <a:gd name="connsiteY62" fmla="*/ 269452 h 624251"/>
                <a:gd name="connsiteX63" fmla="*/ 471074 w 826598"/>
                <a:gd name="connsiteY63" fmla="*/ 248398 h 624251"/>
                <a:gd name="connsiteX64" fmla="*/ 433150 w 826598"/>
                <a:gd name="connsiteY64" fmla="*/ 184124 h 624251"/>
                <a:gd name="connsiteX65" fmla="*/ 493735 w 826598"/>
                <a:gd name="connsiteY65" fmla="*/ 224355 h 624251"/>
                <a:gd name="connsiteX66" fmla="*/ 513582 w 826598"/>
                <a:gd name="connsiteY66" fmla="*/ 254922 h 624251"/>
                <a:gd name="connsiteX0" fmla="*/ 826598 w 826598"/>
                <a:gd name="connsiteY0" fmla="*/ 162914 h 624251"/>
                <a:gd name="connsiteX1" fmla="*/ 445907 w 826598"/>
                <a:gd name="connsiteY1" fmla="*/ 162369 h 624251"/>
                <a:gd name="connsiteX2" fmla="*/ 505128 w 826598"/>
                <a:gd name="connsiteY2" fmla="*/ 121942 h 624251"/>
                <a:gd name="connsiteX3" fmla="*/ 528652 w 826598"/>
                <a:gd name="connsiteY3" fmla="*/ 85335 h 624251"/>
                <a:gd name="connsiteX4" fmla="*/ 525822 w 826598"/>
                <a:gd name="connsiteY4" fmla="*/ 51777 h 624251"/>
                <a:gd name="connsiteX5" fmla="*/ 494189 w 826598"/>
                <a:gd name="connsiteY5" fmla="*/ 48773 h 624251"/>
                <a:gd name="connsiteX6" fmla="*/ 459681 w 826598"/>
                <a:gd name="connsiteY6" fmla="*/ 73730 h 624251"/>
                <a:gd name="connsiteX7" fmla="*/ 419427 w 826598"/>
                <a:gd name="connsiteY7" fmla="*/ 140981 h 624251"/>
                <a:gd name="connsiteX8" fmla="*/ 432639 w 826598"/>
                <a:gd name="connsiteY8" fmla="*/ 1842 h 624251"/>
                <a:gd name="connsiteX9" fmla="*/ 403884 w 826598"/>
                <a:gd name="connsiteY9" fmla="*/ 0 h 624251"/>
                <a:gd name="connsiteX10" fmla="*/ 403317 w 826598"/>
                <a:gd name="connsiteY10" fmla="*/ 143205 h 624251"/>
                <a:gd name="connsiteX11" fmla="*/ 360914 w 826598"/>
                <a:gd name="connsiteY11" fmla="*/ 71453 h 624251"/>
                <a:gd name="connsiteX12" fmla="*/ 326406 w 826598"/>
                <a:gd name="connsiteY12" fmla="*/ 46496 h 624251"/>
                <a:gd name="connsiteX13" fmla="*/ 294774 w 826598"/>
                <a:gd name="connsiteY13" fmla="*/ 49499 h 624251"/>
                <a:gd name="connsiteX14" fmla="*/ 315468 w 826598"/>
                <a:gd name="connsiteY14" fmla="*/ 119665 h 624251"/>
                <a:gd name="connsiteX15" fmla="*/ 378861 w 826598"/>
                <a:gd name="connsiteY15" fmla="*/ 162370 h 624251"/>
                <a:gd name="connsiteX16" fmla="*/ 0 w 826598"/>
                <a:gd name="connsiteY16" fmla="*/ 206293 h 624251"/>
                <a:gd name="connsiteX17" fmla="*/ 10944 w 826598"/>
                <a:gd name="connsiteY17" fmla="*/ 231004 h 624251"/>
                <a:gd name="connsiteX18" fmla="*/ 365191 w 826598"/>
                <a:gd name="connsiteY18" fmla="*/ 179461 h 624251"/>
                <a:gd name="connsiteX19" fmla="*/ 315467 w 826598"/>
                <a:gd name="connsiteY19" fmla="*/ 214551 h 624251"/>
                <a:gd name="connsiteX20" fmla="*/ 291944 w 826598"/>
                <a:gd name="connsiteY20" fmla="*/ 251159 h 624251"/>
                <a:gd name="connsiteX21" fmla="*/ 294774 w 826598"/>
                <a:gd name="connsiteY21" fmla="*/ 284717 h 624251"/>
                <a:gd name="connsiteX22" fmla="*/ 310756 w 826598"/>
                <a:gd name="connsiteY22" fmla="*/ 291120 h 624251"/>
                <a:gd name="connsiteX23" fmla="*/ 326406 w 826598"/>
                <a:gd name="connsiteY23" fmla="*/ 287720 h 624251"/>
                <a:gd name="connsiteX24" fmla="*/ 360914 w 826598"/>
                <a:gd name="connsiteY24" fmla="*/ 262763 h 624251"/>
                <a:gd name="connsiteX25" fmla="*/ 403317 w 826598"/>
                <a:gd name="connsiteY25" fmla="*/ 191011 h 624251"/>
                <a:gd name="connsiteX26" fmla="*/ 351633 w 826598"/>
                <a:gd name="connsiteY26" fmla="*/ 621935 h 624251"/>
                <a:gd name="connsiteX27" fmla="*/ 377738 w 826598"/>
                <a:gd name="connsiteY27" fmla="*/ 624251 h 624251"/>
                <a:gd name="connsiteX28" fmla="*/ 419427 w 826598"/>
                <a:gd name="connsiteY28" fmla="*/ 193232 h 624251"/>
                <a:gd name="connsiteX29" fmla="*/ 459681 w 826598"/>
                <a:gd name="connsiteY29" fmla="*/ 260483 h 624251"/>
                <a:gd name="connsiteX30" fmla="*/ 494189 w 826598"/>
                <a:gd name="connsiteY30" fmla="*/ 285440 h 624251"/>
                <a:gd name="connsiteX31" fmla="*/ 509840 w 826598"/>
                <a:gd name="connsiteY31" fmla="*/ 288840 h 624251"/>
                <a:gd name="connsiteX32" fmla="*/ 525822 w 826598"/>
                <a:gd name="connsiteY32" fmla="*/ 282437 h 624251"/>
                <a:gd name="connsiteX33" fmla="*/ 528652 w 826598"/>
                <a:gd name="connsiteY33" fmla="*/ 248879 h 624251"/>
                <a:gd name="connsiteX34" fmla="*/ 505128 w 826598"/>
                <a:gd name="connsiteY34" fmla="*/ 212271 h 624251"/>
                <a:gd name="connsiteX35" fmla="*/ 459340 w 826598"/>
                <a:gd name="connsiteY35" fmla="*/ 179460 h 624251"/>
                <a:gd name="connsiteX36" fmla="*/ 813397 w 826598"/>
                <a:gd name="connsiteY36" fmla="*/ 205631 h 624251"/>
                <a:gd name="connsiteX37" fmla="*/ 826598 w 826598"/>
                <a:gd name="connsiteY37" fmla="*/ 162914 h 624251"/>
                <a:gd name="connsiteX38" fmla="*/ 471074 w 826598"/>
                <a:gd name="connsiteY38" fmla="*/ 85814 h 624251"/>
                <a:gd name="connsiteX39" fmla="*/ 499886 w 826598"/>
                <a:gd name="connsiteY39" fmla="*/ 64760 h 624251"/>
                <a:gd name="connsiteX40" fmla="*/ 509788 w 826598"/>
                <a:gd name="connsiteY40" fmla="*/ 62478 h 624251"/>
                <a:gd name="connsiteX41" fmla="*/ 514430 w 826598"/>
                <a:gd name="connsiteY41" fmla="*/ 63861 h 624251"/>
                <a:gd name="connsiteX42" fmla="*/ 513582 w 826598"/>
                <a:gd name="connsiteY42" fmla="*/ 79290 h 624251"/>
                <a:gd name="connsiteX43" fmla="*/ 493736 w 826598"/>
                <a:gd name="connsiteY43" fmla="*/ 109857 h 624251"/>
                <a:gd name="connsiteX44" fmla="*/ 433151 w 826598"/>
                <a:gd name="connsiteY44" fmla="*/ 150088 h 624251"/>
                <a:gd name="connsiteX45" fmla="*/ 471074 w 826598"/>
                <a:gd name="connsiteY45" fmla="*/ 85814 h 624251"/>
                <a:gd name="connsiteX46" fmla="*/ 306165 w 826598"/>
                <a:gd name="connsiteY46" fmla="*/ 61582 h 624251"/>
                <a:gd name="connsiteX47" fmla="*/ 310807 w 826598"/>
                <a:gd name="connsiteY47" fmla="*/ 60199 h 624251"/>
                <a:gd name="connsiteX48" fmla="*/ 320709 w 826598"/>
                <a:gd name="connsiteY48" fmla="*/ 62481 h 624251"/>
                <a:gd name="connsiteX49" fmla="*/ 349521 w 826598"/>
                <a:gd name="connsiteY49" fmla="*/ 83536 h 624251"/>
                <a:gd name="connsiteX50" fmla="*/ 387445 w 826598"/>
                <a:gd name="connsiteY50" fmla="*/ 147809 h 624251"/>
                <a:gd name="connsiteX51" fmla="*/ 326860 w 826598"/>
                <a:gd name="connsiteY51" fmla="*/ 107578 h 624251"/>
                <a:gd name="connsiteX52" fmla="*/ 306165 w 826598"/>
                <a:gd name="connsiteY52" fmla="*/ 61582 h 624251"/>
                <a:gd name="connsiteX53" fmla="*/ 349521 w 826598"/>
                <a:gd name="connsiteY53" fmla="*/ 250677 h 624251"/>
                <a:gd name="connsiteX54" fmla="*/ 320709 w 826598"/>
                <a:gd name="connsiteY54" fmla="*/ 271731 h 624251"/>
                <a:gd name="connsiteX55" fmla="*/ 306165 w 826598"/>
                <a:gd name="connsiteY55" fmla="*/ 272630 h 624251"/>
                <a:gd name="connsiteX56" fmla="*/ 307013 w 826598"/>
                <a:gd name="connsiteY56" fmla="*/ 257201 h 624251"/>
                <a:gd name="connsiteX57" fmla="*/ 326859 w 826598"/>
                <a:gd name="connsiteY57" fmla="*/ 226634 h 624251"/>
                <a:gd name="connsiteX58" fmla="*/ 387447 w 826598"/>
                <a:gd name="connsiteY58" fmla="*/ 186401 h 624251"/>
                <a:gd name="connsiteX59" fmla="*/ 349521 w 826598"/>
                <a:gd name="connsiteY59" fmla="*/ 250677 h 624251"/>
                <a:gd name="connsiteX60" fmla="*/ 513582 w 826598"/>
                <a:gd name="connsiteY60" fmla="*/ 254922 h 624251"/>
                <a:gd name="connsiteX61" fmla="*/ 514430 w 826598"/>
                <a:gd name="connsiteY61" fmla="*/ 270351 h 624251"/>
                <a:gd name="connsiteX62" fmla="*/ 499886 w 826598"/>
                <a:gd name="connsiteY62" fmla="*/ 269452 h 624251"/>
                <a:gd name="connsiteX63" fmla="*/ 471074 w 826598"/>
                <a:gd name="connsiteY63" fmla="*/ 248398 h 624251"/>
                <a:gd name="connsiteX64" fmla="*/ 433150 w 826598"/>
                <a:gd name="connsiteY64" fmla="*/ 184124 h 624251"/>
                <a:gd name="connsiteX65" fmla="*/ 493735 w 826598"/>
                <a:gd name="connsiteY65" fmla="*/ 224355 h 624251"/>
                <a:gd name="connsiteX66" fmla="*/ 513582 w 826598"/>
                <a:gd name="connsiteY66" fmla="*/ 254922 h 6242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826598" h="624251">
                  <a:moveTo>
                    <a:pt x="826598" y="162914"/>
                  </a:moveTo>
                  <a:lnTo>
                    <a:pt x="445907" y="162369"/>
                  </a:lnTo>
                  <a:cubicBezTo>
                    <a:pt x="466169" y="151211"/>
                    <a:pt x="492512" y="135326"/>
                    <a:pt x="505128" y="121942"/>
                  </a:cubicBezTo>
                  <a:cubicBezTo>
                    <a:pt x="515994" y="110414"/>
                    <a:pt x="524348" y="97414"/>
                    <a:pt x="528652" y="85335"/>
                  </a:cubicBezTo>
                  <a:cubicBezTo>
                    <a:pt x="533747" y="71036"/>
                    <a:pt x="532741" y="59118"/>
                    <a:pt x="525822" y="51777"/>
                  </a:cubicBezTo>
                  <a:cubicBezTo>
                    <a:pt x="518903" y="44435"/>
                    <a:pt x="507668" y="43369"/>
                    <a:pt x="494189" y="48773"/>
                  </a:cubicBezTo>
                  <a:cubicBezTo>
                    <a:pt x="482803" y="53340"/>
                    <a:pt x="470548" y="62203"/>
                    <a:pt x="459681" y="73730"/>
                  </a:cubicBezTo>
                  <a:cubicBezTo>
                    <a:pt x="446180" y="88054"/>
                    <a:pt x="429977" y="119059"/>
                    <a:pt x="419427" y="140981"/>
                  </a:cubicBezTo>
                  <a:lnTo>
                    <a:pt x="432639" y="1842"/>
                  </a:lnTo>
                  <a:lnTo>
                    <a:pt x="403884" y="0"/>
                  </a:lnTo>
                  <a:lnTo>
                    <a:pt x="403317" y="143205"/>
                  </a:lnTo>
                  <a:cubicBezTo>
                    <a:pt x="392922" y="121245"/>
                    <a:pt x="375370" y="86788"/>
                    <a:pt x="360914" y="71453"/>
                  </a:cubicBezTo>
                  <a:cubicBezTo>
                    <a:pt x="350047" y="59924"/>
                    <a:pt x="337793" y="51061"/>
                    <a:pt x="326406" y="46496"/>
                  </a:cubicBezTo>
                  <a:cubicBezTo>
                    <a:pt x="312926" y="41091"/>
                    <a:pt x="301693" y="42157"/>
                    <a:pt x="294774" y="49499"/>
                  </a:cubicBezTo>
                  <a:cubicBezTo>
                    <a:pt x="281820" y="63242"/>
                    <a:pt x="290717" y="93407"/>
                    <a:pt x="315468" y="119665"/>
                  </a:cubicBezTo>
                  <a:cubicBezTo>
                    <a:pt x="328970" y="133989"/>
                    <a:pt x="358196" y="151178"/>
                    <a:pt x="378861" y="162370"/>
                  </a:cubicBezTo>
                  <a:lnTo>
                    <a:pt x="0" y="206293"/>
                  </a:lnTo>
                  <a:lnTo>
                    <a:pt x="10944" y="231004"/>
                  </a:lnTo>
                  <a:lnTo>
                    <a:pt x="365191" y="179461"/>
                  </a:lnTo>
                  <a:cubicBezTo>
                    <a:pt x="346805" y="190009"/>
                    <a:pt x="326184" y="203182"/>
                    <a:pt x="315467" y="214551"/>
                  </a:cubicBezTo>
                  <a:cubicBezTo>
                    <a:pt x="304602" y="226079"/>
                    <a:pt x="296247" y="239079"/>
                    <a:pt x="291944" y="251159"/>
                  </a:cubicBezTo>
                  <a:cubicBezTo>
                    <a:pt x="286849" y="265458"/>
                    <a:pt x="287854" y="277376"/>
                    <a:pt x="294774" y="284717"/>
                  </a:cubicBezTo>
                  <a:cubicBezTo>
                    <a:pt x="298786" y="288973"/>
                    <a:pt x="304246" y="291120"/>
                    <a:pt x="310756" y="291120"/>
                  </a:cubicBezTo>
                  <a:cubicBezTo>
                    <a:pt x="315474" y="291120"/>
                    <a:pt x="320743" y="289991"/>
                    <a:pt x="326406" y="287720"/>
                  </a:cubicBezTo>
                  <a:cubicBezTo>
                    <a:pt x="337793" y="283154"/>
                    <a:pt x="350047" y="274290"/>
                    <a:pt x="360914" y="262763"/>
                  </a:cubicBezTo>
                  <a:cubicBezTo>
                    <a:pt x="375370" y="247427"/>
                    <a:pt x="392922" y="212971"/>
                    <a:pt x="403317" y="191011"/>
                  </a:cubicBezTo>
                  <a:lnTo>
                    <a:pt x="351633" y="621935"/>
                  </a:lnTo>
                  <a:lnTo>
                    <a:pt x="377738" y="624251"/>
                  </a:lnTo>
                  <a:lnTo>
                    <a:pt x="419427" y="193232"/>
                  </a:lnTo>
                  <a:cubicBezTo>
                    <a:pt x="429977" y="215155"/>
                    <a:pt x="446180" y="246159"/>
                    <a:pt x="459681" y="260483"/>
                  </a:cubicBezTo>
                  <a:cubicBezTo>
                    <a:pt x="470548" y="272011"/>
                    <a:pt x="482803" y="280873"/>
                    <a:pt x="494189" y="285440"/>
                  </a:cubicBezTo>
                  <a:cubicBezTo>
                    <a:pt x="499854" y="287712"/>
                    <a:pt x="505123" y="288840"/>
                    <a:pt x="509840" y="288840"/>
                  </a:cubicBezTo>
                  <a:cubicBezTo>
                    <a:pt x="516348" y="288840"/>
                    <a:pt x="521810" y="286692"/>
                    <a:pt x="525822" y="282437"/>
                  </a:cubicBezTo>
                  <a:cubicBezTo>
                    <a:pt x="532740" y="275096"/>
                    <a:pt x="533747" y="263178"/>
                    <a:pt x="528652" y="248879"/>
                  </a:cubicBezTo>
                  <a:cubicBezTo>
                    <a:pt x="524348" y="236799"/>
                    <a:pt x="515994" y="223798"/>
                    <a:pt x="505128" y="212271"/>
                  </a:cubicBezTo>
                  <a:cubicBezTo>
                    <a:pt x="495170" y="201707"/>
                    <a:pt x="476661" y="189585"/>
                    <a:pt x="459340" y="179460"/>
                  </a:cubicBezTo>
                  <a:lnTo>
                    <a:pt x="813397" y="205631"/>
                  </a:lnTo>
                  <a:cubicBezTo>
                    <a:pt x="813397" y="199934"/>
                    <a:pt x="826598" y="168611"/>
                    <a:pt x="826598" y="162914"/>
                  </a:cubicBezTo>
                  <a:close/>
                  <a:moveTo>
                    <a:pt x="471074" y="85814"/>
                  </a:moveTo>
                  <a:cubicBezTo>
                    <a:pt x="480224" y="76107"/>
                    <a:pt x="490726" y="68433"/>
                    <a:pt x="499886" y="64760"/>
                  </a:cubicBezTo>
                  <a:cubicBezTo>
                    <a:pt x="503938" y="63135"/>
                    <a:pt x="507282" y="62478"/>
                    <a:pt x="509788" y="62478"/>
                  </a:cubicBezTo>
                  <a:cubicBezTo>
                    <a:pt x="512052" y="62478"/>
                    <a:pt x="513633" y="63016"/>
                    <a:pt x="514430" y="63861"/>
                  </a:cubicBezTo>
                  <a:cubicBezTo>
                    <a:pt x="516110" y="65643"/>
                    <a:pt x="516499" y="71105"/>
                    <a:pt x="513582" y="79290"/>
                  </a:cubicBezTo>
                  <a:cubicBezTo>
                    <a:pt x="510120" y="89008"/>
                    <a:pt x="502887" y="100150"/>
                    <a:pt x="493736" y="109857"/>
                  </a:cubicBezTo>
                  <a:cubicBezTo>
                    <a:pt x="481498" y="122840"/>
                    <a:pt x="452965" y="139416"/>
                    <a:pt x="433151" y="150088"/>
                  </a:cubicBezTo>
                  <a:cubicBezTo>
                    <a:pt x="443210" y="129068"/>
                    <a:pt x="458835" y="98797"/>
                    <a:pt x="471074" y="85814"/>
                  </a:cubicBezTo>
                  <a:close/>
                  <a:moveTo>
                    <a:pt x="306165" y="61582"/>
                  </a:moveTo>
                  <a:cubicBezTo>
                    <a:pt x="306962" y="60736"/>
                    <a:pt x="308542" y="60199"/>
                    <a:pt x="310807" y="60199"/>
                  </a:cubicBezTo>
                  <a:cubicBezTo>
                    <a:pt x="313313" y="60199"/>
                    <a:pt x="316657" y="60856"/>
                    <a:pt x="320709" y="62481"/>
                  </a:cubicBezTo>
                  <a:cubicBezTo>
                    <a:pt x="329869" y="66154"/>
                    <a:pt x="340372" y="73828"/>
                    <a:pt x="349521" y="83536"/>
                  </a:cubicBezTo>
                  <a:cubicBezTo>
                    <a:pt x="361760" y="96519"/>
                    <a:pt x="377385" y="126789"/>
                    <a:pt x="387445" y="147809"/>
                  </a:cubicBezTo>
                  <a:cubicBezTo>
                    <a:pt x="367631" y="137137"/>
                    <a:pt x="339097" y="120561"/>
                    <a:pt x="326860" y="107578"/>
                  </a:cubicBezTo>
                  <a:cubicBezTo>
                    <a:pt x="306138" y="85595"/>
                    <a:pt x="302319" y="65662"/>
                    <a:pt x="306165" y="61582"/>
                  </a:cubicBezTo>
                  <a:close/>
                  <a:moveTo>
                    <a:pt x="349521" y="250677"/>
                  </a:moveTo>
                  <a:cubicBezTo>
                    <a:pt x="340371" y="260384"/>
                    <a:pt x="329869" y="268059"/>
                    <a:pt x="320709" y="271731"/>
                  </a:cubicBezTo>
                  <a:cubicBezTo>
                    <a:pt x="312993" y="274826"/>
                    <a:pt x="307844" y="274413"/>
                    <a:pt x="306165" y="272630"/>
                  </a:cubicBezTo>
                  <a:cubicBezTo>
                    <a:pt x="304486" y="270848"/>
                    <a:pt x="304096" y="265386"/>
                    <a:pt x="307013" y="257201"/>
                  </a:cubicBezTo>
                  <a:cubicBezTo>
                    <a:pt x="310475" y="247483"/>
                    <a:pt x="317709" y="236341"/>
                    <a:pt x="326859" y="226634"/>
                  </a:cubicBezTo>
                  <a:cubicBezTo>
                    <a:pt x="339097" y="213651"/>
                    <a:pt x="367633" y="197073"/>
                    <a:pt x="387447" y="186401"/>
                  </a:cubicBezTo>
                  <a:cubicBezTo>
                    <a:pt x="377390" y="207420"/>
                    <a:pt x="361767" y="237686"/>
                    <a:pt x="349521" y="250677"/>
                  </a:cubicBezTo>
                  <a:close/>
                  <a:moveTo>
                    <a:pt x="513582" y="254922"/>
                  </a:moveTo>
                  <a:cubicBezTo>
                    <a:pt x="516499" y="263108"/>
                    <a:pt x="516111" y="268571"/>
                    <a:pt x="514430" y="270351"/>
                  </a:cubicBezTo>
                  <a:cubicBezTo>
                    <a:pt x="512751" y="272133"/>
                    <a:pt x="507600" y="272546"/>
                    <a:pt x="499886" y="269452"/>
                  </a:cubicBezTo>
                  <a:cubicBezTo>
                    <a:pt x="490726" y="265779"/>
                    <a:pt x="480223" y="258106"/>
                    <a:pt x="471074" y="248398"/>
                  </a:cubicBezTo>
                  <a:cubicBezTo>
                    <a:pt x="458835" y="235415"/>
                    <a:pt x="443212" y="205144"/>
                    <a:pt x="433150" y="184124"/>
                  </a:cubicBezTo>
                  <a:cubicBezTo>
                    <a:pt x="452964" y="194797"/>
                    <a:pt x="481498" y="211372"/>
                    <a:pt x="493735" y="224355"/>
                  </a:cubicBezTo>
                  <a:cubicBezTo>
                    <a:pt x="502887" y="234064"/>
                    <a:pt x="510120" y="245205"/>
                    <a:pt x="513582" y="254922"/>
                  </a:cubicBezTo>
                  <a:close/>
                </a:path>
              </a:pathLst>
            </a:custGeom>
            <a:solidFill>
              <a:srgbClr val="791553"/>
            </a:solidFill>
            <a:ln w="1072" cap="flat">
              <a:noFill/>
              <a:prstDash val="solid"/>
              <a:miter/>
            </a:ln>
          </p:spPr>
          <p:txBody>
            <a:bodyPr rtlCol="0" anchor="ctr"/>
            <a:lstStyle/>
            <a:p>
              <a:endParaRPr lang="vi-VN">
                <a:solidFill>
                  <a:prstClr val="black"/>
                </a:solidFill>
              </a:endParaRPr>
            </a:p>
          </p:txBody>
        </p:sp>
      </p:grpSp>
    </p:spTree>
    <p:extLst>
      <p:ext uri="{BB962C8B-B14F-4D97-AF65-F5344CB8AC3E}">
        <p14:creationId xmlns:p14="http://schemas.microsoft.com/office/powerpoint/2010/main" val="2389986345"/>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F3DF6A06-B9DE-481C-A32D-9D3183FBCF3C}"/>
              </a:ext>
            </a:extLst>
          </p:cNvPr>
          <p:cNvSpPr/>
          <p:nvPr/>
        </p:nvSpPr>
        <p:spPr>
          <a:xfrm>
            <a:off x="332792" y="246038"/>
            <a:ext cx="5763208" cy="6272226"/>
          </a:xfrm>
          <a:prstGeom prst="roundRect">
            <a:avLst>
              <a:gd name="adj" fmla="val 3391"/>
            </a:avLst>
          </a:prstGeom>
          <a:solidFill>
            <a:schemeClr val="accent5">
              <a:lumMod val="50000"/>
            </a:schemeClr>
          </a:solidFill>
          <a:ln>
            <a:no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white"/>
              </a:solidFill>
            </a:endParaRPr>
          </a:p>
        </p:txBody>
      </p:sp>
      <p:sp>
        <p:nvSpPr>
          <p:cNvPr id="6" name="Rectangle 5">
            <a:extLst>
              <a:ext uri="{FF2B5EF4-FFF2-40B4-BE49-F238E27FC236}">
                <a16:creationId xmlns:a16="http://schemas.microsoft.com/office/drawing/2014/main" id="{1D87CC02-9728-4070-83DB-D99EEF1B1998}"/>
              </a:ext>
            </a:extLst>
          </p:cNvPr>
          <p:cNvSpPr/>
          <p:nvPr/>
        </p:nvSpPr>
        <p:spPr>
          <a:xfrm>
            <a:off x="5600111" y="696962"/>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white"/>
              </a:solidFill>
            </a:endParaRPr>
          </a:p>
        </p:txBody>
      </p:sp>
      <p:sp>
        <p:nvSpPr>
          <p:cNvPr id="11" name="Rectangle 10">
            <a:extLst>
              <a:ext uri="{FF2B5EF4-FFF2-40B4-BE49-F238E27FC236}">
                <a16:creationId xmlns:a16="http://schemas.microsoft.com/office/drawing/2014/main" id="{35808E8B-0815-45EA-AA0A-F0C7E8F99B62}"/>
              </a:ext>
            </a:extLst>
          </p:cNvPr>
          <p:cNvSpPr/>
          <p:nvPr/>
        </p:nvSpPr>
        <p:spPr>
          <a:xfrm>
            <a:off x="5600111" y="1332252"/>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white"/>
              </a:solidFill>
            </a:endParaRPr>
          </a:p>
        </p:txBody>
      </p:sp>
      <p:sp>
        <p:nvSpPr>
          <p:cNvPr id="12" name="Rectangle 11">
            <a:extLst>
              <a:ext uri="{FF2B5EF4-FFF2-40B4-BE49-F238E27FC236}">
                <a16:creationId xmlns:a16="http://schemas.microsoft.com/office/drawing/2014/main" id="{BD4290F1-31A3-45B3-9A9C-EC250AED95D5}"/>
              </a:ext>
            </a:extLst>
          </p:cNvPr>
          <p:cNvSpPr/>
          <p:nvPr/>
        </p:nvSpPr>
        <p:spPr>
          <a:xfrm>
            <a:off x="5600111" y="1967542"/>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white"/>
              </a:solidFill>
            </a:endParaRPr>
          </a:p>
        </p:txBody>
      </p:sp>
      <p:sp>
        <p:nvSpPr>
          <p:cNvPr id="13" name="Rectangle 12">
            <a:extLst>
              <a:ext uri="{FF2B5EF4-FFF2-40B4-BE49-F238E27FC236}">
                <a16:creationId xmlns:a16="http://schemas.microsoft.com/office/drawing/2014/main" id="{63F9A2DD-4E80-48DE-B7AD-9DBD7AF7075F}"/>
              </a:ext>
            </a:extLst>
          </p:cNvPr>
          <p:cNvSpPr/>
          <p:nvPr/>
        </p:nvSpPr>
        <p:spPr>
          <a:xfrm>
            <a:off x="5600111" y="2602832"/>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white"/>
              </a:solidFill>
            </a:endParaRPr>
          </a:p>
        </p:txBody>
      </p:sp>
      <p:sp>
        <p:nvSpPr>
          <p:cNvPr id="14" name="Rectangle 13">
            <a:extLst>
              <a:ext uri="{FF2B5EF4-FFF2-40B4-BE49-F238E27FC236}">
                <a16:creationId xmlns:a16="http://schemas.microsoft.com/office/drawing/2014/main" id="{389BA8AF-F089-4DD4-9C5C-8583F60F5154}"/>
              </a:ext>
            </a:extLst>
          </p:cNvPr>
          <p:cNvSpPr/>
          <p:nvPr/>
        </p:nvSpPr>
        <p:spPr>
          <a:xfrm>
            <a:off x="5600111" y="3238122"/>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white"/>
              </a:solidFill>
            </a:endParaRPr>
          </a:p>
        </p:txBody>
      </p:sp>
      <p:sp>
        <p:nvSpPr>
          <p:cNvPr id="15" name="Rectangle 14">
            <a:extLst>
              <a:ext uri="{FF2B5EF4-FFF2-40B4-BE49-F238E27FC236}">
                <a16:creationId xmlns:a16="http://schemas.microsoft.com/office/drawing/2014/main" id="{53B7B90C-570B-48E9-A334-6C3187F31D28}"/>
              </a:ext>
            </a:extLst>
          </p:cNvPr>
          <p:cNvSpPr/>
          <p:nvPr/>
        </p:nvSpPr>
        <p:spPr>
          <a:xfrm>
            <a:off x="5600111" y="3873412"/>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white"/>
              </a:solidFill>
            </a:endParaRPr>
          </a:p>
        </p:txBody>
      </p:sp>
      <p:sp>
        <p:nvSpPr>
          <p:cNvPr id="16" name="Rectangle 15">
            <a:extLst>
              <a:ext uri="{FF2B5EF4-FFF2-40B4-BE49-F238E27FC236}">
                <a16:creationId xmlns:a16="http://schemas.microsoft.com/office/drawing/2014/main" id="{8D661B12-039C-4D19-B3D7-555AD23A9E35}"/>
              </a:ext>
            </a:extLst>
          </p:cNvPr>
          <p:cNvSpPr/>
          <p:nvPr/>
        </p:nvSpPr>
        <p:spPr>
          <a:xfrm>
            <a:off x="5600111" y="4508702"/>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white"/>
              </a:solidFill>
            </a:endParaRPr>
          </a:p>
        </p:txBody>
      </p:sp>
      <p:sp>
        <p:nvSpPr>
          <p:cNvPr id="17" name="Rectangle 16">
            <a:extLst>
              <a:ext uri="{FF2B5EF4-FFF2-40B4-BE49-F238E27FC236}">
                <a16:creationId xmlns:a16="http://schemas.microsoft.com/office/drawing/2014/main" id="{C9175485-2685-4C18-926F-32669A10FF64}"/>
              </a:ext>
            </a:extLst>
          </p:cNvPr>
          <p:cNvSpPr/>
          <p:nvPr/>
        </p:nvSpPr>
        <p:spPr>
          <a:xfrm>
            <a:off x="5600111" y="5143992"/>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white"/>
              </a:solidFill>
            </a:endParaRPr>
          </a:p>
        </p:txBody>
      </p:sp>
      <p:sp>
        <p:nvSpPr>
          <p:cNvPr id="18" name="Rectangle 17">
            <a:extLst>
              <a:ext uri="{FF2B5EF4-FFF2-40B4-BE49-F238E27FC236}">
                <a16:creationId xmlns:a16="http://schemas.microsoft.com/office/drawing/2014/main" id="{B6DFE365-0551-4C8B-BBF0-4AD57E72CF00}"/>
              </a:ext>
            </a:extLst>
          </p:cNvPr>
          <p:cNvSpPr/>
          <p:nvPr/>
        </p:nvSpPr>
        <p:spPr>
          <a:xfrm>
            <a:off x="5600111" y="5779282"/>
            <a:ext cx="329184" cy="32918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white"/>
              </a:solidFill>
            </a:endParaRPr>
          </a:p>
        </p:txBody>
      </p:sp>
      <p:sp>
        <p:nvSpPr>
          <p:cNvPr id="43" name="Freeform: Shape 42">
            <a:extLst>
              <a:ext uri="{FF2B5EF4-FFF2-40B4-BE49-F238E27FC236}">
                <a16:creationId xmlns:a16="http://schemas.microsoft.com/office/drawing/2014/main" id="{4DE78041-C4AE-461B-AEB7-CD3904407B31}"/>
              </a:ext>
            </a:extLst>
          </p:cNvPr>
          <p:cNvSpPr/>
          <p:nvPr/>
        </p:nvSpPr>
        <p:spPr>
          <a:xfrm>
            <a:off x="5397552" y="1137988"/>
            <a:ext cx="4781" cy="463"/>
          </a:xfrm>
          <a:custGeom>
            <a:avLst/>
            <a:gdLst>
              <a:gd name="connsiteX0" fmla="*/ 0 w 4781"/>
              <a:gd name="connsiteY0" fmla="*/ 0 h 463"/>
              <a:gd name="connsiteX1" fmla="*/ 4781 w 4781"/>
              <a:gd name="connsiteY1" fmla="*/ 463 h 463"/>
              <a:gd name="connsiteX2" fmla="*/ 0 w 4781"/>
              <a:gd name="connsiteY2" fmla="*/ 463 h 463"/>
              <a:gd name="connsiteX3" fmla="*/ 0 w 4781"/>
              <a:gd name="connsiteY3" fmla="*/ 0 h 463"/>
            </a:gdLst>
            <a:ahLst/>
            <a:cxnLst>
              <a:cxn ang="0">
                <a:pos x="connsiteX0" y="connsiteY0"/>
              </a:cxn>
              <a:cxn ang="0">
                <a:pos x="connsiteX1" y="connsiteY1"/>
              </a:cxn>
              <a:cxn ang="0">
                <a:pos x="connsiteX2" y="connsiteY2"/>
              </a:cxn>
              <a:cxn ang="0">
                <a:pos x="connsiteX3" y="connsiteY3"/>
              </a:cxn>
            </a:cxnLst>
            <a:rect l="l" t="t" r="r" b="b"/>
            <a:pathLst>
              <a:path w="4781" h="463">
                <a:moveTo>
                  <a:pt x="0" y="0"/>
                </a:moveTo>
                <a:lnTo>
                  <a:pt x="4781" y="463"/>
                </a:lnTo>
                <a:lnTo>
                  <a:pt x="0" y="463"/>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91437" tIns="45720" rIns="91437" bIns="45720" rtlCol="0" anchor="ctr">
            <a:noAutofit/>
          </a:bodyPr>
          <a:lstStyle/>
          <a:p>
            <a:pPr algn="ctr" defTabSz="914379"/>
            <a:endParaRPr lang="vi-VN">
              <a:solidFill>
                <a:prstClr val="white"/>
              </a:solidFill>
            </a:endParaRPr>
          </a:p>
        </p:txBody>
      </p:sp>
      <p:sp>
        <p:nvSpPr>
          <p:cNvPr id="2" name="Block Arc 1">
            <a:extLst>
              <a:ext uri="{FF2B5EF4-FFF2-40B4-BE49-F238E27FC236}">
                <a16:creationId xmlns:a16="http://schemas.microsoft.com/office/drawing/2014/main" id="{02267234-8E4C-4339-9595-8766F0EAFDCC}"/>
              </a:ext>
            </a:extLst>
          </p:cNvPr>
          <p:cNvSpPr/>
          <p:nvPr/>
        </p:nvSpPr>
        <p:spPr>
          <a:xfrm>
            <a:off x="5791124" y="557767"/>
            <a:ext cx="609767" cy="580221"/>
          </a:xfrm>
          <a:prstGeom prst="blockArc">
            <a:avLst>
              <a:gd name="adj1" fmla="val 11105652"/>
              <a:gd name="adj2" fmla="val 5424571"/>
              <a:gd name="adj3" fmla="val 19082"/>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black"/>
              </a:solidFill>
            </a:endParaRPr>
          </a:p>
        </p:txBody>
      </p:sp>
      <p:sp>
        <p:nvSpPr>
          <p:cNvPr id="70" name="Block Arc 69">
            <a:extLst>
              <a:ext uri="{FF2B5EF4-FFF2-40B4-BE49-F238E27FC236}">
                <a16:creationId xmlns:a16="http://schemas.microsoft.com/office/drawing/2014/main" id="{BD873949-CBD7-41B7-A2F6-08DB28D94907}"/>
              </a:ext>
            </a:extLst>
          </p:cNvPr>
          <p:cNvSpPr/>
          <p:nvPr/>
        </p:nvSpPr>
        <p:spPr>
          <a:xfrm>
            <a:off x="5791124" y="1251952"/>
            <a:ext cx="609767" cy="580221"/>
          </a:xfrm>
          <a:prstGeom prst="blockArc">
            <a:avLst>
              <a:gd name="adj1" fmla="val 11105652"/>
              <a:gd name="adj2" fmla="val 5424571"/>
              <a:gd name="adj3" fmla="val 19082"/>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black"/>
              </a:solidFill>
            </a:endParaRPr>
          </a:p>
        </p:txBody>
      </p:sp>
      <p:sp>
        <p:nvSpPr>
          <p:cNvPr id="88" name="Block Arc 87">
            <a:extLst>
              <a:ext uri="{FF2B5EF4-FFF2-40B4-BE49-F238E27FC236}">
                <a16:creationId xmlns:a16="http://schemas.microsoft.com/office/drawing/2014/main" id="{522C2B6B-47F7-4FDA-9963-057DBDED67B2}"/>
              </a:ext>
            </a:extLst>
          </p:cNvPr>
          <p:cNvSpPr/>
          <p:nvPr/>
        </p:nvSpPr>
        <p:spPr>
          <a:xfrm>
            <a:off x="5791124" y="1869567"/>
            <a:ext cx="609767" cy="580221"/>
          </a:xfrm>
          <a:prstGeom prst="blockArc">
            <a:avLst>
              <a:gd name="adj1" fmla="val 11105652"/>
              <a:gd name="adj2" fmla="val 5424571"/>
              <a:gd name="adj3" fmla="val 19082"/>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black"/>
              </a:solidFill>
            </a:endParaRPr>
          </a:p>
        </p:txBody>
      </p:sp>
      <p:sp>
        <p:nvSpPr>
          <p:cNvPr id="89" name="Block Arc 88">
            <a:extLst>
              <a:ext uri="{FF2B5EF4-FFF2-40B4-BE49-F238E27FC236}">
                <a16:creationId xmlns:a16="http://schemas.microsoft.com/office/drawing/2014/main" id="{383F6F3C-A109-46C5-9A25-EE57B7EB7998}"/>
              </a:ext>
            </a:extLst>
          </p:cNvPr>
          <p:cNvSpPr/>
          <p:nvPr/>
        </p:nvSpPr>
        <p:spPr>
          <a:xfrm>
            <a:off x="5791124" y="2534746"/>
            <a:ext cx="609767" cy="580221"/>
          </a:xfrm>
          <a:prstGeom prst="blockArc">
            <a:avLst>
              <a:gd name="adj1" fmla="val 11105652"/>
              <a:gd name="adj2" fmla="val 5424571"/>
              <a:gd name="adj3" fmla="val 19082"/>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black"/>
              </a:solidFill>
            </a:endParaRPr>
          </a:p>
        </p:txBody>
      </p:sp>
      <p:sp>
        <p:nvSpPr>
          <p:cNvPr id="90" name="Block Arc 89">
            <a:extLst>
              <a:ext uri="{FF2B5EF4-FFF2-40B4-BE49-F238E27FC236}">
                <a16:creationId xmlns:a16="http://schemas.microsoft.com/office/drawing/2014/main" id="{DA78F444-DD0B-40E4-8F99-56BF955129E1}"/>
              </a:ext>
            </a:extLst>
          </p:cNvPr>
          <p:cNvSpPr/>
          <p:nvPr/>
        </p:nvSpPr>
        <p:spPr>
          <a:xfrm>
            <a:off x="5791124" y="3168765"/>
            <a:ext cx="609767" cy="580221"/>
          </a:xfrm>
          <a:prstGeom prst="blockArc">
            <a:avLst>
              <a:gd name="adj1" fmla="val 11105652"/>
              <a:gd name="adj2" fmla="val 5424571"/>
              <a:gd name="adj3" fmla="val 19082"/>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black"/>
              </a:solidFill>
            </a:endParaRPr>
          </a:p>
        </p:txBody>
      </p:sp>
      <p:sp>
        <p:nvSpPr>
          <p:cNvPr id="91" name="Block Arc 90">
            <a:extLst>
              <a:ext uri="{FF2B5EF4-FFF2-40B4-BE49-F238E27FC236}">
                <a16:creationId xmlns:a16="http://schemas.microsoft.com/office/drawing/2014/main" id="{4450D615-9B35-45DB-BC94-CE554A96A3A9}"/>
              </a:ext>
            </a:extLst>
          </p:cNvPr>
          <p:cNvSpPr/>
          <p:nvPr/>
        </p:nvSpPr>
        <p:spPr>
          <a:xfrm>
            <a:off x="5791124" y="3795999"/>
            <a:ext cx="609767" cy="580221"/>
          </a:xfrm>
          <a:prstGeom prst="blockArc">
            <a:avLst>
              <a:gd name="adj1" fmla="val 11105652"/>
              <a:gd name="adj2" fmla="val 5424571"/>
              <a:gd name="adj3" fmla="val 19082"/>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black"/>
              </a:solidFill>
            </a:endParaRPr>
          </a:p>
        </p:txBody>
      </p:sp>
      <p:sp>
        <p:nvSpPr>
          <p:cNvPr id="92" name="Block Arc 91">
            <a:extLst>
              <a:ext uri="{FF2B5EF4-FFF2-40B4-BE49-F238E27FC236}">
                <a16:creationId xmlns:a16="http://schemas.microsoft.com/office/drawing/2014/main" id="{579527E0-23F8-4738-82F4-BB07019149F0}"/>
              </a:ext>
            </a:extLst>
          </p:cNvPr>
          <p:cNvSpPr/>
          <p:nvPr/>
        </p:nvSpPr>
        <p:spPr>
          <a:xfrm>
            <a:off x="5791124" y="4410727"/>
            <a:ext cx="609767" cy="580221"/>
          </a:xfrm>
          <a:prstGeom prst="blockArc">
            <a:avLst>
              <a:gd name="adj1" fmla="val 11105652"/>
              <a:gd name="adj2" fmla="val 5424571"/>
              <a:gd name="adj3" fmla="val 19082"/>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black"/>
              </a:solidFill>
            </a:endParaRPr>
          </a:p>
        </p:txBody>
      </p:sp>
      <p:sp>
        <p:nvSpPr>
          <p:cNvPr id="93" name="Block Arc 92">
            <a:extLst>
              <a:ext uri="{FF2B5EF4-FFF2-40B4-BE49-F238E27FC236}">
                <a16:creationId xmlns:a16="http://schemas.microsoft.com/office/drawing/2014/main" id="{06316391-CF85-4865-9B8F-479F1ED96A79}"/>
              </a:ext>
            </a:extLst>
          </p:cNvPr>
          <p:cNvSpPr/>
          <p:nvPr/>
        </p:nvSpPr>
        <p:spPr>
          <a:xfrm>
            <a:off x="5791124" y="5085321"/>
            <a:ext cx="609767" cy="580221"/>
          </a:xfrm>
          <a:prstGeom prst="blockArc">
            <a:avLst>
              <a:gd name="adj1" fmla="val 11105652"/>
              <a:gd name="adj2" fmla="val 5424571"/>
              <a:gd name="adj3" fmla="val 19082"/>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black"/>
              </a:solidFill>
            </a:endParaRPr>
          </a:p>
        </p:txBody>
      </p:sp>
      <p:sp>
        <p:nvSpPr>
          <p:cNvPr id="94" name="Block Arc 93">
            <a:extLst>
              <a:ext uri="{FF2B5EF4-FFF2-40B4-BE49-F238E27FC236}">
                <a16:creationId xmlns:a16="http://schemas.microsoft.com/office/drawing/2014/main" id="{53C00357-7376-4E46-A7BD-B2C74401347B}"/>
              </a:ext>
            </a:extLst>
          </p:cNvPr>
          <p:cNvSpPr/>
          <p:nvPr/>
        </p:nvSpPr>
        <p:spPr>
          <a:xfrm>
            <a:off x="5791124" y="5696646"/>
            <a:ext cx="609767" cy="580221"/>
          </a:xfrm>
          <a:prstGeom prst="blockArc">
            <a:avLst>
              <a:gd name="adj1" fmla="val 11105652"/>
              <a:gd name="adj2" fmla="val 5424571"/>
              <a:gd name="adj3" fmla="val 19082"/>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37" tIns="45720" rIns="91437" bIns="45720" rtlCol="0" anchor="ctr"/>
          <a:lstStyle/>
          <a:p>
            <a:pPr algn="ctr" defTabSz="914379"/>
            <a:endParaRPr lang="vi-VN">
              <a:solidFill>
                <a:prstClr val="black"/>
              </a:solidFill>
            </a:endParaRPr>
          </a:p>
        </p:txBody>
      </p:sp>
      <p:pic>
        <p:nvPicPr>
          <p:cNvPr id="66" name="Picture 2" descr="C:\Users\Admin\Desktop\tang-hap-hanh-anh-aap-va_-mam-xanh-chai-lac-vaeaen-chai-2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85" y="42376"/>
            <a:ext cx="5791115" cy="3238122"/>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3" descr="C:\Users\Admin\Desktop\tang-hap-hanh-anh-aap-va_-mam-xanh-chai-lac-vaeaen-chai-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85" y="3238128"/>
            <a:ext cx="5791115" cy="3280141"/>
          </a:xfrm>
          <a:prstGeom prst="rect">
            <a:avLst/>
          </a:prstGeom>
          <a:noFill/>
          <a:extLst>
            <a:ext uri="{909E8E84-426E-40DD-AFC4-6F175D3DCCD1}">
              <a14:hiddenFill xmlns:a14="http://schemas.microsoft.com/office/drawing/2010/main">
                <a:solidFill>
                  <a:srgbClr val="FFFFFF"/>
                </a:solidFill>
              </a14:hiddenFill>
            </a:ext>
          </a:extLst>
        </p:spPr>
      </p:pic>
      <p:sp>
        <p:nvSpPr>
          <p:cNvPr id="96" name="Oval 95"/>
          <p:cNvSpPr/>
          <p:nvPr/>
        </p:nvSpPr>
        <p:spPr>
          <a:xfrm>
            <a:off x="1891695" y="1771425"/>
            <a:ext cx="5267319" cy="3976331"/>
          </a:xfrm>
          <a:prstGeom prst="ellipse">
            <a:avLst/>
          </a:prstGeom>
          <a:solidFill>
            <a:srgbClr val="F79646">
              <a:lumMod val="40000"/>
              <a:lumOff val="60000"/>
            </a:srgbClr>
          </a:solidFill>
          <a:ln w="25400" cap="flat" cmpd="sng" algn="ctr">
            <a:solidFill>
              <a:srgbClr val="C0504D">
                <a:lumMod val="60000"/>
                <a:lumOff val="40000"/>
              </a:srgbClr>
            </a:solidFill>
            <a:prstDash val="solid"/>
          </a:ln>
          <a:effectLst/>
        </p:spPr>
        <p:txBody>
          <a:bodyPr lIns="91437" tIns="45720" rIns="91437" bIns="45720" anchor="ctr"/>
          <a:lstStyle/>
          <a:p>
            <a:pPr algn="ctr" defTabSz="914379" eaLnBrk="0" fontAlgn="base" hangingPunct="0">
              <a:spcBef>
                <a:spcPct val="0"/>
              </a:spcBef>
              <a:spcAft>
                <a:spcPct val="0"/>
              </a:spcAft>
              <a:defRPr/>
            </a:pPr>
            <a:endParaRPr lang="en-US" kern="0">
              <a:solidFill>
                <a:prstClr val="white"/>
              </a:solidFill>
              <a:latin typeface="Calibri"/>
            </a:endParaRPr>
          </a:p>
        </p:txBody>
      </p:sp>
      <p:sp>
        <p:nvSpPr>
          <p:cNvPr id="97" name="Text Box 5"/>
          <p:cNvSpPr txBox="1">
            <a:spLocks noChangeArrowheads="1"/>
          </p:cNvSpPr>
          <p:nvPr/>
        </p:nvSpPr>
        <p:spPr bwMode="auto">
          <a:xfrm>
            <a:off x="2314573" y="2874597"/>
            <a:ext cx="440226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7" tIns="45720" rIns="91437" bIns="45720">
            <a:spAutoFit/>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lgn="ctr" defTabSz="914379" eaLnBrk="0" fontAlgn="base" hangingPunct="0">
              <a:spcBef>
                <a:spcPct val="0"/>
              </a:spcBef>
              <a:spcAft>
                <a:spcPct val="0"/>
              </a:spcAft>
              <a:defRPr/>
            </a:pPr>
            <a:r>
              <a:rPr lang="vi-VN" sz="3600" b="1" i="1" dirty="0">
                <a:solidFill>
                  <a:srgbClr val="C0504D">
                    <a:lumMod val="75000"/>
                  </a:srgbClr>
                </a:solidFill>
                <a:latin typeface="Sitka Small" panose="02000505000000020004" pitchFamily="2" charset="0"/>
              </a:rPr>
              <a:t>Chúc các em học tốt!</a:t>
            </a:r>
            <a:endParaRPr lang="en-US" sz="3600" i="1" dirty="0">
              <a:solidFill>
                <a:srgbClr val="C0504D">
                  <a:lumMod val="75000"/>
                </a:srgbClr>
              </a:solidFill>
              <a:latin typeface="Sitka Small" panose="02000505000000020004" pitchFamily="2" charset="0"/>
            </a:endParaRPr>
          </a:p>
        </p:txBody>
      </p:sp>
      <p:grpSp>
        <p:nvGrpSpPr>
          <p:cNvPr id="98" name="Google Shape;2514;p65"/>
          <p:cNvGrpSpPr/>
          <p:nvPr/>
        </p:nvGrpSpPr>
        <p:grpSpPr>
          <a:xfrm>
            <a:off x="2632927" y="4617910"/>
            <a:ext cx="741984" cy="526082"/>
            <a:chOff x="2386352" y="2555582"/>
            <a:chExt cx="556488" cy="526082"/>
          </a:xfrm>
        </p:grpSpPr>
        <p:sp>
          <p:nvSpPr>
            <p:cNvPr id="99" name="Google Shape;2515;p65"/>
            <p:cNvSpPr/>
            <p:nvPr/>
          </p:nvSpPr>
          <p:spPr>
            <a:xfrm>
              <a:off x="2386352" y="2555582"/>
              <a:ext cx="556488" cy="526082"/>
            </a:xfrm>
            <a:custGeom>
              <a:avLst/>
              <a:gdLst/>
              <a:ahLst/>
              <a:cxnLst/>
              <a:rect l="l" t="t" r="r" b="b"/>
              <a:pathLst>
                <a:path w="3935" h="3720" extrusionOk="0">
                  <a:moveTo>
                    <a:pt x="2026" y="1"/>
                  </a:moveTo>
                  <a:cubicBezTo>
                    <a:pt x="2018" y="1"/>
                    <a:pt x="2010" y="1"/>
                    <a:pt x="2002" y="2"/>
                  </a:cubicBezTo>
                  <a:cubicBezTo>
                    <a:pt x="1632" y="26"/>
                    <a:pt x="1335" y="335"/>
                    <a:pt x="1787" y="1383"/>
                  </a:cubicBezTo>
                  <a:cubicBezTo>
                    <a:pt x="1787" y="1383"/>
                    <a:pt x="1103" y="591"/>
                    <a:pt x="678" y="591"/>
                  </a:cubicBezTo>
                  <a:cubicBezTo>
                    <a:pt x="595" y="591"/>
                    <a:pt x="522" y="621"/>
                    <a:pt x="466" y="692"/>
                  </a:cubicBezTo>
                  <a:cubicBezTo>
                    <a:pt x="216" y="1038"/>
                    <a:pt x="1418" y="1752"/>
                    <a:pt x="1418" y="1752"/>
                  </a:cubicBezTo>
                  <a:cubicBezTo>
                    <a:pt x="1418" y="1752"/>
                    <a:pt x="1013" y="1651"/>
                    <a:pt x="669" y="1651"/>
                  </a:cubicBezTo>
                  <a:cubicBezTo>
                    <a:pt x="473" y="1651"/>
                    <a:pt x="297" y="1684"/>
                    <a:pt x="228" y="1788"/>
                  </a:cubicBezTo>
                  <a:cubicBezTo>
                    <a:pt x="1" y="2142"/>
                    <a:pt x="445" y="2214"/>
                    <a:pt x="841" y="2214"/>
                  </a:cubicBezTo>
                  <a:cubicBezTo>
                    <a:pt x="1111" y="2214"/>
                    <a:pt x="1359" y="2181"/>
                    <a:pt x="1359" y="2181"/>
                  </a:cubicBezTo>
                  <a:lnTo>
                    <a:pt x="1359" y="2181"/>
                  </a:lnTo>
                  <a:cubicBezTo>
                    <a:pt x="1359" y="2181"/>
                    <a:pt x="585" y="2633"/>
                    <a:pt x="692" y="3038"/>
                  </a:cubicBezTo>
                  <a:cubicBezTo>
                    <a:pt x="711" y="3107"/>
                    <a:pt x="758" y="3136"/>
                    <a:pt x="823" y="3136"/>
                  </a:cubicBezTo>
                  <a:cubicBezTo>
                    <a:pt x="1125" y="3136"/>
                    <a:pt x="1811" y="2514"/>
                    <a:pt x="1811" y="2514"/>
                  </a:cubicBezTo>
                  <a:lnTo>
                    <a:pt x="1811" y="2514"/>
                  </a:lnTo>
                  <a:cubicBezTo>
                    <a:pt x="1811" y="2514"/>
                    <a:pt x="1549" y="3645"/>
                    <a:pt x="2049" y="3717"/>
                  </a:cubicBezTo>
                  <a:cubicBezTo>
                    <a:pt x="2062" y="3719"/>
                    <a:pt x="2075" y="3720"/>
                    <a:pt x="2088" y="3720"/>
                  </a:cubicBezTo>
                  <a:cubicBezTo>
                    <a:pt x="2528" y="3720"/>
                    <a:pt x="2371" y="2514"/>
                    <a:pt x="2371" y="2514"/>
                  </a:cubicBezTo>
                  <a:lnTo>
                    <a:pt x="2371" y="2514"/>
                  </a:lnTo>
                  <a:cubicBezTo>
                    <a:pt x="2371" y="2514"/>
                    <a:pt x="2693" y="3264"/>
                    <a:pt x="3076" y="3264"/>
                  </a:cubicBezTo>
                  <a:cubicBezTo>
                    <a:pt x="3103" y="3264"/>
                    <a:pt x="3129" y="3260"/>
                    <a:pt x="3156" y="3252"/>
                  </a:cubicBezTo>
                  <a:cubicBezTo>
                    <a:pt x="3728" y="3098"/>
                    <a:pt x="2835" y="2109"/>
                    <a:pt x="2835" y="2109"/>
                  </a:cubicBezTo>
                  <a:lnTo>
                    <a:pt x="2835" y="2109"/>
                  </a:lnTo>
                  <a:cubicBezTo>
                    <a:pt x="2835" y="2109"/>
                    <a:pt x="3197" y="2261"/>
                    <a:pt x="3494" y="2261"/>
                  </a:cubicBezTo>
                  <a:cubicBezTo>
                    <a:pt x="3681" y="2261"/>
                    <a:pt x="3843" y="2200"/>
                    <a:pt x="3871" y="2002"/>
                  </a:cubicBezTo>
                  <a:cubicBezTo>
                    <a:pt x="3934" y="1675"/>
                    <a:pt x="3486" y="1625"/>
                    <a:pt x="3084" y="1625"/>
                  </a:cubicBezTo>
                  <a:cubicBezTo>
                    <a:pt x="2959" y="1625"/>
                    <a:pt x="2839" y="1630"/>
                    <a:pt x="2740" y="1633"/>
                  </a:cubicBezTo>
                  <a:cubicBezTo>
                    <a:pt x="2740" y="1633"/>
                    <a:pt x="3597" y="1097"/>
                    <a:pt x="3502" y="633"/>
                  </a:cubicBezTo>
                  <a:cubicBezTo>
                    <a:pt x="3462" y="401"/>
                    <a:pt x="3359" y="307"/>
                    <a:pt x="3227" y="307"/>
                  </a:cubicBezTo>
                  <a:cubicBezTo>
                    <a:pt x="2921" y="307"/>
                    <a:pt x="2465" y="818"/>
                    <a:pt x="2323" y="1276"/>
                  </a:cubicBezTo>
                  <a:cubicBezTo>
                    <a:pt x="2323" y="1276"/>
                    <a:pt x="2472" y="1"/>
                    <a:pt x="2026" y="1"/>
                  </a:cubicBezTo>
                  <a:close/>
                </a:path>
              </a:pathLst>
            </a:custGeom>
            <a:solidFill>
              <a:srgbClr val="CD5B70"/>
            </a:solidFill>
            <a:ln>
              <a:noFill/>
            </a:ln>
          </p:spPr>
          <p:txBody>
            <a:bodyPr spcFirstLastPara="1" wrap="square" lIns="91425" tIns="91425" rIns="91425" bIns="91425" anchor="ctr" anchorCtr="0">
              <a:noAutofit/>
            </a:bodyPr>
            <a:lstStyle/>
            <a:p>
              <a:pPr defTabSz="914379"/>
              <a:endParaRPr kern="0">
                <a:solidFill>
                  <a:sysClr val="windowText" lastClr="000000"/>
                </a:solidFill>
              </a:endParaRPr>
            </a:p>
          </p:txBody>
        </p:sp>
        <p:sp>
          <p:nvSpPr>
            <p:cNvPr id="100" name="Google Shape;2516;p65"/>
            <p:cNvSpPr/>
            <p:nvPr/>
          </p:nvSpPr>
          <p:spPr>
            <a:xfrm>
              <a:off x="2633977" y="2761205"/>
              <a:ext cx="121338" cy="121338"/>
            </a:xfrm>
            <a:custGeom>
              <a:avLst/>
              <a:gdLst/>
              <a:ahLst/>
              <a:cxnLst/>
              <a:rect l="l" t="t" r="r" b="b"/>
              <a:pathLst>
                <a:path w="858" h="858" extrusionOk="0">
                  <a:moveTo>
                    <a:pt x="429" y="0"/>
                  </a:moveTo>
                  <a:cubicBezTo>
                    <a:pt x="191" y="0"/>
                    <a:pt x="1" y="191"/>
                    <a:pt x="1" y="429"/>
                  </a:cubicBezTo>
                  <a:cubicBezTo>
                    <a:pt x="1" y="667"/>
                    <a:pt x="191" y="858"/>
                    <a:pt x="429" y="858"/>
                  </a:cubicBezTo>
                  <a:cubicBezTo>
                    <a:pt x="667" y="858"/>
                    <a:pt x="858" y="667"/>
                    <a:pt x="858" y="429"/>
                  </a:cubicBezTo>
                  <a:cubicBezTo>
                    <a:pt x="858" y="191"/>
                    <a:pt x="667" y="0"/>
                    <a:pt x="429" y="0"/>
                  </a:cubicBezTo>
                  <a:close/>
                </a:path>
              </a:pathLst>
            </a:custGeom>
            <a:solidFill>
              <a:srgbClr val="402549"/>
            </a:solidFill>
            <a:ln>
              <a:noFill/>
            </a:ln>
          </p:spPr>
          <p:txBody>
            <a:bodyPr spcFirstLastPara="1" wrap="square" lIns="91425" tIns="91425" rIns="91425" bIns="91425" anchor="ctr" anchorCtr="0">
              <a:noAutofit/>
            </a:bodyPr>
            <a:lstStyle/>
            <a:p>
              <a:pPr defTabSz="914379"/>
              <a:endParaRPr kern="0">
                <a:solidFill>
                  <a:sysClr val="windowText" lastClr="000000"/>
                </a:solidFill>
              </a:endParaRPr>
            </a:p>
          </p:txBody>
        </p:sp>
      </p:grpSp>
      <p:grpSp>
        <p:nvGrpSpPr>
          <p:cNvPr id="101" name="Google Shape;2514;p65"/>
          <p:cNvGrpSpPr/>
          <p:nvPr/>
        </p:nvGrpSpPr>
        <p:grpSpPr>
          <a:xfrm>
            <a:off x="6146228" y="4425299"/>
            <a:ext cx="741984" cy="526082"/>
            <a:chOff x="2386352" y="2555582"/>
            <a:chExt cx="556488" cy="526082"/>
          </a:xfrm>
        </p:grpSpPr>
        <p:sp>
          <p:nvSpPr>
            <p:cNvPr id="102" name="Google Shape;2515;p65"/>
            <p:cNvSpPr/>
            <p:nvPr/>
          </p:nvSpPr>
          <p:spPr>
            <a:xfrm>
              <a:off x="2386352" y="2555582"/>
              <a:ext cx="556488" cy="526082"/>
            </a:xfrm>
            <a:custGeom>
              <a:avLst/>
              <a:gdLst/>
              <a:ahLst/>
              <a:cxnLst/>
              <a:rect l="l" t="t" r="r" b="b"/>
              <a:pathLst>
                <a:path w="3935" h="3720" extrusionOk="0">
                  <a:moveTo>
                    <a:pt x="2026" y="1"/>
                  </a:moveTo>
                  <a:cubicBezTo>
                    <a:pt x="2018" y="1"/>
                    <a:pt x="2010" y="1"/>
                    <a:pt x="2002" y="2"/>
                  </a:cubicBezTo>
                  <a:cubicBezTo>
                    <a:pt x="1632" y="26"/>
                    <a:pt x="1335" y="335"/>
                    <a:pt x="1787" y="1383"/>
                  </a:cubicBezTo>
                  <a:cubicBezTo>
                    <a:pt x="1787" y="1383"/>
                    <a:pt x="1103" y="591"/>
                    <a:pt x="678" y="591"/>
                  </a:cubicBezTo>
                  <a:cubicBezTo>
                    <a:pt x="595" y="591"/>
                    <a:pt x="522" y="621"/>
                    <a:pt x="466" y="692"/>
                  </a:cubicBezTo>
                  <a:cubicBezTo>
                    <a:pt x="216" y="1038"/>
                    <a:pt x="1418" y="1752"/>
                    <a:pt x="1418" y="1752"/>
                  </a:cubicBezTo>
                  <a:cubicBezTo>
                    <a:pt x="1418" y="1752"/>
                    <a:pt x="1013" y="1651"/>
                    <a:pt x="669" y="1651"/>
                  </a:cubicBezTo>
                  <a:cubicBezTo>
                    <a:pt x="473" y="1651"/>
                    <a:pt x="297" y="1684"/>
                    <a:pt x="228" y="1788"/>
                  </a:cubicBezTo>
                  <a:cubicBezTo>
                    <a:pt x="1" y="2142"/>
                    <a:pt x="445" y="2214"/>
                    <a:pt x="841" y="2214"/>
                  </a:cubicBezTo>
                  <a:cubicBezTo>
                    <a:pt x="1111" y="2214"/>
                    <a:pt x="1359" y="2181"/>
                    <a:pt x="1359" y="2181"/>
                  </a:cubicBezTo>
                  <a:lnTo>
                    <a:pt x="1359" y="2181"/>
                  </a:lnTo>
                  <a:cubicBezTo>
                    <a:pt x="1359" y="2181"/>
                    <a:pt x="585" y="2633"/>
                    <a:pt x="692" y="3038"/>
                  </a:cubicBezTo>
                  <a:cubicBezTo>
                    <a:pt x="711" y="3107"/>
                    <a:pt x="758" y="3136"/>
                    <a:pt x="823" y="3136"/>
                  </a:cubicBezTo>
                  <a:cubicBezTo>
                    <a:pt x="1125" y="3136"/>
                    <a:pt x="1811" y="2514"/>
                    <a:pt x="1811" y="2514"/>
                  </a:cubicBezTo>
                  <a:lnTo>
                    <a:pt x="1811" y="2514"/>
                  </a:lnTo>
                  <a:cubicBezTo>
                    <a:pt x="1811" y="2514"/>
                    <a:pt x="1549" y="3645"/>
                    <a:pt x="2049" y="3717"/>
                  </a:cubicBezTo>
                  <a:cubicBezTo>
                    <a:pt x="2062" y="3719"/>
                    <a:pt x="2075" y="3720"/>
                    <a:pt x="2088" y="3720"/>
                  </a:cubicBezTo>
                  <a:cubicBezTo>
                    <a:pt x="2528" y="3720"/>
                    <a:pt x="2371" y="2514"/>
                    <a:pt x="2371" y="2514"/>
                  </a:cubicBezTo>
                  <a:lnTo>
                    <a:pt x="2371" y="2514"/>
                  </a:lnTo>
                  <a:cubicBezTo>
                    <a:pt x="2371" y="2514"/>
                    <a:pt x="2693" y="3264"/>
                    <a:pt x="3076" y="3264"/>
                  </a:cubicBezTo>
                  <a:cubicBezTo>
                    <a:pt x="3103" y="3264"/>
                    <a:pt x="3129" y="3260"/>
                    <a:pt x="3156" y="3252"/>
                  </a:cubicBezTo>
                  <a:cubicBezTo>
                    <a:pt x="3728" y="3098"/>
                    <a:pt x="2835" y="2109"/>
                    <a:pt x="2835" y="2109"/>
                  </a:cubicBezTo>
                  <a:lnTo>
                    <a:pt x="2835" y="2109"/>
                  </a:lnTo>
                  <a:cubicBezTo>
                    <a:pt x="2835" y="2109"/>
                    <a:pt x="3197" y="2261"/>
                    <a:pt x="3494" y="2261"/>
                  </a:cubicBezTo>
                  <a:cubicBezTo>
                    <a:pt x="3681" y="2261"/>
                    <a:pt x="3843" y="2200"/>
                    <a:pt x="3871" y="2002"/>
                  </a:cubicBezTo>
                  <a:cubicBezTo>
                    <a:pt x="3934" y="1675"/>
                    <a:pt x="3486" y="1625"/>
                    <a:pt x="3084" y="1625"/>
                  </a:cubicBezTo>
                  <a:cubicBezTo>
                    <a:pt x="2959" y="1625"/>
                    <a:pt x="2839" y="1630"/>
                    <a:pt x="2740" y="1633"/>
                  </a:cubicBezTo>
                  <a:cubicBezTo>
                    <a:pt x="2740" y="1633"/>
                    <a:pt x="3597" y="1097"/>
                    <a:pt x="3502" y="633"/>
                  </a:cubicBezTo>
                  <a:cubicBezTo>
                    <a:pt x="3462" y="401"/>
                    <a:pt x="3359" y="307"/>
                    <a:pt x="3227" y="307"/>
                  </a:cubicBezTo>
                  <a:cubicBezTo>
                    <a:pt x="2921" y="307"/>
                    <a:pt x="2465" y="818"/>
                    <a:pt x="2323" y="1276"/>
                  </a:cubicBezTo>
                  <a:cubicBezTo>
                    <a:pt x="2323" y="1276"/>
                    <a:pt x="2472" y="1"/>
                    <a:pt x="2026" y="1"/>
                  </a:cubicBezTo>
                  <a:close/>
                </a:path>
              </a:pathLst>
            </a:custGeom>
            <a:solidFill>
              <a:srgbClr val="CD5B70"/>
            </a:solidFill>
            <a:ln>
              <a:noFill/>
            </a:ln>
          </p:spPr>
          <p:txBody>
            <a:bodyPr spcFirstLastPara="1" wrap="square" lIns="91425" tIns="91425" rIns="91425" bIns="91425" anchor="ctr" anchorCtr="0">
              <a:noAutofit/>
            </a:bodyPr>
            <a:lstStyle/>
            <a:p>
              <a:pPr defTabSz="914379"/>
              <a:endParaRPr kern="0">
                <a:solidFill>
                  <a:sysClr val="windowText" lastClr="000000"/>
                </a:solidFill>
              </a:endParaRPr>
            </a:p>
          </p:txBody>
        </p:sp>
        <p:sp>
          <p:nvSpPr>
            <p:cNvPr id="103" name="Google Shape;2516;p65"/>
            <p:cNvSpPr/>
            <p:nvPr/>
          </p:nvSpPr>
          <p:spPr>
            <a:xfrm>
              <a:off x="2633977" y="2761205"/>
              <a:ext cx="121338" cy="121338"/>
            </a:xfrm>
            <a:custGeom>
              <a:avLst/>
              <a:gdLst/>
              <a:ahLst/>
              <a:cxnLst/>
              <a:rect l="l" t="t" r="r" b="b"/>
              <a:pathLst>
                <a:path w="858" h="858" extrusionOk="0">
                  <a:moveTo>
                    <a:pt x="429" y="0"/>
                  </a:moveTo>
                  <a:cubicBezTo>
                    <a:pt x="191" y="0"/>
                    <a:pt x="1" y="191"/>
                    <a:pt x="1" y="429"/>
                  </a:cubicBezTo>
                  <a:cubicBezTo>
                    <a:pt x="1" y="667"/>
                    <a:pt x="191" y="858"/>
                    <a:pt x="429" y="858"/>
                  </a:cubicBezTo>
                  <a:cubicBezTo>
                    <a:pt x="667" y="858"/>
                    <a:pt x="858" y="667"/>
                    <a:pt x="858" y="429"/>
                  </a:cubicBezTo>
                  <a:cubicBezTo>
                    <a:pt x="858" y="191"/>
                    <a:pt x="667" y="0"/>
                    <a:pt x="429" y="0"/>
                  </a:cubicBezTo>
                  <a:close/>
                </a:path>
              </a:pathLst>
            </a:custGeom>
            <a:solidFill>
              <a:srgbClr val="402549"/>
            </a:solidFill>
            <a:ln>
              <a:noFill/>
            </a:ln>
          </p:spPr>
          <p:txBody>
            <a:bodyPr spcFirstLastPara="1" wrap="square" lIns="91425" tIns="91425" rIns="91425" bIns="91425" anchor="ctr" anchorCtr="0">
              <a:noAutofit/>
            </a:bodyPr>
            <a:lstStyle/>
            <a:p>
              <a:pPr defTabSz="914379"/>
              <a:endParaRPr kern="0">
                <a:solidFill>
                  <a:sysClr val="windowText" lastClr="000000"/>
                </a:solidFill>
              </a:endParaRPr>
            </a:p>
          </p:txBody>
        </p:sp>
      </p:grpSp>
      <p:grpSp>
        <p:nvGrpSpPr>
          <p:cNvPr id="104" name="Google Shape;2514;p65"/>
          <p:cNvGrpSpPr/>
          <p:nvPr/>
        </p:nvGrpSpPr>
        <p:grpSpPr>
          <a:xfrm>
            <a:off x="4583866" y="4974396"/>
            <a:ext cx="741984" cy="526082"/>
            <a:chOff x="2386352" y="2555582"/>
            <a:chExt cx="556488" cy="526082"/>
          </a:xfrm>
        </p:grpSpPr>
        <p:sp>
          <p:nvSpPr>
            <p:cNvPr id="105" name="Google Shape;2515;p65"/>
            <p:cNvSpPr/>
            <p:nvPr/>
          </p:nvSpPr>
          <p:spPr>
            <a:xfrm>
              <a:off x="2386352" y="2555582"/>
              <a:ext cx="556488" cy="526082"/>
            </a:xfrm>
            <a:custGeom>
              <a:avLst/>
              <a:gdLst/>
              <a:ahLst/>
              <a:cxnLst/>
              <a:rect l="l" t="t" r="r" b="b"/>
              <a:pathLst>
                <a:path w="3935" h="3720" extrusionOk="0">
                  <a:moveTo>
                    <a:pt x="2026" y="1"/>
                  </a:moveTo>
                  <a:cubicBezTo>
                    <a:pt x="2018" y="1"/>
                    <a:pt x="2010" y="1"/>
                    <a:pt x="2002" y="2"/>
                  </a:cubicBezTo>
                  <a:cubicBezTo>
                    <a:pt x="1632" y="26"/>
                    <a:pt x="1335" y="335"/>
                    <a:pt x="1787" y="1383"/>
                  </a:cubicBezTo>
                  <a:cubicBezTo>
                    <a:pt x="1787" y="1383"/>
                    <a:pt x="1103" y="591"/>
                    <a:pt x="678" y="591"/>
                  </a:cubicBezTo>
                  <a:cubicBezTo>
                    <a:pt x="595" y="591"/>
                    <a:pt x="522" y="621"/>
                    <a:pt x="466" y="692"/>
                  </a:cubicBezTo>
                  <a:cubicBezTo>
                    <a:pt x="216" y="1038"/>
                    <a:pt x="1418" y="1752"/>
                    <a:pt x="1418" y="1752"/>
                  </a:cubicBezTo>
                  <a:cubicBezTo>
                    <a:pt x="1418" y="1752"/>
                    <a:pt x="1013" y="1651"/>
                    <a:pt x="669" y="1651"/>
                  </a:cubicBezTo>
                  <a:cubicBezTo>
                    <a:pt x="473" y="1651"/>
                    <a:pt x="297" y="1684"/>
                    <a:pt x="228" y="1788"/>
                  </a:cubicBezTo>
                  <a:cubicBezTo>
                    <a:pt x="1" y="2142"/>
                    <a:pt x="445" y="2214"/>
                    <a:pt x="841" y="2214"/>
                  </a:cubicBezTo>
                  <a:cubicBezTo>
                    <a:pt x="1111" y="2214"/>
                    <a:pt x="1359" y="2181"/>
                    <a:pt x="1359" y="2181"/>
                  </a:cubicBezTo>
                  <a:lnTo>
                    <a:pt x="1359" y="2181"/>
                  </a:lnTo>
                  <a:cubicBezTo>
                    <a:pt x="1359" y="2181"/>
                    <a:pt x="585" y="2633"/>
                    <a:pt x="692" y="3038"/>
                  </a:cubicBezTo>
                  <a:cubicBezTo>
                    <a:pt x="711" y="3107"/>
                    <a:pt x="758" y="3136"/>
                    <a:pt x="823" y="3136"/>
                  </a:cubicBezTo>
                  <a:cubicBezTo>
                    <a:pt x="1125" y="3136"/>
                    <a:pt x="1811" y="2514"/>
                    <a:pt x="1811" y="2514"/>
                  </a:cubicBezTo>
                  <a:lnTo>
                    <a:pt x="1811" y="2514"/>
                  </a:lnTo>
                  <a:cubicBezTo>
                    <a:pt x="1811" y="2514"/>
                    <a:pt x="1549" y="3645"/>
                    <a:pt x="2049" y="3717"/>
                  </a:cubicBezTo>
                  <a:cubicBezTo>
                    <a:pt x="2062" y="3719"/>
                    <a:pt x="2075" y="3720"/>
                    <a:pt x="2088" y="3720"/>
                  </a:cubicBezTo>
                  <a:cubicBezTo>
                    <a:pt x="2528" y="3720"/>
                    <a:pt x="2371" y="2514"/>
                    <a:pt x="2371" y="2514"/>
                  </a:cubicBezTo>
                  <a:lnTo>
                    <a:pt x="2371" y="2514"/>
                  </a:lnTo>
                  <a:cubicBezTo>
                    <a:pt x="2371" y="2514"/>
                    <a:pt x="2693" y="3264"/>
                    <a:pt x="3076" y="3264"/>
                  </a:cubicBezTo>
                  <a:cubicBezTo>
                    <a:pt x="3103" y="3264"/>
                    <a:pt x="3129" y="3260"/>
                    <a:pt x="3156" y="3252"/>
                  </a:cubicBezTo>
                  <a:cubicBezTo>
                    <a:pt x="3728" y="3098"/>
                    <a:pt x="2835" y="2109"/>
                    <a:pt x="2835" y="2109"/>
                  </a:cubicBezTo>
                  <a:lnTo>
                    <a:pt x="2835" y="2109"/>
                  </a:lnTo>
                  <a:cubicBezTo>
                    <a:pt x="2835" y="2109"/>
                    <a:pt x="3197" y="2261"/>
                    <a:pt x="3494" y="2261"/>
                  </a:cubicBezTo>
                  <a:cubicBezTo>
                    <a:pt x="3681" y="2261"/>
                    <a:pt x="3843" y="2200"/>
                    <a:pt x="3871" y="2002"/>
                  </a:cubicBezTo>
                  <a:cubicBezTo>
                    <a:pt x="3934" y="1675"/>
                    <a:pt x="3486" y="1625"/>
                    <a:pt x="3084" y="1625"/>
                  </a:cubicBezTo>
                  <a:cubicBezTo>
                    <a:pt x="2959" y="1625"/>
                    <a:pt x="2839" y="1630"/>
                    <a:pt x="2740" y="1633"/>
                  </a:cubicBezTo>
                  <a:cubicBezTo>
                    <a:pt x="2740" y="1633"/>
                    <a:pt x="3597" y="1097"/>
                    <a:pt x="3502" y="633"/>
                  </a:cubicBezTo>
                  <a:cubicBezTo>
                    <a:pt x="3462" y="401"/>
                    <a:pt x="3359" y="307"/>
                    <a:pt x="3227" y="307"/>
                  </a:cubicBezTo>
                  <a:cubicBezTo>
                    <a:pt x="2921" y="307"/>
                    <a:pt x="2465" y="818"/>
                    <a:pt x="2323" y="1276"/>
                  </a:cubicBezTo>
                  <a:cubicBezTo>
                    <a:pt x="2323" y="1276"/>
                    <a:pt x="2472" y="1"/>
                    <a:pt x="2026" y="1"/>
                  </a:cubicBezTo>
                  <a:close/>
                </a:path>
              </a:pathLst>
            </a:custGeom>
            <a:solidFill>
              <a:srgbClr val="CD5B70"/>
            </a:solidFill>
            <a:ln>
              <a:noFill/>
            </a:ln>
          </p:spPr>
          <p:txBody>
            <a:bodyPr spcFirstLastPara="1" wrap="square" lIns="91425" tIns="91425" rIns="91425" bIns="91425" anchor="ctr" anchorCtr="0">
              <a:noAutofit/>
            </a:bodyPr>
            <a:lstStyle/>
            <a:p>
              <a:pPr defTabSz="914379"/>
              <a:endParaRPr kern="0">
                <a:solidFill>
                  <a:sysClr val="windowText" lastClr="000000"/>
                </a:solidFill>
              </a:endParaRPr>
            </a:p>
          </p:txBody>
        </p:sp>
        <p:sp>
          <p:nvSpPr>
            <p:cNvPr id="106" name="Google Shape;2516;p65"/>
            <p:cNvSpPr/>
            <p:nvPr/>
          </p:nvSpPr>
          <p:spPr>
            <a:xfrm>
              <a:off x="2633977" y="2761205"/>
              <a:ext cx="121338" cy="121338"/>
            </a:xfrm>
            <a:custGeom>
              <a:avLst/>
              <a:gdLst/>
              <a:ahLst/>
              <a:cxnLst/>
              <a:rect l="l" t="t" r="r" b="b"/>
              <a:pathLst>
                <a:path w="858" h="858" extrusionOk="0">
                  <a:moveTo>
                    <a:pt x="429" y="0"/>
                  </a:moveTo>
                  <a:cubicBezTo>
                    <a:pt x="191" y="0"/>
                    <a:pt x="1" y="191"/>
                    <a:pt x="1" y="429"/>
                  </a:cubicBezTo>
                  <a:cubicBezTo>
                    <a:pt x="1" y="667"/>
                    <a:pt x="191" y="858"/>
                    <a:pt x="429" y="858"/>
                  </a:cubicBezTo>
                  <a:cubicBezTo>
                    <a:pt x="667" y="858"/>
                    <a:pt x="858" y="667"/>
                    <a:pt x="858" y="429"/>
                  </a:cubicBezTo>
                  <a:cubicBezTo>
                    <a:pt x="858" y="191"/>
                    <a:pt x="667" y="0"/>
                    <a:pt x="429" y="0"/>
                  </a:cubicBezTo>
                  <a:close/>
                </a:path>
              </a:pathLst>
            </a:custGeom>
            <a:solidFill>
              <a:srgbClr val="402549"/>
            </a:solidFill>
            <a:ln>
              <a:noFill/>
            </a:ln>
          </p:spPr>
          <p:txBody>
            <a:bodyPr spcFirstLastPara="1" wrap="square" lIns="91425" tIns="91425" rIns="91425" bIns="91425" anchor="ctr" anchorCtr="0">
              <a:noAutofit/>
            </a:bodyPr>
            <a:lstStyle/>
            <a:p>
              <a:pPr defTabSz="914379"/>
              <a:endParaRPr kern="0">
                <a:solidFill>
                  <a:sysClr val="windowText" lastClr="000000"/>
                </a:solidFill>
              </a:endParaRPr>
            </a:p>
          </p:txBody>
        </p:sp>
      </p:grpSp>
    </p:spTree>
    <p:extLst>
      <p:ext uri="{BB962C8B-B14F-4D97-AF65-F5344CB8AC3E}">
        <p14:creationId xmlns:p14="http://schemas.microsoft.com/office/powerpoint/2010/main" val="1673065875"/>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Decision 3"/>
          <p:cNvSpPr/>
          <p:nvPr/>
        </p:nvSpPr>
        <p:spPr>
          <a:xfrm>
            <a:off x="3637430" y="2649071"/>
            <a:ext cx="4598894" cy="2124636"/>
          </a:xfrm>
          <a:prstGeom prst="flowChartDecision">
            <a:avLst/>
          </a:prstGeom>
          <a:solidFill>
            <a:srgbClr val="FFFF0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ysClr val="windowText" lastClr="000000"/>
                </a:solidFill>
                <a:effectLst/>
                <a:uLnTx/>
                <a:uFillTx/>
                <a:latin typeface="Times New Roman" pitchFamily="18" charset="0"/>
                <a:ea typeface="+mn-ea"/>
                <a:cs typeface="Times New Roman" pitchFamily="18" charset="0"/>
              </a:rPr>
              <a:t>HOẠT ĐỘNG TỰ ĐÁNH GIÁ</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6" name="Flowchart: Connector 5"/>
          <p:cNvSpPr/>
          <p:nvPr/>
        </p:nvSpPr>
        <p:spPr>
          <a:xfrm>
            <a:off x="4528297" y="793377"/>
            <a:ext cx="2817159" cy="1855694"/>
          </a:xfrm>
          <a:prstGeom prst="flowChartConnector">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ysClr val="window" lastClr="FFFFFF"/>
                </a:solidFill>
                <a:effectLst/>
                <a:uLnTx/>
                <a:uFillTx/>
                <a:latin typeface="Calibri"/>
                <a:ea typeface="+mn-ea"/>
                <a:cs typeface="+mn-cs"/>
              </a:rPr>
              <a:t>b.Nội</a:t>
            </a: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 dung: GV </a:t>
            </a:r>
            <a:r>
              <a:rPr kumimoji="0" lang="en-US" sz="1800" b="0" i="0" u="none" strike="noStrike" kern="0" cap="none" spc="0" normalizeH="0" baseline="0" noProof="0" dirty="0" err="1">
                <a:ln>
                  <a:noFill/>
                </a:ln>
                <a:solidFill>
                  <a:sysClr val="window" lastClr="FFFFFF"/>
                </a:solidFill>
                <a:effectLst/>
                <a:uLnTx/>
                <a:uFillTx/>
                <a:latin typeface="Calibri"/>
                <a:ea typeface="+mn-ea"/>
                <a:cs typeface="+mn-cs"/>
              </a:rPr>
              <a:t>giao</a:t>
            </a: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 </a:t>
            </a:r>
            <a:r>
              <a:rPr kumimoji="0" lang="en-US" sz="1800" b="0" i="0" u="none" strike="noStrike" kern="0" cap="none" spc="0" normalizeH="0" baseline="0" noProof="0" dirty="0" err="1">
                <a:ln>
                  <a:noFill/>
                </a:ln>
                <a:solidFill>
                  <a:sysClr val="window" lastClr="FFFFFF"/>
                </a:solidFill>
                <a:effectLst/>
                <a:uLnTx/>
                <a:uFillTx/>
                <a:latin typeface="Calibri"/>
                <a:ea typeface="+mn-ea"/>
                <a:cs typeface="+mn-cs"/>
              </a:rPr>
              <a:t>nhiệm</a:t>
            </a: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 </a:t>
            </a:r>
            <a:r>
              <a:rPr kumimoji="0" lang="en-US" sz="1800" b="0" i="0" u="none" strike="noStrike" kern="0" cap="none" spc="0" normalizeH="0" baseline="0" noProof="0" dirty="0" err="1">
                <a:ln>
                  <a:noFill/>
                </a:ln>
                <a:solidFill>
                  <a:sysClr val="window" lastClr="FFFFFF"/>
                </a:solidFill>
                <a:effectLst/>
                <a:uLnTx/>
                <a:uFillTx/>
                <a:latin typeface="Calibri"/>
                <a:ea typeface="+mn-ea"/>
                <a:cs typeface="+mn-cs"/>
              </a:rPr>
              <a:t>vụ</a:t>
            </a: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 HS </a:t>
            </a:r>
            <a:r>
              <a:rPr kumimoji="0" lang="en-US" sz="1800" b="0" i="0" u="none" strike="noStrike" kern="0" cap="none" spc="0" normalizeH="0" baseline="0" noProof="0" dirty="0" err="1">
                <a:ln>
                  <a:noFill/>
                </a:ln>
                <a:solidFill>
                  <a:sysClr val="window" lastClr="FFFFFF"/>
                </a:solidFill>
                <a:effectLst/>
                <a:uLnTx/>
                <a:uFillTx/>
                <a:latin typeface="Calibri"/>
                <a:ea typeface="+mn-ea"/>
                <a:cs typeface="+mn-cs"/>
              </a:rPr>
              <a:t>hoàn</a:t>
            </a: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 </a:t>
            </a:r>
            <a:r>
              <a:rPr kumimoji="0" lang="en-US" sz="1800" b="0" i="0" u="none" strike="noStrike" kern="0" cap="none" spc="0" normalizeH="0" baseline="0" noProof="0" dirty="0" err="1">
                <a:ln>
                  <a:noFill/>
                </a:ln>
                <a:solidFill>
                  <a:sysClr val="window" lastClr="FFFFFF"/>
                </a:solidFill>
                <a:effectLst/>
                <a:uLnTx/>
                <a:uFillTx/>
                <a:latin typeface="Calibri"/>
                <a:ea typeface="+mn-ea"/>
                <a:cs typeface="+mn-cs"/>
              </a:rPr>
              <a:t>thành</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7" name="Flowchart: Connector 6"/>
          <p:cNvSpPr/>
          <p:nvPr/>
        </p:nvSpPr>
        <p:spPr>
          <a:xfrm>
            <a:off x="1001807" y="2696135"/>
            <a:ext cx="2635623" cy="2245659"/>
          </a:xfrm>
          <a:prstGeom prst="flowChartConnector">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a. </a:t>
            </a:r>
            <a:r>
              <a:rPr kumimoji="0" lang="en-US" sz="1800" b="0" i="0" u="none" strike="noStrike" kern="0" cap="none" spc="0" normalizeH="0" baseline="0" noProof="0" dirty="0" err="1">
                <a:ln>
                  <a:noFill/>
                </a:ln>
                <a:solidFill>
                  <a:sysClr val="window" lastClr="FFFFFF"/>
                </a:solidFill>
                <a:effectLst/>
                <a:uLnTx/>
                <a:uFillTx/>
                <a:latin typeface="Calibri"/>
                <a:ea typeface="+mn-ea"/>
                <a:cs typeface="+mn-cs"/>
              </a:rPr>
              <a:t>Mục</a:t>
            </a: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 </a:t>
            </a:r>
            <a:r>
              <a:rPr kumimoji="0" lang="en-US" sz="1800" b="0" i="0" u="none" strike="noStrike" kern="0" cap="none" spc="0" normalizeH="0" baseline="0" noProof="0" dirty="0" err="1">
                <a:ln>
                  <a:noFill/>
                </a:ln>
                <a:solidFill>
                  <a:sysClr val="window" lastClr="FFFFFF"/>
                </a:solidFill>
                <a:effectLst/>
                <a:uLnTx/>
                <a:uFillTx/>
                <a:latin typeface="Calibri"/>
                <a:ea typeface="+mn-ea"/>
                <a:cs typeface="+mn-cs"/>
              </a:rPr>
              <a:t>tiêu</a:t>
            </a: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 </a:t>
            </a:r>
            <a:r>
              <a:rPr kumimoji="0" lang="en-US" sz="1800" b="0" i="0" u="none" strike="noStrike" kern="0" cap="none" spc="0" normalizeH="0" baseline="0" noProof="0" dirty="0" err="1">
                <a:ln>
                  <a:noFill/>
                </a:ln>
                <a:solidFill>
                  <a:sysClr val="window" lastClr="FFFFFF"/>
                </a:solidFill>
                <a:effectLst/>
                <a:uLnTx/>
                <a:uFillTx/>
                <a:latin typeface="Calibri"/>
                <a:ea typeface="+mn-ea"/>
                <a:cs typeface="+mn-cs"/>
              </a:rPr>
              <a:t>vận</a:t>
            </a: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 dung </a:t>
            </a:r>
            <a:r>
              <a:rPr kumimoji="0" lang="en-US" sz="1800" b="0" i="0" u="none" strike="noStrike" kern="0" cap="none" spc="0" normalizeH="0" baseline="0" noProof="0" dirty="0" err="1">
                <a:ln>
                  <a:noFill/>
                </a:ln>
                <a:solidFill>
                  <a:sysClr val="window" lastClr="FFFFFF"/>
                </a:solidFill>
                <a:effectLst/>
                <a:uLnTx/>
                <a:uFillTx/>
                <a:latin typeface="Calibri"/>
                <a:ea typeface="+mn-ea"/>
                <a:cs typeface="+mn-cs"/>
              </a:rPr>
              <a:t>được</a:t>
            </a: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 </a:t>
            </a:r>
            <a:r>
              <a:rPr kumimoji="0" lang="en-US" sz="1800" b="0" i="0" u="none" strike="noStrike" kern="0" cap="none" spc="0" normalizeH="0" baseline="0" noProof="0" dirty="0" err="1">
                <a:ln>
                  <a:noFill/>
                </a:ln>
                <a:solidFill>
                  <a:sysClr val="window" lastClr="FFFFFF"/>
                </a:solidFill>
                <a:effectLst/>
                <a:uLnTx/>
                <a:uFillTx/>
                <a:latin typeface="Calibri"/>
                <a:ea typeface="+mn-ea"/>
                <a:cs typeface="+mn-cs"/>
              </a:rPr>
              <a:t>kiến</a:t>
            </a: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 </a:t>
            </a:r>
            <a:r>
              <a:rPr kumimoji="0" lang="en-US" sz="1800" b="0" i="0" u="none" strike="noStrike" kern="0" cap="none" spc="0" normalizeH="0" baseline="0" noProof="0" dirty="0" err="1">
                <a:ln>
                  <a:noFill/>
                </a:ln>
                <a:solidFill>
                  <a:sysClr val="window" lastClr="FFFFFF"/>
                </a:solidFill>
                <a:effectLst/>
                <a:uLnTx/>
                <a:uFillTx/>
                <a:latin typeface="Calibri"/>
                <a:ea typeface="+mn-ea"/>
                <a:cs typeface="+mn-cs"/>
              </a:rPr>
              <a:t>thức</a:t>
            </a: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 </a:t>
            </a:r>
            <a:r>
              <a:rPr kumimoji="0" lang="en-US" sz="1800" b="0" i="0" u="none" strike="noStrike" kern="0" cap="none" spc="0" normalizeH="0" baseline="0" noProof="0" dirty="0" err="1">
                <a:ln>
                  <a:noFill/>
                </a:ln>
                <a:solidFill>
                  <a:sysClr val="window" lastClr="FFFFFF"/>
                </a:solidFill>
                <a:effectLst/>
                <a:uLnTx/>
                <a:uFillTx/>
                <a:latin typeface="Calibri"/>
                <a:ea typeface="+mn-ea"/>
                <a:cs typeface="+mn-cs"/>
              </a:rPr>
              <a:t>để</a:t>
            </a: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 </a:t>
            </a:r>
            <a:r>
              <a:rPr kumimoji="0" lang="en-US" sz="1800" b="0" i="0" u="none" strike="noStrike" kern="0" cap="none" spc="0" normalizeH="0" baseline="0" noProof="0" dirty="0" err="1">
                <a:ln>
                  <a:noFill/>
                </a:ln>
                <a:solidFill>
                  <a:sysClr val="window" lastClr="FFFFFF"/>
                </a:solidFill>
                <a:effectLst/>
                <a:uLnTx/>
                <a:uFillTx/>
                <a:latin typeface="Calibri"/>
                <a:ea typeface="+mn-ea"/>
                <a:cs typeface="+mn-cs"/>
              </a:rPr>
              <a:t>làm</a:t>
            </a: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 </a:t>
            </a:r>
            <a:r>
              <a:rPr kumimoji="0" lang="en-US" sz="1800" b="0" i="0" u="none" strike="noStrike" kern="0" cap="none" spc="0" normalizeH="0" baseline="0" noProof="0" dirty="0" err="1">
                <a:ln>
                  <a:noFill/>
                </a:ln>
                <a:solidFill>
                  <a:sysClr val="window" lastClr="FFFFFF"/>
                </a:solidFill>
                <a:effectLst/>
                <a:uLnTx/>
                <a:uFillTx/>
                <a:latin typeface="Calibri"/>
                <a:ea typeface="+mn-ea"/>
                <a:cs typeface="+mn-cs"/>
              </a:rPr>
              <a:t>bài</a:t>
            </a: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 </a:t>
            </a:r>
            <a:r>
              <a:rPr kumimoji="0" lang="en-US" sz="1800" b="0" i="0" u="none" strike="noStrike" kern="0" cap="none" spc="0" normalizeH="0" baseline="0" noProof="0" dirty="0" err="1">
                <a:ln>
                  <a:noFill/>
                </a:ln>
                <a:solidFill>
                  <a:sysClr val="window" lastClr="FFFFFF"/>
                </a:solidFill>
                <a:effectLst/>
                <a:uLnTx/>
                <a:uFillTx/>
                <a:latin typeface="Calibri"/>
                <a:ea typeface="+mn-ea"/>
                <a:cs typeface="+mn-cs"/>
              </a:rPr>
              <a:t>tập</a:t>
            </a: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 </a:t>
            </a:r>
            <a:r>
              <a:rPr kumimoji="0" lang="en-US" sz="1800" b="0" i="0" u="none" strike="noStrike" kern="0" cap="none" spc="0" normalizeH="0" baseline="0" noProof="0" dirty="0" err="1">
                <a:ln>
                  <a:noFill/>
                </a:ln>
                <a:solidFill>
                  <a:sysClr val="window" lastClr="FFFFFF"/>
                </a:solidFill>
                <a:effectLst/>
                <a:uLnTx/>
                <a:uFillTx/>
                <a:latin typeface="Calibri"/>
                <a:ea typeface="+mn-ea"/>
                <a:cs typeface="+mn-cs"/>
              </a:rPr>
              <a:t>rèn</a:t>
            </a: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 KN </a:t>
            </a:r>
            <a:r>
              <a:rPr kumimoji="0" lang="en-US" sz="1800" b="0" i="0" u="none" strike="noStrike" kern="0" cap="none" spc="0" normalizeH="0" baseline="0" noProof="0" dirty="0" err="1">
                <a:ln>
                  <a:noFill/>
                </a:ln>
                <a:solidFill>
                  <a:sysClr val="window" lastClr="FFFFFF"/>
                </a:solidFill>
                <a:effectLst/>
                <a:uLnTx/>
                <a:uFillTx/>
                <a:latin typeface="Calibri"/>
                <a:ea typeface="+mn-ea"/>
                <a:cs typeface="+mn-cs"/>
              </a:rPr>
              <a:t>đọc</a:t>
            </a: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 </a:t>
            </a:r>
            <a:r>
              <a:rPr kumimoji="0" lang="en-US" sz="1800" b="0" i="0" u="none" strike="noStrike" kern="0" cap="none" spc="0" normalizeH="0" baseline="0" noProof="0" dirty="0" err="1">
                <a:ln>
                  <a:noFill/>
                </a:ln>
                <a:solidFill>
                  <a:sysClr val="window" lastClr="FFFFFF"/>
                </a:solidFill>
                <a:effectLst/>
                <a:uLnTx/>
                <a:uFillTx/>
                <a:latin typeface="Calibri"/>
                <a:ea typeface="+mn-ea"/>
                <a:cs typeface="+mn-cs"/>
              </a:rPr>
              <a:t>viết</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8" name="Flowchart: Connector 7"/>
          <p:cNvSpPr/>
          <p:nvPr/>
        </p:nvSpPr>
        <p:spPr>
          <a:xfrm>
            <a:off x="8236324" y="2864224"/>
            <a:ext cx="2756647" cy="1909483"/>
          </a:xfrm>
          <a:prstGeom prst="flowChartConnector">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err="1">
                <a:ln>
                  <a:noFill/>
                </a:ln>
                <a:solidFill>
                  <a:sysClr val="window" lastClr="FFFFFF"/>
                </a:solidFill>
                <a:effectLst/>
                <a:uLnTx/>
                <a:uFillTx/>
                <a:latin typeface="Calibri"/>
                <a:ea typeface="+mn-ea"/>
                <a:cs typeface="+mn-cs"/>
              </a:rPr>
              <a:t>c.Sản</a:t>
            </a: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 </a:t>
            </a:r>
            <a:r>
              <a:rPr kumimoji="0" lang="en-US" sz="1800" b="0" i="0" u="none" strike="noStrike" kern="0" cap="none" spc="0" normalizeH="0" baseline="0" noProof="0" dirty="0" err="1">
                <a:ln>
                  <a:noFill/>
                </a:ln>
                <a:solidFill>
                  <a:sysClr val="window" lastClr="FFFFFF"/>
                </a:solidFill>
                <a:effectLst/>
                <a:uLnTx/>
                <a:uFillTx/>
                <a:latin typeface="Calibri"/>
                <a:ea typeface="+mn-ea"/>
                <a:cs typeface="+mn-cs"/>
              </a:rPr>
              <a:t>phẩm</a:t>
            </a: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 </a:t>
            </a:r>
            <a:r>
              <a:rPr kumimoji="0" lang="en-US" sz="1800" b="0" i="0" u="none" strike="noStrike" kern="0" cap="none" spc="0" normalizeH="0" baseline="0" noProof="0" dirty="0" err="1">
                <a:ln>
                  <a:noFill/>
                </a:ln>
                <a:solidFill>
                  <a:sysClr val="window" lastClr="FFFFFF"/>
                </a:solidFill>
                <a:effectLst/>
                <a:uLnTx/>
                <a:uFillTx/>
                <a:latin typeface="Calibri"/>
                <a:ea typeface="+mn-ea"/>
                <a:cs typeface="+mn-cs"/>
              </a:rPr>
              <a:t>Đáp</a:t>
            </a: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 </a:t>
            </a:r>
            <a:r>
              <a:rPr kumimoji="0" lang="en-US" sz="1800" b="0" i="0" u="none" strike="noStrike" kern="0" cap="none" spc="0" normalizeH="0" baseline="0" noProof="0" dirty="0" err="1">
                <a:ln>
                  <a:noFill/>
                </a:ln>
                <a:solidFill>
                  <a:sysClr val="window" lastClr="FFFFFF"/>
                </a:solidFill>
                <a:effectLst/>
                <a:uLnTx/>
                <a:uFillTx/>
                <a:latin typeface="Calibri"/>
                <a:ea typeface="+mn-ea"/>
                <a:cs typeface="+mn-cs"/>
              </a:rPr>
              <a:t>án</a:t>
            </a: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 </a:t>
            </a:r>
            <a:r>
              <a:rPr kumimoji="0" lang="en-US" sz="1800" b="0" i="0" u="none" strike="noStrike" kern="0" cap="none" spc="0" normalizeH="0" baseline="0" noProof="0" dirty="0" err="1">
                <a:ln>
                  <a:noFill/>
                </a:ln>
                <a:solidFill>
                  <a:sysClr val="window" lastClr="FFFFFF"/>
                </a:solidFill>
                <a:effectLst/>
                <a:uLnTx/>
                <a:uFillTx/>
                <a:latin typeface="Calibri"/>
                <a:ea typeface="+mn-ea"/>
                <a:cs typeface="+mn-cs"/>
              </a:rPr>
              <a:t>đúng</a:t>
            </a: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 </a:t>
            </a:r>
            <a:r>
              <a:rPr kumimoji="0" lang="en-US" sz="1800" b="0" i="0" u="none" strike="noStrike" kern="0" cap="none" spc="0" normalizeH="0" baseline="0" noProof="0" dirty="0" err="1">
                <a:ln>
                  <a:noFill/>
                </a:ln>
                <a:solidFill>
                  <a:sysClr val="window" lastClr="FFFFFF"/>
                </a:solidFill>
                <a:effectLst/>
                <a:uLnTx/>
                <a:uFillTx/>
                <a:latin typeface="Calibri"/>
                <a:ea typeface="+mn-ea"/>
                <a:cs typeface="+mn-cs"/>
              </a:rPr>
              <a:t>và</a:t>
            </a: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 </a:t>
            </a:r>
            <a:r>
              <a:rPr kumimoji="0" lang="en-US" sz="1800" b="0" i="0" u="none" strike="noStrike" kern="0" cap="none" spc="0" normalizeH="0" baseline="0" noProof="0" dirty="0" err="1">
                <a:ln>
                  <a:noFill/>
                </a:ln>
                <a:solidFill>
                  <a:sysClr val="window" lastClr="FFFFFF"/>
                </a:solidFill>
                <a:effectLst/>
                <a:uLnTx/>
                <a:uFillTx/>
                <a:latin typeface="Calibri"/>
                <a:ea typeface="+mn-ea"/>
                <a:cs typeface="+mn-cs"/>
              </a:rPr>
              <a:t>kết</a:t>
            </a: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 </a:t>
            </a:r>
            <a:r>
              <a:rPr kumimoji="0" lang="en-US" sz="1800" b="0" i="0" u="none" strike="noStrike" kern="0" cap="none" spc="0" normalizeH="0" baseline="0" noProof="0" dirty="0" err="1">
                <a:ln>
                  <a:noFill/>
                </a:ln>
                <a:solidFill>
                  <a:sysClr val="window" lastClr="FFFFFF"/>
                </a:solidFill>
                <a:effectLst/>
                <a:uLnTx/>
                <a:uFillTx/>
                <a:latin typeface="Calibri"/>
                <a:ea typeface="+mn-ea"/>
                <a:cs typeface="+mn-cs"/>
              </a:rPr>
              <a:t>quả</a:t>
            </a: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 </a:t>
            </a:r>
            <a:r>
              <a:rPr kumimoji="0" lang="en-US" sz="1800" b="0" i="0" u="none" strike="noStrike" kern="0" cap="none" spc="0" normalizeH="0" baseline="0" noProof="0" dirty="0" err="1">
                <a:ln>
                  <a:noFill/>
                </a:ln>
                <a:solidFill>
                  <a:sysClr val="window" lastClr="FFFFFF"/>
                </a:solidFill>
                <a:effectLst/>
                <a:uLnTx/>
                <a:uFillTx/>
                <a:latin typeface="Calibri"/>
                <a:ea typeface="+mn-ea"/>
                <a:cs typeface="+mn-cs"/>
              </a:rPr>
              <a:t>hoạt</a:t>
            </a: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 </a:t>
            </a:r>
            <a:r>
              <a:rPr kumimoji="0" lang="en-US" sz="1800" b="0" i="0" u="none" strike="noStrike" kern="0" cap="none" spc="0" normalizeH="0" baseline="0" noProof="0" dirty="0" err="1">
                <a:ln>
                  <a:noFill/>
                </a:ln>
                <a:solidFill>
                  <a:sysClr val="window" lastClr="FFFFFF"/>
                </a:solidFill>
                <a:effectLst/>
                <a:uLnTx/>
                <a:uFillTx/>
                <a:latin typeface="Calibri"/>
                <a:ea typeface="+mn-ea"/>
                <a:cs typeface="+mn-cs"/>
              </a:rPr>
              <a:t>động</a:t>
            </a: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 </a:t>
            </a:r>
            <a:r>
              <a:rPr kumimoji="0" lang="en-US" sz="1800" b="0" i="0" u="none" strike="noStrike" kern="0" cap="none" spc="0" normalizeH="0" baseline="0" noProof="0" dirty="0" err="1">
                <a:ln>
                  <a:noFill/>
                </a:ln>
                <a:solidFill>
                  <a:sysClr val="window" lastClr="FFFFFF"/>
                </a:solidFill>
                <a:effectLst/>
                <a:uLnTx/>
                <a:uFillTx/>
                <a:latin typeface="Calibri"/>
                <a:ea typeface="+mn-ea"/>
                <a:cs typeface="+mn-cs"/>
              </a:rPr>
              <a:t>của</a:t>
            </a: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 </a:t>
            </a:r>
            <a:r>
              <a:rPr kumimoji="0" lang="en-US" sz="1800" b="0" i="0" u="none" strike="noStrike" kern="0" cap="none" spc="0" normalizeH="0" baseline="0" noProof="0" dirty="0" err="1">
                <a:ln>
                  <a:noFill/>
                </a:ln>
                <a:solidFill>
                  <a:sysClr val="window" lastClr="FFFFFF"/>
                </a:solidFill>
                <a:effectLst/>
                <a:uLnTx/>
                <a:uFillTx/>
                <a:latin typeface="Calibri"/>
                <a:ea typeface="+mn-ea"/>
                <a:cs typeface="+mn-cs"/>
              </a:rPr>
              <a:t>nhóm</a:t>
            </a: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 </a:t>
            </a:r>
            <a:r>
              <a:rPr kumimoji="0" lang="en-US" sz="1800" b="0" i="0" u="none" strike="noStrike" kern="0" cap="none" spc="0" normalizeH="0" baseline="0" noProof="0" dirty="0" err="1">
                <a:ln>
                  <a:noFill/>
                </a:ln>
                <a:solidFill>
                  <a:sysClr val="window" lastClr="FFFFFF"/>
                </a:solidFill>
                <a:effectLst/>
                <a:uLnTx/>
                <a:uFillTx/>
                <a:latin typeface="Calibri"/>
                <a:ea typeface="+mn-ea"/>
                <a:cs typeface="+mn-cs"/>
              </a:rPr>
              <a:t>cá</a:t>
            </a: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 </a:t>
            </a:r>
            <a:r>
              <a:rPr kumimoji="0" lang="en-US" sz="1800" b="0" i="0" u="none" strike="noStrike" kern="0" cap="none" spc="0" normalizeH="0" baseline="0" noProof="0" dirty="0" err="1">
                <a:ln>
                  <a:noFill/>
                </a:ln>
                <a:solidFill>
                  <a:sysClr val="window" lastClr="FFFFFF"/>
                </a:solidFill>
                <a:effectLst/>
                <a:uLnTx/>
                <a:uFillTx/>
                <a:latin typeface="Calibri"/>
                <a:ea typeface="+mn-ea"/>
                <a:cs typeface="+mn-cs"/>
              </a:rPr>
              <a:t>nhân</a:t>
            </a: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
        <p:nvSpPr>
          <p:cNvPr id="9" name="Flowchart: Connector 8"/>
          <p:cNvSpPr/>
          <p:nvPr/>
        </p:nvSpPr>
        <p:spPr>
          <a:xfrm>
            <a:off x="4528297" y="4773707"/>
            <a:ext cx="2817159" cy="1896034"/>
          </a:xfrm>
          <a:prstGeom prst="flowChartConnector">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d. </a:t>
            </a:r>
            <a:r>
              <a:rPr kumimoji="0" lang="en-US" sz="1800" b="0" i="0" u="none" strike="noStrike" kern="0" cap="none" spc="0" normalizeH="0" baseline="0" noProof="0" dirty="0" err="1">
                <a:ln>
                  <a:noFill/>
                </a:ln>
                <a:solidFill>
                  <a:sysClr val="window" lastClr="FFFFFF"/>
                </a:solidFill>
                <a:effectLst/>
                <a:uLnTx/>
                <a:uFillTx/>
                <a:latin typeface="Calibri"/>
                <a:ea typeface="+mn-ea"/>
                <a:cs typeface="+mn-cs"/>
              </a:rPr>
              <a:t>Tổ</a:t>
            </a: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 </a:t>
            </a:r>
            <a:r>
              <a:rPr kumimoji="0" lang="en-US" sz="1800" b="0" i="0" u="none" strike="noStrike" kern="0" cap="none" spc="0" normalizeH="0" baseline="0" noProof="0" dirty="0" err="1">
                <a:ln>
                  <a:noFill/>
                </a:ln>
                <a:solidFill>
                  <a:sysClr val="window" lastClr="FFFFFF"/>
                </a:solidFill>
                <a:effectLst/>
                <a:uLnTx/>
                <a:uFillTx/>
                <a:latin typeface="Calibri"/>
                <a:ea typeface="+mn-ea"/>
                <a:cs typeface="+mn-cs"/>
              </a:rPr>
              <a:t>chức</a:t>
            </a: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 </a:t>
            </a:r>
            <a:r>
              <a:rPr kumimoji="0" lang="en-US" sz="1800" b="0" i="0" u="none" strike="noStrike" kern="0" cap="none" spc="0" normalizeH="0" baseline="0" noProof="0" dirty="0" err="1">
                <a:ln>
                  <a:noFill/>
                </a:ln>
                <a:solidFill>
                  <a:sysClr val="window" lastClr="FFFFFF"/>
                </a:solidFill>
                <a:effectLst/>
                <a:uLnTx/>
                <a:uFillTx/>
                <a:latin typeface="Calibri"/>
                <a:ea typeface="+mn-ea"/>
                <a:cs typeface="+mn-cs"/>
              </a:rPr>
              <a:t>kiểm</a:t>
            </a: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 </a:t>
            </a:r>
            <a:r>
              <a:rPr kumimoji="0" lang="en-US" sz="1800" b="0" i="0" u="none" strike="noStrike" kern="0" cap="none" spc="0" normalizeH="0" baseline="0" noProof="0" dirty="0" err="1">
                <a:ln>
                  <a:noFill/>
                </a:ln>
                <a:solidFill>
                  <a:sysClr val="window" lastClr="FFFFFF"/>
                </a:solidFill>
                <a:effectLst/>
                <a:uLnTx/>
                <a:uFillTx/>
                <a:latin typeface="Calibri"/>
                <a:ea typeface="+mn-ea"/>
                <a:cs typeface="+mn-cs"/>
              </a:rPr>
              <a:t>tra</a:t>
            </a: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 </a:t>
            </a:r>
            <a:r>
              <a:rPr kumimoji="0" lang="en-US" sz="1800" b="0" i="0" u="none" strike="noStrike" kern="0" cap="none" spc="0" normalizeH="0" baseline="0" noProof="0" dirty="0" err="1">
                <a:ln>
                  <a:noFill/>
                </a:ln>
                <a:solidFill>
                  <a:sysClr val="window" lastClr="FFFFFF"/>
                </a:solidFill>
                <a:effectLst/>
                <a:uLnTx/>
                <a:uFillTx/>
                <a:latin typeface="Calibri"/>
                <a:ea typeface="+mn-ea"/>
                <a:cs typeface="+mn-cs"/>
              </a:rPr>
              <a:t>và</a:t>
            </a: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 </a:t>
            </a:r>
            <a:r>
              <a:rPr kumimoji="0" lang="en-US" sz="1800" b="0" i="0" u="none" strike="noStrike" kern="0" cap="none" spc="0" normalizeH="0" baseline="0" noProof="0" dirty="0" err="1">
                <a:ln>
                  <a:noFill/>
                </a:ln>
                <a:solidFill>
                  <a:sysClr val="window" lastClr="FFFFFF"/>
                </a:solidFill>
                <a:effectLst/>
                <a:uLnTx/>
                <a:uFillTx/>
                <a:latin typeface="Calibri"/>
                <a:ea typeface="+mn-ea"/>
                <a:cs typeface="+mn-cs"/>
              </a:rPr>
              <a:t>sửa</a:t>
            </a: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 </a:t>
            </a:r>
            <a:r>
              <a:rPr kumimoji="0" lang="en-US" sz="1800" b="0" i="0" u="none" strike="noStrike" kern="0" cap="none" spc="0" normalizeH="0" baseline="0" noProof="0" dirty="0" err="1">
                <a:ln>
                  <a:noFill/>
                </a:ln>
                <a:solidFill>
                  <a:sysClr val="window" lastClr="FFFFFF"/>
                </a:solidFill>
                <a:effectLst/>
                <a:uLnTx/>
                <a:uFillTx/>
                <a:latin typeface="Calibri"/>
                <a:ea typeface="+mn-ea"/>
                <a:cs typeface="+mn-cs"/>
              </a:rPr>
              <a:t>bài</a:t>
            </a: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  </a:t>
            </a:r>
            <a:r>
              <a:rPr kumimoji="0" lang="en-US" sz="1800" b="0" i="0" u="none" strike="noStrike" kern="0" cap="none" spc="0" normalizeH="0" baseline="0" noProof="0" dirty="0" err="1">
                <a:ln>
                  <a:noFill/>
                </a:ln>
                <a:solidFill>
                  <a:sysClr val="window" lastClr="FFFFFF"/>
                </a:solidFill>
                <a:effectLst/>
                <a:uLnTx/>
                <a:uFillTx/>
                <a:latin typeface="Calibri"/>
                <a:ea typeface="+mn-ea"/>
                <a:cs typeface="+mn-cs"/>
              </a:rPr>
              <a:t>trên</a:t>
            </a:r>
            <a:r>
              <a:rPr kumimoji="0" lang="en-US" sz="1800" b="0" i="0" u="none" strike="noStrike" kern="0" cap="none" spc="0" normalizeH="0" baseline="0" noProof="0" dirty="0">
                <a:ln>
                  <a:noFill/>
                </a:ln>
                <a:solidFill>
                  <a:sysClr val="window" lastClr="FFFFFF"/>
                </a:solidFill>
                <a:effectLst/>
                <a:uLnTx/>
                <a:uFillTx/>
                <a:latin typeface="Calibri"/>
                <a:ea typeface="+mn-ea"/>
                <a:cs typeface="+mn-cs"/>
              </a:rPr>
              <a:t> </a:t>
            </a:r>
            <a:r>
              <a:rPr kumimoji="0" lang="en-US" sz="1800" b="0" i="0" u="none" strike="noStrike" kern="0" cap="none" spc="0" normalizeH="0" baseline="0" noProof="0" dirty="0" err="1">
                <a:ln>
                  <a:noFill/>
                </a:ln>
                <a:solidFill>
                  <a:sysClr val="window" lastClr="FFFFFF"/>
                </a:solidFill>
                <a:effectLst/>
                <a:uLnTx/>
                <a:uFillTx/>
                <a:latin typeface="Calibri"/>
                <a:ea typeface="+mn-ea"/>
                <a:cs typeface="+mn-cs"/>
              </a:rPr>
              <a:t>lớp</a:t>
            </a: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 lastClr="FFFFFF"/>
              </a:solidFill>
              <a:effectLst/>
              <a:uLnTx/>
              <a:uFillTx/>
              <a:latin typeface="Calibri"/>
              <a:ea typeface="+mn-ea"/>
              <a:cs typeface="+mn-cs"/>
            </a:endParaRPr>
          </a:p>
        </p:txBody>
      </p:sp>
    </p:spTree>
    <p:extLst>
      <p:ext uri="{BB962C8B-B14F-4D97-AF65-F5344CB8AC3E}">
        <p14:creationId xmlns:p14="http://schemas.microsoft.com/office/powerpoint/2010/main" val="287138671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0000">
            <a:alpha val="8380"/>
          </a:srgbClr>
        </a:solidFill>
        <a:effectLst/>
      </p:bgPr>
    </p:bg>
    <p:spTree>
      <p:nvGrpSpPr>
        <p:cNvPr id="1" name="Shape 1504"/>
        <p:cNvGrpSpPr/>
        <p:nvPr/>
      </p:nvGrpSpPr>
      <p:grpSpPr>
        <a:xfrm>
          <a:off x="0" y="0"/>
          <a:ext cx="0" cy="0"/>
          <a:chOff x="0" y="0"/>
          <a:chExt cx="0" cy="0"/>
        </a:xfrm>
      </p:grpSpPr>
      <p:grpSp>
        <p:nvGrpSpPr>
          <p:cNvPr id="1505" name="Google Shape;1505;p37"/>
          <p:cNvGrpSpPr/>
          <p:nvPr/>
        </p:nvGrpSpPr>
        <p:grpSpPr>
          <a:xfrm>
            <a:off x="-128907" y="-72207"/>
            <a:ext cx="7152242" cy="5627255"/>
            <a:chOff x="424909" y="291894"/>
            <a:chExt cx="5376483" cy="4358222"/>
          </a:xfrm>
        </p:grpSpPr>
        <p:grpSp>
          <p:nvGrpSpPr>
            <p:cNvPr id="1506" name="Google Shape;1506;p37"/>
            <p:cNvGrpSpPr/>
            <p:nvPr/>
          </p:nvGrpSpPr>
          <p:grpSpPr>
            <a:xfrm>
              <a:off x="554029" y="291894"/>
              <a:ext cx="5247363" cy="4358222"/>
              <a:chOff x="198297" y="3764750"/>
              <a:chExt cx="1073827" cy="891872"/>
            </a:xfrm>
          </p:grpSpPr>
          <p:sp>
            <p:nvSpPr>
              <p:cNvPr id="1507" name="Google Shape;1507;p37"/>
              <p:cNvSpPr/>
              <p:nvPr/>
            </p:nvSpPr>
            <p:spPr>
              <a:xfrm>
                <a:off x="231400" y="3764750"/>
                <a:ext cx="1023250" cy="883800"/>
              </a:xfrm>
              <a:custGeom>
                <a:avLst/>
                <a:gdLst/>
                <a:ahLst/>
                <a:cxnLst/>
                <a:rect l="l" t="t" r="r" b="b"/>
                <a:pathLst>
                  <a:path w="40930" h="35352" extrusionOk="0">
                    <a:moveTo>
                      <a:pt x="40909" y="31446"/>
                    </a:moveTo>
                    <a:lnTo>
                      <a:pt x="40909" y="31448"/>
                    </a:lnTo>
                    <a:lnTo>
                      <a:pt x="40929" y="31448"/>
                    </a:lnTo>
                    <a:lnTo>
                      <a:pt x="40909" y="31446"/>
                    </a:lnTo>
                    <a:close/>
                    <a:moveTo>
                      <a:pt x="32597" y="31995"/>
                    </a:moveTo>
                    <a:cubicBezTo>
                      <a:pt x="32582" y="31996"/>
                      <a:pt x="32567" y="31998"/>
                      <a:pt x="32552" y="32000"/>
                    </a:cubicBezTo>
                    <a:lnTo>
                      <a:pt x="32592" y="32000"/>
                    </a:lnTo>
                    <a:cubicBezTo>
                      <a:pt x="32594" y="31998"/>
                      <a:pt x="32595" y="31997"/>
                      <a:pt x="32597" y="31995"/>
                    </a:cubicBezTo>
                    <a:close/>
                    <a:moveTo>
                      <a:pt x="10280" y="33713"/>
                    </a:moveTo>
                    <a:lnTo>
                      <a:pt x="10280" y="33713"/>
                    </a:lnTo>
                    <a:cubicBezTo>
                      <a:pt x="10280" y="33714"/>
                      <a:pt x="10279" y="33715"/>
                      <a:pt x="10278" y="33716"/>
                    </a:cubicBezTo>
                    <a:cubicBezTo>
                      <a:pt x="10279" y="33715"/>
                      <a:pt x="10280" y="33714"/>
                      <a:pt x="10280" y="33713"/>
                    </a:cubicBezTo>
                    <a:close/>
                    <a:moveTo>
                      <a:pt x="9211" y="33795"/>
                    </a:moveTo>
                    <a:lnTo>
                      <a:pt x="9211" y="33795"/>
                    </a:lnTo>
                    <a:cubicBezTo>
                      <a:pt x="9175" y="33837"/>
                      <a:pt x="9148" y="33887"/>
                      <a:pt x="9134" y="33941"/>
                    </a:cubicBezTo>
                    <a:cubicBezTo>
                      <a:pt x="9161" y="33868"/>
                      <a:pt x="9191" y="33824"/>
                      <a:pt x="9211" y="33795"/>
                    </a:cubicBezTo>
                    <a:close/>
                    <a:moveTo>
                      <a:pt x="39846" y="0"/>
                    </a:moveTo>
                    <a:cubicBezTo>
                      <a:pt x="39581" y="82"/>
                      <a:pt x="39336" y="123"/>
                      <a:pt x="39070" y="123"/>
                    </a:cubicBezTo>
                    <a:cubicBezTo>
                      <a:pt x="39049" y="126"/>
                      <a:pt x="39028" y="128"/>
                      <a:pt x="39007" y="128"/>
                    </a:cubicBezTo>
                    <a:cubicBezTo>
                      <a:pt x="38906" y="128"/>
                      <a:pt x="38811" y="88"/>
                      <a:pt x="38743" y="21"/>
                    </a:cubicBezTo>
                    <a:cubicBezTo>
                      <a:pt x="38620" y="21"/>
                      <a:pt x="38498" y="62"/>
                      <a:pt x="38396" y="123"/>
                    </a:cubicBezTo>
                    <a:lnTo>
                      <a:pt x="38293" y="123"/>
                    </a:lnTo>
                    <a:cubicBezTo>
                      <a:pt x="38212" y="123"/>
                      <a:pt x="38110" y="62"/>
                      <a:pt x="38007" y="41"/>
                    </a:cubicBezTo>
                    <a:cubicBezTo>
                      <a:pt x="37926" y="41"/>
                      <a:pt x="37844" y="41"/>
                      <a:pt x="37823" y="62"/>
                    </a:cubicBezTo>
                    <a:cubicBezTo>
                      <a:pt x="37701" y="154"/>
                      <a:pt x="37567" y="200"/>
                      <a:pt x="37430" y="200"/>
                    </a:cubicBezTo>
                    <a:cubicBezTo>
                      <a:pt x="37384" y="200"/>
                      <a:pt x="37338" y="194"/>
                      <a:pt x="37292" y="184"/>
                    </a:cubicBezTo>
                    <a:cubicBezTo>
                      <a:pt x="37251" y="184"/>
                      <a:pt x="37210" y="164"/>
                      <a:pt x="37149" y="143"/>
                    </a:cubicBezTo>
                    <a:cubicBezTo>
                      <a:pt x="37138" y="141"/>
                      <a:pt x="37128" y="140"/>
                      <a:pt x="37120" y="140"/>
                    </a:cubicBezTo>
                    <a:cubicBezTo>
                      <a:pt x="37051" y="140"/>
                      <a:pt x="37065" y="209"/>
                      <a:pt x="37047" y="246"/>
                    </a:cubicBezTo>
                    <a:cubicBezTo>
                      <a:pt x="37027" y="266"/>
                      <a:pt x="37006" y="307"/>
                      <a:pt x="36986" y="348"/>
                    </a:cubicBezTo>
                    <a:cubicBezTo>
                      <a:pt x="36924" y="409"/>
                      <a:pt x="36986" y="532"/>
                      <a:pt x="36863" y="572"/>
                    </a:cubicBezTo>
                    <a:cubicBezTo>
                      <a:pt x="36761" y="634"/>
                      <a:pt x="36659" y="654"/>
                      <a:pt x="36557" y="675"/>
                    </a:cubicBezTo>
                    <a:lnTo>
                      <a:pt x="36618" y="634"/>
                    </a:lnTo>
                    <a:cubicBezTo>
                      <a:pt x="36659" y="613"/>
                      <a:pt x="36659" y="572"/>
                      <a:pt x="36700" y="532"/>
                    </a:cubicBezTo>
                    <a:cubicBezTo>
                      <a:pt x="36638" y="491"/>
                      <a:pt x="36597" y="450"/>
                      <a:pt x="36557" y="409"/>
                    </a:cubicBezTo>
                    <a:lnTo>
                      <a:pt x="36536" y="368"/>
                    </a:lnTo>
                    <a:cubicBezTo>
                      <a:pt x="36495" y="389"/>
                      <a:pt x="36454" y="409"/>
                      <a:pt x="36414" y="409"/>
                    </a:cubicBezTo>
                    <a:cubicBezTo>
                      <a:pt x="36291" y="429"/>
                      <a:pt x="36168" y="450"/>
                      <a:pt x="36066" y="450"/>
                    </a:cubicBezTo>
                    <a:lnTo>
                      <a:pt x="36046" y="450"/>
                    </a:lnTo>
                    <a:lnTo>
                      <a:pt x="35841" y="532"/>
                    </a:lnTo>
                    <a:cubicBezTo>
                      <a:pt x="35711" y="578"/>
                      <a:pt x="35575" y="601"/>
                      <a:pt x="35440" y="601"/>
                    </a:cubicBezTo>
                    <a:cubicBezTo>
                      <a:pt x="35214" y="601"/>
                      <a:pt x="34991" y="537"/>
                      <a:pt x="34799" y="409"/>
                    </a:cubicBezTo>
                    <a:cubicBezTo>
                      <a:pt x="34534" y="491"/>
                      <a:pt x="34268" y="532"/>
                      <a:pt x="33982" y="532"/>
                    </a:cubicBezTo>
                    <a:cubicBezTo>
                      <a:pt x="34002" y="572"/>
                      <a:pt x="34023" y="593"/>
                      <a:pt x="34043" y="634"/>
                    </a:cubicBezTo>
                    <a:lnTo>
                      <a:pt x="33778" y="716"/>
                    </a:lnTo>
                    <a:cubicBezTo>
                      <a:pt x="33727" y="783"/>
                      <a:pt x="33648" y="823"/>
                      <a:pt x="33576" y="823"/>
                    </a:cubicBezTo>
                    <a:cubicBezTo>
                      <a:pt x="33561" y="823"/>
                      <a:pt x="33546" y="821"/>
                      <a:pt x="33532" y="818"/>
                    </a:cubicBezTo>
                    <a:cubicBezTo>
                      <a:pt x="33471" y="859"/>
                      <a:pt x="33410" y="879"/>
                      <a:pt x="33369" y="920"/>
                    </a:cubicBezTo>
                    <a:cubicBezTo>
                      <a:pt x="33308" y="961"/>
                      <a:pt x="33246" y="981"/>
                      <a:pt x="33205" y="981"/>
                    </a:cubicBezTo>
                    <a:cubicBezTo>
                      <a:pt x="33205" y="920"/>
                      <a:pt x="33144" y="879"/>
                      <a:pt x="33042" y="859"/>
                    </a:cubicBezTo>
                    <a:cubicBezTo>
                      <a:pt x="32960" y="899"/>
                      <a:pt x="32858" y="961"/>
                      <a:pt x="32756" y="1002"/>
                    </a:cubicBezTo>
                    <a:cubicBezTo>
                      <a:pt x="32735" y="1104"/>
                      <a:pt x="32613" y="1165"/>
                      <a:pt x="32531" y="1226"/>
                    </a:cubicBezTo>
                    <a:lnTo>
                      <a:pt x="32490" y="1206"/>
                    </a:lnTo>
                    <a:cubicBezTo>
                      <a:pt x="32449" y="1185"/>
                      <a:pt x="32429" y="1165"/>
                      <a:pt x="32388" y="1124"/>
                    </a:cubicBezTo>
                    <a:cubicBezTo>
                      <a:pt x="32041" y="1206"/>
                      <a:pt x="31673" y="1288"/>
                      <a:pt x="31325" y="1329"/>
                    </a:cubicBezTo>
                    <a:cubicBezTo>
                      <a:pt x="30855" y="1410"/>
                      <a:pt x="30467" y="1472"/>
                      <a:pt x="30079" y="1533"/>
                    </a:cubicBezTo>
                    <a:cubicBezTo>
                      <a:pt x="29974" y="1593"/>
                      <a:pt x="29870" y="1631"/>
                      <a:pt x="29757" y="1631"/>
                    </a:cubicBezTo>
                    <a:cubicBezTo>
                      <a:pt x="29716" y="1631"/>
                      <a:pt x="29673" y="1626"/>
                      <a:pt x="29629" y="1615"/>
                    </a:cubicBezTo>
                    <a:cubicBezTo>
                      <a:pt x="29609" y="1615"/>
                      <a:pt x="29568" y="1594"/>
                      <a:pt x="29548" y="1574"/>
                    </a:cubicBezTo>
                    <a:cubicBezTo>
                      <a:pt x="29421" y="1582"/>
                      <a:pt x="29294" y="1587"/>
                      <a:pt x="29167" y="1587"/>
                    </a:cubicBezTo>
                    <a:cubicBezTo>
                      <a:pt x="28987" y="1587"/>
                      <a:pt x="28808" y="1577"/>
                      <a:pt x="28628" y="1553"/>
                    </a:cubicBezTo>
                    <a:cubicBezTo>
                      <a:pt x="28567" y="1553"/>
                      <a:pt x="28506" y="1533"/>
                      <a:pt x="28444" y="1512"/>
                    </a:cubicBezTo>
                    <a:cubicBezTo>
                      <a:pt x="28424" y="1512"/>
                      <a:pt x="28403" y="1533"/>
                      <a:pt x="28383" y="1533"/>
                    </a:cubicBezTo>
                    <a:cubicBezTo>
                      <a:pt x="28138" y="1615"/>
                      <a:pt x="27913" y="1717"/>
                      <a:pt x="27688" y="1799"/>
                    </a:cubicBezTo>
                    <a:lnTo>
                      <a:pt x="27484" y="1737"/>
                    </a:lnTo>
                    <a:cubicBezTo>
                      <a:pt x="27422" y="1751"/>
                      <a:pt x="27358" y="1757"/>
                      <a:pt x="27295" y="1757"/>
                    </a:cubicBezTo>
                    <a:cubicBezTo>
                      <a:pt x="27069" y="1757"/>
                      <a:pt x="26847" y="1672"/>
                      <a:pt x="26687" y="1512"/>
                    </a:cubicBezTo>
                    <a:cubicBezTo>
                      <a:pt x="26606" y="1516"/>
                      <a:pt x="26526" y="1517"/>
                      <a:pt x="26446" y="1517"/>
                    </a:cubicBezTo>
                    <a:cubicBezTo>
                      <a:pt x="26021" y="1517"/>
                      <a:pt x="25611" y="1469"/>
                      <a:pt x="25216" y="1349"/>
                    </a:cubicBezTo>
                    <a:cubicBezTo>
                      <a:pt x="25093" y="1329"/>
                      <a:pt x="24970" y="1267"/>
                      <a:pt x="24848" y="1185"/>
                    </a:cubicBezTo>
                    <a:cubicBezTo>
                      <a:pt x="24807" y="1175"/>
                      <a:pt x="24761" y="1170"/>
                      <a:pt x="24715" y="1170"/>
                    </a:cubicBezTo>
                    <a:cubicBezTo>
                      <a:pt x="24669" y="1170"/>
                      <a:pt x="24623" y="1175"/>
                      <a:pt x="24582" y="1185"/>
                    </a:cubicBezTo>
                    <a:cubicBezTo>
                      <a:pt x="24582" y="1206"/>
                      <a:pt x="24562" y="1226"/>
                      <a:pt x="24562" y="1267"/>
                    </a:cubicBezTo>
                    <a:cubicBezTo>
                      <a:pt x="24521" y="1226"/>
                      <a:pt x="24480" y="1206"/>
                      <a:pt x="24439" y="1185"/>
                    </a:cubicBezTo>
                    <a:cubicBezTo>
                      <a:pt x="24357" y="1165"/>
                      <a:pt x="24276" y="1145"/>
                      <a:pt x="24214" y="1124"/>
                    </a:cubicBezTo>
                    <a:lnTo>
                      <a:pt x="23990" y="1165"/>
                    </a:lnTo>
                    <a:cubicBezTo>
                      <a:pt x="23939" y="1175"/>
                      <a:pt x="23887" y="1180"/>
                      <a:pt x="23836" y="1180"/>
                    </a:cubicBezTo>
                    <a:cubicBezTo>
                      <a:pt x="23785" y="1180"/>
                      <a:pt x="23734" y="1175"/>
                      <a:pt x="23683" y="1165"/>
                    </a:cubicBezTo>
                    <a:cubicBezTo>
                      <a:pt x="23499" y="1226"/>
                      <a:pt x="23315" y="1288"/>
                      <a:pt x="23131" y="1349"/>
                    </a:cubicBezTo>
                    <a:cubicBezTo>
                      <a:pt x="23172" y="1533"/>
                      <a:pt x="22886" y="1451"/>
                      <a:pt x="22764" y="1512"/>
                    </a:cubicBezTo>
                    <a:cubicBezTo>
                      <a:pt x="22707" y="1479"/>
                      <a:pt x="22651" y="1464"/>
                      <a:pt x="22595" y="1464"/>
                    </a:cubicBezTo>
                    <a:cubicBezTo>
                      <a:pt x="22549" y="1464"/>
                      <a:pt x="22503" y="1474"/>
                      <a:pt x="22457" y="1492"/>
                    </a:cubicBezTo>
                    <a:cubicBezTo>
                      <a:pt x="22355" y="1553"/>
                      <a:pt x="22253" y="1615"/>
                      <a:pt x="22212" y="1717"/>
                    </a:cubicBezTo>
                    <a:cubicBezTo>
                      <a:pt x="22153" y="1918"/>
                      <a:pt x="22128" y="2003"/>
                      <a:pt x="22022" y="2003"/>
                    </a:cubicBezTo>
                    <a:cubicBezTo>
                      <a:pt x="21945" y="2003"/>
                      <a:pt x="21826" y="1958"/>
                      <a:pt x="21619" y="1880"/>
                    </a:cubicBezTo>
                    <a:cubicBezTo>
                      <a:pt x="21603" y="1880"/>
                      <a:pt x="21574" y="1854"/>
                      <a:pt x="21552" y="1854"/>
                    </a:cubicBezTo>
                    <a:cubicBezTo>
                      <a:pt x="21547" y="1854"/>
                      <a:pt x="21542" y="1856"/>
                      <a:pt x="21538" y="1860"/>
                    </a:cubicBezTo>
                    <a:cubicBezTo>
                      <a:pt x="21538" y="1860"/>
                      <a:pt x="21415" y="1860"/>
                      <a:pt x="21415" y="1880"/>
                    </a:cubicBezTo>
                    <a:cubicBezTo>
                      <a:pt x="21415" y="1962"/>
                      <a:pt x="21333" y="2003"/>
                      <a:pt x="21211" y="2044"/>
                    </a:cubicBezTo>
                    <a:cubicBezTo>
                      <a:pt x="21211" y="2003"/>
                      <a:pt x="21231" y="1982"/>
                      <a:pt x="21251" y="1982"/>
                    </a:cubicBezTo>
                    <a:cubicBezTo>
                      <a:pt x="21272" y="1921"/>
                      <a:pt x="21313" y="1880"/>
                      <a:pt x="21231" y="1839"/>
                    </a:cubicBezTo>
                    <a:cubicBezTo>
                      <a:pt x="21181" y="1814"/>
                      <a:pt x="21130" y="1797"/>
                      <a:pt x="21084" y="1797"/>
                    </a:cubicBezTo>
                    <a:cubicBezTo>
                      <a:pt x="21056" y="1797"/>
                      <a:pt x="21030" y="1803"/>
                      <a:pt x="21006" y="1819"/>
                    </a:cubicBezTo>
                    <a:cubicBezTo>
                      <a:pt x="20863" y="1901"/>
                      <a:pt x="20720" y="1942"/>
                      <a:pt x="20557" y="1962"/>
                    </a:cubicBezTo>
                    <a:cubicBezTo>
                      <a:pt x="20516" y="2146"/>
                      <a:pt x="20311" y="2146"/>
                      <a:pt x="20107" y="2166"/>
                    </a:cubicBezTo>
                    <a:cubicBezTo>
                      <a:pt x="20005" y="2166"/>
                      <a:pt x="19923" y="2207"/>
                      <a:pt x="19882" y="2289"/>
                    </a:cubicBezTo>
                    <a:cubicBezTo>
                      <a:pt x="19821" y="2350"/>
                      <a:pt x="19719" y="2391"/>
                      <a:pt x="19637" y="2391"/>
                    </a:cubicBezTo>
                    <a:cubicBezTo>
                      <a:pt x="19453" y="2412"/>
                      <a:pt x="19290" y="2412"/>
                      <a:pt x="19106" y="2412"/>
                    </a:cubicBezTo>
                    <a:cubicBezTo>
                      <a:pt x="19088" y="2412"/>
                      <a:pt x="19077" y="2412"/>
                      <a:pt x="19070" y="2413"/>
                    </a:cubicBezTo>
                    <a:lnTo>
                      <a:pt x="19070" y="2413"/>
                    </a:lnTo>
                    <a:cubicBezTo>
                      <a:pt x="19077" y="2409"/>
                      <a:pt x="19081" y="2398"/>
                      <a:pt x="19045" y="2371"/>
                    </a:cubicBezTo>
                    <a:cubicBezTo>
                      <a:pt x="19024" y="2350"/>
                      <a:pt x="19024" y="2289"/>
                      <a:pt x="19045" y="2289"/>
                    </a:cubicBezTo>
                    <a:lnTo>
                      <a:pt x="19085" y="2268"/>
                    </a:lnTo>
                    <a:lnTo>
                      <a:pt x="19085" y="2268"/>
                    </a:lnTo>
                    <a:cubicBezTo>
                      <a:pt x="18759" y="2309"/>
                      <a:pt x="18411" y="2289"/>
                      <a:pt x="18002" y="2350"/>
                    </a:cubicBezTo>
                    <a:cubicBezTo>
                      <a:pt x="17859" y="2350"/>
                      <a:pt x="17737" y="2371"/>
                      <a:pt x="17594" y="2391"/>
                    </a:cubicBezTo>
                    <a:lnTo>
                      <a:pt x="17430" y="2432"/>
                    </a:lnTo>
                    <a:cubicBezTo>
                      <a:pt x="17349" y="2493"/>
                      <a:pt x="17267" y="2534"/>
                      <a:pt x="17185" y="2575"/>
                    </a:cubicBezTo>
                    <a:cubicBezTo>
                      <a:pt x="17154" y="2585"/>
                      <a:pt x="17129" y="2590"/>
                      <a:pt x="17106" y="2590"/>
                    </a:cubicBezTo>
                    <a:cubicBezTo>
                      <a:pt x="17083" y="2590"/>
                      <a:pt x="17062" y="2585"/>
                      <a:pt x="17042" y="2575"/>
                    </a:cubicBezTo>
                    <a:cubicBezTo>
                      <a:pt x="17042" y="2575"/>
                      <a:pt x="17001" y="2555"/>
                      <a:pt x="17001" y="2534"/>
                    </a:cubicBezTo>
                    <a:cubicBezTo>
                      <a:pt x="17001" y="2534"/>
                      <a:pt x="17001" y="2514"/>
                      <a:pt x="17001" y="2514"/>
                    </a:cubicBezTo>
                    <a:cubicBezTo>
                      <a:pt x="16797" y="2555"/>
                      <a:pt x="16572" y="2595"/>
                      <a:pt x="16368" y="2636"/>
                    </a:cubicBezTo>
                    <a:cubicBezTo>
                      <a:pt x="15959" y="2718"/>
                      <a:pt x="15550" y="2800"/>
                      <a:pt x="15162" y="2882"/>
                    </a:cubicBezTo>
                    <a:cubicBezTo>
                      <a:pt x="15111" y="2897"/>
                      <a:pt x="15060" y="2905"/>
                      <a:pt x="15010" y="2905"/>
                    </a:cubicBezTo>
                    <a:cubicBezTo>
                      <a:pt x="14862" y="2905"/>
                      <a:pt x="14728" y="2836"/>
                      <a:pt x="14651" y="2698"/>
                    </a:cubicBezTo>
                    <a:cubicBezTo>
                      <a:pt x="14549" y="2738"/>
                      <a:pt x="14447" y="2800"/>
                      <a:pt x="14345" y="2841"/>
                    </a:cubicBezTo>
                    <a:lnTo>
                      <a:pt x="14345" y="2882"/>
                    </a:lnTo>
                    <a:cubicBezTo>
                      <a:pt x="14304" y="2922"/>
                      <a:pt x="14243" y="2963"/>
                      <a:pt x="14181" y="2984"/>
                    </a:cubicBezTo>
                    <a:cubicBezTo>
                      <a:pt x="13854" y="3045"/>
                      <a:pt x="13589" y="3188"/>
                      <a:pt x="13241" y="3270"/>
                    </a:cubicBezTo>
                    <a:cubicBezTo>
                      <a:pt x="13160" y="3270"/>
                      <a:pt x="12976" y="3208"/>
                      <a:pt x="12976" y="3147"/>
                    </a:cubicBezTo>
                    <a:cubicBezTo>
                      <a:pt x="12976" y="3086"/>
                      <a:pt x="12955" y="2984"/>
                      <a:pt x="12935" y="2902"/>
                    </a:cubicBezTo>
                    <a:lnTo>
                      <a:pt x="12894" y="2902"/>
                    </a:lnTo>
                    <a:lnTo>
                      <a:pt x="12465" y="2677"/>
                    </a:lnTo>
                    <a:lnTo>
                      <a:pt x="12301" y="2698"/>
                    </a:lnTo>
                    <a:cubicBezTo>
                      <a:pt x="12092" y="2894"/>
                      <a:pt x="11824" y="2995"/>
                      <a:pt x="11555" y="2995"/>
                    </a:cubicBezTo>
                    <a:cubicBezTo>
                      <a:pt x="11376" y="2995"/>
                      <a:pt x="11197" y="2951"/>
                      <a:pt x="11034" y="2861"/>
                    </a:cubicBezTo>
                    <a:lnTo>
                      <a:pt x="10707" y="2820"/>
                    </a:lnTo>
                    <a:lnTo>
                      <a:pt x="10687" y="2820"/>
                    </a:lnTo>
                    <a:cubicBezTo>
                      <a:pt x="10544" y="2922"/>
                      <a:pt x="10381" y="2984"/>
                      <a:pt x="10217" y="3004"/>
                    </a:cubicBezTo>
                    <a:cubicBezTo>
                      <a:pt x="10156" y="3004"/>
                      <a:pt x="10115" y="2984"/>
                      <a:pt x="10074" y="2963"/>
                    </a:cubicBezTo>
                    <a:cubicBezTo>
                      <a:pt x="10054" y="2943"/>
                      <a:pt x="10033" y="2922"/>
                      <a:pt x="10033" y="2902"/>
                    </a:cubicBezTo>
                    <a:cubicBezTo>
                      <a:pt x="10054" y="2861"/>
                      <a:pt x="10054" y="2800"/>
                      <a:pt x="10094" y="2759"/>
                    </a:cubicBezTo>
                    <a:cubicBezTo>
                      <a:pt x="10115" y="2718"/>
                      <a:pt x="10135" y="2677"/>
                      <a:pt x="10115" y="2616"/>
                    </a:cubicBezTo>
                    <a:cubicBezTo>
                      <a:pt x="10094" y="2595"/>
                      <a:pt x="10074" y="2575"/>
                      <a:pt x="10054" y="2555"/>
                    </a:cubicBezTo>
                    <a:cubicBezTo>
                      <a:pt x="10033" y="2534"/>
                      <a:pt x="9972" y="2514"/>
                      <a:pt x="9951" y="2514"/>
                    </a:cubicBezTo>
                    <a:cubicBezTo>
                      <a:pt x="9891" y="2526"/>
                      <a:pt x="9845" y="2559"/>
                      <a:pt x="9796" y="2559"/>
                    </a:cubicBezTo>
                    <a:cubicBezTo>
                      <a:pt x="9762" y="2559"/>
                      <a:pt x="9728" y="2543"/>
                      <a:pt x="9686" y="2493"/>
                    </a:cubicBezTo>
                    <a:cubicBezTo>
                      <a:pt x="9645" y="2432"/>
                      <a:pt x="9563" y="2391"/>
                      <a:pt x="9502" y="2391"/>
                    </a:cubicBezTo>
                    <a:cubicBezTo>
                      <a:pt x="9486" y="2392"/>
                      <a:pt x="9472" y="2393"/>
                      <a:pt x="9458" y="2393"/>
                    </a:cubicBezTo>
                    <a:cubicBezTo>
                      <a:pt x="9229" y="2393"/>
                      <a:pt x="9168" y="2243"/>
                      <a:pt x="9052" y="2166"/>
                    </a:cubicBezTo>
                    <a:cubicBezTo>
                      <a:pt x="8991" y="2125"/>
                      <a:pt x="9032" y="2105"/>
                      <a:pt x="9114" y="2105"/>
                    </a:cubicBezTo>
                    <a:cubicBezTo>
                      <a:pt x="9139" y="2107"/>
                      <a:pt x="9162" y="2108"/>
                      <a:pt x="9184" y="2108"/>
                    </a:cubicBezTo>
                    <a:cubicBezTo>
                      <a:pt x="9375" y="2108"/>
                      <a:pt x="9441" y="2029"/>
                      <a:pt x="9441" y="1901"/>
                    </a:cubicBezTo>
                    <a:cubicBezTo>
                      <a:pt x="9441" y="1860"/>
                      <a:pt x="9441" y="1819"/>
                      <a:pt x="9441" y="1778"/>
                    </a:cubicBezTo>
                    <a:cubicBezTo>
                      <a:pt x="9236" y="1717"/>
                      <a:pt x="9011" y="1635"/>
                      <a:pt x="8807" y="1574"/>
                    </a:cubicBezTo>
                    <a:cubicBezTo>
                      <a:pt x="8776" y="1564"/>
                      <a:pt x="8751" y="1558"/>
                      <a:pt x="8725" y="1558"/>
                    </a:cubicBezTo>
                    <a:cubicBezTo>
                      <a:pt x="8700" y="1558"/>
                      <a:pt x="8674" y="1564"/>
                      <a:pt x="8644" y="1574"/>
                    </a:cubicBezTo>
                    <a:cubicBezTo>
                      <a:pt x="8378" y="1655"/>
                      <a:pt x="8112" y="1737"/>
                      <a:pt x="7847" y="1819"/>
                    </a:cubicBezTo>
                    <a:cubicBezTo>
                      <a:pt x="7867" y="1880"/>
                      <a:pt x="7888" y="1942"/>
                      <a:pt x="7908" y="2003"/>
                    </a:cubicBezTo>
                    <a:cubicBezTo>
                      <a:pt x="7969" y="2085"/>
                      <a:pt x="7969" y="2166"/>
                      <a:pt x="7847" y="2228"/>
                    </a:cubicBezTo>
                    <a:cubicBezTo>
                      <a:pt x="7785" y="2248"/>
                      <a:pt x="7724" y="2289"/>
                      <a:pt x="7663" y="2330"/>
                    </a:cubicBezTo>
                    <a:cubicBezTo>
                      <a:pt x="7612" y="2360"/>
                      <a:pt x="7550" y="2376"/>
                      <a:pt x="7489" y="2376"/>
                    </a:cubicBezTo>
                    <a:cubicBezTo>
                      <a:pt x="7428" y="2376"/>
                      <a:pt x="7367" y="2360"/>
                      <a:pt x="7315" y="2330"/>
                    </a:cubicBezTo>
                    <a:cubicBezTo>
                      <a:pt x="7254" y="2289"/>
                      <a:pt x="7213" y="2268"/>
                      <a:pt x="7172" y="2248"/>
                    </a:cubicBezTo>
                    <a:cubicBezTo>
                      <a:pt x="7086" y="2199"/>
                      <a:pt x="6992" y="2172"/>
                      <a:pt x="6899" y="2172"/>
                    </a:cubicBezTo>
                    <a:cubicBezTo>
                      <a:pt x="6839" y="2172"/>
                      <a:pt x="6779" y="2183"/>
                      <a:pt x="6723" y="2207"/>
                    </a:cubicBezTo>
                    <a:cubicBezTo>
                      <a:pt x="6580" y="2248"/>
                      <a:pt x="6478" y="2330"/>
                      <a:pt x="6355" y="2371"/>
                    </a:cubicBezTo>
                    <a:cubicBezTo>
                      <a:pt x="6263" y="2417"/>
                      <a:pt x="6171" y="2440"/>
                      <a:pt x="6079" y="2440"/>
                    </a:cubicBezTo>
                    <a:cubicBezTo>
                      <a:pt x="6049" y="2440"/>
                      <a:pt x="6018" y="2437"/>
                      <a:pt x="5987" y="2432"/>
                    </a:cubicBezTo>
                    <a:cubicBezTo>
                      <a:pt x="5883" y="2432"/>
                      <a:pt x="5768" y="2389"/>
                      <a:pt x="5674" y="2389"/>
                    </a:cubicBezTo>
                    <a:cubicBezTo>
                      <a:pt x="5639" y="2389"/>
                      <a:pt x="5606" y="2395"/>
                      <a:pt x="5579" y="2412"/>
                    </a:cubicBezTo>
                    <a:cubicBezTo>
                      <a:pt x="5435" y="2514"/>
                      <a:pt x="5313" y="2657"/>
                      <a:pt x="5395" y="2841"/>
                    </a:cubicBezTo>
                    <a:cubicBezTo>
                      <a:pt x="5395" y="2841"/>
                      <a:pt x="5415" y="2861"/>
                      <a:pt x="5415" y="2882"/>
                    </a:cubicBezTo>
                    <a:cubicBezTo>
                      <a:pt x="5456" y="3045"/>
                      <a:pt x="5313" y="3188"/>
                      <a:pt x="5088" y="3229"/>
                    </a:cubicBezTo>
                    <a:cubicBezTo>
                      <a:pt x="5027" y="3229"/>
                      <a:pt x="4986" y="3229"/>
                      <a:pt x="4925" y="3208"/>
                    </a:cubicBezTo>
                    <a:cubicBezTo>
                      <a:pt x="4884" y="3188"/>
                      <a:pt x="4843" y="3147"/>
                      <a:pt x="4782" y="3127"/>
                    </a:cubicBezTo>
                    <a:cubicBezTo>
                      <a:pt x="4700" y="3127"/>
                      <a:pt x="4618" y="3086"/>
                      <a:pt x="4557" y="3025"/>
                    </a:cubicBezTo>
                    <a:cubicBezTo>
                      <a:pt x="4312" y="3208"/>
                      <a:pt x="4026" y="3331"/>
                      <a:pt x="3719" y="3392"/>
                    </a:cubicBezTo>
                    <a:cubicBezTo>
                      <a:pt x="3648" y="3411"/>
                      <a:pt x="3575" y="3420"/>
                      <a:pt x="3502" y="3420"/>
                    </a:cubicBezTo>
                    <a:cubicBezTo>
                      <a:pt x="3257" y="3420"/>
                      <a:pt x="3008" y="3320"/>
                      <a:pt x="2820" y="3147"/>
                    </a:cubicBezTo>
                    <a:lnTo>
                      <a:pt x="2616" y="3127"/>
                    </a:lnTo>
                    <a:cubicBezTo>
                      <a:pt x="2513" y="3208"/>
                      <a:pt x="2370" y="3270"/>
                      <a:pt x="2227" y="3311"/>
                    </a:cubicBezTo>
                    <a:cubicBezTo>
                      <a:pt x="2000" y="3386"/>
                      <a:pt x="1761" y="3428"/>
                      <a:pt x="1528" y="3428"/>
                    </a:cubicBezTo>
                    <a:cubicBezTo>
                      <a:pt x="1447" y="3428"/>
                      <a:pt x="1367" y="3423"/>
                      <a:pt x="1287" y="3413"/>
                    </a:cubicBezTo>
                    <a:cubicBezTo>
                      <a:pt x="1083" y="3535"/>
                      <a:pt x="879" y="3638"/>
                      <a:pt x="654" y="3699"/>
                    </a:cubicBezTo>
                    <a:cubicBezTo>
                      <a:pt x="490" y="3719"/>
                      <a:pt x="347" y="3740"/>
                      <a:pt x="184" y="3740"/>
                    </a:cubicBezTo>
                    <a:cubicBezTo>
                      <a:pt x="123" y="3801"/>
                      <a:pt x="61" y="3862"/>
                      <a:pt x="0" y="3924"/>
                    </a:cubicBezTo>
                    <a:lnTo>
                      <a:pt x="0" y="35351"/>
                    </a:lnTo>
                    <a:lnTo>
                      <a:pt x="7438" y="35351"/>
                    </a:lnTo>
                    <a:cubicBezTo>
                      <a:pt x="7499" y="35331"/>
                      <a:pt x="7540" y="35331"/>
                      <a:pt x="7602" y="35331"/>
                    </a:cubicBezTo>
                    <a:cubicBezTo>
                      <a:pt x="7663" y="35310"/>
                      <a:pt x="7724" y="35290"/>
                      <a:pt x="7745" y="35229"/>
                    </a:cubicBezTo>
                    <a:cubicBezTo>
                      <a:pt x="7785" y="35167"/>
                      <a:pt x="7826" y="35086"/>
                      <a:pt x="7847" y="35024"/>
                    </a:cubicBezTo>
                    <a:cubicBezTo>
                      <a:pt x="7888" y="35024"/>
                      <a:pt x="7928" y="35004"/>
                      <a:pt x="7969" y="35004"/>
                    </a:cubicBezTo>
                    <a:cubicBezTo>
                      <a:pt x="8051" y="34902"/>
                      <a:pt x="8153" y="34820"/>
                      <a:pt x="8276" y="34779"/>
                    </a:cubicBezTo>
                    <a:cubicBezTo>
                      <a:pt x="8215" y="34697"/>
                      <a:pt x="8153" y="34636"/>
                      <a:pt x="8112" y="34575"/>
                    </a:cubicBezTo>
                    <a:cubicBezTo>
                      <a:pt x="8031" y="34473"/>
                      <a:pt x="8051" y="34329"/>
                      <a:pt x="8174" y="34289"/>
                    </a:cubicBezTo>
                    <a:cubicBezTo>
                      <a:pt x="8215" y="34248"/>
                      <a:pt x="8255" y="34227"/>
                      <a:pt x="8317" y="34227"/>
                    </a:cubicBezTo>
                    <a:cubicBezTo>
                      <a:pt x="8358" y="34207"/>
                      <a:pt x="8378" y="34207"/>
                      <a:pt x="8419" y="34186"/>
                    </a:cubicBezTo>
                    <a:lnTo>
                      <a:pt x="8541" y="34125"/>
                    </a:lnTo>
                    <a:lnTo>
                      <a:pt x="8582" y="34125"/>
                    </a:lnTo>
                    <a:cubicBezTo>
                      <a:pt x="8582" y="33892"/>
                      <a:pt x="8785" y="33715"/>
                      <a:pt x="9015" y="33715"/>
                    </a:cubicBezTo>
                    <a:cubicBezTo>
                      <a:pt x="9027" y="33715"/>
                      <a:pt x="9040" y="33715"/>
                      <a:pt x="9052" y="33716"/>
                    </a:cubicBezTo>
                    <a:cubicBezTo>
                      <a:pt x="9246" y="33744"/>
                      <a:pt x="9252" y="33734"/>
                      <a:pt x="9211" y="33795"/>
                    </a:cubicBezTo>
                    <a:lnTo>
                      <a:pt x="9211" y="33795"/>
                    </a:lnTo>
                    <a:cubicBezTo>
                      <a:pt x="9284" y="33710"/>
                      <a:pt x="9393" y="33655"/>
                      <a:pt x="9502" y="33655"/>
                    </a:cubicBezTo>
                    <a:lnTo>
                      <a:pt x="9522" y="33655"/>
                    </a:lnTo>
                    <a:cubicBezTo>
                      <a:pt x="9622" y="33555"/>
                      <a:pt x="9753" y="33505"/>
                      <a:pt x="9878" y="33505"/>
                    </a:cubicBezTo>
                    <a:cubicBezTo>
                      <a:pt x="9931" y="33505"/>
                      <a:pt x="9984" y="33514"/>
                      <a:pt x="10033" y="33533"/>
                    </a:cubicBezTo>
                    <a:cubicBezTo>
                      <a:pt x="10113" y="33573"/>
                      <a:pt x="10312" y="33652"/>
                      <a:pt x="10280" y="33713"/>
                    </a:cubicBezTo>
                    <a:lnTo>
                      <a:pt x="10280" y="33713"/>
                    </a:lnTo>
                    <a:cubicBezTo>
                      <a:pt x="10352" y="33593"/>
                      <a:pt x="10479" y="33533"/>
                      <a:pt x="10605" y="33533"/>
                    </a:cubicBezTo>
                    <a:cubicBezTo>
                      <a:pt x="10733" y="33533"/>
                      <a:pt x="10861" y="33594"/>
                      <a:pt x="10932" y="33716"/>
                    </a:cubicBezTo>
                    <a:cubicBezTo>
                      <a:pt x="11014" y="33778"/>
                      <a:pt x="11137" y="33839"/>
                      <a:pt x="11239" y="33859"/>
                    </a:cubicBezTo>
                    <a:cubicBezTo>
                      <a:pt x="11382" y="33880"/>
                      <a:pt x="11484" y="33982"/>
                      <a:pt x="11525" y="34125"/>
                    </a:cubicBezTo>
                    <a:cubicBezTo>
                      <a:pt x="11627" y="34146"/>
                      <a:pt x="11709" y="34207"/>
                      <a:pt x="11790" y="34268"/>
                    </a:cubicBezTo>
                    <a:cubicBezTo>
                      <a:pt x="12015" y="34186"/>
                      <a:pt x="12281" y="34146"/>
                      <a:pt x="12547" y="34146"/>
                    </a:cubicBezTo>
                    <a:cubicBezTo>
                      <a:pt x="12669" y="34146"/>
                      <a:pt x="12792" y="34186"/>
                      <a:pt x="12873" y="34248"/>
                    </a:cubicBezTo>
                    <a:cubicBezTo>
                      <a:pt x="12996" y="34248"/>
                      <a:pt x="13098" y="34207"/>
                      <a:pt x="13221" y="34146"/>
                    </a:cubicBezTo>
                    <a:lnTo>
                      <a:pt x="13323" y="34146"/>
                    </a:lnTo>
                    <a:cubicBezTo>
                      <a:pt x="13405" y="34146"/>
                      <a:pt x="13507" y="34207"/>
                      <a:pt x="13609" y="34227"/>
                    </a:cubicBezTo>
                    <a:cubicBezTo>
                      <a:pt x="13633" y="34233"/>
                      <a:pt x="13657" y="34236"/>
                      <a:pt x="13679" y="34236"/>
                    </a:cubicBezTo>
                    <a:cubicBezTo>
                      <a:pt x="13733" y="34236"/>
                      <a:pt x="13779" y="34221"/>
                      <a:pt x="13793" y="34207"/>
                    </a:cubicBezTo>
                    <a:cubicBezTo>
                      <a:pt x="13916" y="34115"/>
                      <a:pt x="14050" y="34069"/>
                      <a:pt x="14187" y="34069"/>
                    </a:cubicBezTo>
                    <a:cubicBezTo>
                      <a:pt x="14232" y="34069"/>
                      <a:pt x="14278" y="34074"/>
                      <a:pt x="14324" y="34084"/>
                    </a:cubicBezTo>
                    <a:cubicBezTo>
                      <a:pt x="14365" y="34105"/>
                      <a:pt x="14426" y="34105"/>
                      <a:pt x="14467" y="34125"/>
                    </a:cubicBezTo>
                    <a:lnTo>
                      <a:pt x="14508" y="34125"/>
                    </a:lnTo>
                    <a:cubicBezTo>
                      <a:pt x="14529" y="34125"/>
                      <a:pt x="14529" y="34105"/>
                      <a:pt x="14549" y="34105"/>
                    </a:cubicBezTo>
                    <a:cubicBezTo>
                      <a:pt x="14549" y="34084"/>
                      <a:pt x="14570" y="34064"/>
                      <a:pt x="14570" y="34043"/>
                    </a:cubicBezTo>
                    <a:cubicBezTo>
                      <a:pt x="14590" y="34003"/>
                      <a:pt x="14610" y="33962"/>
                      <a:pt x="14631" y="33941"/>
                    </a:cubicBezTo>
                    <a:cubicBezTo>
                      <a:pt x="14692" y="33859"/>
                      <a:pt x="14631" y="33737"/>
                      <a:pt x="14753" y="33696"/>
                    </a:cubicBezTo>
                    <a:cubicBezTo>
                      <a:pt x="14856" y="33655"/>
                      <a:pt x="14958" y="33614"/>
                      <a:pt x="15060" y="33594"/>
                    </a:cubicBezTo>
                    <a:lnTo>
                      <a:pt x="15060" y="33594"/>
                    </a:lnTo>
                    <a:lnTo>
                      <a:pt x="14999" y="33655"/>
                    </a:lnTo>
                    <a:cubicBezTo>
                      <a:pt x="14958" y="33676"/>
                      <a:pt x="14937" y="33716"/>
                      <a:pt x="14917" y="33737"/>
                    </a:cubicBezTo>
                    <a:cubicBezTo>
                      <a:pt x="14978" y="33778"/>
                      <a:pt x="15019" y="33819"/>
                      <a:pt x="15060" y="33880"/>
                    </a:cubicBezTo>
                    <a:cubicBezTo>
                      <a:pt x="15121" y="33849"/>
                      <a:pt x="15188" y="33834"/>
                      <a:pt x="15254" y="33834"/>
                    </a:cubicBezTo>
                    <a:cubicBezTo>
                      <a:pt x="15320" y="33834"/>
                      <a:pt x="15387" y="33849"/>
                      <a:pt x="15448" y="33880"/>
                    </a:cubicBezTo>
                    <a:cubicBezTo>
                      <a:pt x="15489" y="33859"/>
                      <a:pt x="15530" y="33839"/>
                      <a:pt x="15571" y="33819"/>
                    </a:cubicBezTo>
                    <a:lnTo>
                      <a:pt x="15775" y="33737"/>
                    </a:lnTo>
                    <a:cubicBezTo>
                      <a:pt x="15905" y="33691"/>
                      <a:pt x="16041" y="33668"/>
                      <a:pt x="16177" y="33668"/>
                    </a:cubicBezTo>
                    <a:cubicBezTo>
                      <a:pt x="16402" y="33668"/>
                      <a:pt x="16626" y="33732"/>
                      <a:pt x="16817" y="33859"/>
                    </a:cubicBezTo>
                    <a:cubicBezTo>
                      <a:pt x="17083" y="33778"/>
                      <a:pt x="17349" y="33737"/>
                      <a:pt x="17635" y="33737"/>
                    </a:cubicBezTo>
                    <a:lnTo>
                      <a:pt x="17573" y="33635"/>
                    </a:lnTo>
                    <a:lnTo>
                      <a:pt x="17839" y="33553"/>
                    </a:lnTo>
                    <a:cubicBezTo>
                      <a:pt x="17890" y="33485"/>
                      <a:pt x="17969" y="33446"/>
                      <a:pt x="18052" y="33446"/>
                    </a:cubicBezTo>
                    <a:cubicBezTo>
                      <a:pt x="18070" y="33446"/>
                      <a:pt x="18087" y="33447"/>
                      <a:pt x="18105" y="33451"/>
                    </a:cubicBezTo>
                    <a:cubicBezTo>
                      <a:pt x="18166" y="33410"/>
                      <a:pt x="18207" y="33389"/>
                      <a:pt x="18268" y="33349"/>
                    </a:cubicBezTo>
                    <a:cubicBezTo>
                      <a:pt x="18309" y="33308"/>
                      <a:pt x="18370" y="33287"/>
                      <a:pt x="18432" y="33287"/>
                    </a:cubicBezTo>
                    <a:cubicBezTo>
                      <a:pt x="18432" y="33349"/>
                      <a:pt x="18472" y="33389"/>
                      <a:pt x="18575" y="33410"/>
                    </a:cubicBezTo>
                    <a:cubicBezTo>
                      <a:pt x="18677" y="33369"/>
                      <a:pt x="18779" y="33308"/>
                      <a:pt x="18881" y="33267"/>
                    </a:cubicBezTo>
                    <a:cubicBezTo>
                      <a:pt x="18902" y="33165"/>
                      <a:pt x="19024" y="33124"/>
                      <a:pt x="19106" y="33042"/>
                    </a:cubicBezTo>
                    <a:cubicBezTo>
                      <a:pt x="19126" y="33042"/>
                      <a:pt x="19126" y="33042"/>
                      <a:pt x="19147" y="33063"/>
                    </a:cubicBezTo>
                    <a:cubicBezTo>
                      <a:pt x="19167" y="33083"/>
                      <a:pt x="19208" y="33124"/>
                      <a:pt x="19228" y="33144"/>
                    </a:cubicBezTo>
                    <a:cubicBezTo>
                      <a:pt x="19596" y="33063"/>
                      <a:pt x="19944" y="32981"/>
                      <a:pt x="20311" y="32940"/>
                    </a:cubicBezTo>
                    <a:cubicBezTo>
                      <a:pt x="20761" y="32858"/>
                      <a:pt x="21170" y="32797"/>
                      <a:pt x="21558" y="32756"/>
                    </a:cubicBezTo>
                    <a:cubicBezTo>
                      <a:pt x="21653" y="32677"/>
                      <a:pt x="21773" y="32647"/>
                      <a:pt x="21888" y="32647"/>
                    </a:cubicBezTo>
                    <a:cubicBezTo>
                      <a:pt x="21922" y="32647"/>
                      <a:pt x="21955" y="32649"/>
                      <a:pt x="21987" y="32654"/>
                    </a:cubicBezTo>
                    <a:cubicBezTo>
                      <a:pt x="22028" y="32654"/>
                      <a:pt x="22048" y="32674"/>
                      <a:pt x="22069" y="32695"/>
                    </a:cubicBezTo>
                    <a:cubicBezTo>
                      <a:pt x="22165" y="32689"/>
                      <a:pt x="22259" y="32686"/>
                      <a:pt x="22351" y="32686"/>
                    </a:cubicBezTo>
                    <a:cubicBezTo>
                      <a:pt x="22575" y="32686"/>
                      <a:pt x="22792" y="32701"/>
                      <a:pt x="23009" y="32715"/>
                    </a:cubicBezTo>
                    <a:cubicBezTo>
                      <a:pt x="23070" y="32715"/>
                      <a:pt x="23131" y="32736"/>
                      <a:pt x="23193" y="32756"/>
                    </a:cubicBezTo>
                    <a:cubicBezTo>
                      <a:pt x="23213" y="32756"/>
                      <a:pt x="23234" y="32736"/>
                      <a:pt x="23254" y="32736"/>
                    </a:cubicBezTo>
                    <a:cubicBezTo>
                      <a:pt x="23479" y="32654"/>
                      <a:pt x="23704" y="32552"/>
                      <a:pt x="23949" y="32470"/>
                    </a:cubicBezTo>
                    <a:lnTo>
                      <a:pt x="24133" y="32531"/>
                    </a:lnTo>
                    <a:cubicBezTo>
                      <a:pt x="24199" y="32518"/>
                      <a:pt x="24265" y="32511"/>
                      <a:pt x="24329" y="32511"/>
                    </a:cubicBezTo>
                    <a:cubicBezTo>
                      <a:pt x="24561" y="32511"/>
                      <a:pt x="24774" y="32596"/>
                      <a:pt x="24950" y="32756"/>
                    </a:cubicBezTo>
                    <a:cubicBezTo>
                      <a:pt x="25028" y="32753"/>
                      <a:pt x="25105" y="32751"/>
                      <a:pt x="25183" y="32751"/>
                    </a:cubicBezTo>
                    <a:cubicBezTo>
                      <a:pt x="25595" y="32751"/>
                      <a:pt x="26005" y="32799"/>
                      <a:pt x="26401" y="32920"/>
                    </a:cubicBezTo>
                    <a:cubicBezTo>
                      <a:pt x="26544" y="32940"/>
                      <a:pt x="26666" y="33001"/>
                      <a:pt x="26769" y="33083"/>
                    </a:cubicBezTo>
                    <a:cubicBezTo>
                      <a:pt x="26820" y="33093"/>
                      <a:pt x="26866" y="33098"/>
                      <a:pt x="26912" y="33098"/>
                    </a:cubicBezTo>
                    <a:cubicBezTo>
                      <a:pt x="26958" y="33098"/>
                      <a:pt x="27004" y="33093"/>
                      <a:pt x="27055" y="33083"/>
                    </a:cubicBezTo>
                    <a:cubicBezTo>
                      <a:pt x="27055" y="33063"/>
                      <a:pt x="27055" y="33042"/>
                      <a:pt x="27075" y="33022"/>
                    </a:cubicBezTo>
                    <a:cubicBezTo>
                      <a:pt x="27116" y="33042"/>
                      <a:pt x="27157" y="33063"/>
                      <a:pt x="27198" y="33083"/>
                    </a:cubicBezTo>
                    <a:cubicBezTo>
                      <a:pt x="27280" y="33103"/>
                      <a:pt x="27341" y="33124"/>
                      <a:pt x="27423" y="33144"/>
                    </a:cubicBezTo>
                    <a:cubicBezTo>
                      <a:pt x="27484" y="33124"/>
                      <a:pt x="27566" y="33103"/>
                      <a:pt x="27647" y="33103"/>
                    </a:cubicBezTo>
                    <a:cubicBezTo>
                      <a:pt x="27678" y="33134"/>
                      <a:pt x="27724" y="33149"/>
                      <a:pt x="27770" y="33149"/>
                    </a:cubicBezTo>
                    <a:cubicBezTo>
                      <a:pt x="27816" y="33149"/>
                      <a:pt x="27862" y="33134"/>
                      <a:pt x="27893" y="33103"/>
                    </a:cubicBezTo>
                    <a:lnTo>
                      <a:pt x="27954" y="33103"/>
                    </a:lnTo>
                    <a:cubicBezTo>
                      <a:pt x="28138" y="33042"/>
                      <a:pt x="28322" y="32981"/>
                      <a:pt x="28506" y="32940"/>
                    </a:cubicBezTo>
                    <a:cubicBezTo>
                      <a:pt x="28465" y="32736"/>
                      <a:pt x="28751" y="32817"/>
                      <a:pt x="28873" y="32776"/>
                    </a:cubicBezTo>
                    <a:cubicBezTo>
                      <a:pt x="28924" y="32797"/>
                      <a:pt x="28976" y="32807"/>
                      <a:pt x="29027" y="32807"/>
                    </a:cubicBezTo>
                    <a:cubicBezTo>
                      <a:pt x="29078" y="32807"/>
                      <a:pt x="29129" y="32797"/>
                      <a:pt x="29180" y="32776"/>
                    </a:cubicBezTo>
                    <a:cubicBezTo>
                      <a:pt x="29282" y="32715"/>
                      <a:pt x="29405" y="32674"/>
                      <a:pt x="29425" y="32552"/>
                    </a:cubicBezTo>
                    <a:cubicBezTo>
                      <a:pt x="29484" y="32351"/>
                      <a:pt x="29509" y="32266"/>
                      <a:pt x="29615" y="32266"/>
                    </a:cubicBezTo>
                    <a:cubicBezTo>
                      <a:pt x="29692" y="32266"/>
                      <a:pt x="29811" y="32311"/>
                      <a:pt x="30018" y="32388"/>
                    </a:cubicBezTo>
                    <a:cubicBezTo>
                      <a:pt x="30038" y="32388"/>
                      <a:pt x="30079" y="32429"/>
                      <a:pt x="30099" y="32429"/>
                    </a:cubicBezTo>
                    <a:cubicBezTo>
                      <a:pt x="30099" y="32429"/>
                      <a:pt x="30222" y="32409"/>
                      <a:pt x="30222" y="32388"/>
                    </a:cubicBezTo>
                    <a:cubicBezTo>
                      <a:pt x="30222" y="32306"/>
                      <a:pt x="30304" y="32266"/>
                      <a:pt x="30426" y="32245"/>
                    </a:cubicBezTo>
                    <a:lnTo>
                      <a:pt x="30426" y="32245"/>
                    </a:lnTo>
                    <a:cubicBezTo>
                      <a:pt x="30406" y="32266"/>
                      <a:pt x="30406" y="32286"/>
                      <a:pt x="30385" y="32306"/>
                    </a:cubicBezTo>
                    <a:cubicBezTo>
                      <a:pt x="30365" y="32347"/>
                      <a:pt x="30324" y="32388"/>
                      <a:pt x="30406" y="32429"/>
                    </a:cubicBezTo>
                    <a:cubicBezTo>
                      <a:pt x="30458" y="32455"/>
                      <a:pt x="30509" y="32481"/>
                      <a:pt x="30556" y="32481"/>
                    </a:cubicBezTo>
                    <a:cubicBezTo>
                      <a:pt x="30583" y="32481"/>
                      <a:pt x="30608" y="32472"/>
                      <a:pt x="30631" y="32450"/>
                    </a:cubicBezTo>
                    <a:cubicBezTo>
                      <a:pt x="30774" y="32368"/>
                      <a:pt x="30917" y="32327"/>
                      <a:pt x="31080" y="32306"/>
                    </a:cubicBezTo>
                    <a:cubicBezTo>
                      <a:pt x="31121" y="32143"/>
                      <a:pt x="31325" y="32123"/>
                      <a:pt x="31530" y="32102"/>
                    </a:cubicBezTo>
                    <a:cubicBezTo>
                      <a:pt x="31632" y="32102"/>
                      <a:pt x="31714" y="32061"/>
                      <a:pt x="31755" y="31980"/>
                    </a:cubicBezTo>
                    <a:cubicBezTo>
                      <a:pt x="31816" y="31918"/>
                      <a:pt x="31918" y="31877"/>
                      <a:pt x="32000" y="31877"/>
                    </a:cubicBezTo>
                    <a:cubicBezTo>
                      <a:pt x="32184" y="31877"/>
                      <a:pt x="32347" y="31857"/>
                      <a:pt x="32531" y="31857"/>
                    </a:cubicBezTo>
                    <a:cubicBezTo>
                      <a:pt x="32549" y="31857"/>
                      <a:pt x="32560" y="31856"/>
                      <a:pt x="32567" y="31856"/>
                    </a:cubicBezTo>
                    <a:lnTo>
                      <a:pt x="32567" y="31856"/>
                    </a:lnTo>
                    <a:cubicBezTo>
                      <a:pt x="32560" y="31860"/>
                      <a:pt x="32556" y="31871"/>
                      <a:pt x="32592" y="31898"/>
                    </a:cubicBezTo>
                    <a:cubicBezTo>
                      <a:pt x="32611" y="31917"/>
                      <a:pt x="32613" y="31970"/>
                      <a:pt x="32597" y="31995"/>
                    </a:cubicBezTo>
                    <a:lnTo>
                      <a:pt x="32597" y="31995"/>
                    </a:lnTo>
                    <a:cubicBezTo>
                      <a:pt x="32911" y="31959"/>
                      <a:pt x="33245" y="31957"/>
                      <a:pt x="33635" y="31918"/>
                    </a:cubicBezTo>
                    <a:cubicBezTo>
                      <a:pt x="33778" y="31898"/>
                      <a:pt x="33921" y="31877"/>
                      <a:pt x="34043" y="31857"/>
                    </a:cubicBezTo>
                    <a:lnTo>
                      <a:pt x="34207" y="31816"/>
                    </a:lnTo>
                    <a:cubicBezTo>
                      <a:pt x="34288" y="31755"/>
                      <a:pt x="34370" y="31714"/>
                      <a:pt x="34452" y="31673"/>
                    </a:cubicBezTo>
                    <a:lnTo>
                      <a:pt x="34595" y="31673"/>
                    </a:lnTo>
                    <a:cubicBezTo>
                      <a:pt x="34615" y="31693"/>
                      <a:pt x="34636" y="31693"/>
                      <a:pt x="34636" y="31714"/>
                    </a:cubicBezTo>
                    <a:lnTo>
                      <a:pt x="34636" y="31734"/>
                    </a:lnTo>
                    <a:cubicBezTo>
                      <a:pt x="34840" y="31693"/>
                      <a:pt x="35065" y="31673"/>
                      <a:pt x="35269" y="31632"/>
                    </a:cubicBezTo>
                    <a:cubicBezTo>
                      <a:pt x="35678" y="31550"/>
                      <a:pt x="36087" y="31448"/>
                      <a:pt x="36475" y="31367"/>
                    </a:cubicBezTo>
                    <a:cubicBezTo>
                      <a:pt x="36521" y="31353"/>
                      <a:pt x="36567" y="31346"/>
                      <a:pt x="36612" y="31346"/>
                    </a:cubicBezTo>
                    <a:cubicBezTo>
                      <a:pt x="36766" y="31346"/>
                      <a:pt x="36907" y="31424"/>
                      <a:pt x="36986" y="31550"/>
                    </a:cubicBezTo>
                    <a:cubicBezTo>
                      <a:pt x="37088" y="31510"/>
                      <a:pt x="37190" y="31469"/>
                      <a:pt x="37292" y="31428"/>
                    </a:cubicBezTo>
                    <a:lnTo>
                      <a:pt x="37292" y="31367"/>
                    </a:lnTo>
                    <a:cubicBezTo>
                      <a:pt x="37333" y="31326"/>
                      <a:pt x="37394" y="31305"/>
                      <a:pt x="37456" y="31285"/>
                    </a:cubicBezTo>
                    <a:cubicBezTo>
                      <a:pt x="37783" y="31203"/>
                      <a:pt x="38069" y="31060"/>
                      <a:pt x="38396" y="30999"/>
                    </a:cubicBezTo>
                    <a:cubicBezTo>
                      <a:pt x="38407" y="30996"/>
                      <a:pt x="38419" y="30995"/>
                      <a:pt x="38433" y="30995"/>
                    </a:cubicBezTo>
                    <a:cubicBezTo>
                      <a:pt x="38523" y="30995"/>
                      <a:pt x="38661" y="31048"/>
                      <a:pt x="38661" y="31101"/>
                    </a:cubicBezTo>
                    <a:cubicBezTo>
                      <a:pt x="38661" y="31162"/>
                      <a:pt x="38682" y="31285"/>
                      <a:pt x="38702" y="31367"/>
                    </a:cubicBezTo>
                    <a:lnTo>
                      <a:pt x="38743" y="31367"/>
                    </a:lnTo>
                    <a:lnTo>
                      <a:pt x="39172" y="31571"/>
                    </a:lnTo>
                    <a:lnTo>
                      <a:pt x="39336" y="31550"/>
                    </a:lnTo>
                    <a:cubicBezTo>
                      <a:pt x="39542" y="31368"/>
                      <a:pt x="39807" y="31272"/>
                      <a:pt x="40074" y="31272"/>
                    </a:cubicBezTo>
                    <a:cubicBezTo>
                      <a:pt x="40255" y="31272"/>
                      <a:pt x="40437" y="31316"/>
                      <a:pt x="40603" y="31407"/>
                    </a:cubicBezTo>
                    <a:lnTo>
                      <a:pt x="40909" y="31446"/>
                    </a:lnTo>
                    <a:lnTo>
                      <a:pt x="40909" y="31446"/>
                    </a:lnTo>
                    <a:lnTo>
                      <a:pt x="40909" y="82"/>
                    </a:lnTo>
                    <a:lnTo>
                      <a:pt x="40848" y="102"/>
                    </a:lnTo>
                    <a:cubicBezTo>
                      <a:pt x="40807" y="102"/>
                      <a:pt x="40766" y="101"/>
                      <a:pt x="40726" y="101"/>
                    </a:cubicBezTo>
                    <a:cubicBezTo>
                      <a:pt x="40626" y="101"/>
                      <a:pt x="40532" y="111"/>
                      <a:pt x="40459" y="184"/>
                    </a:cubicBezTo>
                    <a:cubicBezTo>
                      <a:pt x="40448" y="208"/>
                      <a:pt x="40400" y="218"/>
                      <a:pt x="40351" y="218"/>
                    </a:cubicBezTo>
                    <a:cubicBezTo>
                      <a:pt x="40316" y="218"/>
                      <a:pt x="40281" y="213"/>
                      <a:pt x="40255" y="205"/>
                    </a:cubicBezTo>
                    <a:cubicBezTo>
                      <a:pt x="40092" y="184"/>
                      <a:pt x="39949" y="102"/>
                      <a:pt x="39846" y="0"/>
                    </a:cubicBezTo>
                    <a:close/>
                  </a:path>
                </a:pathLst>
              </a:custGeom>
              <a:solidFill>
                <a:schemeClr val="accent5"/>
              </a:solidFill>
              <a:ln>
                <a:noFill/>
              </a:ln>
              <a:effectLst>
                <a:outerShdw blurRad="214313" dist="95250" dir="4260000" algn="bl" rotWithShape="0">
                  <a:srgbClr val="000000">
                    <a:alpha val="50000"/>
                  </a:srgbClr>
                </a:outerShdw>
              </a:effectLst>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508" name="Google Shape;1508;p37"/>
              <p:cNvSpPr/>
              <p:nvPr/>
            </p:nvSpPr>
            <p:spPr>
              <a:xfrm>
                <a:off x="198297" y="3791825"/>
                <a:ext cx="1073827" cy="864797"/>
              </a:xfrm>
              <a:custGeom>
                <a:avLst/>
                <a:gdLst/>
                <a:ahLst/>
                <a:cxnLst/>
                <a:rect l="l" t="t" r="r" b="b"/>
                <a:pathLst>
                  <a:path w="40931" h="34269" extrusionOk="0">
                    <a:moveTo>
                      <a:pt x="32597" y="30176"/>
                    </a:moveTo>
                    <a:cubicBezTo>
                      <a:pt x="32582" y="30178"/>
                      <a:pt x="32567" y="30179"/>
                      <a:pt x="32552" y="30181"/>
                    </a:cubicBezTo>
                    <a:lnTo>
                      <a:pt x="32593" y="30181"/>
                    </a:lnTo>
                    <a:cubicBezTo>
                      <a:pt x="32594" y="30180"/>
                      <a:pt x="32596" y="30178"/>
                      <a:pt x="32597" y="30176"/>
                    </a:cubicBezTo>
                    <a:close/>
                    <a:moveTo>
                      <a:pt x="39867" y="0"/>
                    </a:moveTo>
                    <a:cubicBezTo>
                      <a:pt x="39622" y="82"/>
                      <a:pt x="39357" y="123"/>
                      <a:pt x="39091" y="123"/>
                    </a:cubicBezTo>
                    <a:cubicBezTo>
                      <a:pt x="39070" y="126"/>
                      <a:pt x="39049" y="128"/>
                      <a:pt x="39028" y="128"/>
                    </a:cubicBezTo>
                    <a:cubicBezTo>
                      <a:pt x="38927" y="128"/>
                      <a:pt x="38832" y="88"/>
                      <a:pt x="38764" y="21"/>
                    </a:cubicBezTo>
                    <a:cubicBezTo>
                      <a:pt x="38641" y="21"/>
                      <a:pt x="38519" y="62"/>
                      <a:pt x="38417" y="123"/>
                    </a:cubicBezTo>
                    <a:lnTo>
                      <a:pt x="38314" y="123"/>
                    </a:lnTo>
                    <a:cubicBezTo>
                      <a:pt x="38233" y="123"/>
                      <a:pt x="38131" y="62"/>
                      <a:pt x="38028" y="41"/>
                    </a:cubicBezTo>
                    <a:cubicBezTo>
                      <a:pt x="38010" y="35"/>
                      <a:pt x="37992" y="33"/>
                      <a:pt x="37975" y="33"/>
                    </a:cubicBezTo>
                    <a:cubicBezTo>
                      <a:pt x="37931" y="33"/>
                      <a:pt x="37888" y="47"/>
                      <a:pt x="37844" y="62"/>
                    </a:cubicBezTo>
                    <a:cubicBezTo>
                      <a:pt x="37722" y="154"/>
                      <a:pt x="37588" y="200"/>
                      <a:pt x="37451" y="200"/>
                    </a:cubicBezTo>
                    <a:cubicBezTo>
                      <a:pt x="37405" y="200"/>
                      <a:pt x="37359" y="194"/>
                      <a:pt x="37313" y="184"/>
                    </a:cubicBezTo>
                    <a:cubicBezTo>
                      <a:pt x="37272" y="184"/>
                      <a:pt x="37231" y="164"/>
                      <a:pt x="37170" y="143"/>
                    </a:cubicBezTo>
                    <a:cubicBezTo>
                      <a:pt x="37159" y="141"/>
                      <a:pt x="37149" y="140"/>
                      <a:pt x="37141" y="140"/>
                    </a:cubicBezTo>
                    <a:cubicBezTo>
                      <a:pt x="37072" y="140"/>
                      <a:pt x="37086" y="207"/>
                      <a:pt x="37068" y="225"/>
                    </a:cubicBezTo>
                    <a:cubicBezTo>
                      <a:pt x="37048" y="266"/>
                      <a:pt x="37027" y="307"/>
                      <a:pt x="37007" y="327"/>
                    </a:cubicBezTo>
                    <a:cubicBezTo>
                      <a:pt x="36945" y="409"/>
                      <a:pt x="37007" y="532"/>
                      <a:pt x="36884" y="572"/>
                    </a:cubicBezTo>
                    <a:cubicBezTo>
                      <a:pt x="36782" y="613"/>
                      <a:pt x="36680" y="654"/>
                      <a:pt x="36578" y="675"/>
                    </a:cubicBezTo>
                    <a:lnTo>
                      <a:pt x="36639" y="613"/>
                    </a:lnTo>
                    <a:cubicBezTo>
                      <a:pt x="36680" y="593"/>
                      <a:pt x="36680" y="572"/>
                      <a:pt x="36721" y="532"/>
                    </a:cubicBezTo>
                    <a:cubicBezTo>
                      <a:pt x="36680" y="491"/>
                      <a:pt x="36639" y="450"/>
                      <a:pt x="36598" y="409"/>
                    </a:cubicBezTo>
                    <a:cubicBezTo>
                      <a:pt x="36497" y="434"/>
                      <a:pt x="36388" y="452"/>
                      <a:pt x="36281" y="452"/>
                    </a:cubicBezTo>
                    <a:cubicBezTo>
                      <a:pt x="36215" y="452"/>
                      <a:pt x="36150" y="445"/>
                      <a:pt x="36087" y="429"/>
                    </a:cubicBezTo>
                    <a:lnTo>
                      <a:pt x="36067" y="429"/>
                    </a:lnTo>
                    <a:lnTo>
                      <a:pt x="35862" y="511"/>
                    </a:lnTo>
                    <a:cubicBezTo>
                      <a:pt x="35724" y="568"/>
                      <a:pt x="35580" y="596"/>
                      <a:pt x="35436" y="596"/>
                    </a:cubicBezTo>
                    <a:cubicBezTo>
                      <a:pt x="35219" y="596"/>
                      <a:pt x="35005" y="532"/>
                      <a:pt x="34820" y="409"/>
                    </a:cubicBezTo>
                    <a:cubicBezTo>
                      <a:pt x="34555" y="470"/>
                      <a:pt x="34289" y="511"/>
                      <a:pt x="34003" y="532"/>
                    </a:cubicBezTo>
                    <a:cubicBezTo>
                      <a:pt x="34023" y="552"/>
                      <a:pt x="34044" y="593"/>
                      <a:pt x="34064" y="613"/>
                    </a:cubicBezTo>
                    <a:lnTo>
                      <a:pt x="33778" y="716"/>
                    </a:lnTo>
                    <a:cubicBezTo>
                      <a:pt x="33717" y="777"/>
                      <a:pt x="33635" y="818"/>
                      <a:pt x="33553" y="818"/>
                    </a:cubicBezTo>
                    <a:cubicBezTo>
                      <a:pt x="33492" y="838"/>
                      <a:pt x="33431" y="879"/>
                      <a:pt x="33390" y="920"/>
                    </a:cubicBezTo>
                    <a:cubicBezTo>
                      <a:pt x="33329" y="961"/>
                      <a:pt x="33267" y="981"/>
                      <a:pt x="33206" y="981"/>
                    </a:cubicBezTo>
                    <a:cubicBezTo>
                      <a:pt x="33206" y="920"/>
                      <a:pt x="33165" y="879"/>
                      <a:pt x="33063" y="838"/>
                    </a:cubicBezTo>
                    <a:cubicBezTo>
                      <a:pt x="32961" y="899"/>
                      <a:pt x="32879" y="961"/>
                      <a:pt x="32777" y="1002"/>
                    </a:cubicBezTo>
                    <a:cubicBezTo>
                      <a:pt x="32736" y="1083"/>
                      <a:pt x="32634" y="1145"/>
                      <a:pt x="32552" y="1226"/>
                    </a:cubicBezTo>
                    <a:lnTo>
                      <a:pt x="32511" y="1206"/>
                    </a:lnTo>
                    <a:cubicBezTo>
                      <a:pt x="32470" y="1185"/>
                      <a:pt x="32450" y="1145"/>
                      <a:pt x="32409" y="1124"/>
                    </a:cubicBezTo>
                    <a:cubicBezTo>
                      <a:pt x="32062" y="1206"/>
                      <a:pt x="31694" y="1267"/>
                      <a:pt x="31326" y="1329"/>
                    </a:cubicBezTo>
                    <a:cubicBezTo>
                      <a:pt x="30876" y="1390"/>
                      <a:pt x="30488" y="1472"/>
                      <a:pt x="30100" y="1512"/>
                    </a:cubicBezTo>
                    <a:cubicBezTo>
                      <a:pt x="29989" y="1592"/>
                      <a:pt x="29866" y="1622"/>
                      <a:pt x="29750" y="1622"/>
                    </a:cubicBezTo>
                    <a:cubicBezTo>
                      <a:pt x="29716" y="1622"/>
                      <a:pt x="29683" y="1619"/>
                      <a:pt x="29650" y="1615"/>
                    </a:cubicBezTo>
                    <a:cubicBezTo>
                      <a:pt x="29630" y="1594"/>
                      <a:pt x="29589" y="1594"/>
                      <a:pt x="29569" y="1574"/>
                    </a:cubicBezTo>
                    <a:cubicBezTo>
                      <a:pt x="29262" y="1574"/>
                      <a:pt x="28956" y="1574"/>
                      <a:pt x="28649" y="1553"/>
                    </a:cubicBezTo>
                    <a:cubicBezTo>
                      <a:pt x="28567" y="1533"/>
                      <a:pt x="28527" y="1533"/>
                      <a:pt x="28465" y="1492"/>
                    </a:cubicBezTo>
                    <a:cubicBezTo>
                      <a:pt x="28445" y="1512"/>
                      <a:pt x="28424" y="1512"/>
                      <a:pt x="28404" y="1533"/>
                    </a:cubicBezTo>
                    <a:cubicBezTo>
                      <a:pt x="28159" y="1615"/>
                      <a:pt x="27934" y="1696"/>
                      <a:pt x="27709" y="1778"/>
                    </a:cubicBezTo>
                    <a:lnTo>
                      <a:pt x="27505" y="1737"/>
                    </a:lnTo>
                    <a:cubicBezTo>
                      <a:pt x="27443" y="1751"/>
                      <a:pt x="27379" y="1757"/>
                      <a:pt x="27316" y="1757"/>
                    </a:cubicBezTo>
                    <a:cubicBezTo>
                      <a:pt x="27089" y="1757"/>
                      <a:pt x="26863" y="1672"/>
                      <a:pt x="26687" y="1512"/>
                    </a:cubicBezTo>
                    <a:cubicBezTo>
                      <a:pt x="26625" y="1515"/>
                      <a:pt x="26563" y="1516"/>
                      <a:pt x="26501" y="1516"/>
                    </a:cubicBezTo>
                    <a:cubicBezTo>
                      <a:pt x="26073" y="1516"/>
                      <a:pt x="25647" y="1456"/>
                      <a:pt x="25237" y="1349"/>
                    </a:cubicBezTo>
                    <a:cubicBezTo>
                      <a:pt x="25094" y="1329"/>
                      <a:pt x="24971" y="1267"/>
                      <a:pt x="24869" y="1185"/>
                    </a:cubicBezTo>
                    <a:cubicBezTo>
                      <a:pt x="24828" y="1175"/>
                      <a:pt x="24782" y="1170"/>
                      <a:pt x="24736" y="1170"/>
                    </a:cubicBezTo>
                    <a:cubicBezTo>
                      <a:pt x="24690" y="1170"/>
                      <a:pt x="24644" y="1175"/>
                      <a:pt x="24603" y="1185"/>
                    </a:cubicBezTo>
                    <a:cubicBezTo>
                      <a:pt x="24603" y="1206"/>
                      <a:pt x="24603" y="1226"/>
                      <a:pt x="24583" y="1247"/>
                    </a:cubicBezTo>
                    <a:cubicBezTo>
                      <a:pt x="24542" y="1226"/>
                      <a:pt x="24501" y="1206"/>
                      <a:pt x="24460" y="1185"/>
                    </a:cubicBezTo>
                    <a:cubicBezTo>
                      <a:pt x="24378" y="1165"/>
                      <a:pt x="24297" y="1145"/>
                      <a:pt x="24215" y="1124"/>
                    </a:cubicBezTo>
                    <a:lnTo>
                      <a:pt x="24011" y="1165"/>
                    </a:lnTo>
                    <a:lnTo>
                      <a:pt x="23704" y="1165"/>
                    </a:lnTo>
                    <a:cubicBezTo>
                      <a:pt x="23500" y="1206"/>
                      <a:pt x="23336" y="1267"/>
                      <a:pt x="23152" y="1329"/>
                    </a:cubicBezTo>
                    <a:cubicBezTo>
                      <a:pt x="23193" y="1533"/>
                      <a:pt x="22907" y="1431"/>
                      <a:pt x="22785" y="1492"/>
                    </a:cubicBezTo>
                    <a:cubicBezTo>
                      <a:pt x="22734" y="1472"/>
                      <a:pt x="22682" y="1461"/>
                      <a:pt x="22631" y="1461"/>
                    </a:cubicBezTo>
                    <a:cubicBezTo>
                      <a:pt x="22580" y="1461"/>
                      <a:pt x="22529" y="1472"/>
                      <a:pt x="22478" y="1492"/>
                    </a:cubicBezTo>
                    <a:cubicBezTo>
                      <a:pt x="22376" y="1553"/>
                      <a:pt x="22253" y="1615"/>
                      <a:pt x="22233" y="1717"/>
                    </a:cubicBezTo>
                    <a:cubicBezTo>
                      <a:pt x="22174" y="1918"/>
                      <a:pt x="22142" y="2003"/>
                      <a:pt x="22035" y="2003"/>
                    </a:cubicBezTo>
                    <a:cubicBezTo>
                      <a:pt x="21956" y="2003"/>
                      <a:pt x="21838" y="1958"/>
                      <a:pt x="21640" y="1880"/>
                    </a:cubicBezTo>
                    <a:cubicBezTo>
                      <a:pt x="21599" y="1880"/>
                      <a:pt x="21579" y="1860"/>
                      <a:pt x="21559" y="1860"/>
                    </a:cubicBezTo>
                    <a:cubicBezTo>
                      <a:pt x="21538" y="1860"/>
                      <a:pt x="21436" y="1860"/>
                      <a:pt x="21436" y="1880"/>
                    </a:cubicBezTo>
                    <a:cubicBezTo>
                      <a:pt x="21436" y="1982"/>
                      <a:pt x="21334" y="2003"/>
                      <a:pt x="21232" y="2044"/>
                    </a:cubicBezTo>
                    <a:cubicBezTo>
                      <a:pt x="21232" y="2023"/>
                      <a:pt x="21252" y="2003"/>
                      <a:pt x="21252" y="1982"/>
                    </a:cubicBezTo>
                    <a:cubicBezTo>
                      <a:pt x="21293" y="1921"/>
                      <a:pt x="21334" y="1880"/>
                      <a:pt x="21252" y="1839"/>
                    </a:cubicBezTo>
                    <a:cubicBezTo>
                      <a:pt x="21189" y="1814"/>
                      <a:pt x="21141" y="1797"/>
                      <a:pt x="21100" y="1797"/>
                    </a:cubicBezTo>
                    <a:cubicBezTo>
                      <a:pt x="21074" y="1797"/>
                      <a:pt x="21051" y="1803"/>
                      <a:pt x="21027" y="1819"/>
                    </a:cubicBezTo>
                    <a:cubicBezTo>
                      <a:pt x="20884" y="1901"/>
                      <a:pt x="20721" y="1942"/>
                      <a:pt x="20557" y="1982"/>
                    </a:cubicBezTo>
                    <a:cubicBezTo>
                      <a:pt x="20537" y="2146"/>
                      <a:pt x="20332" y="2166"/>
                      <a:pt x="20128" y="2166"/>
                    </a:cubicBezTo>
                    <a:cubicBezTo>
                      <a:pt x="20026" y="2166"/>
                      <a:pt x="19944" y="2207"/>
                      <a:pt x="19883" y="2289"/>
                    </a:cubicBezTo>
                    <a:cubicBezTo>
                      <a:pt x="19822" y="2350"/>
                      <a:pt x="19740" y="2391"/>
                      <a:pt x="19658" y="2391"/>
                    </a:cubicBezTo>
                    <a:cubicBezTo>
                      <a:pt x="19474" y="2412"/>
                      <a:pt x="19290" y="2412"/>
                      <a:pt x="19127" y="2412"/>
                    </a:cubicBezTo>
                    <a:cubicBezTo>
                      <a:pt x="19106" y="2412"/>
                      <a:pt x="19093" y="2412"/>
                      <a:pt x="19085" y="2413"/>
                    </a:cubicBezTo>
                    <a:lnTo>
                      <a:pt x="19085" y="2413"/>
                    </a:lnTo>
                    <a:cubicBezTo>
                      <a:pt x="19094" y="2409"/>
                      <a:pt x="19102" y="2398"/>
                      <a:pt x="19066" y="2371"/>
                    </a:cubicBezTo>
                    <a:cubicBezTo>
                      <a:pt x="19045" y="2350"/>
                      <a:pt x="19045" y="2289"/>
                      <a:pt x="19066" y="2289"/>
                    </a:cubicBezTo>
                    <a:lnTo>
                      <a:pt x="19106" y="2268"/>
                    </a:lnTo>
                    <a:lnTo>
                      <a:pt x="19106" y="2268"/>
                    </a:lnTo>
                    <a:cubicBezTo>
                      <a:pt x="18780" y="2309"/>
                      <a:pt x="18432" y="2289"/>
                      <a:pt x="18003" y="2350"/>
                    </a:cubicBezTo>
                    <a:cubicBezTo>
                      <a:pt x="17880" y="2350"/>
                      <a:pt x="17758" y="2371"/>
                      <a:pt x="17615" y="2412"/>
                    </a:cubicBezTo>
                    <a:lnTo>
                      <a:pt x="17431" y="2452"/>
                    </a:lnTo>
                    <a:cubicBezTo>
                      <a:pt x="17370" y="2493"/>
                      <a:pt x="17288" y="2555"/>
                      <a:pt x="17206" y="2595"/>
                    </a:cubicBezTo>
                    <a:lnTo>
                      <a:pt x="17043" y="2595"/>
                    </a:lnTo>
                    <a:cubicBezTo>
                      <a:pt x="17043" y="2595"/>
                      <a:pt x="17022" y="2555"/>
                      <a:pt x="17022" y="2534"/>
                    </a:cubicBezTo>
                    <a:cubicBezTo>
                      <a:pt x="17022" y="2534"/>
                      <a:pt x="17022" y="2534"/>
                      <a:pt x="17022" y="2514"/>
                    </a:cubicBezTo>
                    <a:cubicBezTo>
                      <a:pt x="16818" y="2555"/>
                      <a:pt x="16593" y="2595"/>
                      <a:pt x="16389" y="2636"/>
                    </a:cubicBezTo>
                    <a:cubicBezTo>
                      <a:pt x="15980" y="2718"/>
                      <a:pt x="15571" y="2800"/>
                      <a:pt x="15183" y="2882"/>
                    </a:cubicBezTo>
                    <a:cubicBezTo>
                      <a:pt x="15128" y="2903"/>
                      <a:pt x="15074" y="2914"/>
                      <a:pt x="15021" y="2914"/>
                    </a:cubicBezTo>
                    <a:cubicBezTo>
                      <a:pt x="14877" y="2914"/>
                      <a:pt x="14747" y="2838"/>
                      <a:pt x="14672" y="2718"/>
                    </a:cubicBezTo>
                    <a:cubicBezTo>
                      <a:pt x="14570" y="2759"/>
                      <a:pt x="14468" y="2800"/>
                      <a:pt x="14366" y="2841"/>
                    </a:cubicBezTo>
                    <a:lnTo>
                      <a:pt x="14366" y="2902"/>
                    </a:lnTo>
                    <a:cubicBezTo>
                      <a:pt x="14325" y="2922"/>
                      <a:pt x="14264" y="2963"/>
                      <a:pt x="14202" y="2984"/>
                    </a:cubicBezTo>
                    <a:cubicBezTo>
                      <a:pt x="13875" y="3045"/>
                      <a:pt x="13589" y="3188"/>
                      <a:pt x="13262" y="3270"/>
                    </a:cubicBezTo>
                    <a:cubicBezTo>
                      <a:pt x="13253" y="3272"/>
                      <a:pt x="13243" y="3273"/>
                      <a:pt x="13233" y="3273"/>
                    </a:cubicBezTo>
                    <a:cubicBezTo>
                      <a:pt x="13143" y="3273"/>
                      <a:pt x="12997" y="3204"/>
                      <a:pt x="12997" y="3168"/>
                    </a:cubicBezTo>
                    <a:cubicBezTo>
                      <a:pt x="12997" y="3106"/>
                      <a:pt x="12976" y="2984"/>
                      <a:pt x="12935" y="2902"/>
                    </a:cubicBezTo>
                    <a:lnTo>
                      <a:pt x="12915" y="2902"/>
                    </a:lnTo>
                    <a:lnTo>
                      <a:pt x="12465" y="2677"/>
                    </a:lnTo>
                    <a:lnTo>
                      <a:pt x="12322" y="2698"/>
                    </a:lnTo>
                    <a:cubicBezTo>
                      <a:pt x="12113" y="2894"/>
                      <a:pt x="11845" y="2995"/>
                      <a:pt x="11576" y="2995"/>
                    </a:cubicBezTo>
                    <a:cubicBezTo>
                      <a:pt x="11397" y="2995"/>
                      <a:pt x="11218" y="2951"/>
                      <a:pt x="11055" y="2861"/>
                    </a:cubicBezTo>
                    <a:lnTo>
                      <a:pt x="10728" y="2820"/>
                    </a:lnTo>
                    <a:lnTo>
                      <a:pt x="10708" y="2820"/>
                    </a:lnTo>
                    <a:cubicBezTo>
                      <a:pt x="10565" y="2922"/>
                      <a:pt x="10402" y="2984"/>
                      <a:pt x="10218" y="3004"/>
                    </a:cubicBezTo>
                    <a:cubicBezTo>
                      <a:pt x="10197" y="3004"/>
                      <a:pt x="10136" y="2984"/>
                      <a:pt x="10095" y="2963"/>
                    </a:cubicBezTo>
                    <a:cubicBezTo>
                      <a:pt x="10075" y="2943"/>
                      <a:pt x="10054" y="2922"/>
                      <a:pt x="10054" y="2902"/>
                    </a:cubicBezTo>
                    <a:cubicBezTo>
                      <a:pt x="10075" y="2861"/>
                      <a:pt x="10075" y="2820"/>
                      <a:pt x="10095" y="2759"/>
                    </a:cubicBezTo>
                    <a:cubicBezTo>
                      <a:pt x="10115" y="2718"/>
                      <a:pt x="10156" y="2677"/>
                      <a:pt x="10136" y="2636"/>
                    </a:cubicBezTo>
                    <a:cubicBezTo>
                      <a:pt x="10115" y="2616"/>
                      <a:pt x="10095" y="2575"/>
                      <a:pt x="10075" y="2555"/>
                    </a:cubicBezTo>
                    <a:cubicBezTo>
                      <a:pt x="10046" y="2540"/>
                      <a:pt x="10017" y="2526"/>
                      <a:pt x="9988" y="2526"/>
                    </a:cubicBezTo>
                    <a:cubicBezTo>
                      <a:pt x="9976" y="2526"/>
                      <a:pt x="9964" y="2528"/>
                      <a:pt x="9952" y="2534"/>
                    </a:cubicBezTo>
                    <a:cubicBezTo>
                      <a:pt x="9908" y="2545"/>
                      <a:pt x="9871" y="2568"/>
                      <a:pt x="9829" y="2568"/>
                    </a:cubicBezTo>
                    <a:cubicBezTo>
                      <a:pt x="9793" y="2568"/>
                      <a:pt x="9754" y="2550"/>
                      <a:pt x="9707" y="2493"/>
                    </a:cubicBezTo>
                    <a:cubicBezTo>
                      <a:pt x="9666" y="2432"/>
                      <a:pt x="9584" y="2391"/>
                      <a:pt x="9502" y="2391"/>
                    </a:cubicBezTo>
                    <a:cubicBezTo>
                      <a:pt x="9486" y="2392"/>
                      <a:pt x="9471" y="2393"/>
                      <a:pt x="9457" y="2393"/>
                    </a:cubicBezTo>
                    <a:cubicBezTo>
                      <a:pt x="9249" y="2393"/>
                      <a:pt x="9188" y="2262"/>
                      <a:pt x="9073" y="2166"/>
                    </a:cubicBezTo>
                    <a:cubicBezTo>
                      <a:pt x="9012" y="2146"/>
                      <a:pt x="9053" y="2105"/>
                      <a:pt x="9135" y="2105"/>
                    </a:cubicBezTo>
                    <a:cubicBezTo>
                      <a:pt x="9172" y="2111"/>
                      <a:pt x="9204" y="2114"/>
                      <a:pt x="9234" y="2114"/>
                    </a:cubicBezTo>
                    <a:cubicBezTo>
                      <a:pt x="9397" y="2114"/>
                      <a:pt x="9441" y="2022"/>
                      <a:pt x="9441" y="1901"/>
                    </a:cubicBezTo>
                    <a:cubicBezTo>
                      <a:pt x="9441" y="1860"/>
                      <a:pt x="9441" y="1819"/>
                      <a:pt x="9441" y="1799"/>
                    </a:cubicBezTo>
                    <a:cubicBezTo>
                      <a:pt x="9237" y="1717"/>
                      <a:pt x="9032" y="1655"/>
                      <a:pt x="8828" y="1574"/>
                    </a:cubicBezTo>
                    <a:lnTo>
                      <a:pt x="8665" y="1574"/>
                    </a:lnTo>
                    <a:cubicBezTo>
                      <a:pt x="8399" y="1655"/>
                      <a:pt x="8133" y="1758"/>
                      <a:pt x="7868" y="1839"/>
                    </a:cubicBezTo>
                    <a:cubicBezTo>
                      <a:pt x="7888" y="1901"/>
                      <a:pt x="7909" y="1942"/>
                      <a:pt x="7929" y="2003"/>
                    </a:cubicBezTo>
                    <a:cubicBezTo>
                      <a:pt x="7990" y="2105"/>
                      <a:pt x="7990" y="2187"/>
                      <a:pt x="7847" y="2228"/>
                    </a:cubicBezTo>
                    <a:cubicBezTo>
                      <a:pt x="7806" y="2268"/>
                      <a:pt x="7745" y="2289"/>
                      <a:pt x="7684" y="2330"/>
                    </a:cubicBezTo>
                    <a:cubicBezTo>
                      <a:pt x="7633" y="2371"/>
                      <a:pt x="7571" y="2391"/>
                      <a:pt x="7508" y="2391"/>
                    </a:cubicBezTo>
                    <a:cubicBezTo>
                      <a:pt x="7444" y="2391"/>
                      <a:pt x="7377" y="2371"/>
                      <a:pt x="7316" y="2330"/>
                    </a:cubicBezTo>
                    <a:cubicBezTo>
                      <a:pt x="7275" y="2309"/>
                      <a:pt x="7234" y="2268"/>
                      <a:pt x="7193" y="2248"/>
                    </a:cubicBezTo>
                    <a:cubicBezTo>
                      <a:pt x="7107" y="2199"/>
                      <a:pt x="7013" y="2172"/>
                      <a:pt x="6916" y="2172"/>
                    </a:cubicBezTo>
                    <a:cubicBezTo>
                      <a:pt x="6852" y="2172"/>
                      <a:pt x="6788" y="2183"/>
                      <a:pt x="6723" y="2207"/>
                    </a:cubicBezTo>
                    <a:cubicBezTo>
                      <a:pt x="6601" y="2268"/>
                      <a:pt x="6499" y="2330"/>
                      <a:pt x="6376" y="2391"/>
                    </a:cubicBezTo>
                    <a:cubicBezTo>
                      <a:pt x="6253" y="2432"/>
                      <a:pt x="6131" y="2452"/>
                      <a:pt x="6008" y="2452"/>
                    </a:cubicBezTo>
                    <a:cubicBezTo>
                      <a:pt x="5898" y="2452"/>
                      <a:pt x="5764" y="2392"/>
                      <a:pt x="5671" y="2392"/>
                    </a:cubicBezTo>
                    <a:cubicBezTo>
                      <a:pt x="5643" y="2392"/>
                      <a:pt x="5618" y="2397"/>
                      <a:pt x="5600" y="2412"/>
                    </a:cubicBezTo>
                    <a:cubicBezTo>
                      <a:pt x="5456" y="2534"/>
                      <a:pt x="5334" y="2657"/>
                      <a:pt x="5416" y="2841"/>
                    </a:cubicBezTo>
                    <a:cubicBezTo>
                      <a:pt x="5416" y="2861"/>
                      <a:pt x="5416" y="2882"/>
                      <a:pt x="5436" y="2902"/>
                    </a:cubicBezTo>
                    <a:cubicBezTo>
                      <a:pt x="5456" y="3065"/>
                      <a:pt x="5334" y="3188"/>
                      <a:pt x="5089" y="3249"/>
                    </a:cubicBezTo>
                    <a:cubicBezTo>
                      <a:pt x="5048" y="3249"/>
                      <a:pt x="4987" y="3229"/>
                      <a:pt x="4946" y="3208"/>
                    </a:cubicBezTo>
                    <a:cubicBezTo>
                      <a:pt x="4884" y="3208"/>
                      <a:pt x="4843" y="3147"/>
                      <a:pt x="4803" y="3147"/>
                    </a:cubicBezTo>
                    <a:cubicBezTo>
                      <a:pt x="4721" y="3127"/>
                      <a:pt x="4639" y="3086"/>
                      <a:pt x="4578" y="3025"/>
                    </a:cubicBezTo>
                    <a:cubicBezTo>
                      <a:pt x="4333" y="3208"/>
                      <a:pt x="4047" y="3351"/>
                      <a:pt x="3740" y="3392"/>
                    </a:cubicBezTo>
                    <a:cubicBezTo>
                      <a:pt x="3658" y="3413"/>
                      <a:pt x="3577" y="3423"/>
                      <a:pt x="3496" y="3423"/>
                    </a:cubicBezTo>
                    <a:cubicBezTo>
                      <a:pt x="3255" y="3423"/>
                      <a:pt x="3025" y="3331"/>
                      <a:pt x="2841" y="3147"/>
                    </a:cubicBezTo>
                    <a:lnTo>
                      <a:pt x="2637" y="3127"/>
                    </a:lnTo>
                    <a:cubicBezTo>
                      <a:pt x="2514" y="3208"/>
                      <a:pt x="2391" y="3290"/>
                      <a:pt x="2248" y="3331"/>
                    </a:cubicBezTo>
                    <a:cubicBezTo>
                      <a:pt x="2039" y="3401"/>
                      <a:pt x="1820" y="3433"/>
                      <a:pt x="1598" y="3433"/>
                    </a:cubicBezTo>
                    <a:cubicBezTo>
                      <a:pt x="1495" y="3433"/>
                      <a:pt x="1391" y="3426"/>
                      <a:pt x="1288" y="3413"/>
                    </a:cubicBezTo>
                    <a:cubicBezTo>
                      <a:pt x="1104" y="3556"/>
                      <a:pt x="879" y="3658"/>
                      <a:pt x="654" y="3699"/>
                    </a:cubicBezTo>
                    <a:cubicBezTo>
                      <a:pt x="550" y="3729"/>
                      <a:pt x="434" y="3748"/>
                      <a:pt x="324" y="3748"/>
                    </a:cubicBezTo>
                    <a:cubicBezTo>
                      <a:pt x="283" y="3748"/>
                      <a:pt x="243" y="3745"/>
                      <a:pt x="205" y="3740"/>
                    </a:cubicBezTo>
                    <a:cubicBezTo>
                      <a:pt x="144" y="3821"/>
                      <a:pt x="82" y="3883"/>
                      <a:pt x="1" y="3924"/>
                    </a:cubicBezTo>
                    <a:lnTo>
                      <a:pt x="1" y="34268"/>
                    </a:lnTo>
                    <a:lnTo>
                      <a:pt x="6540" y="34268"/>
                    </a:lnTo>
                    <a:cubicBezTo>
                      <a:pt x="6601" y="34105"/>
                      <a:pt x="6744" y="34003"/>
                      <a:pt x="6907" y="33962"/>
                    </a:cubicBezTo>
                    <a:cubicBezTo>
                      <a:pt x="7030" y="33819"/>
                      <a:pt x="7193" y="33696"/>
                      <a:pt x="7357" y="33594"/>
                    </a:cubicBezTo>
                    <a:cubicBezTo>
                      <a:pt x="7357" y="33573"/>
                      <a:pt x="7377" y="33533"/>
                      <a:pt x="7398" y="33512"/>
                    </a:cubicBezTo>
                    <a:cubicBezTo>
                      <a:pt x="7479" y="33492"/>
                      <a:pt x="7541" y="33492"/>
                      <a:pt x="7623" y="33471"/>
                    </a:cubicBezTo>
                    <a:cubicBezTo>
                      <a:pt x="7684" y="33471"/>
                      <a:pt x="7745" y="33430"/>
                      <a:pt x="7766" y="33369"/>
                    </a:cubicBezTo>
                    <a:cubicBezTo>
                      <a:pt x="7806" y="33308"/>
                      <a:pt x="7847" y="33246"/>
                      <a:pt x="7868" y="33185"/>
                    </a:cubicBezTo>
                    <a:cubicBezTo>
                      <a:pt x="7909" y="33165"/>
                      <a:pt x="7949" y="33165"/>
                      <a:pt x="7990" y="33144"/>
                    </a:cubicBezTo>
                    <a:cubicBezTo>
                      <a:pt x="8072" y="33042"/>
                      <a:pt x="8174" y="32981"/>
                      <a:pt x="8297" y="32920"/>
                    </a:cubicBezTo>
                    <a:cubicBezTo>
                      <a:pt x="8236" y="32858"/>
                      <a:pt x="8174" y="32797"/>
                      <a:pt x="8133" y="32715"/>
                    </a:cubicBezTo>
                    <a:cubicBezTo>
                      <a:pt x="8052" y="32633"/>
                      <a:pt x="8072" y="32490"/>
                      <a:pt x="8195" y="32429"/>
                    </a:cubicBezTo>
                    <a:cubicBezTo>
                      <a:pt x="8236" y="32409"/>
                      <a:pt x="8276" y="32388"/>
                      <a:pt x="8338" y="32368"/>
                    </a:cubicBezTo>
                    <a:cubicBezTo>
                      <a:pt x="8379" y="32368"/>
                      <a:pt x="8399" y="32347"/>
                      <a:pt x="8440" y="32327"/>
                    </a:cubicBezTo>
                    <a:lnTo>
                      <a:pt x="8562" y="32286"/>
                    </a:lnTo>
                    <a:lnTo>
                      <a:pt x="8706" y="32286"/>
                    </a:lnTo>
                    <a:cubicBezTo>
                      <a:pt x="8787" y="32296"/>
                      <a:pt x="8864" y="32301"/>
                      <a:pt x="8938" y="32301"/>
                    </a:cubicBezTo>
                    <a:cubicBezTo>
                      <a:pt x="9012" y="32301"/>
                      <a:pt x="9084" y="32296"/>
                      <a:pt x="9155" y="32286"/>
                    </a:cubicBezTo>
                    <a:cubicBezTo>
                      <a:pt x="9155" y="32245"/>
                      <a:pt x="9155" y="32204"/>
                      <a:pt x="9175" y="32184"/>
                    </a:cubicBezTo>
                    <a:cubicBezTo>
                      <a:pt x="9257" y="32082"/>
                      <a:pt x="9462" y="32163"/>
                      <a:pt x="9564" y="32082"/>
                    </a:cubicBezTo>
                    <a:lnTo>
                      <a:pt x="9645" y="32184"/>
                    </a:lnTo>
                    <a:cubicBezTo>
                      <a:pt x="9666" y="32102"/>
                      <a:pt x="9707" y="32041"/>
                      <a:pt x="9748" y="31980"/>
                    </a:cubicBezTo>
                    <a:cubicBezTo>
                      <a:pt x="9829" y="31877"/>
                      <a:pt x="9911" y="31796"/>
                      <a:pt x="10034" y="31755"/>
                    </a:cubicBezTo>
                    <a:cubicBezTo>
                      <a:pt x="10094" y="31736"/>
                      <a:pt x="10156" y="31727"/>
                      <a:pt x="10217" y="31727"/>
                    </a:cubicBezTo>
                    <a:cubicBezTo>
                      <a:pt x="10422" y="31727"/>
                      <a:pt x="10618" y="31831"/>
                      <a:pt x="10728" y="32020"/>
                    </a:cubicBezTo>
                    <a:cubicBezTo>
                      <a:pt x="10749" y="32061"/>
                      <a:pt x="10769" y="32102"/>
                      <a:pt x="10769" y="32143"/>
                    </a:cubicBezTo>
                    <a:lnTo>
                      <a:pt x="10810" y="32143"/>
                    </a:lnTo>
                    <a:cubicBezTo>
                      <a:pt x="10854" y="32138"/>
                      <a:pt x="10898" y="32136"/>
                      <a:pt x="10943" y="32136"/>
                    </a:cubicBezTo>
                    <a:cubicBezTo>
                      <a:pt x="11089" y="32136"/>
                      <a:pt x="11242" y="32162"/>
                      <a:pt x="11382" y="32225"/>
                    </a:cubicBezTo>
                    <a:cubicBezTo>
                      <a:pt x="11525" y="32286"/>
                      <a:pt x="11689" y="32347"/>
                      <a:pt x="11852" y="32429"/>
                    </a:cubicBezTo>
                    <a:cubicBezTo>
                      <a:pt x="12077" y="32368"/>
                      <a:pt x="12302" y="32327"/>
                      <a:pt x="12547" y="32327"/>
                    </a:cubicBezTo>
                    <a:cubicBezTo>
                      <a:pt x="12670" y="32327"/>
                      <a:pt x="12792" y="32368"/>
                      <a:pt x="12874" y="32429"/>
                    </a:cubicBezTo>
                    <a:cubicBezTo>
                      <a:pt x="12997" y="32429"/>
                      <a:pt x="13099" y="32388"/>
                      <a:pt x="13221" y="32327"/>
                    </a:cubicBezTo>
                    <a:lnTo>
                      <a:pt x="13324" y="32327"/>
                    </a:lnTo>
                    <a:cubicBezTo>
                      <a:pt x="13405" y="32327"/>
                      <a:pt x="13508" y="32388"/>
                      <a:pt x="13610" y="32409"/>
                    </a:cubicBezTo>
                    <a:cubicBezTo>
                      <a:pt x="13634" y="32415"/>
                      <a:pt x="13658" y="32417"/>
                      <a:pt x="13680" y="32417"/>
                    </a:cubicBezTo>
                    <a:cubicBezTo>
                      <a:pt x="13734" y="32417"/>
                      <a:pt x="13779" y="32403"/>
                      <a:pt x="13794" y="32388"/>
                    </a:cubicBezTo>
                    <a:cubicBezTo>
                      <a:pt x="13916" y="32296"/>
                      <a:pt x="14050" y="32250"/>
                      <a:pt x="14187" y="32250"/>
                    </a:cubicBezTo>
                    <a:cubicBezTo>
                      <a:pt x="14233" y="32250"/>
                      <a:pt x="14279" y="32255"/>
                      <a:pt x="14325" y="32266"/>
                    </a:cubicBezTo>
                    <a:lnTo>
                      <a:pt x="14427" y="32306"/>
                    </a:lnTo>
                    <a:cubicBezTo>
                      <a:pt x="14468" y="32245"/>
                      <a:pt x="14529" y="32204"/>
                      <a:pt x="14591" y="32184"/>
                    </a:cubicBezTo>
                    <a:cubicBezTo>
                      <a:pt x="14591" y="32163"/>
                      <a:pt x="14611" y="32143"/>
                      <a:pt x="14631" y="32123"/>
                    </a:cubicBezTo>
                    <a:cubicBezTo>
                      <a:pt x="14693" y="32041"/>
                      <a:pt x="14631" y="31918"/>
                      <a:pt x="14754" y="31877"/>
                    </a:cubicBezTo>
                    <a:cubicBezTo>
                      <a:pt x="14856" y="31837"/>
                      <a:pt x="14958" y="31796"/>
                      <a:pt x="15061" y="31775"/>
                    </a:cubicBezTo>
                    <a:lnTo>
                      <a:pt x="15061" y="31775"/>
                    </a:lnTo>
                    <a:lnTo>
                      <a:pt x="14999" y="31837"/>
                    </a:lnTo>
                    <a:cubicBezTo>
                      <a:pt x="15061" y="31816"/>
                      <a:pt x="15142" y="31796"/>
                      <a:pt x="15204" y="31796"/>
                    </a:cubicBezTo>
                    <a:cubicBezTo>
                      <a:pt x="15408" y="31796"/>
                      <a:pt x="15490" y="31898"/>
                      <a:pt x="15633" y="31980"/>
                    </a:cubicBezTo>
                    <a:lnTo>
                      <a:pt x="15776" y="31918"/>
                    </a:lnTo>
                    <a:cubicBezTo>
                      <a:pt x="15906" y="31872"/>
                      <a:pt x="16042" y="31849"/>
                      <a:pt x="16177" y="31849"/>
                    </a:cubicBezTo>
                    <a:cubicBezTo>
                      <a:pt x="16403" y="31849"/>
                      <a:pt x="16626" y="31913"/>
                      <a:pt x="16818" y="32041"/>
                    </a:cubicBezTo>
                    <a:cubicBezTo>
                      <a:pt x="17083" y="31959"/>
                      <a:pt x="17349" y="31918"/>
                      <a:pt x="17635" y="31918"/>
                    </a:cubicBezTo>
                    <a:lnTo>
                      <a:pt x="17574" y="31816"/>
                    </a:lnTo>
                    <a:lnTo>
                      <a:pt x="17840" y="31734"/>
                    </a:lnTo>
                    <a:cubicBezTo>
                      <a:pt x="17890" y="31667"/>
                      <a:pt x="17969" y="31627"/>
                      <a:pt x="18053" y="31627"/>
                    </a:cubicBezTo>
                    <a:cubicBezTo>
                      <a:pt x="18070" y="31627"/>
                      <a:pt x="18088" y="31629"/>
                      <a:pt x="18105" y="31632"/>
                    </a:cubicBezTo>
                    <a:cubicBezTo>
                      <a:pt x="18166" y="31591"/>
                      <a:pt x="18207" y="31571"/>
                      <a:pt x="18269" y="31530"/>
                    </a:cubicBezTo>
                    <a:cubicBezTo>
                      <a:pt x="18310" y="31489"/>
                      <a:pt x="18371" y="31469"/>
                      <a:pt x="18432" y="31469"/>
                    </a:cubicBezTo>
                    <a:cubicBezTo>
                      <a:pt x="18432" y="31530"/>
                      <a:pt x="18473" y="31571"/>
                      <a:pt x="18575" y="31591"/>
                    </a:cubicBezTo>
                    <a:cubicBezTo>
                      <a:pt x="18677" y="31550"/>
                      <a:pt x="18780" y="31489"/>
                      <a:pt x="18882" y="31448"/>
                    </a:cubicBezTo>
                    <a:cubicBezTo>
                      <a:pt x="18902" y="31346"/>
                      <a:pt x="19025" y="31305"/>
                      <a:pt x="19106" y="31223"/>
                    </a:cubicBezTo>
                    <a:cubicBezTo>
                      <a:pt x="19127" y="31223"/>
                      <a:pt x="19127" y="31244"/>
                      <a:pt x="19147" y="31244"/>
                    </a:cubicBezTo>
                    <a:cubicBezTo>
                      <a:pt x="19168" y="31264"/>
                      <a:pt x="19209" y="31305"/>
                      <a:pt x="19229" y="31326"/>
                    </a:cubicBezTo>
                    <a:cubicBezTo>
                      <a:pt x="19597" y="31244"/>
                      <a:pt x="19944" y="31162"/>
                      <a:pt x="20312" y="31121"/>
                    </a:cubicBezTo>
                    <a:cubicBezTo>
                      <a:pt x="20762" y="31040"/>
                      <a:pt x="21170" y="30978"/>
                      <a:pt x="21559" y="30937"/>
                    </a:cubicBezTo>
                    <a:cubicBezTo>
                      <a:pt x="21654" y="30858"/>
                      <a:pt x="21773" y="30828"/>
                      <a:pt x="21889" y="30828"/>
                    </a:cubicBezTo>
                    <a:cubicBezTo>
                      <a:pt x="21922" y="30828"/>
                      <a:pt x="21956" y="30831"/>
                      <a:pt x="21988" y="30835"/>
                    </a:cubicBezTo>
                    <a:cubicBezTo>
                      <a:pt x="22029" y="30856"/>
                      <a:pt x="22049" y="30856"/>
                      <a:pt x="22069" y="30876"/>
                    </a:cubicBezTo>
                    <a:cubicBezTo>
                      <a:pt x="22165" y="30870"/>
                      <a:pt x="22259" y="30868"/>
                      <a:pt x="22352" y="30868"/>
                    </a:cubicBezTo>
                    <a:cubicBezTo>
                      <a:pt x="22576" y="30868"/>
                      <a:pt x="22793" y="30882"/>
                      <a:pt x="23009" y="30897"/>
                    </a:cubicBezTo>
                    <a:cubicBezTo>
                      <a:pt x="23071" y="30897"/>
                      <a:pt x="23132" y="30917"/>
                      <a:pt x="23193" y="30958"/>
                    </a:cubicBezTo>
                    <a:cubicBezTo>
                      <a:pt x="23214" y="30937"/>
                      <a:pt x="23234" y="30917"/>
                      <a:pt x="23255" y="30917"/>
                    </a:cubicBezTo>
                    <a:cubicBezTo>
                      <a:pt x="23479" y="30835"/>
                      <a:pt x="23704" y="30733"/>
                      <a:pt x="23949" y="30651"/>
                    </a:cubicBezTo>
                    <a:lnTo>
                      <a:pt x="24133" y="30713"/>
                    </a:lnTo>
                    <a:cubicBezTo>
                      <a:pt x="24200" y="30699"/>
                      <a:pt x="24266" y="30693"/>
                      <a:pt x="24330" y="30693"/>
                    </a:cubicBezTo>
                    <a:cubicBezTo>
                      <a:pt x="24561" y="30693"/>
                      <a:pt x="24775" y="30778"/>
                      <a:pt x="24951" y="30937"/>
                    </a:cubicBezTo>
                    <a:cubicBezTo>
                      <a:pt x="25028" y="30934"/>
                      <a:pt x="25106" y="30932"/>
                      <a:pt x="25183" y="30932"/>
                    </a:cubicBezTo>
                    <a:cubicBezTo>
                      <a:pt x="25596" y="30932"/>
                      <a:pt x="26006" y="30980"/>
                      <a:pt x="26401" y="31101"/>
                    </a:cubicBezTo>
                    <a:cubicBezTo>
                      <a:pt x="26544" y="31121"/>
                      <a:pt x="26667" y="31183"/>
                      <a:pt x="26769" y="31264"/>
                    </a:cubicBezTo>
                    <a:cubicBezTo>
                      <a:pt x="26820" y="31275"/>
                      <a:pt x="26866" y="31280"/>
                      <a:pt x="26912" y="31280"/>
                    </a:cubicBezTo>
                    <a:cubicBezTo>
                      <a:pt x="26958" y="31280"/>
                      <a:pt x="27004" y="31275"/>
                      <a:pt x="27055" y="31264"/>
                    </a:cubicBezTo>
                    <a:cubicBezTo>
                      <a:pt x="27055" y="31244"/>
                      <a:pt x="27055" y="31223"/>
                      <a:pt x="27076" y="31203"/>
                    </a:cubicBezTo>
                    <a:cubicBezTo>
                      <a:pt x="27117" y="31223"/>
                      <a:pt x="27157" y="31244"/>
                      <a:pt x="27198" y="31264"/>
                    </a:cubicBezTo>
                    <a:cubicBezTo>
                      <a:pt x="27280" y="31285"/>
                      <a:pt x="27341" y="31305"/>
                      <a:pt x="27423" y="31326"/>
                    </a:cubicBezTo>
                    <a:cubicBezTo>
                      <a:pt x="27484" y="31305"/>
                      <a:pt x="27566" y="31285"/>
                      <a:pt x="27648" y="31285"/>
                    </a:cubicBezTo>
                    <a:cubicBezTo>
                      <a:pt x="27679" y="31315"/>
                      <a:pt x="27725" y="31331"/>
                      <a:pt x="27770" y="31331"/>
                    </a:cubicBezTo>
                    <a:cubicBezTo>
                      <a:pt x="27816" y="31331"/>
                      <a:pt x="27862" y="31315"/>
                      <a:pt x="27893" y="31285"/>
                    </a:cubicBezTo>
                    <a:lnTo>
                      <a:pt x="27954" y="31285"/>
                    </a:lnTo>
                    <a:cubicBezTo>
                      <a:pt x="28138" y="31244"/>
                      <a:pt x="28322" y="31183"/>
                      <a:pt x="28506" y="31121"/>
                    </a:cubicBezTo>
                    <a:cubicBezTo>
                      <a:pt x="28465" y="30917"/>
                      <a:pt x="28751" y="30999"/>
                      <a:pt x="28874" y="30958"/>
                    </a:cubicBezTo>
                    <a:cubicBezTo>
                      <a:pt x="28925" y="30978"/>
                      <a:pt x="28976" y="30989"/>
                      <a:pt x="29027" y="30989"/>
                    </a:cubicBezTo>
                    <a:cubicBezTo>
                      <a:pt x="29078" y="30989"/>
                      <a:pt x="29129" y="30978"/>
                      <a:pt x="29180" y="30958"/>
                    </a:cubicBezTo>
                    <a:cubicBezTo>
                      <a:pt x="29283" y="30897"/>
                      <a:pt x="29405" y="30856"/>
                      <a:pt x="29426" y="30733"/>
                    </a:cubicBezTo>
                    <a:cubicBezTo>
                      <a:pt x="29485" y="30532"/>
                      <a:pt x="29510" y="30447"/>
                      <a:pt x="29615" y="30447"/>
                    </a:cubicBezTo>
                    <a:cubicBezTo>
                      <a:pt x="29692" y="30447"/>
                      <a:pt x="29812" y="30492"/>
                      <a:pt x="30018" y="30570"/>
                    </a:cubicBezTo>
                    <a:cubicBezTo>
                      <a:pt x="30039" y="30570"/>
                      <a:pt x="30080" y="30610"/>
                      <a:pt x="30100" y="30610"/>
                    </a:cubicBezTo>
                    <a:cubicBezTo>
                      <a:pt x="30100" y="30610"/>
                      <a:pt x="30223" y="30590"/>
                      <a:pt x="30223" y="30570"/>
                    </a:cubicBezTo>
                    <a:cubicBezTo>
                      <a:pt x="30223" y="30488"/>
                      <a:pt x="30304" y="30447"/>
                      <a:pt x="30427" y="30427"/>
                    </a:cubicBezTo>
                    <a:lnTo>
                      <a:pt x="30427" y="30427"/>
                    </a:lnTo>
                    <a:cubicBezTo>
                      <a:pt x="30406" y="30447"/>
                      <a:pt x="30406" y="30467"/>
                      <a:pt x="30386" y="30488"/>
                    </a:cubicBezTo>
                    <a:cubicBezTo>
                      <a:pt x="30366" y="30529"/>
                      <a:pt x="30325" y="30570"/>
                      <a:pt x="30406" y="30610"/>
                    </a:cubicBezTo>
                    <a:cubicBezTo>
                      <a:pt x="30454" y="30646"/>
                      <a:pt x="30501" y="30668"/>
                      <a:pt x="30545" y="30668"/>
                    </a:cubicBezTo>
                    <a:cubicBezTo>
                      <a:pt x="30576" y="30668"/>
                      <a:pt x="30606" y="30657"/>
                      <a:pt x="30631" y="30631"/>
                    </a:cubicBezTo>
                    <a:cubicBezTo>
                      <a:pt x="30774" y="30570"/>
                      <a:pt x="30917" y="30508"/>
                      <a:pt x="31081" y="30488"/>
                    </a:cubicBezTo>
                    <a:cubicBezTo>
                      <a:pt x="31122" y="30324"/>
                      <a:pt x="31326" y="30304"/>
                      <a:pt x="31530" y="30284"/>
                    </a:cubicBezTo>
                    <a:cubicBezTo>
                      <a:pt x="31633" y="30284"/>
                      <a:pt x="31714" y="30243"/>
                      <a:pt x="31755" y="30181"/>
                    </a:cubicBezTo>
                    <a:cubicBezTo>
                      <a:pt x="31816" y="30100"/>
                      <a:pt x="31919" y="30059"/>
                      <a:pt x="32000" y="30059"/>
                    </a:cubicBezTo>
                    <a:cubicBezTo>
                      <a:pt x="32184" y="30059"/>
                      <a:pt x="32348" y="30038"/>
                      <a:pt x="32532" y="30038"/>
                    </a:cubicBezTo>
                    <a:cubicBezTo>
                      <a:pt x="32550" y="30038"/>
                      <a:pt x="32561" y="30038"/>
                      <a:pt x="32567" y="30037"/>
                    </a:cubicBezTo>
                    <a:lnTo>
                      <a:pt x="32567" y="30037"/>
                    </a:lnTo>
                    <a:cubicBezTo>
                      <a:pt x="32561" y="30041"/>
                      <a:pt x="32557" y="30052"/>
                      <a:pt x="32593" y="30079"/>
                    </a:cubicBezTo>
                    <a:cubicBezTo>
                      <a:pt x="32612" y="30098"/>
                      <a:pt x="32613" y="30152"/>
                      <a:pt x="32597" y="30176"/>
                    </a:cubicBezTo>
                    <a:lnTo>
                      <a:pt x="32597" y="30176"/>
                    </a:lnTo>
                    <a:cubicBezTo>
                      <a:pt x="32911" y="30142"/>
                      <a:pt x="33245" y="30158"/>
                      <a:pt x="33635" y="30100"/>
                    </a:cubicBezTo>
                    <a:cubicBezTo>
                      <a:pt x="33778" y="30079"/>
                      <a:pt x="33921" y="30059"/>
                      <a:pt x="34044" y="30038"/>
                    </a:cubicBezTo>
                    <a:lnTo>
                      <a:pt x="34207" y="29997"/>
                    </a:lnTo>
                    <a:cubicBezTo>
                      <a:pt x="34289" y="29957"/>
                      <a:pt x="34371" y="29895"/>
                      <a:pt x="34452" y="29854"/>
                    </a:cubicBezTo>
                    <a:lnTo>
                      <a:pt x="34595" y="29854"/>
                    </a:lnTo>
                    <a:cubicBezTo>
                      <a:pt x="34616" y="29875"/>
                      <a:pt x="34636" y="29895"/>
                      <a:pt x="34636" y="29916"/>
                    </a:cubicBezTo>
                    <a:cubicBezTo>
                      <a:pt x="34841" y="29875"/>
                      <a:pt x="35065" y="29854"/>
                      <a:pt x="35270" y="29814"/>
                    </a:cubicBezTo>
                    <a:cubicBezTo>
                      <a:pt x="35678" y="29732"/>
                      <a:pt x="36087" y="29630"/>
                      <a:pt x="36475" y="29568"/>
                    </a:cubicBezTo>
                    <a:cubicBezTo>
                      <a:pt x="36530" y="29546"/>
                      <a:pt x="36585" y="29536"/>
                      <a:pt x="36638" y="29536"/>
                    </a:cubicBezTo>
                    <a:cubicBezTo>
                      <a:pt x="36782" y="29536"/>
                      <a:pt x="36911" y="29612"/>
                      <a:pt x="36986" y="29732"/>
                    </a:cubicBezTo>
                    <a:cubicBezTo>
                      <a:pt x="37088" y="29691"/>
                      <a:pt x="37191" y="29650"/>
                      <a:pt x="37293" y="29609"/>
                    </a:cubicBezTo>
                    <a:lnTo>
                      <a:pt x="37293" y="29548"/>
                    </a:lnTo>
                    <a:cubicBezTo>
                      <a:pt x="37334" y="29507"/>
                      <a:pt x="37395" y="29487"/>
                      <a:pt x="37456" y="29466"/>
                    </a:cubicBezTo>
                    <a:cubicBezTo>
                      <a:pt x="37783" y="29384"/>
                      <a:pt x="38069" y="29241"/>
                      <a:pt x="38396" y="29180"/>
                    </a:cubicBezTo>
                    <a:cubicBezTo>
                      <a:pt x="38407" y="29177"/>
                      <a:pt x="38420" y="29176"/>
                      <a:pt x="38434" y="29176"/>
                    </a:cubicBezTo>
                    <a:cubicBezTo>
                      <a:pt x="38524" y="29176"/>
                      <a:pt x="38662" y="29229"/>
                      <a:pt x="38662" y="29282"/>
                    </a:cubicBezTo>
                    <a:cubicBezTo>
                      <a:pt x="38662" y="29344"/>
                      <a:pt x="38682" y="29466"/>
                      <a:pt x="38703" y="29548"/>
                    </a:cubicBezTo>
                    <a:lnTo>
                      <a:pt x="38744" y="29548"/>
                    </a:lnTo>
                    <a:lnTo>
                      <a:pt x="39173" y="29752"/>
                    </a:lnTo>
                    <a:lnTo>
                      <a:pt x="39336" y="29732"/>
                    </a:lnTo>
                    <a:cubicBezTo>
                      <a:pt x="39543" y="29549"/>
                      <a:pt x="39808" y="29454"/>
                      <a:pt x="40075" y="29454"/>
                    </a:cubicBezTo>
                    <a:cubicBezTo>
                      <a:pt x="40256" y="29454"/>
                      <a:pt x="40438" y="29498"/>
                      <a:pt x="40603" y="29589"/>
                    </a:cubicBezTo>
                    <a:lnTo>
                      <a:pt x="40930" y="29630"/>
                    </a:lnTo>
                    <a:lnTo>
                      <a:pt x="40930" y="82"/>
                    </a:lnTo>
                    <a:lnTo>
                      <a:pt x="40869" y="102"/>
                    </a:lnTo>
                    <a:cubicBezTo>
                      <a:pt x="40828" y="102"/>
                      <a:pt x="40787" y="101"/>
                      <a:pt x="40747" y="101"/>
                    </a:cubicBezTo>
                    <a:cubicBezTo>
                      <a:pt x="40647" y="101"/>
                      <a:pt x="40553" y="111"/>
                      <a:pt x="40480" y="184"/>
                    </a:cubicBezTo>
                    <a:cubicBezTo>
                      <a:pt x="40445" y="208"/>
                      <a:pt x="40409" y="218"/>
                      <a:pt x="40369" y="218"/>
                    </a:cubicBezTo>
                    <a:cubicBezTo>
                      <a:pt x="40340" y="218"/>
                      <a:pt x="40310" y="213"/>
                      <a:pt x="40276" y="205"/>
                    </a:cubicBezTo>
                    <a:cubicBezTo>
                      <a:pt x="40113" y="184"/>
                      <a:pt x="39970" y="102"/>
                      <a:pt x="39867" y="0"/>
                    </a:cubicBezTo>
                    <a:close/>
                  </a:path>
                </a:pathLst>
              </a:custGeom>
              <a:solidFill>
                <a:schemeClr val="lt1"/>
              </a:solidFill>
              <a:ln>
                <a:noFill/>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grpSp>
        <p:sp>
          <p:nvSpPr>
            <p:cNvPr id="1509" name="Google Shape;1509;p37"/>
            <p:cNvSpPr/>
            <p:nvPr/>
          </p:nvSpPr>
          <p:spPr>
            <a:xfrm>
              <a:off x="424909" y="539500"/>
              <a:ext cx="1017597" cy="642904"/>
            </a:xfrm>
            <a:custGeom>
              <a:avLst/>
              <a:gdLst/>
              <a:ahLst/>
              <a:cxnLst/>
              <a:rect l="l" t="t" r="r" b="b"/>
              <a:pathLst>
                <a:path w="21865" h="13814" extrusionOk="0">
                  <a:moveTo>
                    <a:pt x="16307" y="0"/>
                  </a:moveTo>
                  <a:lnTo>
                    <a:pt x="0" y="8725"/>
                  </a:lnTo>
                  <a:cubicBezTo>
                    <a:pt x="123" y="8848"/>
                    <a:pt x="266" y="8971"/>
                    <a:pt x="409" y="9073"/>
                  </a:cubicBezTo>
                  <a:cubicBezTo>
                    <a:pt x="532" y="9379"/>
                    <a:pt x="715" y="9665"/>
                    <a:pt x="940" y="9931"/>
                  </a:cubicBezTo>
                  <a:cubicBezTo>
                    <a:pt x="1042" y="10033"/>
                    <a:pt x="1165" y="10135"/>
                    <a:pt x="1288" y="10217"/>
                  </a:cubicBezTo>
                  <a:cubicBezTo>
                    <a:pt x="1308" y="10278"/>
                    <a:pt x="1328" y="10340"/>
                    <a:pt x="1369" y="10401"/>
                  </a:cubicBezTo>
                  <a:cubicBezTo>
                    <a:pt x="1308" y="10748"/>
                    <a:pt x="1390" y="11075"/>
                    <a:pt x="1615" y="11341"/>
                  </a:cubicBezTo>
                  <a:cubicBezTo>
                    <a:pt x="1798" y="11607"/>
                    <a:pt x="2023" y="11811"/>
                    <a:pt x="2309" y="11974"/>
                  </a:cubicBezTo>
                  <a:cubicBezTo>
                    <a:pt x="2289" y="12077"/>
                    <a:pt x="2289" y="12158"/>
                    <a:pt x="2330" y="12240"/>
                  </a:cubicBezTo>
                  <a:cubicBezTo>
                    <a:pt x="2330" y="12281"/>
                    <a:pt x="2330" y="12342"/>
                    <a:pt x="2330" y="12383"/>
                  </a:cubicBezTo>
                  <a:cubicBezTo>
                    <a:pt x="2330" y="12444"/>
                    <a:pt x="2350" y="12506"/>
                    <a:pt x="2371" y="12547"/>
                  </a:cubicBezTo>
                  <a:cubicBezTo>
                    <a:pt x="2487" y="12693"/>
                    <a:pt x="2604" y="12766"/>
                    <a:pt x="2706" y="12766"/>
                  </a:cubicBezTo>
                  <a:cubicBezTo>
                    <a:pt x="2747" y="12766"/>
                    <a:pt x="2785" y="12754"/>
                    <a:pt x="2820" y="12731"/>
                  </a:cubicBezTo>
                  <a:cubicBezTo>
                    <a:pt x="2820" y="12731"/>
                    <a:pt x="2841" y="12710"/>
                    <a:pt x="2841" y="12690"/>
                  </a:cubicBezTo>
                  <a:cubicBezTo>
                    <a:pt x="2881" y="12633"/>
                    <a:pt x="2931" y="12612"/>
                    <a:pt x="2987" y="12612"/>
                  </a:cubicBezTo>
                  <a:cubicBezTo>
                    <a:pt x="3073" y="12612"/>
                    <a:pt x="3171" y="12661"/>
                    <a:pt x="3270" y="12710"/>
                  </a:cubicBezTo>
                  <a:cubicBezTo>
                    <a:pt x="3372" y="12771"/>
                    <a:pt x="3372" y="12976"/>
                    <a:pt x="3433" y="13098"/>
                  </a:cubicBezTo>
                  <a:cubicBezTo>
                    <a:pt x="3494" y="13221"/>
                    <a:pt x="3576" y="13323"/>
                    <a:pt x="3658" y="13425"/>
                  </a:cubicBezTo>
                  <a:cubicBezTo>
                    <a:pt x="3760" y="13527"/>
                    <a:pt x="3883" y="13589"/>
                    <a:pt x="3985" y="13691"/>
                  </a:cubicBezTo>
                  <a:cubicBezTo>
                    <a:pt x="4026" y="13732"/>
                    <a:pt x="4046" y="13773"/>
                    <a:pt x="4067" y="13814"/>
                  </a:cubicBezTo>
                  <a:lnTo>
                    <a:pt x="21865" y="4271"/>
                  </a:lnTo>
                  <a:cubicBezTo>
                    <a:pt x="21865" y="4250"/>
                    <a:pt x="21844" y="4250"/>
                    <a:pt x="21824" y="4230"/>
                  </a:cubicBezTo>
                  <a:cubicBezTo>
                    <a:pt x="21640" y="4005"/>
                    <a:pt x="21415" y="3801"/>
                    <a:pt x="21190" y="3597"/>
                  </a:cubicBezTo>
                  <a:cubicBezTo>
                    <a:pt x="21190" y="3576"/>
                    <a:pt x="21170" y="3556"/>
                    <a:pt x="21150" y="3515"/>
                  </a:cubicBezTo>
                  <a:cubicBezTo>
                    <a:pt x="21068" y="3413"/>
                    <a:pt x="20945" y="3331"/>
                    <a:pt x="20802" y="3290"/>
                  </a:cubicBezTo>
                  <a:cubicBezTo>
                    <a:pt x="20516" y="3045"/>
                    <a:pt x="20210" y="2820"/>
                    <a:pt x="19862" y="2575"/>
                  </a:cubicBezTo>
                  <a:cubicBezTo>
                    <a:pt x="19597" y="2370"/>
                    <a:pt x="19310" y="2146"/>
                    <a:pt x="19024" y="1982"/>
                  </a:cubicBezTo>
                  <a:lnTo>
                    <a:pt x="19004" y="1860"/>
                  </a:lnTo>
                  <a:cubicBezTo>
                    <a:pt x="19004" y="1860"/>
                    <a:pt x="18984" y="1839"/>
                    <a:pt x="18984" y="1839"/>
                  </a:cubicBezTo>
                  <a:cubicBezTo>
                    <a:pt x="18913" y="1839"/>
                    <a:pt x="18828" y="1794"/>
                    <a:pt x="18754" y="1794"/>
                  </a:cubicBezTo>
                  <a:cubicBezTo>
                    <a:pt x="18742" y="1794"/>
                    <a:pt x="18730" y="1795"/>
                    <a:pt x="18718" y="1798"/>
                  </a:cubicBezTo>
                  <a:cubicBezTo>
                    <a:pt x="18636" y="1757"/>
                    <a:pt x="18554" y="1717"/>
                    <a:pt x="18473" y="1696"/>
                  </a:cubicBezTo>
                  <a:cubicBezTo>
                    <a:pt x="18411" y="1614"/>
                    <a:pt x="18391" y="1553"/>
                    <a:pt x="18411" y="1533"/>
                  </a:cubicBezTo>
                  <a:cubicBezTo>
                    <a:pt x="18391" y="1492"/>
                    <a:pt x="18330" y="1471"/>
                    <a:pt x="18289" y="1451"/>
                  </a:cubicBezTo>
                  <a:cubicBezTo>
                    <a:pt x="18227" y="1431"/>
                    <a:pt x="18166" y="1410"/>
                    <a:pt x="18125" y="1390"/>
                  </a:cubicBezTo>
                  <a:cubicBezTo>
                    <a:pt x="18064" y="1328"/>
                    <a:pt x="18003" y="1308"/>
                    <a:pt x="17921" y="1287"/>
                  </a:cubicBezTo>
                  <a:lnTo>
                    <a:pt x="17676" y="1165"/>
                  </a:lnTo>
                  <a:lnTo>
                    <a:pt x="17676" y="1247"/>
                  </a:lnTo>
                  <a:cubicBezTo>
                    <a:pt x="17492" y="1083"/>
                    <a:pt x="17287" y="920"/>
                    <a:pt x="17083" y="797"/>
                  </a:cubicBezTo>
                  <a:cubicBezTo>
                    <a:pt x="16940" y="470"/>
                    <a:pt x="16715" y="204"/>
                    <a:pt x="16409" y="41"/>
                  </a:cubicBezTo>
                  <a:lnTo>
                    <a:pt x="16307" y="0"/>
                  </a:lnTo>
                  <a:close/>
                </a:path>
              </a:pathLst>
            </a:custGeom>
            <a:solidFill>
              <a:srgbClr val="D0B8D6">
                <a:alpha val="58099"/>
              </a:srgbClr>
            </a:solidFill>
            <a:ln>
              <a:noFill/>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grpSp>
      <p:grpSp>
        <p:nvGrpSpPr>
          <p:cNvPr id="1513" name="Google Shape;1513;p37"/>
          <p:cNvGrpSpPr/>
          <p:nvPr/>
        </p:nvGrpSpPr>
        <p:grpSpPr>
          <a:xfrm>
            <a:off x="4226245" y="3997934"/>
            <a:ext cx="3027661" cy="3214290"/>
            <a:chOff x="6089565" y="851836"/>
            <a:chExt cx="2270746" cy="2410718"/>
          </a:xfrm>
        </p:grpSpPr>
        <p:grpSp>
          <p:nvGrpSpPr>
            <p:cNvPr id="1514" name="Google Shape;1514;p37"/>
            <p:cNvGrpSpPr/>
            <p:nvPr/>
          </p:nvGrpSpPr>
          <p:grpSpPr>
            <a:xfrm rot="-1027946">
              <a:off x="6190681" y="851836"/>
              <a:ext cx="2169630" cy="2410718"/>
              <a:chOff x="2972200" y="3192600"/>
              <a:chExt cx="735650" cy="969100"/>
            </a:xfrm>
          </p:grpSpPr>
          <p:sp>
            <p:nvSpPr>
              <p:cNvPr id="1515" name="Google Shape;1515;p37"/>
              <p:cNvSpPr/>
              <p:nvPr/>
            </p:nvSpPr>
            <p:spPr>
              <a:xfrm>
                <a:off x="2972200" y="3668700"/>
                <a:ext cx="735650" cy="493000"/>
              </a:xfrm>
              <a:custGeom>
                <a:avLst/>
                <a:gdLst/>
                <a:ahLst/>
                <a:cxnLst/>
                <a:rect l="l" t="t" r="r" b="b"/>
                <a:pathLst>
                  <a:path w="29426" h="19720" extrusionOk="0">
                    <a:moveTo>
                      <a:pt x="16863" y="17098"/>
                    </a:moveTo>
                    <a:lnTo>
                      <a:pt x="16863" y="17098"/>
                    </a:lnTo>
                    <a:cubicBezTo>
                      <a:pt x="16848" y="17100"/>
                      <a:pt x="16833" y="17102"/>
                      <a:pt x="16817" y="17104"/>
                    </a:cubicBezTo>
                    <a:lnTo>
                      <a:pt x="16858" y="17104"/>
                    </a:lnTo>
                    <a:cubicBezTo>
                      <a:pt x="16860" y="17102"/>
                      <a:pt x="16862" y="17100"/>
                      <a:pt x="16863" y="17098"/>
                    </a:cubicBezTo>
                    <a:close/>
                    <a:moveTo>
                      <a:pt x="0" y="1"/>
                    </a:moveTo>
                    <a:lnTo>
                      <a:pt x="0" y="19720"/>
                    </a:lnTo>
                    <a:cubicBezTo>
                      <a:pt x="82" y="19699"/>
                      <a:pt x="143" y="19699"/>
                      <a:pt x="225" y="19699"/>
                    </a:cubicBezTo>
                    <a:lnTo>
                      <a:pt x="327" y="19720"/>
                    </a:lnTo>
                    <a:cubicBezTo>
                      <a:pt x="368" y="19699"/>
                      <a:pt x="409" y="19658"/>
                      <a:pt x="450" y="19638"/>
                    </a:cubicBezTo>
                    <a:cubicBezTo>
                      <a:pt x="450" y="19617"/>
                      <a:pt x="450" y="19597"/>
                      <a:pt x="470" y="19577"/>
                    </a:cubicBezTo>
                    <a:cubicBezTo>
                      <a:pt x="531" y="19515"/>
                      <a:pt x="450" y="19413"/>
                      <a:pt x="552" y="19372"/>
                    </a:cubicBezTo>
                    <a:cubicBezTo>
                      <a:pt x="634" y="19331"/>
                      <a:pt x="715" y="19311"/>
                      <a:pt x="797" y="19290"/>
                    </a:cubicBezTo>
                    <a:cubicBezTo>
                      <a:pt x="1072" y="19170"/>
                      <a:pt x="1362" y="19122"/>
                      <a:pt x="1666" y="19122"/>
                    </a:cubicBezTo>
                    <a:cubicBezTo>
                      <a:pt x="1723" y="19122"/>
                      <a:pt x="1781" y="19124"/>
                      <a:pt x="1839" y="19127"/>
                    </a:cubicBezTo>
                    <a:cubicBezTo>
                      <a:pt x="2084" y="19127"/>
                      <a:pt x="2330" y="19209"/>
                      <a:pt x="2514" y="19372"/>
                    </a:cubicBezTo>
                    <a:cubicBezTo>
                      <a:pt x="2738" y="19311"/>
                      <a:pt x="2943" y="19290"/>
                      <a:pt x="3167" y="19250"/>
                    </a:cubicBezTo>
                    <a:lnTo>
                      <a:pt x="3106" y="19188"/>
                    </a:lnTo>
                    <a:lnTo>
                      <a:pt x="3351" y="19107"/>
                    </a:lnTo>
                    <a:cubicBezTo>
                      <a:pt x="3413" y="19045"/>
                      <a:pt x="3494" y="19004"/>
                      <a:pt x="3576" y="19004"/>
                    </a:cubicBezTo>
                    <a:cubicBezTo>
                      <a:pt x="3617" y="18984"/>
                      <a:pt x="3658" y="18963"/>
                      <a:pt x="3699" y="18923"/>
                    </a:cubicBezTo>
                    <a:cubicBezTo>
                      <a:pt x="3740" y="18902"/>
                      <a:pt x="3801" y="18882"/>
                      <a:pt x="3862" y="18882"/>
                    </a:cubicBezTo>
                    <a:cubicBezTo>
                      <a:pt x="3862" y="18923"/>
                      <a:pt x="3903" y="18943"/>
                      <a:pt x="4005" y="18963"/>
                    </a:cubicBezTo>
                    <a:cubicBezTo>
                      <a:pt x="4087" y="18923"/>
                      <a:pt x="4169" y="18882"/>
                      <a:pt x="4250" y="18841"/>
                    </a:cubicBezTo>
                    <a:cubicBezTo>
                      <a:pt x="4271" y="18759"/>
                      <a:pt x="4373" y="18698"/>
                      <a:pt x="4434" y="18657"/>
                    </a:cubicBezTo>
                    <a:lnTo>
                      <a:pt x="4475" y="18657"/>
                    </a:lnTo>
                    <a:lnTo>
                      <a:pt x="4577" y="18718"/>
                    </a:lnTo>
                    <a:cubicBezTo>
                      <a:pt x="4884" y="18616"/>
                      <a:pt x="5211" y="18555"/>
                      <a:pt x="5538" y="18494"/>
                    </a:cubicBezTo>
                    <a:cubicBezTo>
                      <a:pt x="5946" y="18412"/>
                      <a:pt x="6314" y="18330"/>
                      <a:pt x="6662" y="18269"/>
                    </a:cubicBezTo>
                    <a:cubicBezTo>
                      <a:pt x="6746" y="18218"/>
                      <a:pt x="6857" y="18182"/>
                      <a:pt x="6974" y="18182"/>
                    </a:cubicBezTo>
                    <a:cubicBezTo>
                      <a:pt x="6999" y="18182"/>
                      <a:pt x="7025" y="18183"/>
                      <a:pt x="7050" y="18187"/>
                    </a:cubicBezTo>
                    <a:cubicBezTo>
                      <a:pt x="7070" y="18187"/>
                      <a:pt x="7111" y="18207"/>
                      <a:pt x="7132" y="18207"/>
                    </a:cubicBezTo>
                    <a:cubicBezTo>
                      <a:pt x="7334" y="18193"/>
                      <a:pt x="7536" y="18179"/>
                      <a:pt x="7738" y="18179"/>
                    </a:cubicBezTo>
                    <a:cubicBezTo>
                      <a:pt x="7822" y="18179"/>
                      <a:pt x="7906" y="18181"/>
                      <a:pt x="7990" y="18187"/>
                    </a:cubicBezTo>
                    <a:cubicBezTo>
                      <a:pt x="8051" y="18187"/>
                      <a:pt x="8112" y="18187"/>
                      <a:pt x="8174" y="18207"/>
                    </a:cubicBezTo>
                    <a:cubicBezTo>
                      <a:pt x="8174" y="18207"/>
                      <a:pt x="8194" y="18187"/>
                      <a:pt x="8215" y="18187"/>
                    </a:cubicBezTo>
                    <a:cubicBezTo>
                      <a:pt x="8439" y="18105"/>
                      <a:pt x="8623" y="18024"/>
                      <a:pt x="8828" y="17921"/>
                    </a:cubicBezTo>
                    <a:lnTo>
                      <a:pt x="9012" y="17962"/>
                    </a:lnTo>
                    <a:cubicBezTo>
                      <a:pt x="9091" y="17944"/>
                      <a:pt x="9173" y="17935"/>
                      <a:pt x="9254" y="17935"/>
                    </a:cubicBezTo>
                    <a:cubicBezTo>
                      <a:pt x="9445" y="17935"/>
                      <a:pt x="9637" y="17985"/>
                      <a:pt x="9808" y="18085"/>
                    </a:cubicBezTo>
                    <a:cubicBezTo>
                      <a:pt x="9958" y="18071"/>
                      <a:pt x="10108" y="18064"/>
                      <a:pt x="10259" y="18064"/>
                    </a:cubicBezTo>
                    <a:cubicBezTo>
                      <a:pt x="10560" y="18064"/>
                      <a:pt x="10864" y="18092"/>
                      <a:pt x="11178" y="18146"/>
                    </a:cubicBezTo>
                    <a:cubicBezTo>
                      <a:pt x="11300" y="18146"/>
                      <a:pt x="11423" y="18187"/>
                      <a:pt x="11525" y="18248"/>
                    </a:cubicBezTo>
                    <a:cubicBezTo>
                      <a:pt x="11566" y="18259"/>
                      <a:pt x="11612" y="18264"/>
                      <a:pt x="11658" y="18264"/>
                    </a:cubicBezTo>
                    <a:cubicBezTo>
                      <a:pt x="11704" y="18264"/>
                      <a:pt x="11750" y="18259"/>
                      <a:pt x="11791" y="18248"/>
                    </a:cubicBezTo>
                    <a:cubicBezTo>
                      <a:pt x="11791" y="18228"/>
                      <a:pt x="11791" y="18207"/>
                      <a:pt x="11791" y="18187"/>
                    </a:cubicBezTo>
                    <a:cubicBezTo>
                      <a:pt x="11831" y="18207"/>
                      <a:pt x="11872" y="18228"/>
                      <a:pt x="11913" y="18228"/>
                    </a:cubicBezTo>
                    <a:cubicBezTo>
                      <a:pt x="11974" y="18248"/>
                      <a:pt x="12056" y="18248"/>
                      <a:pt x="12138" y="18269"/>
                    </a:cubicBezTo>
                    <a:lnTo>
                      <a:pt x="12322" y="18228"/>
                    </a:lnTo>
                    <a:cubicBezTo>
                      <a:pt x="12363" y="18248"/>
                      <a:pt x="12404" y="18259"/>
                      <a:pt x="12444" y="18259"/>
                    </a:cubicBezTo>
                    <a:cubicBezTo>
                      <a:pt x="12485" y="18259"/>
                      <a:pt x="12526" y="18248"/>
                      <a:pt x="12567" y="18228"/>
                    </a:cubicBezTo>
                    <a:lnTo>
                      <a:pt x="12628" y="18228"/>
                    </a:lnTo>
                    <a:cubicBezTo>
                      <a:pt x="12792" y="18167"/>
                      <a:pt x="12955" y="18126"/>
                      <a:pt x="13119" y="18064"/>
                    </a:cubicBezTo>
                    <a:cubicBezTo>
                      <a:pt x="13058" y="17901"/>
                      <a:pt x="13344" y="17962"/>
                      <a:pt x="13446" y="17921"/>
                    </a:cubicBezTo>
                    <a:cubicBezTo>
                      <a:pt x="13487" y="17932"/>
                      <a:pt x="13533" y="17937"/>
                      <a:pt x="13581" y="17937"/>
                    </a:cubicBezTo>
                    <a:cubicBezTo>
                      <a:pt x="13630" y="17937"/>
                      <a:pt x="13681" y="17932"/>
                      <a:pt x="13732" y="17921"/>
                    </a:cubicBezTo>
                    <a:cubicBezTo>
                      <a:pt x="13814" y="17860"/>
                      <a:pt x="13916" y="17819"/>
                      <a:pt x="13936" y="17717"/>
                    </a:cubicBezTo>
                    <a:cubicBezTo>
                      <a:pt x="13973" y="17544"/>
                      <a:pt x="13988" y="17476"/>
                      <a:pt x="14102" y="17476"/>
                    </a:cubicBezTo>
                    <a:cubicBezTo>
                      <a:pt x="14177" y="17476"/>
                      <a:pt x="14294" y="17505"/>
                      <a:pt x="14488" y="17554"/>
                    </a:cubicBezTo>
                    <a:cubicBezTo>
                      <a:pt x="14508" y="17574"/>
                      <a:pt x="14529" y="17574"/>
                      <a:pt x="14549" y="17574"/>
                    </a:cubicBezTo>
                    <a:cubicBezTo>
                      <a:pt x="14590" y="17574"/>
                      <a:pt x="14672" y="17554"/>
                      <a:pt x="14672" y="17554"/>
                    </a:cubicBezTo>
                    <a:cubicBezTo>
                      <a:pt x="14672" y="17472"/>
                      <a:pt x="14733" y="17451"/>
                      <a:pt x="14835" y="17411"/>
                    </a:cubicBezTo>
                    <a:lnTo>
                      <a:pt x="14835" y="17411"/>
                    </a:lnTo>
                    <a:cubicBezTo>
                      <a:pt x="14835" y="17431"/>
                      <a:pt x="14835" y="17451"/>
                      <a:pt x="14815" y="17472"/>
                    </a:cubicBezTo>
                    <a:cubicBezTo>
                      <a:pt x="14794" y="17513"/>
                      <a:pt x="14754" y="17533"/>
                      <a:pt x="14856" y="17574"/>
                    </a:cubicBezTo>
                    <a:cubicBezTo>
                      <a:pt x="14903" y="17586"/>
                      <a:pt x="14943" y="17598"/>
                      <a:pt x="14981" y="17598"/>
                    </a:cubicBezTo>
                    <a:cubicBezTo>
                      <a:pt x="15008" y="17598"/>
                      <a:pt x="15034" y="17591"/>
                      <a:pt x="15060" y="17574"/>
                    </a:cubicBezTo>
                    <a:cubicBezTo>
                      <a:pt x="15183" y="17492"/>
                      <a:pt x="15326" y="17451"/>
                      <a:pt x="15469" y="17431"/>
                    </a:cubicBezTo>
                    <a:cubicBezTo>
                      <a:pt x="15489" y="17288"/>
                      <a:pt x="15673" y="17267"/>
                      <a:pt x="15877" y="17247"/>
                    </a:cubicBezTo>
                    <a:cubicBezTo>
                      <a:pt x="15959" y="17247"/>
                      <a:pt x="16020" y="17206"/>
                      <a:pt x="16082" y="17145"/>
                    </a:cubicBezTo>
                    <a:cubicBezTo>
                      <a:pt x="16123" y="17084"/>
                      <a:pt x="16204" y="17043"/>
                      <a:pt x="16286" y="17043"/>
                    </a:cubicBezTo>
                    <a:lnTo>
                      <a:pt x="16797" y="17002"/>
                    </a:lnTo>
                    <a:cubicBezTo>
                      <a:pt x="16899" y="17002"/>
                      <a:pt x="16777" y="17002"/>
                      <a:pt x="16858" y="17022"/>
                    </a:cubicBezTo>
                    <a:cubicBezTo>
                      <a:pt x="16877" y="17041"/>
                      <a:pt x="16879" y="17077"/>
                      <a:pt x="16863" y="17098"/>
                    </a:cubicBezTo>
                    <a:lnTo>
                      <a:pt x="16863" y="17098"/>
                    </a:lnTo>
                    <a:cubicBezTo>
                      <a:pt x="17156" y="17063"/>
                      <a:pt x="17470" y="17060"/>
                      <a:pt x="17839" y="17002"/>
                    </a:cubicBezTo>
                    <a:lnTo>
                      <a:pt x="18227" y="16920"/>
                    </a:lnTo>
                    <a:lnTo>
                      <a:pt x="18370" y="16879"/>
                    </a:lnTo>
                    <a:cubicBezTo>
                      <a:pt x="18452" y="16838"/>
                      <a:pt x="18513" y="16797"/>
                      <a:pt x="18595" y="16757"/>
                    </a:cubicBezTo>
                    <a:cubicBezTo>
                      <a:pt x="18636" y="16736"/>
                      <a:pt x="18677" y="16736"/>
                      <a:pt x="18738" y="16736"/>
                    </a:cubicBezTo>
                    <a:cubicBezTo>
                      <a:pt x="18738" y="16757"/>
                      <a:pt x="18759" y="16757"/>
                      <a:pt x="18759" y="16777"/>
                    </a:cubicBezTo>
                    <a:lnTo>
                      <a:pt x="18759" y="16797"/>
                    </a:lnTo>
                    <a:cubicBezTo>
                      <a:pt x="18963" y="16757"/>
                      <a:pt x="19167" y="16716"/>
                      <a:pt x="19372" y="16675"/>
                    </a:cubicBezTo>
                    <a:cubicBezTo>
                      <a:pt x="19739" y="16573"/>
                      <a:pt x="20107" y="16491"/>
                      <a:pt x="20496" y="16409"/>
                    </a:cubicBezTo>
                    <a:cubicBezTo>
                      <a:pt x="20547" y="16384"/>
                      <a:pt x="20602" y="16372"/>
                      <a:pt x="20658" y="16372"/>
                    </a:cubicBezTo>
                    <a:cubicBezTo>
                      <a:pt x="20781" y="16372"/>
                      <a:pt x="20908" y="16427"/>
                      <a:pt x="21006" y="16511"/>
                    </a:cubicBezTo>
                    <a:cubicBezTo>
                      <a:pt x="21088" y="16471"/>
                      <a:pt x="21190" y="16430"/>
                      <a:pt x="21272" y="16389"/>
                    </a:cubicBezTo>
                    <a:cubicBezTo>
                      <a:pt x="21272" y="16368"/>
                      <a:pt x="21252" y="16368"/>
                      <a:pt x="21272" y="16348"/>
                    </a:cubicBezTo>
                    <a:cubicBezTo>
                      <a:pt x="21313" y="16328"/>
                      <a:pt x="21374" y="16287"/>
                      <a:pt x="21415" y="16266"/>
                    </a:cubicBezTo>
                    <a:cubicBezTo>
                      <a:pt x="21742" y="16205"/>
                      <a:pt x="21987" y="16062"/>
                      <a:pt x="22294" y="16001"/>
                    </a:cubicBezTo>
                    <a:cubicBezTo>
                      <a:pt x="22309" y="15997"/>
                      <a:pt x="22327" y="15995"/>
                      <a:pt x="22347" y="15995"/>
                    </a:cubicBezTo>
                    <a:cubicBezTo>
                      <a:pt x="22437" y="15995"/>
                      <a:pt x="22559" y="16028"/>
                      <a:pt x="22559" y="16062"/>
                    </a:cubicBezTo>
                    <a:cubicBezTo>
                      <a:pt x="22580" y="16103"/>
                      <a:pt x="22621" y="16205"/>
                      <a:pt x="22641" y="16266"/>
                    </a:cubicBezTo>
                    <a:lnTo>
                      <a:pt x="22682" y="16266"/>
                    </a:lnTo>
                    <a:lnTo>
                      <a:pt x="23132" y="16430"/>
                    </a:lnTo>
                    <a:lnTo>
                      <a:pt x="23275" y="16389"/>
                    </a:lnTo>
                    <a:cubicBezTo>
                      <a:pt x="23483" y="16207"/>
                      <a:pt x="23749" y="16116"/>
                      <a:pt x="24020" y="16116"/>
                    </a:cubicBezTo>
                    <a:cubicBezTo>
                      <a:pt x="24175" y="16116"/>
                      <a:pt x="24332" y="16145"/>
                      <a:pt x="24480" y="16205"/>
                    </a:cubicBezTo>
                    <a:lnTo>
                      <a:pt x="24807" y="16205"/>
                    </a:lnTo>
                    <a:cubicBezTo>
                      <a:pt x="24950" y="16123"/>
                      <a:pt x="25114" y="16062"/>
                      <a:pt x="25277" y="16021"/>
                    </a:cubicBezTo>
                    <a:cubicBezTo>
                      <a:pt x="25318" y="16041"/>
                      <a:pt x="25359" y="16041"/>
                      <a:pt x="25400" y="16062"/>
                    </a:cubicBezTo>
                    <a:cubicBezTo>
                      <a:pt x="25420" y="16062"/>
                      <a:pt x="25441" y="16082"/>
                      <a:pt x="25441" y="16103"/>
                    </a:cubicBezTo>
                    <a:cubicBezTo>
                      <a:pt x="25441" y="16144"/>
                      <a:pt x="25420" y="16184"/>
                      <a:pt x="25420" y="16225"/>
                    </a:cubicBezTo>
                    <a:cubicBezTo>
                      <a:pt x="25400" y="16246"/>
                      <a:pt x="25379" y="16287"/>
                      <a:pt x="25400" y="16328"/>
                    </a:cubicBezTo>
                    <a:cubicBezTo>
                      <a:pt x="25420" y="16348"/>
                      <a:pt x="25441" y="16368"/>
                      <a:pt x="25461" y="16389"/>
                    </a:cubicBezTo>
                    <a:cubicBezTo>
                      <a:pt x="25502" y="16409"/>
                      <a:pt x="25543" y="16409"/>
                      <a:pt x="25584" y="16409"/>
                    </a:cubicBezTo>
                    <a:cubicBezTo>
                      <a:pt x="25634" y="16397"/>
                      <a:pt x="25677" y="16368"/>
                      <a:pt x="25727" y="16368"/>
                    </a:cubicBezTo>
                    <a:cubicBezTo>
                      <a:pt x="25758" y="16368"/>
                      <a:pt x="25790" y="16378"/>
                      <a:pt x="25829" y="16409"/>
                    </a:cubicBezTo>
                    <a:cubicBezTo>
                      <a:pt x="25879" y="16443"/>
                      <a:pt x="25929" y="16476"/>
                      <a:pt x="25990" y="16476"/>
                    </a:cubicBezTo>
                    <a:cubicBezTo>
                      <a:pt x="26004" y="16476"/>
                      <a:pt x="26018" y="16474"/>
                      <a:pt x="26033" y="16471"/>
                    </a:cubicBezTo>
                    <a:cubicBezTo>
                      <a:pt x="26156" y="16471"/>
                      <a:pt x="26278" y="16491"/>
                      <a:pt x="26381" y="16573"/>
                    </a:cubicBezTo>
                    <a:lnTo>
                      <a:pt x="26483" y="16573"/>
                    </a:lnTo>
                    <a:cubicBezTo>
                      <a:pt x="26605" y="16573"/>
                      <a:pt x="26728" y="16675"/>
                      <a:pt x="26830" y="16695"/>
                    </a:cubicBezTo>
                    <a:cubicBezTo>
                      <a:pt x="27096" y="16675"/>
                      <a:pt x="27361" y="16634"/>
                      <a:pt x="27607" y="16552"/>
                    </a:cubicBezTo>
                    <a:cubicBezTo>
                      <a:pt x="27627" y="16532"/>
                      <a:pt x="27647" y="16511"/>
                      <a:pt x="27668" y="16511"/>
                    </a:cubicBezTo>
                    <a:cubicBezTo>
                      <a:pt x="27729" y="16491"/>
                      <a:pt x="27770" y="16450"/>
                      <a:pt x="27831" y="16430"/>
                    </a:cubicBezTo>
                    <a:cubicBezTo>
                      <a:pt x="27891" y="16394"/>
                      <a:pt x="27957" y="16372"/>
                      <a:pt x="28026" y="16372"/>
                    </a:cubicBezTo>
                    <a:cubicBezTo>
                      <a:pt x="28076" y="16372"/>
                      <a:pt x="28127" y="16384"/>
                      <a:pt x="28179" y="16409"/>
                    </a:cubicBezTo>
                    <a:cubicBezTo>
                      <a:pt x="28220" y="16430"/>
                      <a:pt x="28281" y="16450"/>
                      <a:pt x="28322" y="16471"/>
                    </a:cubicBezTo>
                    <a:cubicBezTo>
                      <a:pt x="28393" y="16491"/>
                      <a:pt x="28470" y="16501"/>
                      <a:pt x="28547" y="16501"/>
                    </a:cubicBezTo>
                    <a:cubicBezTo>
                      <a:pt x="28623" y="16501"/>
                      <a:pt x="28700" y="16491"/>
                      <a:pt x="28771" y="16471"/>
                    </a:cubicBezTo>
                    <a:cubicBezTo>
                      <a:pt x="28894" y="16409"/>
                      <a:pt x="28996" y="16348"/>
                      <a:pt x="29098" y="16307"/>
                    </a:cubicBezTo>
                    <a:cubicBezTo>
                      <a:pt x="29200" y="16266"/>
                      <a:pt x="29323" y="16225"/>
                      <a:pt x="29425" y="16225"/>
                    </a:cubicBezTo>
                    <a:lnTo>
                      <a:pt x="29425" y="1"/>
                    </a:lnTo>
                    <a:close/>
                  </a:path>
                </a:pathLst>
              </a:custGeom>
              <a:solidFill>
                <a:srgbClr val="FFFFFF"/>
              </a:solidFill>
              <a:ln>
                <a:noFill/>
              </a:ln>
              <a:effectLst>
                <a:outerShdw blurRad="314325" dist="28575" dir="4620000" algn="bl" rotWithShape="0">
                  <a:srgbClr val="000000">
                    <a:alpha val="58000"/>
                  </a:srgbClr>
                </a:outerShdw>
              </a:effectLst>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516" name="Google Shape;1516;p37"/>
              <p:cNvSpPr/>
              <p:nvPr/>
            </p:nvSpPr>
            <p:spPr>
              <a:xfrm>
                <a:off x="2972200" y="3192600"/>
                <a:ext cx="735650" cy="943050"/>
              </a:xfrm>
              <a:custGeom>
                <a:avLst/>
                <a:gdLst/>
                <a:ahLst/>
                <a:cxnLst/>
                <a:rect l="l" t="t" r="r" b="b"/>
                <a:pathLst>
                  <a:path w="29426" h="37722" extrusionOk="0">
                    <a:moveTo>
                      <a:pt x="16868" y="35079"/>
                    </a:moveTo>
                    <a:lnTo>
                      <a:pt x="16868" y="35079"/>
                    </a:lnTo>
                    <a:cubicBezTo>
                      <a:pt x="16851" y="35081"/>
                      <a:pt x="16834" y="35083"/>
                      <a:pt x="16817" y="35085"/>
                    </a:cubicBezTo>
                    <a:lnTo>
                      <a:pt x="16858" y="35085"/>
                    </a:lnTo>
                    <a:cubicBezTo>
                      <a:pt x="16862" y="35085"/>
                      <a:pt x="16866" y="35083"/>
                      <a:pt x="16868" y="35079"/>
                    </a:cubicBezTo>
                    <a:close/>
                    <a:moveTo>
                      <a:pt x="838" y="0"/>
                    </a:moveTo>
                    <a:lnTo>
                      <a:pt x="572" y="1880"/>
                    </a:lnTo>
                    <a:cubicBezTo>
                      <a:pt x="1526" y="2266"/>
                      <a:pt x="1251" y="3699"/>
                      <a:pt x="226" y="3699"/>
                    </a:cubicBezTo>
                    <a:cubicBezTo>
                      <a:pt x="219" y="3699"/>
                      <a:pt x="212" y="3699"/>
                      <a:pt x="204" y="3699"/>
                    </a:cubicBezTo>
                    <a:cubicBezTo>
                      <a:pt x="143" y="3699"/>
                      <a:pt x="61" y="3699"/>
                      <a:pt x="0" y="3678"/>
                    </a:cubicBezTo>
                    <a:lnTo>
                      <a:pt x="0" y="37701"/>
                    </a:lnTo>
                    <a:cubicBezTo>
                      <a:pt x="41" y="37691"/>
                      <a:pt x="77" y="37686"/>
                      <a:pt x="113" y="37686"/>
                    </a:cubicBezTo>
                    <a:cubicBezTo>
                      <a:pt x="148" y="37686"/>
                      <a:pt x="184" y="37691"/>
                      <a:pt x="225" y="37701"/>
                    </a:cubicBezTo>
                    <a:cubicBezTo>
                      <a:pt x="266" y="37701"/>
                      <a:pt x="307" y="37721"/>
                      <a:pt x="348" y="37721"/>
                    </a:cubicBezTo>
                    <a:cubicBezTo>
                      <a:pt x="450" y="37721"/>
                      <a:pt x="429" y="37681"/>
                      <a:pt x="429" y="37640"/>
                    </a:cubicBezTo>
                    <a:cubicBezTo>
                      <a:pt x="450" y="37619"/>
                      <a:pt x="450" y="37599"/>
                      <a:pt x="470" y="37558"/>
                    </a:cubicBezTo>
                    <a:cubicBezTo>
                      <a:pt x="531" y="37517"/>
                      <a:pt x="450" y="37415"/>
                      <a:pt x="572" y="37374"/>
                    </a:cubicBezTo>
                    <a:cubicBezTo>
                      <a:pt x="654" y="37333"/>
                      <a:pt x="736" y="37292"/>
                      <a:pt x="838" y="37292"/>
                    </a:cubicBezTo>
                    <a:lnTo>
                      <a:pt x="777" y="37333"/>
                    </a:lnTo>
                    <a:cubicBezTo>
                      <a:pt x="756" y="37333"/>
                      <a:pt x="736" y="37374"/>
                      <a:pt x="736" y="37394"/>
                    </a:cubicBezTo>
                    <a:cubicBezTo>
                      <a:pt x="797" y="37313"/>
                      <a:pt x="899" y="37251"/>
                      <a:pt x="1022" y="37231"/>
                    </a:cubicBezTo>
                    <a:cubicBezTo>
                      <a:pt x="1118" y="37201"/>
                      <a:pt x="1214" y="37190"/>
                      <a:pt x="1310" y="37190"/>
                    </a:cubicBezTo>
                    <a:cubicBezTo>
                      <a:pt x="1541" y="37190"/>
                      <a:pt x="1772" y="37251"/>
                      <a:pt x="2003" y="37251"/>
                    </a:cubicBezTo>
                    <a:cubicBezTo>
                      <a:pt x="2064" y="37251"/>
                      <a:pt x="2105" y="37272"/>
                      <a:pt x="2166" y="37292"/>
                    </a:cubicBezTo>
                    <a:cubicBezTo>
                      <a:pt x="2268" y="37313"/>
                      <a:pt x="2350" y="37333"/>
                      <a:pt x="2452" y="37374"/>
                    </a:cubicBezTo>
                    <a:cubicBezTo>
                      <a:pt x="2677" y="37313"/>
                      <a:pt x="2922" y="37272"/>
                      <a:pt x="3167" y="37251"/>
                    </a:cubicBezTo>
                    <a:lnTo>
                      <a:pt x="3106" y="37190"/>
                    </a:lnTo>
                    <a:lnTo>
                      <a:pt x="3351" y="37088"/>
                    </a:lnTo>
                    <a:cubicBezTo>
                      <a:pt x="3413" y="37027"/>
                      <a:pt x="3474" y="37006"/>
                      <a:pt x="3556" y="37006"/>
                    </a:cubicBezTo>
                    <a:cubicBezTo>
                      <a:pt x="3617" y="36986"/>
                      <a:pt x="3658" y="36945"/>
                      <a:pt x="3699" y="36924"/>
                    </a:cubicBezTo>
                    <a:cubicBezTo>
                      <a:pt x="3740" y="36884"/>
                      <a:pt x="3801" y="36863"/>
                      <a:pt x="3842" y="36863"/>
                    </a:cubicBezTo>
                    <a:cubicBezTo>
                      <a:pt x="3842" y="36904"/>
                      <a:pt x="3903" y="36945"/>
                      <a:pt x="4005" y="36965"/>
                    </a:cubicBezTo>
                    <a:cubicBezTo>
                      <a:pt x="4087" y="36904"/>
                      <a:pt x="4169" y="36863"/>
                      <a:pt x="4250" y="36822"/>
                    </a:cubicBezTo>
                    <a:cubicBezTo>
                      <a:pt x="4271" y="36761"/>
                      <a:pt x="4373" y="36700"/>
                      <a:pt x="4434" y="36638"/>
                    </a:cubicBezTo>
                    <a:cubicBezTo>
                      <a:pt x="4455" y="36638"/>
                      <a:pt x="4475" y="36638"/>
                      <a:pt x="4475" y="36659"/>
                    </a:cubicBezTo>
                    <a:lnTo>
                      <a:pt x="4577" y="36720"/>
                    </a:lnTo>
                    <a:cubicBezTo>
                      <a:pt x="4884" y="36618"/>
                      <a:pt x="5211" y="36557"/>
                      <a:pt x="5538" y="36495"/>
                    </a:cubicBezTo>
                    <a:cubicBezTo>
                      <a:pt x="5946" y="36414"/>
                      <a:pt x="6314" y="36332"/>
                      <a:pt x="6662" y="36271"/>
                    </a:cubicBezTo>
                    <a:cubicBezTo>
                      <a:pt x="6746" y="36220"/>
                      <a:pt x="6857" y="36184"/>
                      <a:pt x="6974" y="36184"/>
                    </a:cubicBezTo>
                    <a:cubicBezTo>
                      <a:pt x="6999" y="36184"/>
                      <a:pt x="7025" y="36185"/>
                      <a:pt x="7050" y="36189"/>
                    </a:cubicBezTo>
                    <a:cubicBezTo>
                      <a:pt x="7070" y="36189"/>
                      <a:pt x="7111" y="36209"/>
                      <a:pt x="7132" y="36209"/>
                    </a:cubicBezTo>
                    <a:cubicBezTo>
                      <a:pt x="7334" y="36195"/>
                      <a:pt x="7536" y="36180"/>
                      <a:pt x="7738" y="36180"/>
                    </a:cubicBezTo>
                    <a:cubicBezTo>
                      <a:pt x="7822" y="36180"/>
                      <a:pt x="7906" y="36183"/>
                      <a:pt x="7990" y="36189"/>
                    </a:cubicBezTo>
                    <a:cubicBezTo>
                      <a:pt x="8051" y="36189"/>
                      <a:pt x="8112" y="36189"/>
                      <a:pt x="8153" y="36209"/>
                    </a:cubicBezTo>
                    <a:cubicBezTo>
                      <a:pt x="8174" y="36209"/>
                      <a:pt x="8194" y="36189"/>
                      <a:pt x="8215" y="36189"/>
                    </a:cubicBezTo>
                    <a:cubicBezTo>
                      <a:pt x="8439" y="36107"/>
                      <a:pt x="8623" y="36025"/>
                      <a:pt x="8828" y="35923"/>
                    </a:cubicBezTo>
                    <a:lnTo>
                      <a:pt x="9012" y="35964"/>
                    </a:lnTo>
                    <a:cubicBezTo>
                      <a:pt x="9091" y="35946"/>
                      <a:pt x="9173" y="35937"/>
                      <a:pt x="9254" y="35937"/>
                    </a:cubicBezTo>
                    <a:cubicBezTo>
                      <a:pt x="9443" y="35937"/>
                      <a:pt x="9631" y="35987"/>
                      <a:pt x="9788" y="36087"/>
                    </a:cubicBezTo>
                    <a:cubicBezTo>
                      <a:pt x="9945" y="36073"/>
                      <a:pt x="10099" y="36066"/>
                      <a:pt x="10253" y="36066"/>
                    </a:cubicBezTo>
                    <a:cubicBezTo>
                      <a:pt x="10560" y="36066"/>
                      <a:pt x="10864" y="36094"/>
                      <a:pt x="11178" y="36148"/>
                    </a:cubicBezTo>
                    <a:cubicBezTo>
                      <a:pt x="11300" y="36168"/>
                      <a:pt x="11423" y="36189"/>
                      <a:pt x="11525" y="36250"/>
                    </a:cubicBezTo>
                    <a:cubicBezTo>
                      <a:pt x="11566" y="36260"/>
                      <a:pt x="11612" y="36265"/>
                      <a:pt x="11658" y="36265"/>
                    </a:cubicBezTo>
                    <a:cubicBezTo>
                      <a:pt x="11704" y="36265"/>
                      <a:pt x="11750" y="36260"/>
                      <a:pt x="11791" y="36250"/>
                    </a:cubicBezTo>
                    <a:cubicBezTo>
                      <a:pt x="11791" y="36230"/>
                      <a:pt x="11791" y="36209"/>
                      <a:pt x="11791" y="36189"/>
                    </a:cubicBezTo>
                    <a:cubicBezTo>
                      <a:pt x="11831" y="36209"/>
                      <a:pt x="11872" y="36230"/>
                      <a:pt x="11913" y="36230"/>
                    </a:cubicBezTo>
                    <a:cubicBezTo>
                      <a:pt x="11974" y="36250"/>
                      <a:pt x="12056" y="36271"/>
                      <a:pt x="12138" y="36271"/>
                    </a:cubicBezTo>
                    <a:lnTo>
                      <a:pt x="12322" y="36230"/>
                    </a:lnTo>
                    <a:cubicBezTo>
                      <a:pt x="12359" y="36248"/>
                      <a:pt x="12395" y="36258"/>
                      <a:pt x="12430" y="36258"/>
                    </a:cubicBezTo>
                    <a:cubicBezTo>
                      <a:pt x="12473" y="36258"/>
                      <a:pt x="12513" y="36243"/>
                      <a:pt x="12547" y="36209"/>
                    </a:cubicBezTo>
                    <a:lnTo>
                      <a:pt x="12608" y="36209"/>
                    </a:lnTo>
                    <a:cubicBezTo>
                      <a:pt x="12792" y="36168"/>
                      <a:pt x="12935" y="36107"/>
                      <a:pt x="13098" y="36046"/>
                    </a:cubicBezTo>
                    <a:cubicBezTo>
                      <a:pt x="13037" y="35903"/>
                      <a:pt x="13323" y="35964"/>
                      <a:pt x="13446" y="35903"/>
                    </a:cubicBezTo>
                    <a:cubicBezTo>
                      <a:pt x="13487" y="35923"/>
                      <a:pt x="13533" y="35933"/>
                      <a:pt x="13579" y="35933"/>
                    </a:cubicBezTo>
                    <a:cubicBezTo>
                      <a:pt x="13625" y="35933"/>
                      <a:pt x="13671" y="35923"/>
                      <a:pt x="13711" y="35903"/>
                    </a:cubicBezTo>
                    <a:cubicBezTo>
                      <a:pt x="13814" y="35841"/>
                      <a:pt x="13916" y="35801"/>
                      <a:pt x="13936" y="35719"/>
                    </a:cubicBezTo>
                    <a:cubicBezTo>
                      <a:pt x="13973" y="35546"/>
                      <a:pt x="13988" y="35478"/>
                      <a:pt x="14097" y="35478"/>
                    </a:cubicBezTo>
                    <a:cubicBezTo>
                      <a:pt x="14169" y="35478"/>
                      <a:pt x="14282" y="35507"/>
                      <a:pt x="14467" y="35555"/>
                    </a:cubicBezTo>
                    <a:cubicBezTo>
                      <a:pt x="14488" y="35555"/>
                      <a:pt x="14529" y="35576"/>
                      <a:pt x="14549" y="35576"/>
                    </a:cubicBezTo>
                    <a:cubicBezTo>
                      <a:pt x="14590" y="35576"/>
                      <a:pt x="14672" y="35555"/>
                      <a:pt x="14672" y="35535"/>
                    </a:cubicBezTo>
                    <a:cubicBezTo>
                      <a:pt x="14672" y="35474"/>
                      <a:pt x="14733" y="35433"/>
                      <a:pt x="14835" y="35412"/>
                    </a:cubicBezTo>
                    <a:lnTo>
                      <a:pt x="14835" y="35412"/>
                    </a:lnTo>
                    <a:cubicBezTo>
                      <a:pt x="14835" y="35433"/>
                      <a:pt x="14835" y="35453"/>
                      <a:pt x="14815" y="35453"/>
                    </a:cubicBezTo>
                    <a:cubicBezTo>
                      <a:pt x="14794" y="35494"/>
                      <a:pt x="14754" y="35535"/>
                      <a:pt x="14856" y="35555"/>
                    </a:cubicBezTo>
                    <a:cubicBezTo>
                      <a:pt x="14901" y="35578"/>
                      <a:pt x="14939" y="35594"/>
                      <a:pt x="14975" y="35594"/>
                    </a:cubicBezTo>
                    <a:cubicBezTo>
                      <a:pt x="15005" y="35594"/>
                      <a:pt x="15032" y="35583"/>
                      <a:pt x="15060" y="35555"/>
                    </a:cubicBezTo>
                    <a:cubicBezTo>
                      <a:pt x="15183" y="35494"/>
                      <a:pt x="15326" y="35453"/>
                      <a:pt x="15469" y="35412"/>
                    </a:cubicBezTo>
                    <a:cubicBezTo>
                      <a:pt x="15489" y="35290"/>
                      <a:pt x="15673" y="35249"/>
                      <a:pt x="15877" y="35228"/>
                    </a:cubicBezTo>
                    <a:cubicBezTo>
                      <a:pt x="15959" y="35228"/>
                      <a:pt x="16020" y="35188"/>
                      <a:pt x="16082" y="35126"/>
                    </a:cubicBezTo>
                    <a:cubicBezTo>
                      <a:pt x="16123" y="35065"/>
                      <a:pt x="16204" y="35045"/>
                      <a:pt x="16286" y="35024"/>
                    </a:cubicBezTo>
                    <a:lnTo>
                      <a:pt x="16797" y="34983"/>
                    </a:lnTo>
                    <a:cubicBezTo>
                      <a:pt x="16899" y="34983"/>
                      <a:pt x="16777" y="34983"/>
                      <a:pt x="16858" y="35024"/>
                    </a:cubicBezTo>
                    <a:cubicBezTo>
                      <a:pt x="16875" y="35024"/>
                      <a:pt x="16878" y="35063"/>
                      <a:pt x="16868" y="35079"/>
                    </a:cubicBezTo>
                    <a:lnTo>
                      <a:pt x="16868" y="35079"/>
                    </a:lnTo>
                    <a:cubicBezTo>
                      <a:pt x="17160" y="35042"/>
                      <a:pt x="17472" y="35021"/>
                      <a:pt x="17839" y="34963"/>
                    </a:cubicBezTo>
                    <a:lnTo>
                      <a:pt x="18227" y="34902"/>
                    </a:lnTo>
                    <a:lnTo>
                      <a:pt x="18370" y="34861"/>
                    </a:lnTo>
                    <a:cubicBezTo>
                      <a:pt x="18432" y="34820"/>
                      <a:pt x="18513" y="34779"/>
                      <a:pt x="18595" y="34738"/>
                    </a:cubicBezTo>
                    <a:cubicBezTo>
                      <a:pt x="18616" y="34728"/>
                      <a:pt x="18636" y="34723"/>
                      <a:pt x="18659" y="34723"/>
                    </a:cubicBezTo>
                    <a:cubicBezTo>
                      <a:pt x="18682" y="34723"/>
                      <a:pt x="18708" y="34728"/>
                      <a:pt x="18738" y="34738"/>
                    </a:cubicBezTo>
                    <a:cubicBezTo>
                      <a:pt x="18738" y="34738"/>
                      <a:pt x="18759" y="34758"/>
                      <a:pt x="18759" y="34779"/>
                    </a:cubicBezTo>
                    <a:cubicBezTo>
                      <a:pt x="18963" y="34738"/>
                      <a:pt x="19167" y="34697"/>
                      <a:pt x="19372" y="34656"/>
                    </a:cubicBezTo>
                    <a:cubicBezTo>
                      <a:pt x="19739" y="34575"/>
                      <a:pt x="20107" y="34472"/>
                      <a:pt x="20496" y="34391"/>
                    </a:cubicBezTo>
                    <a:cubicBezTo>
                      <a:pt x="20545" y="34372"/>
                      <a:pt x="20597" y="34363"/>
                      <a:pt x="20651" y="34363"/>
                    </a:cubicBezTo>
                    <a:cubicBezTo>
                      <a:pt x="20776" y="34363"/>
                      <a:pt x="20906" y="34413"/>
                      <a:pt x="21006" y="34513"/>
                    </a:cubicBezTo>
                    <a:cubicBezTo>
                      <a:pt x="21088" y="34472"/>
                      <a:pt x="21170" y="34432"/>
                      <a:pt x="21272" y="34391"/>
                    </a:cubicBezTo>
                    <a:cubicBezTo>
                      <a:pt x="21272" y="34370"/>
                      <a:pt x="21252" y="34350"/>
                      <a:pt x="21272" y="34350"/>
                    </a:cubicBezTo>
                    <a:cubicBezTo>
                      <a:pt x="21313" y="34309"/>
                      <a:pt x="21374" y="34288"/>
                      <a:pt x="21415" y="34268"/>
                    </a:cubicBezTo>
                    <a:cubicBezTo>
                      <a:pt x="21742" y="34186"/>
                      <a:pt x="21987" y="34064"/>
                      <a:pt x="22294" y="33982"/>
                    </a:cubicBezTo>
                    <a:cubicBezTo>
                      <a:pt x="22308" y="33978"/>
                      <a:pt x="22326" y="33977"/>
                      <a:pt x="22345" y="33977"/>
                    </a:cubicBezTo>
                    <a:cubicBezTo>
                      <a:pt x="22435" y="33977"/>
                      <a:pt x="22559" y="34013"/>
                      <a:pt x="22559" y="34064"/>
                    </a:cubicBezTo>
                    <a:cubicBezTo>
                      <a:pt x="22580" y="34105"/>
                      <a:pt x="22600" y="34186"/>
                      <a:pt x="22641" y="34268"/>
                    </a:cubicBezTo>
                    <a:lnTo>
                      <a:pt x="22682" y="34268"/>
                    </a:lnTo>
                    <a:lnTo>
                      <a:pt x="23132" y="34411"/>
                    </a:lnTo>
                    <a:lnTo>
                      <a:pt x="23275" y="34391"/>
                    </a:lnTo>
                    <a:cubicBezTo>
                      <a:pt x="23483" y="34208"/>
                      <a:pt x="23751" y="34109"/>
                      <a:pt x="24023" y="34109"/>
                    </a:cubicBezTo>
                    <a:cubicBezTo>
                      <a:pt x="24177" y="34109"/>
                      <a:pt x="24333" y="34140"/>
                      <a:pt x="24480" y="34207"/>
                    </a:cubicBezTo>
                    <a:lnTo>
                      <a:pt x="24807" y="34207"/>
                    </a:lnTo>
                    <a:cubicBezTo>
                      <a:pt x="24950" y="34105"/>
                      <a:pt x="25114" y="34043"/>
                      <a:pt x="25257" y="34023"/>
                    </a:cubicBezTo>
                    <a:cubicBezTo>
                      <a:pt x="25318" y="34023"/>
                      <a:pt x="25359" y="34043"/>
                      <a:pt x="25400" y="34043"/>
                    </a:cubicBezTo>
                    <a:cubicBezTo>
                      <a:pt x="25420" y="34043"/>
                      <a:pt x="25441" y="34084"/>
                      <a:pt x="25441" y="34084"/>
                    </a:cubicBezTo>
                    <a:cubicBezTo>
                      <a:pt x="25441" y="34125"/>
                      <a:pt x="25420" y="34166"/>
                      <a:pt x="25420" y="34207"/>
                    </a:cubicBezTo>
                    <a:cubicBezTo>
                      <a:pt x="25400" y="34248"/>
                      <a:pt x="25379" y="34268"/>
                      <a:pt x="25400" y="34329"/>
                    </a:cubicBezTo>
                    <a:cubicBezTo>
                      <a:pt x="25420" y="34329"/>
                      <a:pt x="25441" y="34350"/>
                      <a:pt x="25461" y="34370"/>
                    </a:cubicBezTo>
                    <a:cubicBezTo>
                      <a:pt x="25490" y="34385"/>
                      <a:pt x="25519" y="34399"/>
                      <a:pt x="25548" y="34399"/>
                    </a:cubicBezTo>
                    <a:cubicBezTo>
                      <a:pt x="25560" y="34399"/>
                      <a:pt x="25572" y="34397"/>
                      <a:pt x="25584" y="34391"/>
                    </a:cubicBezTo>
                    <a:cubicBezTo>
                      <a:pt x="25634" y="34378"/>
                      <a:pt x="25677" y="34349"/>
                      <a:pt x="25727" y="34349"/>
                    </a:cubicBezTo>
                    <a:cubicBezTo>
                      <a:pt x="25758" y="34349"/>
                      <a:pt x="25790" y="34360"/>
                      <a:pt x="25829" y="34391"/>
                    </a:cubicBezTo>
                    <a:cubicBezTo>
                      <a:pt x="25890" y="34452"/>
                      <a:pt x="25951" y="34472"/>
                      <a:pt x="26033" y="34472"/>
                    </a:cubicBezTo>
                    <a:cubicBezTo>
                      <a:pt x="26057" y="34469"/>
                      <a:pt x="26081" y="34467"/>
                      <a:pt x="26105" y="34467"/>
                    </a:cubicBezTo>
                    <a:cubicBezTo>
                      <a:pt x="26223" y="34467"/>
                      <a:pt x="26340" y="34510"/>
                      <a:pt x="26442" y="34595"/>
                    </a:cubicBezTo>
                    <a:cubicBezTo>
                      <a:pt x="26636" y="34625"/>
                      <a:pt x="26831" y="34644"/>
                      <a:pt x="27033" y="34644"/>
                    </a:cubicBezTo>
                    <a:cubicBezTo>
                      <a:pt x="27107" y="34644"/>
                      <a:pt x="27183" y="34641"/>
                      <a:pt x="27259" y="34636"/>
                    </a:cubicBezTo>
                    <a:cubicBezTo>
                      <a:pt x="27361" y="34595"/>
                      <a:pt x="27484" y="34575"/>
                      <a:pt x="27607" y="34554"/>
                    </a:cubicBezTo>
                    <a:cubicBezTo>
                      <a:pt x="27627" y="34534"/>
                      <a:pt x="27647" y="34513"/>
                      <a:pt x="27668" y="34513"/>
                    </a:cubicBezTo>
                    <a:cubicBezTo>
                      <a:pt x="27729" y="34472"/>
                      <a:pt x="27770" y="34452"/>
                      <a:pt x="27831" y="34411"/>
                    </a:cubicBezTo>
                    <a:cubicBezTo>
                      <a:pt x="27888" y="34377"/>
                      <a:pt x="27950" y="34362"/>
                      <a:pt x="28015" y="34362"/>
                    </a:cubicBezTo>
                    <a:cubicBezTo>
                      <a:pt x="28068" y="34362"/>
                      <a:pt x="28124" y="34372"/>
                      <a:pt x="28179" y="34391"/>
                    </a:cubicBezTo>
                    <a:cubicBezTo>
                      <a:pt x="28240" y="34411"/>
                      <a:pt x="28281" y="34432"/>
                      <a:pt x="28322" y="34452"/>
                    </a:cubicBezTo>
                    <a:cubicBezTo>
                      <a:pt x="28393" y="34483"/>
                      <a:pt x="28470" y="34498"/>
                      <a:pt x="28547" y="34498"/>
                    </a:cubicBezTo>
                    <a:cubicBezTo>
                      <a:pt x="28623" y="34498"/>
                      <a:pt x="28700" y="34483"/>
                      <a:pt x="28771" y="34452"/>
                    </a:cubicBezTo>
                    <a:cubicBezTo>
                      <a:pt x="28894" y="34411"/>
                      <a:pt x="28996" y="34350"/>
                      <a:pt x="29098" y="34288"/>
                    </a:cubicBezTo>
                    <a:cubicBezTo>
                      <a:pt x="29200" y="34248"/>
                      <a:pt x="29323" y="34227"/>
                      <a:pt x="29425" y="34227"/>
                    </a:cubicBezTo>
                    <a:lnTo>
                      <a:pt x="29425" y="0"/>
                    </a:lnTo>
                    <a:lnTo>
                      <a:pt x="28158" y="0"/>
                    </a:lnTo>
                    <a:lnTo>
                      <a:pt x="28158" y="1880"/>
                    </a:lnTo>
                    <a:cubicBezTo>
                      <a:pt x="29119" y="2268"/>
                      <a:pt x="28833" y="3719"/>
                      <a:pt x="27790" y="3719"/>
                    </a:cubicBezTo>
                    <a:cubicBezTo>
                      <a:pt x="26748" y="3719"/>
                      <a:pt x="26462" y="2268"/>
                      <a:pt x="27423" y="1880"/>
                    </a:cubicBezTo>
                    <a:lnTo>
                      <a:pt x="27423" y="0"/>
                    </a:lnTo>
                    <a:lnTo>
                      <a:pt x="24705" y="0"/>
                    </a:lnTo>
                    <a:lnTo>
                      <a:pt x="24705" y="1880"/>
                    </a:lnTo>
                    <a:cubicBezTo>
                      <a:pt x="25665" y="2268"/>
                      <a:pt x="25379" y="3719"/>
                      <a:pt x="24337" y="3719"/>
                    </a:cubicBezTo>
                    <a:cubicBezTo>
                      <a:pt x="23295" y="3719"/>
                      <a:pt x="23009" y="2268"/>
                      <a:pt x="23969" y="1880"/>
                    </a:cubicBezTo>
                    <a:lnTo>
                      <a:pt x="23969" y="0"/>
                    </a:lnTo>
                    <a:lnTo>
                      <a:pt x="21252" y="0"/>
                    </a:lnTo>
                    <a:lnTo>
                      <a:pt x="21252" y="1880"/>
                    </a:lnTo>
                    <a:cubicBezTo>
                      <a:pt x="22212" y="2268"/>
                      <a:pt x="21926" y="3719"/>
                      <a:pt x="20884" y="3719"/>
                    </a:cubicBezTo>
                    <a:cubicBezTo>
                      <a:pt x="19842" y="3719"/>
                      <a:pt x="19556" y="2268"/>
                      <a:pt x="20516" y="1880"/>
                    </a:cubicBezTo>
                    <a:lnTo>
                      <a:pt x="20516" y="0"/>
                    </a:lnTo>
                    <a:lnTo>
                      <a:pt x="18370" y="0"/>
                    </a:lnTo>
                    <a:lnTo>
                      <a:pt x="17819" y="1880"/>
                    </a:lnTo>
                    <a:cubicBezTo>
                      <a:pt x="18779" y="2268"/>
                      <a:pt x="18493" y="3719"/>
                      <a:pt x="17451" y="3719"/>
                    </a:cubicBezTo>
                    <a:cubicBezTo>
                      <a:pt x="16388" y="3719"/>
                      <a:pt x="16102" y="2268"/>
                      <a:pt x="17083" y="1880"/>
                    </a:cubicBezTo>
                    <a:lnTo>
                      <a:pt x="16797" y="0"/>
                    </a:lnTo>
                    <a:lnTo>
                      <a:pt x="14365" y="0"/>
                    </a:lnTo>
                    <a:lnTo>
                      <a:pt x="14365" y="1880"/>
                    </a:lnTo>
                    <a:cubicBezTo>
                      <a:pt x="15326" y="2268"/>
                      <a:pt x="15040" y="3719"/>
                      <a:pt x="13997" y="3719"/>
                    </a:cubicBezTo>
                    <a:cubicBezTo>
                      <a:pt x="12955" y="3719"/>
                      <a:pt x="12669" y="2268"/>
                      <a:pt x="13630" y="1880"/>
                    </a:cubicBezTo>
                    <a:lnTo>
                      <a:pt x="13630" y="0"/>
                    </a:lnTo>
                    <a:lnTo>
                      <a:pt x="10912" y="0"/>
                    </a:lnTo>
                    <a:lnTo>
                      <a:pt x="10912" y="1880"/>
                    </a:lnTo>
                    <a:cubicBezTo>
                      <a:pt x="11872" y="2268"/>
                      <a:pt x="11586" y="3719"/>
                      <a:pt x="10544" y="3719"/>
                    </a:cubicBezTo>
                    <a:cubicBezTo>
                      <a:pt x="9502" y="3719"/>
                      <a:pt x="9216" y="2268"/>
                      <a:pt x="10176" y="1880"/>
                    </a:cubicBezTo>
                    <a:lnTo>
                      <a:pt x="10176" y="0"/>
                    </a:lnTo>
                    <a:lnTo>
                      <a:pt x="8031" y="0"/>
                    </a:lnTo>
                    <a:lnTo>
                      <a:pt x="7459" y="1880"/>
                    </a:lnTo>
                    <a:cubicBezTo>
                      <a:pt x="8419" y="2268"/>
                      <a:pt x="8133" y="3719"/>
                      <a:pt x="7091" y="3719"/>
                    </a:cubicBezTo>
                    <a:cubicBezTo>
                      <a:pt x="6049" y="3719"/>
                      <a:pt x="5763" y="2268"/>
                      <a:pt x="6723" y="1880"/>
                    </a:cubicBezTo>
                    <a:lnTo>
                      <a:pt x="6171" y="0"/>
                    </a:lnTo>
                    <a:lnTo>
                      <a:pt x="4026" y="0"/>
                    </a:lnTo>
                    <a:lnTo>
                      <a:pt x="4026" y="1880"/>
                    </a:lnTo>
                    <a:cubicBezTo>
                      <a:pt x="4986" y="2268"/>
                      <a:pt x="4700" y="3719"/>
                      <a:pt x="3658" y="3719"/>
                    </a:cubicBezTo>
                    <a:cubicBezTo>
                      <a:pt x="2595" y="3719"/>
                      <a:pt x="2309" y="2268"/>
                      <a:pt x="3290" y="1880"/>
                    </a:cubicBezTo>
                    <a:lnTo>
                      <a:pt x="3290" y="0"/>
                    </a:lnTo>
                    <a:close/>
                  </a:path>
                </a:pathLst>
              </a:custGeom>
              <a:solidFill>
                <a:schemeClr val="accent3"/>
              </a:solidFill>
              <a:ln>
                <a:noFill/>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grpSp>
        <p:sp>
          <p:nvSpPr>
            <p:cNvPr id="1517" name="Google Shape;1517;p37"/>
            <p:cNvSpPr txBox="1"/>
            <p:nvPr/>
          </p:nvSpPr>
          <p:spPr>
            <a:xfrm rot="-1009764">
              <a:off x="7607844" y="2551411"/>
              <a:ext cx="670413" cy="216288"/>
            </a:xfrm>
            <a:prstGeom prst="rect">
              <a:avLst/>
            </a:prstGeom>
            <a:noFill/>
            <a:ln>
              <a:noFill/>
            </a:ln>
          </p:spPr>
          <p:txBody>
            <a:bodyPr spcFirstLastPara="1" wrap="square" lIns="91425" tIns="91425" rIns="91425" bIns="91425" anchor="ctr" anchorCtr="0">
              <a:noAutofit/>
            </a:bodyPr>
            <a:lstStyle/>
            <a:p>
              <a:pPr defTabSz="914309">
                <a:lnSpc>
                  <a:spcPct val="90000"/>
                </a:lnSpc>
                <a:buClr>
                  <a:srgbClr val="000000"/>
                </a:buClr>
                <a:buFont typeface="Arial"/>
                <a:buNone/>
              </a:pPr>
              <a:endParaRPr sz="1100" kern="0" dirty="0">
                <a:solidFill>
                  <a:srgbClr val="563D29"/>
                </a:solidFill>
                <a:latin typeface="Kanit"/>
                <a:ea typeface="Kanit"/>
                <a:cs typeface="Kanit"/>
                <a:sym typeface="Kanit"/>
              </a:endParaRPr>
            </a:p>
          </p:txBody>
        </p:sp>
        <p:sp>
          <p:nvSpPr>
            <p:cNvPr id="1518" name="Google Shape;1518;p37"/>
            <p:cNvSpPr txBox="1"/>
            <p:nvPr/>
          </p:nvSpPr>
          <p:spPr>
            <a:xfrm rot="-927988">
              <a:off x="6089565" y="1354640"/>
              <a:ext cx="670480" cy="216310"/>
            </a:xfrm>
            <a:prstGeom prst="rect">
              <a:avLst/>
            </a:prstGeom>
            <a:noFill/>
            <a:ln>
              <a:noFill/>
            </a:ln>
          </p:spPr>
          <p:txBody>
            <a:bodyPr spcFirstLastPara="1" wrap="square" lIns="91425" tIns="91425" rIns="91425" bIns="91425" anchor="ctr" anchorCtr="0">
              <a:noAutofit/>
            </a:bodyPr>
            <a:lstStyle/>
            <a:p>
              <a:pPr defTabSz="914309">
                <a:lnSpc>
                  <a:spcPct val="90000"/>
                </a:lnSpc>
                <a:buClr>
                  <a:srgbClr val="000000"/>
                </a:buClr>
                <a:buFont typeface="Arial"/>
                <a:buNone/>
              </a:pPr>
              <a:r>
                <a:rPr lang="en" sz="1200" i="1" kern="0">
                  <a:solidFill>
                    <a:srgbClr val="563D29"/>
                  </a:solidFill>
                  <a:latin typeface="IM Fell English"/>
                  <a:ea typeface="IM Fell English"/>
                  <a:cs typeface="IM Fell English"/>
                  <a:sym typeface="IM Fell English"/>
                </a:rPr>
                <a:t>Fig. II</a:t>
              </a:r>
              <a:endParaRPr sz="1200" i="1" kern="0">
                <a:solidFill>
                  <a:srgbClr val="563D29"/>
                </a:solidFill>
                <a:latin typeface="Kanit"/>
                <a:ea typeface="Kanit"/>
                <a:cs typeface="Kanit"/>
                <a:sym typeface="Kanit"/>
              </a:endParaRPr>
            </a:p>
          </p:txBody>
        </p:sp>
        <p:pic>
          <p:nvPicPr>
            <p:cNvPr id="1519" name="Google Shape;1519;p37"/>
            <p:cNvPicPr preferRelativeResize="0"/>
            <p:nvPr/>
          </p:nvPicPr>
          <p:blipFill>
            <a:blip r:embed="rId3" cstate="print">
              <a:alphaModFix/>
            </a:blip>
            <a:stretch>
              <a:fillRect/>
            </a:stretch>
          </p:blipFill>
          <p:spPr>
            <a:xfrm rot="-944365">
              <a:off x="6983076" y="1228512"/>
              <a:ext cx="584850" cy="1712824"/>
            </a:xfrm>
            <a:prstGeom prst="rect">
              <a:avLst/>
            </a:prstGeom>
            <a:noFill/>
            <a:ln>
              <a:noFill/>
            </a:ln>
          </p:spPr>
        </p:pic>
      </p:grpSp>
      <p:grpSp>
        <p:nvGrpSpPr>
          <p:cNvPr id="1521" name="Google Shape;1521;p37"/>
          <p:cNvGrpSpPr/>
          <p:nvPr/>
        </p:nvGrpSpPr>
        <p:grpSpPr>
          <a:xfrm>
            <a:off x="820936" y="4596529"/>
            <a:ext cx="2795955" cy="2799602"/>
            <a:chOff x="5475220" y="2047610"/>
            <a:chExt cx="1469070" cy="2099701"/>
          </a:xfrm>
        </p:grpSpPr>
        <p:grpSp>
          <p:nvGrpSpPr>
            <p:cNvPr id="1522" name="Google Shape;1522;p37"/>
            <p:cNvGrpSpPr/>
            <p:nvPr/>
          </p:nvGrpSpPr>
          <p:grpSpPr>
            <a:xfrm rot="-6970254">
              <a:off x="5312927" y="2515948"/>
              <a:ext cx="2099701" cy="1163025"/>
              <a:chOff x="3861575" y="518800"/>
              <a:chExt cx="1025325" cy="342650"/>
            </a:xfrm>
          </p:grpSpPr>
          <p:sp>
            <p:nvSpPr>
              <p:cNvPr id="1523" name="Google Shape;1523;p37"/>
              <p:cNvSpPr/>
              <p:nvPr/>
            </p:nvSpPr>
            <p:spPr>
              <a:xfrm>
                <a:off x="3861575" y="535150"/>
                <a:ext cx="1022750" cy="326300"/>
              </a:xfrm>
              <a:custGeom>
                <a:avLst/>
                <a:gdLst/>
                <a:ahLst/>
                <a:cxnLst/>
                <a:rect l="l" t="t" r="r" b="b"/>
                <a:pathLst>
                  <a:path w="40910" h="13052" extrusionOk="0">
                    <a:moveTo>
                      <a:pt x="1" y="0"/>
                    </a:moveTo>
                    <a:lnTo>
                      <a:pt x="1" y="12220"/>
                    </a:lnTo>
                    <a:cubicBezTo>
                      <a:pt x="38" y="12209"/>
                      <a:pt x="76" y="12204"/>
                      <a:pt x="114" y="12204"/>
                    </a:cubicBezTo>
                    <a:cubicBezTo>
                      <a:pt x="224" y="12204"/>
                      <a:pt x="334" y="12246"/>
                      <a:pt x="410" y="12322"/>
                    </a:cubicBezTo>
                    <a:cubicBezTo>
                      <a:pt x="450" y="12363"/>
                      <a:pt x="471" y="12404"/>
                      <a:pt x="532" y="12445"/>
                    </a:cubicBezTo>
                    <a:cubicBezTo>
                      <a:pt x="553" y="12465"/>
                      <a:pt x="573" y="12486"/>
                      <a:pt x="593" y="12486"/>
                    </a:cubicBezTo>
                    <a:cubicBezTo>
                      <a:pt x="696" y="12506"/>
                      <a:pt x="777" y="12547"/>
                      <a:pt x="839" y="12608"/>
                    </a:cubicBezTo>
                    <a:cubicBezTo>
                      <a:pt x="851" y="12632"/>
                      <a:pt x="870" y="12642"/>
                      <a:pt x="891" y="12642"/>
                    </a:cubicBezTo>
                    <a:cubicBezTo>
                      <a:pt x="907" y="12642"/>
                      <a:pt x="924" y="12637"/>
                      <a:pt x="941" y="12629"/>
                    </a:cubicBezTo>
                    <a:cubicBezTo>
                      <a:pt x="1002" y="12629"/>
                      <a:pt x="1043" y="12608"/>
                      <a:pt x="1084" y="12567"/>
                    </a:cubicBezTo>
                    <a:cubicBezTo>
                      <a:pt x="1125" y="12567"/>
                      <a:pt x="1145" y="12547"/>
                      <a:pt x="1145" y="12506"/>
                    </a:cubicBezTo>
                    <a:cubicBezTo>
                      <a:pt x="1177" y="12525"/>
                      <a:pt x="1207" y="12530"/>
                      <a:pt x="1236" y="12530"/>
                    </a:cubicBezTo>
                    <a:cubicBezTo>
                      <a:pt x="1271" y="12530"/>
                      <a:pt x="1305" y="12523"/>
                      <a:pt x="1341" y="12523"/>
                    </a:cubicBezTo>
                    <a:cubicBezTo>
                      <a:pt x="1370" y="12523"/>
                      <a:pt x="1399" y="12528"/>
                      <a:pt x="1431" y="12547"/>
                    </a:cubicBezTo>
                    <a:cubicBezTo>
                      <a:pt x="1452" y="12557"/>
                      <a:pt x="1472" y="12562"/>
                      <a:pt x="1493" y="12562"/>
                    </a:cubicBezTo>
                    <a:cubicBezTo>
                      <a:pt x="1513" y="12562"/>
                      <a:pt x="1533" y="12557"/>
                      <a:pt x="1554" y="12547"/>
                    </a:cubicBezTo>
                    <a:cubicBezTo>
                      <a:pt x="1717" y="12527"/>
                      <a:pt x="1860" y="12506"/>
                      <a:pt x="2024" y="12506"/>
                    </a:cubicBezTo>
                    <a:cubicBezTo>
                      <a:pt x="2065" y="12527"/>
                      <a:pt x="2126" y="12547"/>
                      <a:pt x="2146" y="12588"/>
                    </a:cubicBezTo>
                    <a:cubicBezTo>
                      <a:pt x="2392" y="12588"/>
                      <a:pt x="2657" y="12690"/>
                      <a:pt x="2698" y="12894"/>
                    </a:cubicBezTo>
                    <a:lnTo>
                      <a:pt x="2902" y="12894"/>
                    </a:lnTo>
                    <a:cubicBezTo>
                      <a:pt x="2902" y="12894"/>
                      <a:pt x="2923" y="12894"/>
                      <a:pt x="2923" y="12874"/>
                    </a:cubicBezTo>
                    <a:cubicBezTo>
                      <a:pt x="2923" y="12813"/>
                      <a:pt x="2964" y="12792"/>
                      <a:pt x="3025" y="12792"/>
                    </a:cubicBezTo>
                    <a:cubicBezTo>
                      <a:pt x="3082" y="12786"/>
                      <a:pt x="3121" y="12781"/>
                      <a:pt x="3152" y="12781"/>
                    </a:cubicBezTo>
                    <a:cubicBezTo>
                      <a:pt x="3221" y="12781"/>
                      <a:pt x="3247" y="12803"/>
                      <a:pt x="3332" y="12874"/>
                    </a:cubicBezTo>
                    <a:cubicBezTo>
                      <a:pt x="3352" y="12894"/>
                      <a:pt x="3352" y="12894"/>
                      <a:pt x="3352" y="12915"/>
                    </a:cubicBezTo>
                    <a:cubicBezTo>
                      <a:pt x="3475" y="12853"/>
                      <a:pt x="3577" y="12833"/>
                      <a:pt x="3699" y="12813"/>
                    </a:cubicBezTo>
                    <a:cubicBezTo>
                      <a:pt x="3740" y="12772"/>
                      <a:pt x="3781" y="12751"/>
                      <a:pt x="3822" y="12751"/>
                    </a:cubicBezTo>
                    <a:cubicBezTo>
                      <a:pt x="3904" y="12710"/>
                      <a:pt x="4006" y="12710"/>
                      <a:pt x="4088" y="12710"/>
                    </a:cubicBezTo>
                    <a:cubicBezTo>
                      <a:pt x="4129" y="12710"/>
                      <a:pt x="4149" y="12690"/>
                      <a:pt x="4169" y="12670"/>
                    </a:cubicBezTo>
                    <a:cubicBezTo>
                      <a:pt x="4176" y="12663"/>
                      <a:pt x="4190" y="12660"/>
                      <a:pt x="4206" y="12660"/>
                    </a:cubicBezTo>
                    <a:cubicBezTo>
                      <a:pt x="4240" y="12660"/>
                      <a:pt x="4285" y="12670"/>
                      <a:pt x="4312" y="12670"/>
                    </a:cubicBezTo>
                    <a:cubicBezTo>
                      <a:pt x="4374" y="12710"/>
                      <a:pt x="4435" y="12731"/>
                      <a:pt x="4517" y="12772"/>
                    </a:cubicBezTo>
                    <a:lnTo>
                      <a:pt x="4578" y="12772"/>
                    </a:lnTo>
                    <a:cubicBezTo>
                      <a:pt x="4680" y="12710"/>
                      <a:pt x="4762" y="12649"/>
                      <a:pt x="4864" y="12608"/>
                    </a:cubicBezTo>
                    <a:cubicBezTo>
                      <a:pt x="4885" y="12588"/>
                      <a:pt x="4905" y="12547"/>
                      <a:pt x="4905" y="12506"/>
                    </a:cubicBezTo>
                    <a:cubicBezTo>
                      <a:pt x="4925" y="12404"/>
                      <a:pt x="5048" y="12322"/>
                      <a:pt x="5150" y="12322"/>
                    </a:cubicBezTo>
                    <a:cubicBezTo>
                      <a:pt x="5232" y="12240"/>
                      <a:pt x="5314" y="12159"/>
                      <a:pt x="5436" y="12118"/>
                    </a:cubicBezTo>
                    <a:cubicBezTo>
                      <a:pt x="5416" y="12097"/>
                      <a:pt x="5436" y="12077"/>
                      <a:pt x="5457" y="12077"/>
                    </a:cubicBezTo>
                    <a:cubicBezTo>
                      <a:pt x="5477" y="12067"/>
                      <a:pt x="5498" y="12062"/>
                      <a:pt x="5518" y="12062"/>
                    </a:cubicBezTo>
                    <a:cubicBezTo>
                      <a:pt x="5538" y="12062"/>
                      <a:pt x="5559" y="12067"/>
                      <a:pt x="5579" y="12077"/>
                    </a:cubicBezTo>
                    <a:cubicBezTo>
                      <a:pt x="5620" y="12077"/>
                      <a:pt x="5661" y="12057"/>
                      <a:pt x="5682" y="12016"/>
                    </a:cubicBezTo>
                    <a:lnTo>
                      <a:pt x="5743" y="11893"/>
                    </a:lnTo>
                    <a:lnTo>
                      <a:pt x="5804" y="11893"/>
                    </a:lnTo>
                    <a:cubicBezTo>
                      <a:pt x="5845" y="11832"/>
                      <a:pt x="5927" y="11791"/>
                      <a:pt x="5988" y="11770"/>
                    </a:cubicBezTo>
                    <a:cubicBezTo>
                      <a:pt x="5947" y="11730"/>
                      <a:pt x="5927" y="11668"/>
                      <a:pt x="5906" y="11627"/>
                    </a:cubicBezTo>
                    <a:cubicBezTo>
                      <a:pt x="5865" y="11546"/>
                      <a:pt x="5845" y="11484"/>
                      <a:pt x="5927" y="11444"/>
                    </a:cubicBezTo>
                    <a:cubicBezTo>
                      <a:pt x="5968" y="11423"/>
                      <a:pt x="5988" y="11423"/>
                      <a:pt x="6029" y="11423"/>
                    </a:cubicBezTo>
                    <a:cubicBezTo>
                      <a:pt x="6049" y="11423"/>
                      <a:pt x="6070" y="11403"/>
                      <a:pt x="6090" y="11403"/>
                    </a:cubicBezTo>
                    <a:lnTo>
                      <a:pt x="6152" y="11382"/>
                    </a:lnTo>
                    <a:lnTo>
                      <a:pt x="6254" y="11382"/>
                    </a:lnTo>
                    <a:cubicBezTo>
                      <a:pt x="6319" y="11382"/>
                      <a:pt x="6398" y="11408"/>
                      <a:pt x="6458" y="11408"/>
                    </a:cubicBezTo>
                    <a:cubicBezTo>
                      <a:pt x="6473" y="11408"/>
                      <a:pt x="6487" y="11407"/>
                      <a:pt x="6499" y="11403"/>
                    </a:cubicBezTo>
                    <a:lnTo>
                      <a:pt x="6499" y="11341"/>
                    </a:lnTo>
                    <a:cubicBezTo>
                      <a:pt x="6523" y="11318"/>
                      <a:pt x="6556" y="11312"/>
                      <a:pt x="6591" y="11312"/>
                    </a:cubicBezTo>
                    <a:cubicBezTo>
                      <a:pt x="6619" y="11312"/>
                      <a:pt x="6649" y="11316"/>
                      <a:pt x="6676" y="11316"/>
                    </a:cubicBezTo>
                    <a:cubicBezTo>
                      <a:pt x="6702" y="11316"/>
                      <a:pt x="6726" y="11313"/>
                      <a:pt x="6744" y="11300"/>
                    </a:cubicBezTo>
                    <a:cubicBezTo>
                      <a:pt x="6765" y="11341"/>
                      <a:pt x="6785" y="11382"/>
                      <a:pt x="6805" y="11403"/>
                    </a:cubicBezTo>
                    <a:cubicBezTo>
                      <a:pt x="6841" y="11451"/>
                      <a:pt x="6877" y="11470"/>
                      <a:pt x="6913" y="11470"/>
                    </a:cubicBezTo>
                    <a:cubicBezTo>
                      <a:pt x="6939" y="11470"/>
                      <a:pt x="6964" y="11460"/>
                      <a:pt x="6989" y="11444"/>
                    </a:cubicBezTo>
                    <a:cubicBezTo>
                      <a:pt x="7030" y="11403"/>
                      <a:pt x="7091" y="11362"/>
                      <a:pt x="7132" y="11341"/>
                    </a:cubicBezTo>
                    <a:cubicBezTo>
                      <a:pt x="7112" y="11300"/>
                      <a:pt x="7071" y="11260"/>
                      <a:pt x="7071" y="11219"/>
                    </a:cubicBezTo>
                    <a:lnTo>
                      <a:pt x="7071" y="11219"/>
                    </a:lnTo>
                    <a:lnTo>
                      <a:pt x="7153" y="11260"/>
                    </a:lnTo>
                    <a:cubicBezTo>
                      <a:pt x="7214" y="11300"/>
                      <a:pt x="7235" y="11321"/>
                      <a:pt x="7173" y="11341"/>
                    </a:cubicBezTo>
                    <a:cubicBezTo>
                      <a:pt x="7132" y="11362"/>
                      <a:pt x="7091" y="11382"/>
                      <a:pt x="7071" y="11403"/>
                    </a:cubicBezTo>
                    <a:cubicBezTo>
                      <a:pt x="7051" y="11423"/>
                      <a:pt x="7051" y="11464"/>
                      <a:pt x="7051" y="11484"/>
                    </a:cubicBezTo>
                    <a:cubicBezTo>
                      <a:pt x="7030" y="11525"/>
                      <a:pt x="7051" y="11566"/>
                      <a:pt x="7112" y="11607"/>
                    </a:cubicBezTo>
                    <a:cubicBezTo>
                      <a:pt x="7153" y="11627"/>
                      <a:pt x="7173" y="11627"/>
                      <a:pt x="7214" y="11648"/>
                    </a:cubicBezTo>
                    <a:cubicBezTo>
                      <a:pt x="7260" y="11602"/>
                      <a:pt x="7329" y="11579"/>
                      <a:pt x="7395" y="11579"/>
                    </a:cubicBezTo>
                    <a:cubicBezTo>
                      <a:pt x="7417" y="11579"/>
                      <a:pt x="7439" y="11581"/>
                      <a:pt x="7459" y="11587"/>
                    </a:cubicBezTo>
                    <a:cubicBezTo>
                      <a:pt x="7506" y="11587"/>
                      <a:pt x="7559" y="11600"/>
                      <a:pt x="7608" y="11600"/>
                    </a:cubicBezTo>
                    <a:cubicBezTo>
                      <a:pt x="7644" y="11600"/>
                      <a:pt x="7678" y="11592"/>
                      <a:pt x="7704" y="11566"/>
                    </a:cubicBezTo>
                    <a:cubicBezTo>
                      <a:pt x="7711" y="11559"/>
                      <a:pt x="7723" y="11557"/>
                      <a:pt x="7736" y="11557"/>
                    </a:cubicBezTo>
                    <a:cubicBezTo>
                      <a:pt x="7764" y="11557"/>
                      <a:pt x="7800" y="11566"/>
                      <a:pt x="7827" y="11566"/>
                    </a:cubicBezTo>
                    <a:cubicBezTo>
                      <a:pt x="7929" y="11587"/>
                      <a:pt x="8011" y="11648"/>
                      <a:pt x="8072" y="11730"/>
                    </a:cubicBezTo>
                    <a:cubicBezTo>
                      <a:pt x="8168" y="11706"/>
                      <a:pt x="8257" y="11696"/>
                      <a:pt x="8347" y="11696"/>
                    </a:cubicBezTo>
                    <a:cubicBezTo>
                      <a:pt x="8410" y="11696"/>
                      <a:pt x="8475" y="11701"/>
                      <a:pt x="8542" y="11709"/>
                    </a:cubicBezTo>
                    <a:cubicBezTo>
                      <a:pt x="8624" y="11709"/>
                      <a:pt x="8685" y="11750"/>
                      <a:pt x="8747" y="11811"/>
                    </a:cubicBezTo>
                    <a:cubicBezTo>
                      <a:pt x="8808" y="11811"/>
                      <a:pt x="8890" y="11791"/>
                      <a:pt x="8951" y="11770"/>
                    </a:cubicBezTo>
                    <a:lnTo>
                      <a:pt x="9012" y="11770"/>
                    </a:lnTo>
                    <a:cubicBezTo>
                      <a:pt x="9074" y="11770"/>
                      <a:pt x="9135" y="11832"/>
                      <a:pt x="9196" y="11852"/>
                    </a:cubicBezTo>
                    <a:cubicBezTo>
                      <a:pt x="9227" y="11862"/>
                      <a:pt x="9252" y="11868"/>
                      <a:pt x="9273" y="11868"/>
                    </a:cubicBezTo>
                    <a:cubicBezTo>
                      <a:pt x="9293" y="11868"/>
                      <a:pt x="9309" y="11862"/>
                      <a:pt x="9319" y="11852"/>
                    </a:cubicBezTo>
                    <a:cubicBezTo>
                      <a:pt x="9349" y="11801"/>
                      <a:pt x="9395" y="11786"/>
                      <a:pt x="9449" y="11786"/>
                    </a:cubicBezTo>
                    <a:cubicBezTo>
                      <a:pt x="9503" y="11786"/>
                      <a:pt x="9564" y="11801"/>
                      <a:pt x="9625" y="11811"/>
                    </a:cubicBezTo>
                    <a:lnTo>
                      <a:pt x="9707" y="11832"/>
                    </a:lnTo>
                    <a:cubicBezTo>
                      <a:pt x="9727" y="11811"/>
                      <a:pt x="9748" y="11791"/>
                      <a:pt x="9789" y="11770"/>
                    </a:cubicBezTo>
                    <a:cubicBezTo>
                      <a:pt x="9789" y="11770"/>
                      <a:pt x="9809" y="11750"/>
                      <a:pt x="9809" y="11730"/>
                    </a:cubicBezTo>
                    <a:cubicBezTo>
                      <a:pt x="9871" y="11689"/>
                      <a:pt x="9809" y="11607"/>
                      <a:pt x="9891" y="11587"/>
                    </a:cubicBezTo>
                    <a:cubicBezTo>
                      <a:pt x="9952" y="11566"/>
                      <a:pt x="10014" y="11546"/>
                      <a:pt x="10095" y="11546"/>
                    </a:cubicBezTo>
                    <a:lnTo>
                      <a:pt x="10054" y="11566"/>
                    </a:lnTo>
                    <a:cubicBezTo>
                      <a:pt x="10014" y="11566"/>
                      <a:pt x="10014" y="11607"/>
                      <a:pt x="10014" y="11627"/>
                    </a:cubicBezTo>
                    <a:cubicBezTo>
                      <a:pt x="9993" y="11648"/>
                      <a:pt x="10054" y="11689"/>
                      <a:pt x="10075" y="11709"/>
                    </a:cubicBezTo>
                    <a:lnTo>
                      <a:pt x="10524" y="11709"/>
                    </a:lnTo>
                    <a:cubicBezTo>
                      <a:pt x="10579" y="11694"/>
                      <a:pt x="10634" y="11687"/>
                      <a:pt x="10687" y="11687"/>
                    </a:cubicBezTo>
                    <a:cubicBezTo>
                      <a:pt x="10774" y="11687"/>
                      <a:pt x="10857" y="11704"/>
                      <a:pt x="10933" y="11730"/>
                    </a:cubicBezTo>
                    <a:cubicBezTo>
                      <a:pt x="11135" y="11744"/>
                      <a:pt x="11338" y="11758"/>
                      <a:pt x="11533" y="11758"/>
                    </a:cubicBezTo>
                    <a:cubicBezTo>
                      <a:pt x="11614" y="11758"/>
                      <a:pt x="11693" y="11756"/>
                      <a:pt x="11771" y="11750"/>
                    </a:cubicBezTo>
                    <a:lnTo>
                      <a:pt x="11812" y="11750"/>
                    </a:lnTo>
                    <a:cubicBezTo>
                      <a:pt x="11853" y="11709"/>
                      <a:pt x="11893" y="11709"/>
                      <a:pt x="11955" y="11709"/>
                    </a:cubicBezTo>
                    <a:cubicBezTo>
                      <a:pt x="11996" y="11709"/>
                      <a:pt x="12037" y="11689"/>
                      <a:pt x="12057" y="11668"/>
                    </a:cubicBezTo>
                    <a:cubicBezTo>
                      <a:pt x="12098" y="11648"/>
                      <a:pt x="12118" y="11627"/>
                      <a:pt x="12159" y="11627"/>
                    </a:cubicBezTo>
                    <a:cubicBezTo>
                      <a:pt x="12159" y="11668"/>
                      <a:pt x="12200" y="11709"/>
                      <a:pt x="12261" y="11730"/>
                    </a:cubicBezTo>
                    <a:cubicBezTo>
                      <a:pt x="12323" y="11709"/>
                      <a:pt x="12384" y="11689"/>
                      <a:pt x="12445" y="11668"/>
                    </a:cubicBezTo>
                    <a:cubicBezTo>
                      <a:pt x="12466" y="11607"/>
                      <a:pt x="12527" y="11566"/>
                      <a:pt x="12588" y="11525"/>
                    </a:cubicBezTo>
                    <a:cubicBezTo>
                      <a:pt x="12588" y="11525"/>
                      <a:pt x="12609" y="11525"/>
                      <a:pt x="12609" y="11546"/>
                    </a:cubicBezTo>
                    <a:cubicBezTo>
                      <a:pt x="12629" y="11566"/>
                      <a:pt x="12650" y="11587"/>
                      <a:pt x="12670" y="11607"/>
                    </a:cubicBezTo>
                    <a:cubicBezTo>
                      <a:pt x="12895" y="11587"/>
                      <a:pt x="13120" y="11566"/>
                      <a:pt x="13344" y="11566"/>
                    </a:cubicBezTo>
                    <a:cubicBezTo>
                      <a:pt x="13610" y="11566"/>
                      <a:pt x="13876" y="11546"/>
                      <a:pt x="14100" y="11546"/>
                    </a:cubicBezTo>
                    <a:cubicBezTo>
                      <a:pt x="14145" y="11512"/>
                      <a:pt x="14197" y="11497"/>
                      <a:pt x="14251" y="11497"/>
                    </a:cubicBezTo>
                    <a:cubicBezTo>
                      <a:pt x="14295" y="11497"/>
                      <a:pt x="14341" y="11507"/>
                      <a:pt x="14386" y="11525"/>
                    </a:cubicBezTo>
                    <a:cubicBezTo>
                      <a:pt x="14407" y="11525"/>
                      <a:pt x="14407" y="11546"/>
                      <a:pt x="14427" y="11546"/>
                    </a:cubicBezTo>
                    <a:cubicBezTo>
                      <a:pt x="14632" y="11566"/>
                      <a:pt x="14816" y="11607"/>
                      <a:pt x="15020" y="11648"/>
                    </a:cubicBezTo>
                    <a:cubicBezTo>
                      <a:pt x="15061" y="11648"/>
                      <a:pt x="15081" y="11668"/>
                      <a:pt x="15122" y="11689"/>
                    </a:cubicBezTo>
                    <a:cubicBezTo>
                      <a:pt x="15142" y="11689"/>
                      <a:pt x="15142" y="11689"/>
                      <a:pt x="15163" y="11668"/>
                    </a:cubicBezTo>
                    <a:cubicBezTo>
                      <a:pt x="15326" y="11648"/>
                      <a:pt x="15469" y="11587"/>
                      <a:pt x="15612" y="11566"/>
                    </a:cubicBezTo>
                    <a:lnTo>
                      <a:pt x="15735" y="11607"/>
                    </a:lnTo>
                    <a:cubicBezTo>
                      <a:pt x="15919" y="11607"/>
                      <a:pt x="16103" y="11689"/>
                      <a:pt x="16246" y="11832"/>
                    </a:cubicBezTo>
                    <a:cubicBezTo>
                      <a:pt x="16552" y="11852"/>
                      <a:pt x="16859" y="11934"/>
                      <a:pt x="17165" y="12057"/>
                    </a:cubicBezTo>
                    <a:cubicBezTo>
                      <a:pt x="17247" y="12097"/>
                      <a:pt x="17329" y="12138"/>
                      <a:pt x="17390" y="12200"/>
                    </a:cubicBezTo>
                    <a:cubicBezTo>
                      <a:pt x="17434" y="12214"/>
                      <a:pt x="17477" y="12228"/>
                      <a:pt x="17520" y="12228"/>
                    </a:cubicBezTo>
                    <a:cubicBezTo>
                      <a:pt x="17538" y="12228"/>
                      <a:pt x="17556" y="12226"/>
                      <a:pt x="17574" y="12220"/>
                    </a:cubicBezTo>
                    <a:cubicBezTo>
                      <a:pt x="17574" y="12220"/>
                      <a:pt x="17574" y="12200"/>
                      <a:pt x="17574" y="12179"/>
                    </a:cubicBezTo>
                    <a:cubicBezTo>
                      <a:pt x="17595" y="12200"/>
                      <a:pt x="17615" y="12220"/>
                      <a:pt x="17656" y="12240"/>
                    </a:cubicBezTo>
                    <a:cubicBezTo>
                      <a:pt x="17697" y="12261"/>
                      <a:pt x="17738" y="12281"/>
                      <a:pt x="17778" y="12302"/>
                    </a:cubicBezTo>
                    <a:lnTo>
                      <a:pt x="17922" y="12302"/>
                    </a:lnTo>
                    <a:cubicBezTo>
                      <a:pt x="17947" y="12327"/>
                      <a:pt x="17980" y="12344"/>
                      <a:pt x="18016" y="12344"/>
                    </a:cubicBezTo>
                    <a:cubicBezTo>
                      <a:pt x="18038" y="12344"/>
                      <a:pt x="18062" y="12338"/>
                      <a:pt x="18085" y="12322"/>
                    </a:cubicBezTo>
                    <a:lnTo>
                      <a:pt x="18126" y="12322"/>
                    </a:lnTo>
                    <a:cubicBezTo>
                      <a:pt x="18248" y="12302"/>
                      <a:pt x="18351" y="12281"/>
                      <a:pt x="18473" y="12261"/>
                    </a:cubicBezTo>
                    <a:cubicBezTo>
                      <a:pt x="18463" y="12189"/>
                      <a:pt x="18504" y="12174"/>
                      <a:pt x="18558" y="12174"/>
                    </a:cubicBezTo>
                    <a:cubicBezTo>
                      <a:pt x="18598" y="12174"/>
                      <a:pt x="18645" y="12183"/>
                      <a:pt x="18684" y="12183"/>
                    </a:cubicBezTo>
                    <a:cubicBezTo>
                      <a:pt x="18696" y="12183"/>
                      <a:pt x="18708" y="12182"/>
                      <a:pt x="18718" y="12179"/>
                    </a:cubicBezTo>
                    <a:cubicBezTo>
                      <a:pt x="18748" y="12209"/>
                      <a:pt x="18800" y="12228"/>
                      <a:pt x="18850" y="12228"/>
                    </a:cubicBezTo>
                    <a:cubicBezTo>
                      <a:pt x="18868" y="12228"/>
                      <a:pt x="18886" y="12225"/>
                      <a:pt x="18902" y="12220"/>
                    </a:cubicBezTo>
                    <a:cubicBezTo>
                      <a:pt x="18964" y="12179"/>
                      <a:pt x="19045" y="12159"/>
                      <a:pt x="19066" y="12077"/>
                    </a:cubicBezTo>
                    <a:cubicBezTo>
                      <a:pt x="19099" y="11956"/>
                      <a:pt x="19114" y="11900"/>
                      <a:pt x="19173" y="11900"/>
                    </a:cubicBezTo>
                    <a:cubicBezTo>
                      <a:pt x="19222" y="11900"/>
                      <a:pt x="19304" y="11940"/>
                      <a:pt x="19454" y="12016"/>
                    </a:cubicBezTo>
                    <a:cubicBezTo>
                      <a:pt x="19454" y="12016"/>
                      <a:pt x="19475" y="12057"/>
                      <a:pt x="19495" y="12057"/>
                    </a:cubicBezTo>
                    <a:lnTo>
                      <a:pt x="19577" y="12057"/>
                    </a:lnTo>
                    <a:cubicBezTo>
                      <a:pt x="19577" y="11995"/>
                      <a:pt x="19638" y="11975"/>
                      <a:pt x="19699" y="11954"/>
                    </a:cubicBezTo>
                    <a:cubicBezTo>
                      <a:pt x="19699" y="11975"/>
                      <a:pt x="19699" y="11995"/>
                      <a:pt x="19699" y="11995"/>
                    </a:cubicBezTo>
                    <a:cubicBezTo>
                      <a:pt x="19658" y="12036"/>
                      <a:pt x="19638" y="12057"/>
                      <a:pt x="19699" y="12097"/>
                    </a:cubicBezTo>
                    <a:cubicBezTo>
                      <a:pt x="19729" y="12127"/>
                      <a:pt x="19759" y="12146"/>
                      <a:pt x="19789" y="12146"/>
                    </a:cubicBezTo>
                    <a:cubicBezTo>
                      <a:pt x="19800" y="12146"/>
                      <a:pt x="19811" y="12144"/>
                      <a:pt x="19822" y="12138"/>
                    </a:cubicBezTo>
                    <a:cubicBezTo>
                      <a:pt x="19924" y="12097"/>
                      <a:pt x="20026" y="12077"/>
                      <a:pt x="20128" y="12057"/>
                    </a:cubicBezTo>
                    <a:cubicBezTo>
                      <a:pt x="20143" y="11986"/>
                      <a:pt x="20205" y="11964"/>
                      <a:pt x="20290" y="11964"/>
                    </a:cubicBezTo>
                    <a:cubicBezTo>
                      <a:pt x="20328" y="11964"/>
                      <a:pt x="20370" y="11968"/>
                      <a:pt x="20414" y="11975"/>
                    </a:cubicBezTo>
                    <a:cubicBezTo>
                      <a:pt x="20476" y="11975"/>
                      <a:pt x="20517" y="11954"/>
                      <a:pt x="20558" y="11914"/>
                    </a:cubicBezTo>
                    <a:cubicBezTo>
                      <a:pt x="20598" y="11873"/>
                      <a:pt x="20660" y="11852"/>
                      <a:pt x="20721" y="11852"/>
                    </a:cubicBezTo>
                    <a:cubicBezTo>
                      <a:pt x="20823" y="11852"/>
                      <a:pt x="20946" y="11873"/>
                      <a:pt x="21068" y="11893"/>
                    </a:cubicBezTo>
                    <a:cubicBezTo>
                      <a:pt x="21072" y="11893"/>
                      <a:pt x="21075" y="11893"/>
                      <a:pt x="21077" y="11893"/>
                    </a:cubicBezTo>
                    <a:lnTo>
                      <a:pt x="21077" y="11893"/>
                    </a:lnTo>
                    <a:cubicBezTo>
                      <a:pt x="21076" y="11897"/>
                      <a:pt x="21078" y="11903"/>
                      <a:pt x="21089" y="11914"/>
                    </a:cubicBezTo>
                    <a:cubicBezTo>
                      <a:pt x="21150" y="11975"/>
                      <a:pt x="21089" y="11975"/>
                      <a:pt x="21089" y="11975"/>
                    </a:cubicBezTo>
                    <a:lnTo>
                      <a:pt x="21068" y="11975"/>
                    </a:lnTo>
                    <a:cubicBezTo>
                      <a:pt x="21273" y="11975"/>
                      <a:pt x="21497" y="12016"/>
                      <a:pt x="21763" y="12036"/>
                    </a:cubicBezTo>
                    <a:lnTo>
                      <a:pt x="22029" y="12036"/>
                    </a:lnTo>
                    <a:lnTo>
                      <a:pt x="22131" y="12016"/>
                    </a:lnTo>
                    <a:cubicBezTo>
                      <a:pt x="22192" y="11995"/>
                      <a:pt x="22233" y="11954"/>
                      <a:pt x="22294" y="11934"/>
                    </a:cubicBezTo>
                    <a:lnTo>
                      <a:pt x="22397" y="11934"/>
                    </a:lnTo>
                    <a:cubicBezTo>
                      <a:pt x="22417" y="11934"/>
                      <a:pt x="22417" y="11954"/>
                      <a:pt x="22417" y="11975"/>
                    </a:cubicBezTo>
                    <a:cubicBezTo>
                      <a:pt x="22540" y="11975"/>
                      <a:pt x="22683" y="11954"/>
                      <a:pt x="22826" y="11954"/>
                    </a:cubicBezTo>
                    <a:cubicBezTo>
                      <a:pt x="23091" y="11934"/>
                      <a:pt x="23337" y="11893"/>
                      <a:pt x="23623" y="11893"/>
                    </a:cubicBezTo>
                    <a:cubicBezTo>
                      <a:pt x="23638" y="11890"/>
                      <a:pt x="23654" y="11889"/>
                      <a:pt x="23670" y="11889"/>
                    </a:cubicBezTo>
                    <a:cubicBezTo>
                      <a:pt x="23780" y="11889"/>
                      <a:pt x="23896" y="11950"/>
                      <a:pt x="23950" y="12057"/>
                    </a:cubicBezTo>
                    <a:cubicBezTo>
                      <a:pt x="24011" y="12036"/>
                      <a:pt x="24072" y="12016"/>
                      <a:pt x="24133" y="11975"/>
                    </a:cubicBezTo>
                    <a:lnTo>
                      <a:pt x="24133" y="11954"/>
                    </a:lnTo>
                    <a:cubicBezTo>
                      <a:pt x="24174" y="11934"/>
                      <a:pt x="24215" y="11914"/>
                      <a:pt x="24256" y="11914"/>
                    </a:cubicBezTo>
                    <a:cubicBezTo>
                      <a:pt x="24460" y="11893"/>
                      <a:pt x="24644" y="11811"/>
                      <a:pt x="24869" y="11791"/>
                    </a:cubicBezTo>
                    <a:cubicBezTo>
                      <a:pt x="24930" y="11791"/>
                      <a:pt x="25033" y="11852"/>
                      <a:pt x="25033" y="11893"/>
                    </a:cubicBezTo>
                    <a:cubicBezTo>
                      <a:pt x="25053" y="11934"/>
                      <a:pt x="25053" y="12016"/>
                      <a:pt x="25073" y="12077"/>
                    </a:cubicBezTo>
                    <a:lnTo>
                      <a:pt x="25094" y="12077"/>
                    </a:lnTo>
                    <a:lnTo>
                      <a:pt x="25380" y="12261"/>
                    </a:lnTo>
                    <a:lnTo>
                      <a:pt x="25482" y="12261"/>
                    </a:lnTo>
                    <a:cubicBezTo>
                      <a:pt x="25605" y="12169"/>
                      <a:pt x="25753" y="12123"/>
                      <a:pt x="25901" y="12123"/>
                    </a:cubicBezTo>
                    <a:cubicBezTo>
                      <a:pt x="26049" y="12123"/>
                      <a:pt x="26197" y="12169"/>
                      <a:pt x="26320" y="12261"/>
                    </a:cubicBezTo>
                    <a:lnTo>
                      <a:pt x="26524" y="12322"/>
                    </a:lnTo>
                    <a:cubicBezTo>
                      <a:pt x="26626" y="12261"/>
                      <a:pt x="26729" y="12240"/>
                      <a:pt x="26851" y="12240"/>
                    </a:cubicBezTo>
                    <a:cubicBezTo>
                      <a:pt x="26892" y="12240"/>
                      <a:pt x="26913" y="12261"/>
                      <a:pt x="26933" y="12281"/>
                    </a:cubicBezTo>
                    <a:cubicBezTo>
                      <a:pt x="26953" y="12281"/>
                      <a:pt x="26953" y="12302"/>
                      <a:pt x="26953" y="12322"/>
                    </a:cubicBezTo>
                    <a:cubicBezTo>
                      <a:pt x="26953" y="12343"/>
                      <a:pt x="26953" y="12383"/>
                      <a:pt x="26933" y="12404"/>
                    </a:cubicBezTo>
                    <a:cubicBezTo>
                      <a:pt x="26913" y="12445"/>
                      <a:pt x="26892" y="12465"/>
                      <a:pt x="26913" y="12506"/>
                    </a:cubicBezTo>
                    <a:cubicBezTo>
                      <a:pt x="26913" y="12527"/>
                      <a:pt x="26933" y="12527"/>
                      <a:pt x="26953" y="12547"/>
                    </a:cubicBezTo>
                    <a:cubicBezTo>
                      <a:pt x="26974" y="12567"/>
                      <a:pt x="26994" y="12588"/>
                      <a:pt x="27015" y="12588"/>
                    </a:cubicBezTo>
                    <a:cubicBezTo>
                      <a:pt x="27045" y="12588"/>
                      <a:pt x="27071" y="12578"/>
                      <a:pt x="27096" y="12578"/>
                    </a:cubicBezTo>
                    <a:cubicBezTo>
                      <a:pt x="27122" y="12578"/>
                      <a:pt x="27148" y="12588"/>
                      <a:pt x="27178" y="12629"/>
                    </a:cubicBezTo>
                    <a:cubicBezTo>
                      <a:pt x="27219" y="12670"/>
                      <a:pt x="27260" y="12710"/>
                      <a:pt x="27321" y="12710"/>
                    </a:cubicBezTo>
                    <a:cubicBezTo>
                      <a:pt x="27403" y="12710"/>
                      <a:pt x="27485" y="12751"/>
                      <a:pt x="27526" y="12833"/>
                    </a:cubicBezTo>
                    <a:cubicBezTo>
                      <a:pt x="27771" y="12894"/>
                      <a:pt x="27996" y="12935"/>
                      <a:pt x="28241" y="12956"/>
                    </a:cubicBezTo>
                    <a:lnTo>
                      <a:pt x="28425" y="12956"/>
                    </a:lnTo>
                    <a:cubicBezTo>
                      <a:pt x="28466" y="12956"/>
                      <a:pt x="28486" y="12915"/>
                      <a:pt x="28527" y="12915"/>
                    </a:cubicBezTo>
                    <a:cubicBezTo>
                      <a:pt x="28558" y="12899"/>
                      <a:pt x="28592" y="12892"/>
                      <a:pt x="28626" y="12892"/>
                    </a:cubicBezTo>
                    <a:cubicBezTo>
                      <a:pt x="28681" y="12892"/>
                      <a:pt x="28734" y="12910"/>
                      <a:pt x="28772" y="12935"/>
                    </a:cubicBezTo>
                    <a:lnTo>
                      <a:pt x="28833" y="12997"/>
                    </a:lnTo>
                    <a:cubicBezTo>
                      <a:pt x="28976" y="12997"/>
                      <a:pt x="29140" y="13017"/>
                      <a:pt x="29283" y="13037"/>
                    </a:cubicBezTo>
                    <a:lnTo>
                      <a:pt x="29405" y="12997"/>
                    </a:lnTo>
                    <a:cubicBezTo>
                      <a:pt x="29446" y="12986"/>
                      <a:pt x="29492" y="12981"/>
                      <a:pt x="29538" y="12981"/>
                    </a:cubicBezTo>
                    <a:cubicBezTo>
                      <a:pt x="29584" y="12981"/>
                      <a:pt x="29630" y="12986"/>
                      <a:pt x="29671" y="12997"/>
                    </a:cubicBezTo>
                    <a:cubicBezTo>
                      <a:pt x="29733" y="13012"/>
                      <a:pt x="29819" y="13051"/>
                      <a:pt x="29874" y="13051"/>
                    </a:cubicBezTo>
                    <a:cubicBezTo>
                      <a:pt x="29892" y="13051"/>
                      <a:pt x="29906" y="13047"/>
                      <a:pt x="29916" y="13037"/>
                    </a:cubicBezTo>
                    <a:cubicBezTo>
                      <a:pt x="29978" y="12997"/>
                      <a:pt x="30100" y="12915"/>
                      <a:pt x="30059" y="12772"/>
                    </a:cubicBezTo>
                    <a:cubicBezTo>
                      <a:pt x="30039" y="12751"/>
                      <a:pt x="30039" y="12751"/>
                      <a:pt x="30039" y="12731"/>
                    </a:cubicBezTo>
                    <a:cubicBezTo>
                      <a:pt x="30018" y="12608"/>
                      <a:pt x="30100" y="12527"/>
                      <a:pt x="30264" y="12527"/>
                    </a:cubicBezTo>
                    <a:cubicBezTo>
                      <a:pt x="30305" y="12527"/>
                      <a:pt x="30345" y="12547"/>
                      <a:pt x="30366" y="12547"/>
                    </a:cubicBezTo>
                    <a:cubicBezTo>
                      <a:pt x="30407" y="12567"/>
                      <a:pt x="30427" y="12608"/>
                      <a:pt x="30468" y="12608"/>
                    </a:cubicBezTo>
                    <a:cubicBezTo>
                      <a:pt x="30529" y="12629"/>
                      <a:pt x="30570" y="12670"/>
                      <a:pt x="30611" y="12710"/>
                    </a:cubicBezTo>
                    <a:cubicBezTo>
                      <a:pt x="30795" y="12608"/>
                      <a:pt x="30979" y="12547"/>
                      <a:pt x="31183" y="12547"/>
                    </a:cubicBezTo>
                    <a:cubicBezTo>
                      <a:pt x="31206" y="12545"/>
                      <a:pt x="31228" y="12544"/>
                      <a:pt x="31251" y="12544"/>
                    </a:cubicBezTo>
                    <a:cubicBezTo>
                      <a:pt x="31452" y="12544"/>
                      <a:pt x="31649" y="12627"/>
                      <a:pt x="31796" y="12792"/>
                    </a:cubicBezTo>
                    <a:lnTo>
                      <a:pt x="31919" y="12833"/>
                    </a:lnTo>
                    <a:cubicBezTo>
                      <a:pt x="32001" y="12792"/>
                      <a:pt x="32082" y="12751"/>
                      <a:pt x="32185" y="12731"/>
                    </a:cubicBezTo>
                    <a:cubicBezTo>
                      <a:pt x="32276" y="12712"/>
                      <a:pt x="32372" y="12702"/>
                      <a:pt x="32469" y="12702"/>
                    </a:cubicBezTo>
                    <a:cubicBezTo>
                      <a:pt x="32587" y="12702"/>
                      <a:pt x="32705" y="12718"/>
                      <a:pt x="32818" y="12751"/>
                    </a:cubicBezTo>
                    <a:cubicBezTo>
                      <a:pt x="32961" y="12670"/>
                      <a:pt x="33104" y="12629"/>
                      <a:pt x="33268" y="12608"/>
                    </a:cubicBezTo>
                    <a:lnTo>
                      <a:pt x="33574" y="12608"/>
                    </a:lnTo>
                    <a:cubicBezTo>
                      <a:pt x="33727" y="12438"/>
                      <a:pt x="34037" y="12353"/>
                      <a:pt x="34360" y="12353"/>
                    </a:cubicBezTo>
                    <a:cubicBezTo>
                      <a:pt x="34425" y="12353"/>
                      <a:pt x="34490" y="12356"/>
                      <a:pt x="34555" y="12363"/>
                    </a:cubicBezTo>
                    <a:cubicBezTo>
                      <a:pt x="34575" y="12343"/>
                      <a:pt x="34616" y="12322"/>
                      <a:pt x="34657" y="12322"/>
                    </a:cubicBezTo>
                    <a:cubicBezTo>
                      <a:pt x="34800" y="12322"/>
                      <a:pt x="34861" y="12220"/>
                      <a:pt x="34943" y="12159"/>
                    </a:cubicBezTo>
                    <a:lnTo>
                      <a:pt x="35086" y="12159"/>
                    </a:lnTo>
                    <a:cubicBezTo>
                      <a:pt x="35127" y="12077"/>
                      <a:pt x="35107" y="11975"/>
                      <a:pt x="35250" y="11975"/>
                    </a:cubicBezTo>
                    <a:lnTo>
                      <a:pt x="35454" y="11852"/>
                    </a:lnTo>
                    <a:cubicBezTo>
                      <a:pt x="35434" y="11811"/>
                      <a:pt x="35413" y="11791"/>
                      <a:pt x="35393" y="11750"/>
                    </a:cubicBezTo>
                    <a:cubicBezTo>
                      <a:pt x="35372" y="11709"/>
                      <a:pt x="35352" y="11668"/>
                      <a:pt x="35331" y="11648"/>
                    </a:cubicBezTo>
                    <a:cubicBezTo>
                      <a:pt x="35353" y="11642"/>
                      <a:pt x="35375" y="11640"/>
                      <a:pt x="35397" y="11640"/>
                    </a:cubicBezTo>
                    <a:cubicBezTo>
                      <a:pt x="35457" y="11640"/>
                      <a:pt x="35517" y="11659"/>
                      <a:pt x="35577" y="11689"/>
                    </a:cubicBezTo>
                    <a:cubicBezTo>
                      <a:pt x="35597" y="11709"/>
                      <a:pt x="35617" y="11750"/>
                      <a:pt x="35658" y="11770"/>
                    </a:cubicBezTo>
                    <a:cubicBezTo>
                      <a:pt x="35740" y="11852"/>
                      <a:pt x="35842" y="11873"/>
                      <a:pt x="35965" y="11873"/>
                    </a:cubicBezTo>
                    <a:cubicBezTo>
                      <a:pt x="36047" y="11852"/>
                      <a:pt x="36128" y="11811"/>
                      <a:pt x="36210" y="11791"/>
                    </a:cubicBezTo>
                    <a:lnTo>
                      <a:pt x="36476" y="11791"/>
                    </a:lnTo>
                    <a:cubicBezTo>
                      <a:pt x="36537" y="11811"/>
                      <a:pt x="36619" y="11873"/>
                      <a:pt x="36680" y="11873"/>
                    </a:cubicBezTo>
                    <a:lnTo>
                      <a:pt x="36782" y="11852"/>
                    </a:lnTo>
                    <a:cubicBezTo>
                      <a:pt x="36884" y="11811"/>
                      <a:pt x="36966" y="11730"/>
                      <a:pt x="36925" y="11627"/>
                    </a:cubicBezTo>
                    <a:cubicBezTo>
                      <a:pt x="36925" y="11607"/>
                      <a:pt x="36925" y="11607"/>
                      <a:pt x="36925" y="11587"/>
                    </a:cubicBezTo>
                    <a:cubicBezTo>
                      <a:pt x="36925" y="11505"/>
                      <a:pt x="36987" y="11444"/>
                      <a:pt x="37109" y="11423"/>
                    </a:cubicBezTo>
                    <a:cubicBezTo>
                      <a:pt x="37177" y="11355"/>
                      <a:pt x="37273" y="11316"/>
                      <a:pt x="37373" y="11316"/>
                    </a:cubicBezTo>
                    <a:cubicBezTo>
                      <a:pt x="37394" y="11316"/>
                      <a:pt x="37415" y="11317"/>
                      <a:pt x="37436" y="11321"/>
                    </a:cubicBezTo>
                    <a:cubicBezTo>
                      <a:pt x="37504" y="11266"/>
                      <a:pt x="37600" y="11239"/>
                      <a:pt x="37692" y="11239"/>
                    </a:cubicBezTo>
                    <a:cubicBezTo>
                      <a:pt x="37738" y="11239"/>
                      <a:pt x="37783" y="11246"/>
                      <a:pt x="37824" y="11260"/>
                    </a:cubicBezTo>
                    <a:cubicBezTo>
                      <a:pt x="38131" y="11341"/>
                      <a:pt x="38315" y="11505"/>
                      <a:pt x="38601" y="11587"/>
                    </a:cubicBezTo>
                    <a:cubicBezTo>
                      <a:pt x="38831" y="11677"/>
                      <a:pt x="38990" y="11708"/>
                      <a:pt x="39122" y="11708"/>
                    </a:cubicBezTo>
                    <a:cubicBezTo>
                      <a:pt x="39377" y="11708"/>
                      <a:pt x="39532" y="11593"/>
                      <a:pt x="39909" y="11566"/>
                    </a:cubicBezTo>
                    <a:cubicBezTo>
                      <a:pt x="39956" y="11560"/>
                      <a:pt x="40004" y="11558"/>
                      <a:pt x="40052" y="11558"/>
                    </a:cubicBezTo>
                    <a:cubicBezTo>
                      <a:pt x="40166" y="11558"/>
                      <a:pt x="40277" y="11572"/>
                      <a:pt x="40379" y="11587"/>
                    </a:cubicBezTo>
                    <a:cubicBezTo>
                      <a:pt x="40419" y="11546"/>
                      <a:pt x="40481" y="11505"/>
                      <a:pt x="40542" y="11505"/>
                    </a:cubicBezTo>
                    <a:lnTo>
                      <a:pt x="40767" y="11464"/>
                    </a:lnTo>
                    <a:cubicBezTo>
                      <a:pt x="40808" y="11423"/>
                      <a:pt x="40849" y="11382"/>
                      <a:pt x="40910" y="11341"/>
                    </a:cubicBezTo>
                    <a:lnTo>
                      <a:pt x="40910" y="0"/>
                    </a:lnTo>
                    <a:close/>
                  </a:path>
                </a:pathLst>
              </a:custGeom>
              <a:solidFill>
                <a:srgbClr val="FFFFFF"/>
              </a:solidFill>
              <a:ln>
                <a:noFill/>
              </a:ln>
              <a:effectLst>
                <a:outerShdw blurRad="185738" dist="57150" dir="2640000" algn="bl" rotWithShape="0">
                  <a:srgbClr val="000000">
                    <a:alpha val="50000"/>
                  </a:srgbClr>
                </a:outerShdw>
              </a:effectLst>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524" name="Google Shape;1524;p37"/>
              <p:cNvSpPr/>
              <p:nvPr/>
            </p:nvSpPr>
            <p:spPr>
              <a:xfrm>
                <a:off x="3861575" y="518800"/>
                <a:ext cx="1025325" cy="322875"/>
              </a:xfrm>
              <a:custGeom>
                <a:avLst/>
                <a:gdLst/>
                <a:ahLst/>
                <a:cxnLst/>
                <a:rect l="l" t="t" r="r" b="b"/>
                <a:pathLst>
                  <a:path w="41013" h="12915" extrusionOk="0">
                    <a:moveTo>
                      <a:pt x="1" y="1"/>
                    </a:moveTo>
                    <a:lnTo>
                      <a:pt x="1" y="12241"/>
                    </a:lnTo>
                    <a:cubicBezTo>
                      <a:pt x="47" y="12221"/>
                      <a:pt x="95" y="12212"/>
                      <a:pt x="142" y="12212"/>
                    </a:cubicBezTo>
                    <a:cubicBezTo>
                      <a:pt x="242" y="12212"/>
                      <a:pt x="340" y="12253"/>
                      <a:pt x="410" y="12322"/>
                    </a:cubicBezTo>
                    <a:cubicBezTo>
                      <a:pt x="450" y="12363"/>
                      <a:pt x="471" y="12424"/>
                      <a:pt x="532" y="12465"/>
                    </a:cubicBezTo>
                    <a:cubicBezTo>
                      <a:pt x="553" y="12486"/>
                      <a:pt x="573" y="12486"/>
                      <a:pt x="593" y="12506"/>
                    </a:cubicBezTo>
                    <a:cubicBezTo>
                      <a:pt x="696" y="12506"/>
                      <a:pt x="777" y="12547"/>
                      <a:pt x="839" y="12629"/>
                    </a:cubicBezTo>
                    <a:cubicBezTo>
                      <a:pt x="859" y="12649"/>
                      <a:pt x="900" y="12649"/>
                      <a:pt x="941" y="12649"/>
                    </a:cubicBezTo>
                    <a:cubicBezTo>
                      <a:pt x="1002" y="12629"/>
                      <a:pt x="1043" y="12608"/>
                      <a:pt x="1084" y="12588"/>
                    </a:cubicBezTo>
                    <a:cubicBezTo>
                      <a:pt x="1125" y="12568"/>
                      <a:pt x="1145" y="12547"/>
                      <a:pt x="1145" y="12506"/>
                    </a:cubicBezTo>
                    <a:cubicBezTo>
                      <a:pt x="1179" y="12527"/>
                      <a:pt x="1211" y="12531"/>
                      <a:pt x="1242" y="12531"/>
                    </a:cubicBezTo>
                    <a:cubicBezTo>
                      <a:pt x="1267" y="12531"/>
                      <a:pt x="1291" y="12528"/>
                      <a:pt x="1316" y="12528"/>
                    </a:cubicBezTo>
                    <a:cubicBezTo>
                      <a:pt x="1353" y="12528"/>
                      <a:pt x="1390" y="12535"/>
                      <a:pt x="1431" y="12568"/>
                    </a:cubicBezTo>
                    <a:lnTo>
                      <a:pt x="1554" y="12568"/>
                    </a:lnTo>
                    <a:cubicBezTo>
                      <a:pt x="1717" y="12527"/>
                      <a:pt x="1860" y="12506"/>
                      <a:pt x="2024" y="12506"/>
                    </a:cubicBezTo>
                    <a:cubicBezTo>
                      <a:pt x="2065" y="12527"/>
                      <a:pt x="2126" y="12547"/>
                      <a:pt x="2146" y="12608"/>
                    </a:cubicBezTo>
                    <a:cubicBezTo>
                      <a:pt x="2392" y="12608"/>
                      <a:pt x="2657" y="12711"/>
                      <a:pt x="2698" y="12894"/>
                    </a:cubicBezTo>
                    <a:lnTo>
                      <a:pt x="2902" y="12894"/>
                    </a:lnTo>
                    <a:cubicBezTo>
                      <a:pt x="2902" y="12894"/>
                      <a:pt x="2923" y="12894"/>
                      <a:pt x="2923" y="12874"/>
                    </a:cubicBezTo>
                    <a:cubicBezTo>
                      <a:pt x="2923" y="12813"/>
                      <a:pt x="2964" y="12792"/>
                      <a:pt x="3025" y="12792"/>
                    </a:cubicBezTo>
                    <a:cubicBezTo>
                      <a:pt x="3082" y="12786"/>
                      <a:pt x="3121" y="12782"/>
                      <a:pt x="3152" y="12782"/>
                    </a:cubicBezTo>
                    <a:cubicBezTo>
                      <a:pt x="3221" y="12782"/>
                      <a:pt x="3247" y="12803"/>
                      <a:pt x="3332" y="12874"/>
                    </a:cubicBezTo>
                    <a:lnTo>
                      <a:pt x="3352" y="12915"/>
                    </a:lnTo>
                    <a:cubicBezTo>
                      <a:pt x="3475" y="12854"/>
                      <a:pt x="3577" y="12833"/>
                      <a:pt x="3699" y="12813"/>
                    </a:cubicBezTo>
                    <a:cubicBezTo>
                      <a:pt x="3740" y="12772"/>
                      <a:pt x="3781" y="12751"/>
                      <a:pt x="3822" y="12751"/>
                    </a:cubicBezTo>
                    <a:cubicBezTo>
                      <a:pt x="3904" y="12711"/>
                      <a:pt x="4006" y="12711"/>
                      <a:pt x="4088" y="12711"/>
                    </a:cubicBezTo>
                    <a:cubicBezTo>
                      <a:pt x="4129" y="12711"/>
                      <a:pt x="4149" y="12690"/>
                      <a:pt x="4169" y="12670"/>
                    </a:cubicBezTo>
                    <a:cubicBezTo>
                      <a:pt x="4176" y="12663"/>
                      <a:pt x="4190" y="12661"/>
                      <a:pt x="4206" y="12661"/>
                    </a:cubicBezTo>
                    <a:cubicBezTo>
                      <a:pt x="4240" y="12661"/>
                      <a:pt x="4285" y="12670"/>
                      <a:pt x="4312" y="12670"/>
                    </a:cubicBezTo>
                    <a:cubicBezTo>
                      <a:pt x="4353" y="12670"/>
                      <a:pt x="4435" y="12731"/>
                      <a:pt x="4517" y="12751"/>
                    </a:cubicBezTo>
                    <a:lnTo>
                      <a:pt x="4578" y="12751"/>
                    </a:lnTo>
                    <a:cubicBezTo>
                      <a:pt x="4660" y="12711"/>
                      <a:pt x="4762" y="12649"/>
                      <a:pt x="4864" y="12608"/>
                    </a:cubicBezTo>
                    <a:lnTo>
                      <a:pt x="4864" y="12588"/>
                    </a:lnTo>
                    <a:cubicBezTo>
                      <a:pt x="4864" y="12568"/>
                      <a:pt x="4885" y="12527"/>
                      <a:pt x="4885" y="12506"/>
                    </a:cubicBezTo>
                    <a:cubicBezTo>
                      <a:pt x="4925" y="12404"/>
                      <a:pt x="4987" y="12343"/>
                      <a:pt x="5089" y="12322"/>
                    </a:cubicBezTo>
                    <a:cubicBezTo>
                      <a:pt x="5293" y="12036"/>
                      <a:pt x="5600" y="11811"/>
                      <a:pt x="5968" y="11730"/>
                    </a:cubicBezTo>
                    <a:cubicBezTo>
                      <a:pt x="5927" y="11689"/>
                      <a:pt x="5906" y="11648"/>
                      <a:pt x="5886" y="11607"/>
                    </a:cubicBezTo>
                    <a:cubicBezTo>
                      <a:pt x="5845" y="11525"/>
                      <a:pt x="5845" y="11464"/>
                      <a:pt x="5927" y="11423"/>
                    </a:cubicBezTo>
                    <a:cubicBezTo>
                      <a:pt x="5947" y="11403"/>
                      <a:pt x="5968" y="11382"/>
                      <a:pt x="6008" y="11382"/>
                    </a:cubicBezTo>
                    <a:lnTo>
                      <a:pt x="6070" y="11382"/>
                    </a:lnTo>
                    <a:cubicBezTo>
                      <a:pt x="6090" y="11362"/>
                      <a:pt x="6111" y="11362"/>
                      <a:pt x="6152" y="11341"/>
                    </a:cubicBezTo>
                    <a:lnTo>
                      <a:pt x="6233" y="11341"/>
                    </a:lnTo>
                    <a:cubicBezTo>
                      <a:pt x="6321" y="11341"/>
                      <a:pt x="6393" y="11386"/>
                      <a:pt x="6464" y="11386"/>
                    </a:cubicBezTo>
                    <a:cubicBezTo>
                      <a:pt x="6476" y="11386"/>
                      <a:pt x="6487" y="11385"/>
                      <a:pt x="6499" y="11382"/>
                    </a:cubicBezTo>
                    <a:lnTo>
                      <a:pt x="6499" y="11301"/>
                    </a:lnTo>
                    <a:cubicBezTo>
                      <a:pt x="6513" y="11279"/>
                      <a:pt x="6538" y="11273"/>
                      <a:pt x="6567" y="11273"/>
                    </a:cubicBezTo>
                    <a:cubicBezTo>
                      <a:pt x="6607" y="11273"/>
                      <a:pt x="6654" y="11285"/>
                      <a:pt x="6691" y="11285"/>
                    </a:cubicBezTo>
                    <a:cubicBezTo>
                      <a:pt x="6703" y="11285"/>
                      <a:pt x="6714" y="11283"/>
                      <a:pt x="6724" y="11280"/>
                    </a:cubicBezTo>
                    <a:lnTo>
                      <a:pt x="6765" y="11341"/>
                    </a:lnTo>
                    <a:cubicBezTo>
                      <a:pt x="6867" y="11301"/>
                      <a:pt x="6969" y="11260"/>
                      <a:pt x="7091" y="11260"/>
                    </a:cubicBezTo>
                    <a:cubicBezTo>
                      <a:pt x="7071" y="11239"/>
                      <a:pt x="7051" y="11198"/>
                      <a:pt x="7051" y="11178"/>
                    </a:cubicBezTo>
                    <a:lnTo>
                      <a:pt x="7051" y="11178"/>
                    </a:lnTo>
                    <a:lnTo>
                      <a:pt x="7132" y="11219"/>
                    </a:lnTo>
                    <a:cubicBezTo>
                      <a:pt x="7153" y="11219"/>
                      <a:pt x="7173" y="11239"/>
                      <a:pt x="7173" y="11239"/>
                    </a:cubicBezTo>
                    <a:cubicBezTo>
                      <a:pt x="7275" y="11239"/>
                      <a:pt x="7378" y="11260"/>
                      <a:pt x="7480" y="11301"/>
                    </a:cubicBezTo>
                    <a:cubicBezTo>
                      <a:pt x="7582" y="11341"/>
                      <a:pt x="7664" y="11423"/>
                      <a:pt x="7704" y="11525"/>
                    </a:cubicBezTo>
                    <a:cubicBezTo>
                      <a:pt x="7725" y="11515"/>
                      <a:pt x="7745" y="11510"/>
                      <a:pt x="7763" y="11510"/>
                    </a:cubicBezTo>
                    <a:cubicBezTo>
                      <a:pt x="7781" y="11510"/>
                      <a:pt x="7796" y="11515"/>
                      <a:pt x="7807" y="11525"/>
                    </a:cubicBezTo>
                    <a:cubicBezTo>
                      <a:pt x="7868" y="11546"/>
                      <a:pt x="7929" y="11566"/>
                      <a:pt x="7970" y="11587"/>
                    </a:cubicBezTo>
                    <a:cubicBezTo>
                      <a:pt x="8196" y="11611"/>
                      <a:pt x="8425" y="11622"/>
                      <a:pt x="8654" y="11622"/>
                    </a:cubicBezTo>
                    <a:cubicBezTo>
                      <a:pt x="9007" y="11622"/>
                      <a:pt x="9361" y="11595"/>
                      <a:pt x="9707" y="11546"/>
                    </a:cubicBezTo>
                    <a:lnTo>
                      <a:pt x="9973" y="11546"/>
                    </a:lnTo>
                    <a:cubicBezTo>
                      <a:pt x="10014" y="11525"/>
                      <a:pt x="10054" y="11525"/>
                      <a:pt x="10095" y="11525"/>
                    </a:cubicBezTo>
                    <a:lnTo>
                      <a:pt x="10054" y="11546"/>
                    </a:lnTo>
                    <a:cubicBezTo>
                      <a:pt x="10177" y="11566"/>
                      <a:pt x="10320" y="11628"/>
                      <a:pt x="10422" y="11709"/>
                    </a:cubicBezTo>
                    <a:lnTo>
                      <a:pt x="10524" y="11689"/>
                    </a:lnTo>
                    <a:cubicBezTo>
                      <a:pt x="10582" y="11673"/>
                      <a:pt x="10641" y="11666"/>
                      <a:pt x="10699" y="11666"/>
                    </a:cubicBezTo>
                    <a:cubicBezTo>
                      <a:pt x="10869" y="11666"/>
                      <a:pt x="11036" y="11731"/>
                      <a:pt x="11158" y="11852"/>
                    </a:cubicBezTo>
                    <a:cubicBezTo>
                      <a:pt x="11250" y="11842"/>
                      <a:pt x="11337" y="11837"/>
                      <a:pt x="11421" y="11837"/>
                    </a:cubicBezTo>
                    <a:cubicBezTo>
                      <a:pt x="11505" y="11837"/>
                      <a:pt x="11587" y="11842"/>
                      <a:pt x="11669" y="11852"/>
                    </a:cubicBezTo>
                    <a:lnTo>
                      <a:pt x="11648" y="11771"/>
                    </a:lnTo>
                    <a:lnTo>
                      <a:pt x="11812" y="11730"/>
                    </a:lnTo>
                    <a:cubicBezTo>
                      <a:pt x="11842" y="11700"/>
                      <a:pt x="11883" y="11681"/>
                      <a:pt x="11926" y="11681"/>
                    </a:cubicBezTo>
                    <a:cubicBezTo>
                      <a:pt x="11942" y="11681"/>
                      <a:pt x="11959" y="11683"/>
                      <a:pt x="11975" y="11689"/>
                    </a:cubicBezTo>
                    <a:cubicBezTo>
                      <a:pt x="11996" y="11668"/>
                      <a:pt x="12037" y="11668"/>
                      <a:pt x="12077" y="11648"/>
                    </a:cubicBezTo>
                    <a:cubicBezTo>
                      <a:pt x="12098" y="11628"/>
                      <a:pt x="12139" y="11607"/>
                      <a:pt x="12180" y="11607"/>
                    </a:cubicBezTo>
                    <a:cubicBezTo>
                      <a:pt x="12180" y="11648"/>
                      <a:pt x="12200" y="11689"/>
                      <a:pt x="12261" y="11709"/>
                    </a:cubicBezTo>
                    <a:cubicBezTo>
                      <a:pt x="12323" y="11689"/>
                      <a:pt x="12384" y="11668"/>
                      <a:pt x="12445" y="11648"/>
                    </a:cubicBezTo>
                    <a:cubicBezTo>
                      <a:pt x="12466" y="11587"/>
                      <a:pt x="12547" y="11546"/>
                      <a:pt x="12588" y="11505"/>
                    </a:cubicBezTo>
                    <a:lnTo>
                      <a:pt x="12609" y="11505"/>
                    </a:lnTo>
                    <a:lnTo>
                      <a:pt x="12670" y="11566"/>
                    </a:lnTo>
                    <a:cubicBezTo>
                      <a:pt x="12895" y="11546"/>
                      <a:pt x="13120" y="11525"/>
                      <a:pt x="13344" y="11525"/>
                    </a:cubicBezTo>
                    <a:cubicBezTo>
                      <a:pt x="13630" y="11525"/>
                      <a:pt x="13876" y="11505"/>
                      <a:pt x="14121" y="11505"/>
                    </a:cubicBezTo>
                    <a:cubicBezTo>
                      <a:pt x="14171" y="11480"/>
                      <a:pt x="14230" y="11462"/>
                      <a:pt x="14286" y="11462"/>
                    </a:cubicBezTo>
                    <a:cubicBezTo>
                      <a:pt x="14321" y="11462"/>
                      <a:pt x="14355" y="11469"/>
                      <a:pt x="14386" y="11484"/>
                    </a:cubicBezTo>
                    <a:cubicBezTo>
                      <a:pt x="14407" y="11484"/>
                      <a:pt x="14427" y="11505"/>
                      <a:pt x="14448" y="11525"/>
                    </a:cubicBezTo>
                    <a:cubicBezTo>
                      <a:pt x="14632" y="11525"/>
                      <a:pt x="14836" y="11566"/>
                      <a:pt x="15020" y="11607"/>
                    </a:cubicBezTo>
                    <a:cubicBezTo>
                      <a:pt x="15061" y="11628"/>
                      <a:pt x="15102" y="11628"/>
                      <a:pt x="15142" y="11648"/>
                    </a:cubicBezTo>
                    <a:lnTo>
                      <a:pt x="15183" y="11648"/>
                    </a:lnTo>
                    <a:cubicBezTo>
                      <a:pt x="15326" y="11607"/>
                      <a:pt x="15469" y="11566"/>
                      <a:pt x="15612" y="11525"/>
                    </a:cubicBezTo>
                    <a:lnTo>
                      <a:pt x="15735" y="11566"/>
                    </a:lnTo>
                    <a:cubicBezTo>
                      <a:pt x="15939" y="11566"/>
                      <a:pt x="16123" y="11648"/>
                      <a:pt x="16246" y="11791"/>
                    </a:cubicBezTo>
                    <a:cubicBezTo>
                      <a:pt x="16573" y="11832"/>
                      <a:pt x="16879" y="11893"/>
                      <a:pt x="17165" y="12036"/>
                    </a:cubicBezTo>
                    <a:cubicBezTo>
                      <a:pt x="17268" y="12057"/>
                      <a:pt x="17329" y="12118"/>
                      <a:pt x="17411" y="12179"/>
                    </a:cubicBezTo>
                    <a:cubicBezTo>
                      <a:pt x="17452" y="12200"/>
                      <a:pt x="17513" y="12200"/>
                      <a:pt x="17574" y="12200"/>
                    </a:cubicBezTo>
                    <a:cubicBezTo>
                      <a:pt x="17574" y="12179"/>
                      <a:pt x="17574" y="12159"/>
                      <a:pt x="17574" y="12159"/>
                    </a:cubicBezTo>
                    <a:cubicBezTo>
                      <a:pt x="17595" y="12179"/>
                      <a:pt x="17635" y="12200"/>
                      <a:pt x="17656" y="12200"/>
                    </a:cubicBezTo>
                    <a:cubicBezTo>
                      <a:pt x="17697" y="12241"/>
                      <a:pt x="17758" y="12241"/>
                      <a:pt x="17799" y="12261"/>
                    </a:cubicBezTo>
                    <a:lnTo>
                      <a:pt x="17942" y="12261"/>
                    </a:lnTo>
                    <a:cubicBezTo>
                      <a:pt x="17964" y="12295"/>
                      <a:pt x="17993" y="12310"/>
                      <a:pt x="18021" y="12310"/>
                    </a:cubicBezTo>
                    <a:cubicBezTo>
                      <a:pt x="18044" y="12310"/>
                      <a:pt x="18067" y="12300"/>
                      <a:pt x="18085" y="12281"/>
                    </a:cubicBezTo>
                    <a:lnTo>
                      <a:pt x="18126" y="12281"/>
                    </a:lnTo>
                    <a:cubicBezTo>
                      <a:pt x="18248" y="12261"/>
                      <a:pt x="18371" y="12241"/>
                      <a:pt x="18473" y="12220"/>
                    </a:cubicBezTo>
                    <a:cubicBezTo>
                      <a:pt x="18463" y="12149"/>
                      <a:pt x="18504" y="12133"/>
                      <a:pt x="18558" y="12133"/>
                    </a:cubicBezTo>
                    <a:cubicBezTo>
                      <a:pt x="18598" y="12133"/>
                      <a:pt x="18645" y="12142"/>
                      <a:pt x="18684" y="12142"/>
                    </a:cubicBezTo>
                    <a:cubicBezTo>
                      <a:pt x="18696" y="12142"/>
                      <a:pt x="18708" y="12141"/>
                      <a:pt x="18718" y="12138"/>
                    </a:cubicBezTo>
                    <a:cubicBezTo>
                      <a:pt x="18763" y="12168"/>
                      <a:pt x="18808" y="12187"/>
                      <a:pt x="18853" y="12187"/>
                    </a:cubicBezTo>
                    <a:cubicBezTo>
                      <a:pt x="18870" y="12187"/>
                      <a:pt x="18886" y="12185"/>
                      <a:pt x="18902" y="12179"/>
                    </a:cubicBezTo>
                    <a:cubicBezTo>
                      <a:pt x="18984" y="12138"/>
                      <a:pt x="19045" y="12118"/>
                      <a:pt x="19066" y="12036"/>
                    </a:cubicBezTo>
                    <a:cubicBezTo>
                      <a:pt x="19108" y="11921"/>
                      <a:pt x="19128" y="11870"/>
                      <a:pt x="19180" y="11870"/>
                    </a:cubicBezTo>
                    <a:cubicBezTo>
                      <a:pt x="19228" y="11870"/>
                      <a:pt x="19305" y="11916"/>
                      <a:pt x="19454" y="11995"/>
                    </a:cubicBezTo>
                    <a:cubicBezTo>
                      <a:pt x="19475" y="11995"/>
                      <a:pt x="19495" y="12016"/>
                      <a:pt x="19495" y="12016"/>
                    </a:cubicBezTo>
                    <a:lnTo>
                      <a:pt x="19577" y="12016"/>
                    </a:lnTo>
                    <a:cubicBezTo>
                      <a:pt x="19577" y="11954"/>
                      <a:pt x="19638" y="11934"/>
                      <a:pt x="19720" y="11934"/>
                    </a:cubicBezTo>
                    <a:cubicBezTo>
                      <a:pt x="19720" y="11934"/>
                      <a:pt x="19699" y="11954"/>
                      <a:pt x="19699" y="11975"/>
                    </a:cubicBezTo>
                    <a:cubicBezTo>
                      <a:pt x="19679" y="11995"/>
                      <a:pt x="19658" y="12016"/>
                      <a:pt x="19699" y="12057"/>
                    </a:cubicBezTo>
                    <a:cubicBezTo>
                      <a:pt x="19729" y="12087"/>
                      <a:pt x="19770" y="12106"/>
                      <a:pt x="19806" y="12106"/>
                    </a:cubicBezTo>
                    <a:cubicBezTo>
                      <a:pt x="19819" y="12106"/>
                      <a:pt x="19831" y="12103"/>
                      <a:pt x="19842" y="12098"/>
                    </a:cubicBezTo>
                    <a:cubicBezTo>
                      <a:pt x="19924" y="12057"/>
                      <a:pt x="20026" y="12036"/>
                      <a:pt x="20128" y="12036"/>
                    </a:cubicBezTo>
                    <a:cubicBezTo>
                      <a:pt x="20159" y="11944"/>
                      <a:pt x="20236" y="11933"/>
                      <a:pt x="20324" y="11933"/>
                    </a:cubicBezTo>
                    <a:cubicBezTo>
                      <a:pt x="20353" y="11933"/>
                      <a:pt x="20384" y="11934"/>
                      <a:pt x="20414" y="11934"/>
                    </a:cubicBezTo>
                    <a:cubicBezTo>
                      <a:pt x="20476" y="11934"/>
                      <a:pt x="20537" y="11914"/>
                      <a:pt x="20578" y="11873"/>
                    </a:cubicBezTo>
                    <a:cubicBezTo>
                      <a:pt x="20608" y="11843"/>
                      <a:pt x="20638" y="11824"/>
                      <a:pt x="20676" y="11824"/>
                    </a:cubicBezTo>
                    <a:cubicBezTo>
                      <a:pt x="20690" y="11824"/>
                      <a:pt x="20705" y="11826"/>
                      <a:pt x="20721" y="11832"/>
                    </a:cubicBezTo>
                    <a:lnTo>
                      <a:pt x="21068" y="11852"/>
                    </a:lnTo>
                    <a:cubicBezTo>
                      <a:pt x="21130" y="11852"/>
                      <a:pt x="21048" y="11852"/>
                      <a:pt x="21109" y="11893"/>
                    </a:cubicBezTo>
                    <a:cubicBezTo>
                      <a:pt x="21150" y="11934"/>
                      <a:pt x="21109" y="11954"/>
                      <a:pt x="21109" y="11954"/>
                    </a:cubicBezTo>
                    <a:lnTo>
                      <a:pt x="21068" y="11954"/>
                    </a:lnTo>
                    <a:cubicBezTo>
                      <a:pt x="21293" y="11954"/>
                      <a:pt x="21518" y="11995"/>
                      <a:pt x="21784" y="11995"/>
                    </a:cubicBezTo>
                    <a:lnTo>
                      <a:pt x="22029" y="11995"/>
                    </a:lnTo>
                    <a:cubicBezTo>
                      <a:pt x="22070" y="11995"/>
                      <a:pt x="22111" y="11975"/>
                      <a:pt x="22151" y="11975"/>
                    </a:cubicBezTo>
                    <a:cubicBezTo>
                      <a:pt x="22192" y="11954"/>
                      <a:pt x="22254" y="11914"/>
                      <a:pt x="22294" y="11893"/>
                    </a:cubicBezTo>
                    <a:lnTo>
                      <a:pt x="22397" y="11893"/>
                    </a:lnTo>
                    <a:cubicBezTo>
                      <a:pt x="22417" y="11914"/>
                      <a:pt x="22417" y="11914"/>
                      <a:pt x="22417" y="11934"/>
                    </a:cubicBezTo>
                    <a:cubicBezTo>
                      <a:pt x="22417" y="11934"/>
                      <a:pt x="22417" y="11954"/>
                      <a:pt x="22417" y="11954"/>
                    </a:cubicBezTo>
                    <a:cubicBezTo>
                      <a:pt x="22560" y="11954"/>
                      <a:pt x="22703" y="11934"/>
                      <a:pt x="22846" y="11934"/>
                    </a:cubicBezTo>
                    <a:cubicBezTo>
                      <a:pt x="23091" y="11914"/>
                      <a:pt x="23357" y="11873"/>
                      <a:pt x="23623" y="11852"/>
                    </a:cubicBezTo>
                    <a:cubicBezTo>
                      <a:pt x="23638" y="11850"/>
                      <a:pt x="23652" y="11849"/>
                      <a:pt x="23667" y="11849"/>
                    </a:cubicBezTo>
                    <a:cubicBezTo>
                      <a:pt x="23791" y="11849"/>
                      <a:pt x="23895" y="11924"/>
                      <a:pt x="23950" y="12016"/>
                    </a:cubicBezTo>
                    <a:lnTo>
                      <a:pt x="24133" y="11954"/>
                    </a:lnTo>
                    <a:lnTo>
                      <a:pt x="24133" y="11934"/>
                    </a:lnTo>
                    <a:cubicBezTo>
                      <a:pt x="24174" y="11914"/>
                      <a:pt x="24215" y="11893"/>
                      <a:pt x="24256" y="11873"/>
                    </a:cubicBezTo>
                    <a:cubicBezTo>
                      <a:pt x="24481" y="11852"/>
                      <a:pt x="24644" y="11791"/>
                      <a:pt x="24869" y="11771"/>
                    </a:cubicBezTo>
                    <a:cubicBezTo>
                      <a:pt x="24951" y="11771"/>
                      <a:pt x="25012" y="11811"/>
                      <a:pt x="25053" y="11873"/>
                    </a:cubicBezTo>
                    <a:cubicBezTo>
                      <a:pt x="25053" y="11934"/>
                      <a:pt x="25073" y="11995"/>
                      <a:pt x="25073" y="12057"/>
                    </a:cubicBezTo>
                    <a:lnTo>
                      <a:pt x="25114" y="12057"/>
                    </a:lnTo>
                    <a:cubicBezTo>
                      <a:pt x="25196" y="12118"/>
                      <a:pt x="25298" y="12179"/>
                      <a:pt x="25380" y="12241"/>
                    </a:cubicBezTo>
                    <a:lnTo>
                      <a:pt x="25503" y="12241"/>
                    </a:lnTo>
                    <a:cubicBezTo>
                      <a:pt x="25625" y="12149"/>
                      <a:pt x="25768" y="12103"/>
                      <a:pt x="25911" y="12103"/>
                    </a:cubicBezTo>
                    <a:cubicBezTo>
                      <a:pt x="26054" y="12103"/>
                      <a:pt x="26197" y="12149"/>
                      <a:pt x="26320" y="12241"/>
                    </a:cubicBezTo>
                    <a:lnTo>
                      <a:pt x="26545" y="12281"/>
                    </a:lnTo>
                    <a:cubicBezTo>
                      <a:pt x="26647" y="12241"/>
                      <a:pt x="26749" y="12200"/>
                      <a:pt x="26851" y="12200"/>
                    </a:cubicBezTo>
                    <a:cubicBezTo>
                      <a:pt x="26872" y="12200"/>
                      <a:pt x="26933" y="12241"/>
                      <a:pt x="26953" y="12261"/>
                    </a:cubicBezTo>
                    <a:cubicBezTo>
                      <a:pt x="26953" y="12261"/>
                      <a:pt x="26974" y="12281"/>
                      <a:pt x="26974" y="12281"/>
                    </a:cubicBezTo>
                    <a:cubicBezTo>
                      <a:pt x="26974" y="12322"/>
                      <a:pt x="26953" y="12363"/>
                      <a:pt x="26933" y="12384"/>
                    </a:cubicBezTo>
                    <a:cubicBezTo>
                      <a:pt x="26933" y="12404"/>
                      <a:pt x="26913" y="12424"/>
                      <a:pt x="26913" y="12465"/>
                    </a:cubicBezTo>
                    <a:cubicBezTo>
                      <a:pt x="26933" y="12486"/>
                      <a:pt x="26953" y="12506"/>
                      <a:pt x="26953" y="12527"/>
                    </a:cubicBezTo>
                    <a:cubicBezTo>
                      <a:pt x="26974" y="12547"/>
                      <a:pt x="27015" y="12568"/>
                      <a:pt x="27035" y="12568"/>
                    </a:cubicBezTo>
                    <a:cubicBezTo>
                      <a:pt x="27062" y="12568"/>
                      <a:pt x="27090" y="12549"/>
                      <a:pt x="27117" y="12549"/>
                    </a:cubicBezTo>
                    <a:cubicBezTo>
                      <a:pt x="27130" y="12549"/>
                      <a:pt x="27144" y="12554"/>
                      <a:pt x="27158" y="12568"/>
                    </a:cubicBezTo>
                    <a:cubicBezTo>
                      <a:pt x="27505" y="12588"/>
                      <a:pt x="27852" y="12670"/>
                      <a:pt x="28179" y="12772"/>
                    </a:cubicBezTo>
                    <a:cubicBezTo>
                      <a:pt x="28264" y="12704"/>
                      <a:pt x="28363" y="12664"/>
                      <a:pt x="28475" y="12664"/>
                    </a:cubicBezTo>
                    <a:cubicBezTo>
                      <a:pt x="28499" y="12664"/>
                      <a:pt x="28523" y="12666"/>
                      <a:pt x="28547" y="12670"/>
                    </a:cubicBezTo>
                    <a:cubicBezTo>
                      <a:pt x="28797" y="12716"/>
                      <a:pt x="28892" y="12799"/>
                      <a:pt x="29068" y="12799"/>
                    </a:cubicBezTo>
                    <a:cubicBezTo>
                      <a:pt x="29123" y="12799"/>
                      <a:pt x="29185" y="12791"/>
                      <a:pt x="29262" y="12772"/>
                    </a:cubicBezTo>
                    <a:cubicBezTo>
                      <a:pt x="29487" y="12690"/>
                      <a:pt x="29712" y="12670"/>
                      <a:pt x="29957" y="12670"/>
                    </a:cubicBezTo>
                    <a:lnTo>
                      <a:pt x="30059" y="12670"/>
                    </a:lnTo>
                    <a:cubicBezTo>
                      <a:pt x="30059" y="12568"/>
                      <a:pt x="30141" y="12486"/>
                      <a:pt x="30284" y="12486"/>
                    </a:cubicBezTo>
                    <a:cubicBezTo>
                      <a:pt x="30325" y="12486"/>
                      <a:pt x="30345" y="12506"/>
                      <a:pt x="30386" y="12506"/>
                    </a:cubicBezTo>
                    <a:cubicBezTo>
                      <a:pt x="30427" y="12527"/>
                      <a:pt x="30448" y="12568"/>
                      <a:pt x="30468" y="12568"/>
                    </a:cubicBezTo>
                    <a:cubicBezTo>
                      <a:pt x="30529" y="12588"/>
                      <a:pt x="30591" y="12629"/>
                      <a:pt x="30632" y="12670"/>
                    </a:cubicBezTo>
                    <a:cubicBezTo>
                      <a:pt x="30795" y="12568"/>
                      <a:pt x="30999" y="12506"/>
                      <a:pt x="31204" y="12506"/>
                    </a:cubicBezTo>
                    <a:cubicBezTo>
                      <a:pt x="31226" y="12504"/>
                      <a:pt x="31249" y="12503"/>
                      <a:pt x="31271" y="12503"/>
                    </a:cubicBezTo>
                    <a:cubicBezTo>
                      <a:pt x="31473" y="12503"/>
                      <a:pt x="31668" y="12586"/>
                      <a:pt x="31796" y="12751"/>
                    </a:cubicBezTo>
                    <a:lnTo>
                      <a:pt x="31939" y="12792"/>
                    </a:lnTo>
                    <a:cubicBezTo>
                      <a:pt x="32021" y="12751"/>
                      <a:pt x="32103" y="12711"/>
                      <a:pt x="32185" y="12690"/>
                    </a:cubicBezTo>
                    <a:cubicBezTo>
                      <a:pt x="32270" y="12674"/>
                      <a:pt x="32356" y="12668"/>
                      <a:pt x="32441" y="12668"/>
                    </a:cubicBezTo>
                    <a:cubicBezTo>
                      <a:pt x="32578" y="12668"/>
                      <a:pt x="32712" y="12685"/>
                      <a:pt x="32838" y="12711"/>
                    </a:cubicBezTo>
                    <a:cubicBezTo>
                      <a:pt x="32981" y="12649"/>
                      <a:pt x="33124" y="12588"/>
                      <a:pt x="33268" y="12568"/>
                    </a:cubicBezTo>
                    <a:lnTo>
                      <a:pt x="33574" y="12568"/>
                    </a:lnTo>
                    <a:cubicBezTo>
                      <a:pt x="33727" y="12397"/>
                      <a:pt x="34051" y="12312"/>
                      <a:pt x="34379" y="12312"/>
                    </a:cubicBezTo>
                    <a:cubicBezTo>
                      <a:pt x="34445" y="12312"/>
                      <a:pt x="34511" y="12315"/>
                      <a:pt x="34575" y="12322"/>
                    </a:cubicBezTo>
                    <a:lnTo>
                      <a:pt x="34596" y="12302"/>
                    </a:lnTo>
                    <a:cubicBezTo>
                      <a:pt x="34657" y="12077"/>
                      <a:pt x="34861" y="11934"/>
                      <a:pt x="35168" y="11873"/>
                    </a:cubicBezTo>
                    <a:lnTo>
                      <a:pt x="35372" y="11873"/>
                    </a:lnTo>
                    <a:lnTo>
                      <a:pt x="35474" y="11811"/>
                    </a:lnTo>
                    <a:cubicBezTo>
                      <a:pt x="35434" y="11771"/>
                      <a:pt x="35413" y="11750"/>
                      <a:pt x="35393" y="11709"/>
                    </a:cubicBezTo>
                    <a:cubicBezTo>
                      <a:pt x="35393" y="11668"/>
                      <a:pt x="35372" y="11628"/>
                      <a:pt x="35352" y="11607"/>
                    </a:cubicBezTo>
                    <a:cubicBezTo>
                      <a:pt x="35377" y="11597"/>
                      <a:pt x="35405" y="11592"/>
                      <a:pt x="35434" y="11592"/>
                    </a:cubicBezTo>
                    <a:cubicBezTo>
                      <a:pt x="35520" y="11592"/>
                      <a:pt x="35612" y="11638"/>
                      <a:pt x="35658" y="11730"/>
                    </a:cubicBezTo>
                    <a:cubicBezTo>
                      <a:pt x="35679" y="11750"/>
                      <a:pt x="35699" y="11771"/>
                      <a:pt x="35740" y="11791"/>
                    </a:cubicBezTo>
                    <a:cubicBezTo>
                      <a:pt x="35760" y="11811"/>
                      <a:pt x="35781" y="11832"/>
                      <a:pt x="35801" y="11852"/>
                    </a:cubicBezTo>
                    <a:cubicBezTo>
                      <a:pt x="36011" y="11822"/>
                      <a:pt x="36209" y="11803"/>
                      <a:pt x="36405" y="11803"/>
                    </a:cubicBezTo>
                    <a:cubicBezTo>
                      <a:pt x="36476" y="11803"/>
                      <a:pt x="36548" y="11806"/>
                      <a:pt x="36619" y="11811"/>
                    </a:cubicBezTo>
                    <a:cubicBezTo>
                      <a:pt x="36660" y="11689"/>
                      <a:pt x="36762" y="11607"/>
                      <a:pt x="36884" y="11566"/>
                    </a:cubicBezTo>
                    <a:cubicBezTo>
                      <a:pt x="36925" y="11566"/>
                      <a:pt x="36987" y="11546"/>
                      <a:pt x="37048" y="11546"/>
                    </a:cubicBezTo>
                    <a:cubicBezTo>
                      <a:pt x="37068" y="11505"/>
                      <a:pt x="37130" y="11464"/>
                      <a:pt x="37191" y="11444"/>
                    </a:cubicBezTo>
                    <a:cubicBezTo>
                      <a:pt x="37258" y="11393"/>
                      <a:pt x="37367" y="11357"/>
                      <a:pt x="37472" y="11357"/>
                    </a:cubicBezTo>
                    <a:cubicBezTo>
                      <a:pt x="37494" y="11357"/>
                      <a:pt x="37517" y="11358"/>
                      <a:pt x="37538" y="11362"/>
                    </a:cubicBezTo>
                    <a:cubicBezTo>
                      <a:pt x="37606" y="11307"/>
                      <a:pt x="37693" y="11280"/>
                      <a:pt x="37785" y="11280"/>
                    </a:cubicBezTo>
                    <a:cubicBezTo>
                      <a:pt x="37831" y="11280"/>
                      <a:pt x="37879" y="11287"/>
                      <a:pt x="37926" y="11301"/>
                    </a:cubicBezTo>
                    <a:cubicBezTo>
                      <a:pt x="38213" y="11382"/>
                      <a:pt x="38396" y="11546"/>
                      <a:pt x="38683" y="11628"/>
                    </a:cubicBezTo>
                    <a:cubicBezTo>
                      <a:pt x="38920" y="11718"/>
                      <a:pt x="39083" y="11749"/>
                      <a:pt x="39218" y="11749"/>
                    </a:cubicBezTo>
                    <a:cubicBezTo>
                      <a:pt x="39476" y="11749"/>
                      <a:pt x="39627" y="11634"/>
                      <a:pt x="39990" y="11607"/>
                    </a:cubicBezTo>
                    <a:cubicBezTo>
                      <a:pt x="40038" y="11601"/>
                      <a:pt x="40086" y="11599"/>
                      <a:pt x="40134" y="11599"/>
                    </a:cubicBezTo>
                    <a:cubicBezTo>
                      <a:pt x="40250" y="11599"/>
                      <a:pt x="40365" y="11613"/>
                      <a:pt x="40481" y="11628"/>
                    </a:cubicBezTo>
                    <a:cubicBezTo>
                      <a:pt x="40522" y="11566"/>
                      <a:pt x="40562" y="11546"/>
                      <a:pt x="40624" y="11525"/>
                    </a:cubicBezTo>
                    <a:lnTo>
                      <a:pt x="40849" y="11505"/>
                    </a:lnTo>
                    <a:cubicBezTo>
                      <a:pt x="40889" y="11444"/>
                      <a:pt x="40951" y="11403"/>
                      <a:pt x="41012" y="11382"/>
                    </a:cubicBezTo>
                    <a:lnTo>
                      <a:pt x="41012" y="1"/>
                    </a:lnTo>
                    <a:close/>
                  </a:path>
                </a:pathLst>
              </a:custGeom>
              <a:solidFill>
                <a:schemeClr val="accent4"/>
              </a:solidFill>
              <a:ln>
                <a:noFill/>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sp>
            <p:nvSpPr>
              <p:cNvPr id="1525" name="Google Shape;1525;p37"/>
              <p:cNvSpPr/>
              <p:nvPr/>
            </p:nvSpPr>
            <p:spPr>
              <a:xfrm>
                <a:off x="3861575" y="831450"/>
                <a:ext cx="2075" cy="6150"/>
              </a:xfrm>
              <a:custGeom>
                <a:avLst/>
                <a:gdLst/>
                <a:ahLst/>
                <a:cxnLst/>
                <a:rect l="l" t="t" r="r" b="b"/>
                <a:pathLst>
                  <a:path w="83" h="246" extrusionOk="0">
                    <a:moveTo>
                      <a:pt x="1" y="0"/>
                    </a:moveTo>
                    <a:lnTo>
                      <a:pt x="1" y="245"/>
                    </a:lnTo>
                    <a:cubicBezTo>
                      <a:pt x="21" y="205"/>
                      <a:pt x="62" y="184"/>
                      <a:pt x="83" y="164"/>
                    </a:cubicBezTo>
                    <a:cubicBezTo>
                      <a:pt x="83" y="123"/>
                      <a:pt x="83" y="82"/>
                      <a:pt x="62" y="62"/>
                    </a:cubicBezTo>
                    <a:cubicBezTo>
                      <a:pt x="42" y="41"/>
                      <a:pt x="21" y="21"/>
                      <a:pt x="1" y="0"/>
                    </a:cubicBezTo>
                    <a:close/>
                  </a:path>
                </a:pathLst>
              </a:custGeom>
              <a:solidFill>
                <a:srgbClr val="FFFFFF"/>
              </a:solidFill>
              <a:ln w="5625" cap="flat" cmpd="sng">
                <a:solidFill>
                  <a:srgbClr val="222221"/>
                </a:solidFill>
                <a:prstDash val="solid"/>
                <a:miter lim="20434"/>
                <a:headEnd type="none" w="sm" len="sm"/>
                <a:tailEnd type="none" w="sm" len="sm"/>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grpSp>
        <p:pic>
          <p:nvPicPr>
            <p:cNvPr id="1526" name="Google Shape;1526;p37"/>
            <p:cNvPicPr preferRelativeResize="0"/>
            <p:nvPr/>
          </p:nvPicPr>
          <p:blipFill>
            <a:blip r:embed="rId4" cstate="print">
              <a:alphaModFix/>
            </a:blip>
            <a:stretch>
              <a:fillRect/>
            </a:stretch>
          </p:blipFill>
          <p:spPr>
            <a:xfrm rot="20155734">
              <a:off x="6101710" y="2372070"/>
              <a:ext cx="442111" cy="1610554"/>
            </a:xfrm>
            <a:prstGeom prst="rect">
              <a:avLst/>
            </a:prstGeom>
            <a:noFill/>
            <a:ln>
              <a:noFill/>
            </a:ln>
          </p:spPr>
        </p:pic>
        <p:sp>
          <p:nvSpPr>
            <p:cNvPr id="1527" name="Google Shape;1527;p37"/>
            <p:cNvSpPr txBox="1"/>
            <p:nvPr/>
          </p:nvSpPr>
          <p:spPr>
            <a:xfrm rot="-1458997">
              <a:off x="5475220" y="2333262"/>
              <a:ext cx="670263" cy="216304"/>
            </a:xfrm>
            <a:prstGeom prst="rect">
              <a:avLst/>
            </a:prstGeom>
            <a:noFill/>
            <a:ln>
              <a:noFill/>
            </a:ln>
          </p:spPr>
          <p:txBody>
            <a:bodyPr spcFirstLastPara="1" wrap="square" lIns="91425" tIns="91425" rIns="91425" bIns="91425" anchor="ctr" anchorCtr="0">
              <a:noAutofit/>
            </a:bodyPr>
            <a:lstStyle/>
            <a:p>
              <a:pPr defTabSz="914309">
                <a:lnSpc>
                  <a:spcPct val="90000"/>
                </a:lnSpc>
                <a:buClr>
                  <a:srgbClr val="000000"/>
                </a:buClr>
                <a:buFont typeface="Arial"/>
                <a:buNone/>
              </a:pPr>
              <a:r>
                <a:rPr lang="en" sz="1200" i="1" kern="0">
                  <a:solidFill>
                    <a:srgbClr val="563D29"/>
                  </a:solidFill>
                  <a:latin typeface="IM Fell English"/>
                  <a:ea typeface="IM Fell English"/>
                  <a:cs typeface="IM Fell English"/>
                  <a:sym typeface="IM Fell English"/>
                </a:rPr>
                <a:t>Fig. I</a:t>
              </a:r>
              <a:endParaRPr sz="1200" i="1" kern="0">
                <a:solidFill>
                  <a:srgbClr val="563D29"/>
                </a:solidFill>
                <a:latin typeface="Kanit"/>
                <a:ea typeface="Kanit"/>
                <a:cs typeface="Kanit"/>
                <a:sym typeface="Kanit"/>
              </a:endParaRPr>
            </a:p>
          </p:txBody>
        </p:sp>
        <p:sp>
          <p:nvSpPr>
            <p:cNvPr id="1528" name="Google Shape;1528;p37"/>
            <p:cNvSpPr/>
            <p:nvPr/>
          </p:nvSpPr>
          <p:spPr>
            <a:xfrm rot="3599893">
              <a:off x="5414306" y="3134648"/>
              <a:ext cx="858857" cy="389401"/>
            </a:xfrm>
            <a:custGeom>
              <a:avLst/>
              <a:gdLst/>
              <a:ahLst/>
              <a:cxnLst/>
              <a:rect l="l" t="t" r="r" b="b"/>
              <a:pathLst>
                <a:path w="22376" h="7459" extrusionOk="0">
                  <a:moveTo>
                    <a:pt x="21497" y="0"/>
                  </a:moveTo>
                  <a:lnTo>
                    <a:pt x="184" y="1615"/>
                  </a:lnTo>
                  <a:cubicBezTo>
                    <a:pt x="184" y="1901"/>
                    <a:pt x="143" y="2126"/>
                    <a:pt x="143" y="2391"/>
                  </a:cubicBezTo>
                  <a:lnTo>
                    <a:pt x="143" y="2350"/>
                  </a:lnTo>
                  <a:cubicBezTo>
                    <a:pt x="133" y="2340"/>
                    <a:pt x="123" y="2335"/>
                    <a:pt x="113" y="2335"/>
                  </a:cubicBezTo>
                  <a:cubicBezTo>
                    <a:pt x="103" y="2335"/>
                    <a:pt x="92" y="2340"/>
                    <a:pt x="82" y="2350"/>
                  </a:cubicBezTo>
                  <a:cubicBezTo>
                    <a:pt x="72" y="2366"/>
                    <a:pt x="64" y="2371"/>
                    <a:pt x="58" y="2371"/>
                  </a:cubicBezTo>
                  <a:cubicBezTo>
                    <a:pt x="48" y="2371"/>
                    <a:pt x="44" y="2358"/>
                    <a:pt x="43" y="2358"/>
                  </a:cubicBezTo>
                  <a:cubicBezTo>
                    <a:pt x="41" y="2358"/>
                    <a:pt x="41" y="2365"/>
                    <a:pt x="41" y="2391"/>
                  </a:cubicBezTo>
                  <a:cubicBezTo>
                    <a:pt x="41" y="2555"/>
                    <a:pt x="21" y="2718"/>
                    <a:pt x="21" y="2882"/>
                  </a:cubicBezTo>
                  <a:cubicBezTo>
                    <a:pt x="0" y="2943"/>
                    <a:pt x="21" y="3025"/>
                    <a:pt x="62" y="3086"/>
                  </a:cubicBezTo>
                  <a:cubicBezTo>
                    <a:pt x="123" y="3147"/>
                    <a:pt x="143" y="3229"/>
                    <a:pt x="123" y="3311"/>
                  </a:cubicBezTo>
                  <a:cubicBezTo>
                    <a:pt x="123" y="3495"/>
                    <a:pt x="123" y="3679"/>
                    <a:pt x="246" y="3719"/>
                  </a:cubicBezTo>
                  <a:cubicBezTo>
                    <a:pt x="246" y="3842"/>
                    <a:pt x="266" y="3985"/>
                    <a:pt x="307" y="4128"/>
                  </a:cubicBezTo>
                  <a:cubicBezTo>
                    <a:pt x="327" y="4169"/>
                    <a:pt x="307" y="4251"/>
                    <a:pt x="266" y="4312"/>
                  </a:cubicBezTo>
                  <a:cubicBezTo>
                    <a:pt x="256" y="4343"/>
                    <a:pt x="240" y="4358"/>
                    <a:pt x="225" y="4358"/>
                  </a:cubicBezTo>
                  <a:cubicBezTo>
                    <a:pt x="210" y="4358"/>
                    <a:pt x="194" y="4343"/>
                    <a:pt x="184" y="4312"/>
                  </a:cubicBezTo>
                  <a:cubicBezTo>
                    <a:pt x="164" y="4312"/>
                    <a:pt x="143" y="4292"/>
                    <a:pt x="143" y="4292"/>
                  </a:cubicBezTo>
                  <a:lnTo>
                    <a:pt x="143" y="4292"/>
                  </a:lnTo>
                  <a:cubicBezTo>
                    <a:pt x="143" y="4394"/>
                    <a:pt x="164" y="4476"/>
                    <a:pt x="225" y="4476"/>
                  </a:cubicBezTo>
                  <a:cubicBezTo>
                    <a:pt x="246" y="4476"/>
                    <a:pt x="246" y="4557"/>
                    <a:pt x="246" y="4598"/>
                  </a:cubicBezTo>
                  <a:cubicBezTo>
                    <a:pt x="225" y="4619"/>
                    <a:pt x="225" y="4639"/>
                    <a:pt x="205" y="4659"/>
                  </a:cubicBezTo>
                  <a:cubicBezTo>
                    <a:pt x="41" y="5089"/>
                    <a:pt x="41" y="5109"/>
                    <a:pt x="266" y="5191"/>
                  </a:cubicBezTo>
                  <a:cubicBezTo>
                    <a:pt x="348" y="5232"/>
                    <a:pt x="389" y="5334"/>
                    <a:pt x="409" y="5436"/>
                  </a:cubicBezTo>
                  <a:cubicBezTo>
                    <a:pt x="429" y="5518"/>
                    <a:pt x="429" y="5599"/>
                    <a:pt x="389" y="5681"/>
                  </a:cubicBezTo>
                  <a:cubicBezTo>
                    <a:pt x="408" y="5795"/>
                    <a:pt x="338" y="6033"/>
                    <a:pt x="443" y="6033"/>
                  </a:cubicBezTo>
                  <a:cubicBezTo>
                    <a:pt x="451" y="6033"/>
                    <a:pt x="460" y="6031"/>
                    <a:pt x="470" y="6029"/>
                  </a:cubicBezTo>
                  <a:cubicBezTo>
                    <a:pt x="491" y="6192"/>
                    <a:pt x="511" y="6355"/>
                    <a:pt x="532" y="6519"/>
                  </a:cubicBezTo>
                  <a:cubicBezTo>
                    <a:pt x="532" y="6539"/>
                    <a:pt x="532" y="6560"/>
                    <a:pt x="532" y="6580"/>
                  </a:cubicBezTo>
                  <a:cubicBezTo>
                    <a:pt x="572" y="6642"/>
                    <a:pt x="572" y="6723"/>
                    <a:pt x="511" y="6785"/>
                  </a:cubicBezTo>
                  <a:lnTo>
                    <a:pt x="511" y="6989"/>
                  </a:lnTo>
                  <a:cubicBezTo>
                    <a:pt x="511" y="7050"/>
                    <a:pt x="491" y="7112"/>
                    <a:pt x="450" y="7193"/>
                  </a:cubicBezTo>
                  <a:cubicBezTo>
                    <a:pt x="450" y="7234"/>
                    <a:pt x="409" y="7255"/>
                    <a:pt x="409" y="7295"/>
                  </a:cubicBezTo>
                  <a:lnTo>
                    <a:pt x="450" y="7316"/>
                  </a:lnTo>
                  <a:cubicBezTo>
                    <a:pt x="450" y="7357"/>
                    <a:pt x="450" y="7418"/>
                    <a:pt x="450" y="7459"/>
                  </a:cubicBezTo>
                  <a:lnTo>
                    <a:pt x="22192" y="5804"/>
                  </a:lnTo>
                  <a:cubicBezTo>
                    <a:pt x="22212" y="5477"/>
                    <a:pt x="22110" y="5150"/>
                    <a:pt x="21885" y="4925"/>
                  </a:cubicBezTo>
                  <a:lnTo>
                    <a:pt x="21865" y="4762"/>
                  </a:lnTo>
                  <a:lnTo>
                    <a:pt x="22028" y="4353"/>
                  </a:lnTo>
                  <a:cubicBezTo>
                    <a:pt x="22028" y="4353"/>
                    <a:pt x="22028" y="4333"/>
                    <a:pt x="22028" y="4312"/>
                  </a:cubicBezTo>
                  <a:cubicBezTo>
                    <a:pt x="22110" y="4292"/>
                    <a:pt x="22192" y="4292"/>
                    <a:pt x="22273" y="4271"/>
                  </a:cubicBezTo>
                  <a:cubicBezTo>
                    <a:pt x="22355" y="4251"/>
                    <a:pt x="22376" y="4087"/>
                    <a:pt x="22355" y="4006"/>
                  </a:cubicBezTo>
                  <a:cubicBezTo>
                    <a:pt x="22273" y="3679"/>
                    <a:pt x="22151" y="3433"/>
                    <a:pt x="22069" y="3106"/>
                  </a:cubicBezTo>
                  <a:cubicBezTo>
                    <a:pt x="22049" y="3045"/>
                    <a:pt x="22028" y="3004"/>
                    <a:pt x="21987" y="2943"/>
                  </a:cubicBezTo>
                  <a:lnTo>
                    <a:pt x="21947" y="2943"/>
                  </a:lnTo>
                  <a:cubicBezTo>
                    <a:pt x="21906" y="2861"/>
                    <a:pt x="21865" y="2759"/>
                    <a:pt x="21824" y="2657"/>
                  </a:cubicBezTo>
                  <a:cubicBezTo>
                    <a:pt x="21967" y="2555"/>
                    <a:pt x="22028" y="2350"/>
                    <a:pt x="21947" y="2187"/>
                  </a:cubicBezTo>
                  <a:cubicBezTo>
                    <a:pt x="21865" y="1799"/>
                    <a:pt x="21783" y="1410"/>
                    <a:pt x="21701" y="1043"/>
                  </a:cubicBezTo>
                  <a:cubicBezTo>
                    <a:pt x="21660" y="818"/>
                    <a:pt x="21620" y="614"/>
                    <a:pt x="21579" y="409"/>
                  </a:cubicBezTo>
                  <a:lnTo>
                    <a:pt x="21599" y="409"/>
                  </a:lnTo>
                  <a:cubicBezTo>
                    <a:pt x="21599" y="409"/>
                    <a:pt x="21640" y="409"/>
                    <a:pt x="21640" y="389"/>
                  </a:cubicBezTo>
                  <a:cubicBezTo>
                    <a:pt x="21640" y="348"/>
                    <a:pt x="21640" y="287"/>
                    <a:pt x="21640" y="246"/>
                  </a:cubicBezTo>
                  <a:cubicBezTo>
                    <a:pt x="21599" y="164"/>
                    <a:pt x="21558" y="103"/>
                    <a:pt x="21497" y="21"/>
                  </a:cubicBezTo>
                  <a:cubicBezTo>
                    <a:pt x="21497" y="21"/>
                    <a:pt x="21497" y="0"/>
                    <a:pt x="21497" y="0"/>
                  </a:cubicBezTo>
                  <a:close/>
                </a:path>
              </a:pathLst>
            </a:custGeom>
            <a:solidFill>
              <a:srgbClr val="9FBBBB">
                <a:alpha val="65359"/>
              </a:srgbClr>
            </a:solidFill>
            <a:ln>
              <a:noFill/>
            </a:ln>
          </p:spPr>
          <p:txBody>
            <a:bodyPr spcFirstLastPara="1" wrap="square" lIns="91425" tIns="91425" rIns="91425" bIns="91425" anchor="ctr" anchorCtr="0">
              <a:noAutofit/>
            </a:bodyPr>
            <a:lstStyle/>
            <a:p>
              <a:pPr defTabSz="914309">
                <a:buClr>
                  <a:srgbClr val="000000"/>
                </a:buClr>
                <a:buFont typeface="Arial"/>
                <a:buNone/>
              </a:pPr>
              <a:endParaRPr sz="1500" kern="0">
                <a:solidFill>
                  <a:srgbClr val="000000"/>
                </a:solidFill>
                <a:cs typeface="Arial"/>
                <a:sym typeface="Arial"/>
              </a:endParaRPr>
            </a:p>
          </p:txBody>
        </p:sp>
      </p:grpSp>
      <p:sp>
        <p:nvSpPr>
          <p:cNvPr id="1510" name="Google Shape;1510;p37"/>
          <p:cNvSpPr txBox="1">
            <a:spLocks noGrp="1"/>
          </p:cNvSpPr>
          <p:nvPr>
            <p:ph type="ctrTitle"/>
          </p:nvPr>
        </p:nvSpPr>
        <p:spPr>
          <a:xfrm>
            <a:off x="604684" y="861670"/>
            <a:ext cx="5220929" cy="3065228"/>
          </a:xfrm>
          <a:prstGeom prst="rect">
            <a:avLst/>
          </a:prstGeom>
        </p:spPr>
        <p:txBody>
          <a:bodyPr spcFirstLastPara="1" wrap="square" lIns="91416" tIns="91416" rIns="91416" bIns="91416" anchor="t" anchorCtr="0">
            <a:noAutofit/>
          </a:bodyPr>
          <a:lstStyle/>
          <a:p>
            <a:pPr lvl="0">
              <a:lnSpc>
                <a:spcPct val="100000"/>
              </a:lnSpc>
              <a:spcBef>
                <a:spcPct val="20000"/>
              </a:spcBef>
              <a:defRPr/>
            </a:pPr>
            <a:r>
              <a:rPr lang="vi-VN" sz="2800" b="0" i="0" dirty="0">
                <a:solidFill>
                  <a:srgbClr val="C00000"/>
                </a:solidFill>
                <a:latin typeface="+mj-lt"/>
              </a:rPr>
              <a:t>HOẠT ĐỘNG 1:</a:t>
            </a:r>
            <a:br>
              <a:rPr lang="vi-VN" sz="2800" b="0" i="0" dirty="0">
                <a:solidFill>
                  <a:srgbClr val="C00000"/>
                </a:solidFill>
                <a:latin typeface="+mj-lt"/>
              </a:rPr>
            </a:br>
            <a:r>
              <a:rPr lang="vi-VN" sz="2800" b="0" i="0" dirty="0">
                <a:solidFill>
                  <a:schemeClr val="accent2"/>
                </a:solidFill>
                <a:latin typeface="+mj-lt"/>
              </a:rPr>
              <a:t> </a:t>
            </a:r>
            <a:br>
              <a:rPr lang="vi-VN" sz="2800" b="0" i="0" dirty="0">
                <a:solidFill>
                  <a:schemeClr val="accent2"/>
                </a:solidFill>
                <a:latin typeface="+mj-lt"/>
              </a:rPr>
            </a:br>
            <a:r>
              <a:rPr lang="vi-VN" sz="2800" b="0" i="0" dirty="0">
                <a:solidFill>
                  <a:srgbClr val="002060"/>
                </a:solidFill>
                <a:latin typeface="+mj-lt"/>
              </a:rPr>
              <a:t>Trả lời câu hỏi từ câu 1 đến câu </a:t>
            </a:r>
            <a:r>
              <a:rPr lang="en-US" sz="2800" b="0" i="0" dirty="0" smtClean="0">
                <a:solidFill>
                  <a:srgbClr val="002060"/>
                </a:solidFill>
                <a:latin typeface="Times New Roman" panose="02020603050405020304" pitchFamily="18" charset="0"/>
                <a:cs typeface="Times New Roman" panose="02020603050405020304" pitchFamily="18" charset="0"/>
              </a:rPr>
              <a:t>5</a:t>
            </a:r>
            <a:r>
              <a:rPr lang="vi-VN" sz="2800" b="0" i="0" dirty="0" smtClean="0">
                <a:solidFill>
                  <a:srgbClr val="002060"/>
                </a:solidFill>
                <a:latin typeface="+mj-lt"/>
              </a:rPr>
              <a:t> </a:t>
            </a:r>
            <a:r>
              <a:rPr lang="vi-VN" sz="2800" b="0" i="0" dirty="0">
                <a:solidFill>
                  <a:srgbClr val="002060"/>
                </a:solidFill>
                <a:latin typeface="+mj-lt"/>
              </a:rPr>
              <a:t>trong SGK trang</a:t>
            </a:r>
            <a:r>
              <a:rPr lang="vi-VN" sz="2800" b="0" i="0" dirty="0">
                <a:solidFill>
                  <a:srgbClr val="002060"/>
                </a:solidFill>
                <a:latin typeface="Times New Roman" panose="02020603050405020304" pitchFamily="18" charset="0"/>
                <a:cs typeface="Times New Roman" panose="02020603050405020304" pitchFamily="18" charset="0"/>
              </a:rPr>
              <a:t> </a:t>
            </a:r>
            <a:r>
              <a:rPr lang="en-US" sz="2800" b="0" i="0" dirty="0" smtClean="0">
                <a:solidFill>
                  <a:srgbClr val="002060"/>
                </a:solidFill>
                <a:latin typeface="Times New Roman" panose="02020603050405020304" pitchFamily="18" charset="0"/>
                <a:cs typeface="Times New Roman" panose="02020603050405020304" pitchFamily="18" charset="0"/>
              </a:rPr>
              <a:t>32,33</a:t>
            </a:r>
            <a:r>
              <a:rPr lang="vi-VN" sz="2800" b="0" i="0" dirty="0" smtClean="0">
                <a:solidFill>
                  <a:srgbClr val="002060"/>
                </a:solidFill>
                <a:latin typeface="Times New Roman" panose="02020603050405020304" pitchFamily="18" charset="0"/>
                <a:cs typeface="Times New Roman" panose="02020603050405020304" pitchFamily="18" charset="0"/>
              </a:rPr>
              <a:t> </a:t>
            </a:r>
            <a:r>
              <a:rPr lang="vi-VN" sz="2800" b="0" i="0" dirty="0">
                <a:solidFill>
                  <a:srgbClr val="002060"/>
                </a:solidFill>
                <a:latin typeface="+mj-lt"/>
              </a:rPr>
              <a:t>bằng cách lựa chọn đáp án đúng.</a:t>
            </a:r>
            <a:endParaRPr sz="2800" b="0" i="0" dirty="0">
              <a:solidFill>
                <a:srgbClr val="002060"/>
              </a:solidFill>
              <a:latin typeface="+mj-lt"/>
            </a:endParaRPr>
          </a:p>
        </p:txBody>
      </p:sp>
      <p:sp>
        <p:nvSpPr>
          <p:cNvPr id="2" name="Rectangle 1"/>
          <p:cNvSpPr/>
          <p:nvPr/>
        </p:nvSpPr>
        <p:spPr>
          <a:xfrm>
            <a:off x="7124932" y="1127242"/>
            <a:ext cx="5067068" cy="3600986"/>
          </a:xfrm>
          <a:prstGeom prst="rect">
            <a:avLst/>
          </a:prstGeom>
        </p:spPr>
        <p:txBody>
          <a:bodyPr wrap="square">
            <a:spAutoFit/>
          </a:bodyPr>
          <a:lstStyle/>
          <a:p>
            <a:r>
              <a:rPr lang="vi-VN" sz="2400" dirty="0">
                <a:solidFill>
                  <a:srgbClr val="00264D"/>
                </a:solidFill>
                <a:latin typeface="Open Sans"/>
              </a:rPr>
              <a:t>Cảnh rừng Việt Bắc thật là hay,</a:t>
            </a:r>
            <a:br>
              <a:rPr lang="vi-VN" sz="2400" dirty="0">
                <a:solidFill>
                  <a:srgbClr val="00264D"/>
                </a:solidFill>
                <a:latin typeface="Open Sans"/>
              </a:rPr>
            </a:br>
            <a:r>
              <a:rPr lang="vi-VN" sz="2400" dirty="0">
                <a:solidFill>
                  <a:srgbClr val="00264D"/>
                </a:solidFill>
                <a:latin typeface="Open Sans"/>
              </a:rPr>
              <a:t>Vượn hót chim kêu suốt cả ngày,</a:t>
            </a:r>
            <a:br>
              <a:rPr lang="vi-VN" sz="2400" dirty="0">
                <a:solidFill>
                  <a:srgbClr val="00264D"/>
                </a:solidFill>
                <a:latin typeface="Open Sans"/>
              </a:rPr>
            </a:br>
            <a:r>
              <a:rPr lang="vi-VN" sz="2400" dirty="0">
                <a:solidFill>
                  <a:srgbClr val="00264D"/>
                </a:solidFill>
                <a:latin typeface="Open Sans"/>
              </a:rPr>
              <a:t>Khách đến thì mời ngô nếp nướng,</a:t>
            </a:r>
            <a:br>
              <a:rPr lang="vi-VN" sz="2400" dirty="0">
                <a:solidFill>
                  <a:srgbClr val="00264D"/>
                </a:solidFill>
                <a:latin typeface="Open Sans"/>
              </a:rPr>
            </a:br>
            <a:r>
              <a:rPr lang="vi-VN" sz="2400" dirty="0">
                <a:solidFill>
                  <a:srgbClr val="00264D"/>
                </a:solidFill>
                <a:latin typeface="Open Sans"/>
              </a:rPr>
              <a:t>Săn về thường chén thịt rừng quay,</a:t>
            </a:r>
            <a:br>
              <a:rPr lang="vi-VN" sz="2400" dirty="0">
                <a:solidFill>
                  <a:srgbClr val="00264D"/>
                </a:solidFill>
                <a:latin typeface="Open Sans"/>
              </a:rPr>
            </a:br>
            <a:r>
              <a:rPr lang="vi-VN" sz="2400" dirty="0">
                <a:solidFill>
                  <a:srgbClr val="00264D"/>
                </a:solidFill>
                <a:latin typeface="Open Sans"/>
              </a:rPr>
              <a:t>Non xanh, nước biếc tha hồ dạo,</a:t>
            </a:r>
            <a:br>
              <a:rPr lang="vi-VN" sz="2400" dirty="0">
                <a:solidFill>
                  <a:srgbClr val="00264D"/>
                </a:solidFill>
                <a:latin typeface="Open Sans"/>
              </a:rPr>
            </a:br>
            <a:r>
              <a:rPr lang="vi-VN" sz="2400" dirty="0">
                <a:solidFill>
                  <a:srgbClr val="00264D"/>
                </a:solidFill>
                <a:latin typeface="Open Sans"/>
              </a:rPr>
              <a:t>Rượu ngọt, chè tươi mặc sức say.</a:t>
            </a:r>
            <a:br>
              <a:rPr lang="vi-VN" sz="2400" dirty="0">
                <a:solidFill>
                  <a:srgbClr val="00264D"/>
                </a:solidFill>
                <a:latin typeface="Open Sans"/>
              </a:rPr>
            </a:br>
            <a:r>
              <a:rPr lang="vi-VN" sz="2400" dirty="0">
                <a:solidFill>
                  <a:srgbClr val="00264D"/>
                </a:solidFill>
                <a:latin typeface="Open Sans"/>
              </a:rPr>
              <a:t>Kháng chiến thành công ta trở lại,</a:t>
            </a:r>
            <a:br>
              <a:rPr lang="vi-VN" sz="2400" dirty="0">
                <a:solidFill>
                  <a:srgbClr val="00264D"/>
                </a:solidFill>
                <a:latin typeface="Open Sans"/>
              </a:rPr>
            </a:br>
            <a:r>
              <a:rPr lang="vi-VN" sz="2400" dirty="0">
                <a:solidFill>
                  <a:srgbClr val="00264D"/>
                </a:solidFill>
                <a:latin typeface="Open Sans"/>
              </a:rPr>
              <a:t>Trăng xưa, hạc cũ với xuân này.</a:t>
            </a:r>
          </a:p>
          <a:p>
            <a:r>
              <a:rPr lang="vi-VN" dirty="0">
                <a:solidFill>
                  <a:srgbClr val="00264D"/>
                </a:solidFill>
                <a:latin typeface="Open Sans"/>
              </a:rPr>
              <a:t/>
            </a:r>
            <a:br>
              <a:rPr lang="vi-VN" dirty="0">
                <a:solidFill>
                  <a:srgbClr val="00264D"/>
                </a:solidFill>
                <a:latin typeface="Open Sans"/>
              </a:rPr>
            </a:br>
            <a:r>
              <a:rPr lang="vi-VN" dirty="0">
                <a:solidFill>
                  <a:srgbClr val="00264D"/>
                </a:solidFill>
                <a:latin typeface="Open Sans"/>
              </a:rPr>
              <a:t>Năm 1947</a:t>
            </a:r>
            <a:endParaRPr lang="vi-VN" b="0" i="0" dirty="0">
              <a:solidFill>
                <a:srgbClr val="00264D"/>
              </a:solidFill>
              <a:effectLst/>
              <a:latin typeface="Open Sans"/>
            </a:endParaRPr>
          </a:p>
        </p:txBody>
      </p:sp>
    </p:spTree>
    <p:extLst>
      <p:ext uri="{BB962C8B-B14F-4D97-AF65-F5344CB8AC3E}">
        <p14:creationId xmlns:p14="http://schemas.microsoft.com/office/powerpoint/2010/main" val="105963088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10"/>
                                        </p:tgtEl>
                                        <p:attrNameLst>
                                          <p:attrName>style.visibility</p:attrName>
                                        </p:attrNameLst>
                                      </p:cBhvr>
                                      <p:to>
                                        <p:strVal val="visible"/>
                                      </p:to>
                                    </p:set>
                                    <p:anim calcmode="lin" valueType="num">
                                      <p:cBhvr>
                                        <p:cTn id="7" dur="500" fill="hold"/>
                                        <p:tgtEl>
                                          <p:spTgt spid="1510"/>
                                        </p:tgtEl>
                                        <p:attrNameLst>
                                          <p:attrName>ppt_w</p:attrName>
                                        </p:attrNameLst>
                                      </p:cBhvr>
                                      <p:tavLst>
                                        <p:tav tm="0">
                                          <p:val>
                                            <p:fltVal val="0"/>
                                          </p:val>
                                        </p:tav>
                                        <p:tav tm="100000">
                                          <p:val>
                                            <p:strVal val="#ppt_w"/>
                                          </p:val>
                                        </p:tav>
                                      </p:tavLst>
                                    </p:anim>
                                    <p:anim calcmode="lin" valueType="num">
                                      <p:cBhvr>
                                        <p:cTn id="8" dur="500" fill="hold"/>
                                        <p:tgtEl>
                                          <p:spTgt spid="1510"/>
                                        </p:tgtEl>
                                        <p:attrNameLst>
                                          <p:attrName>ppt_h</p:attrName>
                                        </p:attrNameLst>
                                      </p:cBhvr>
                                      <p:tavLst>
                                        <p:tav tm="0">
                                          <p:val>
                                            <p:fltVal val="0"/>
                                          </p:val>
                                        </p:tav>
                                        <p:tav tm="100000">
                                          <p:val>
                                            <p:strVal val="#ppt_h"/>
                                          </p:val>
                                        </p:tav>
                                      </p:tavLst>
                                    </p:anim>
                                    <p:animEffect transition="in" filter="fade">
                                      <p:cBhvr>
                                        <p:cTn id="9" dur="500"/>
                                        <p:tgtEl>
                                          <p:spTgt spid="1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t="-1000" b="-1000"/>
          </a:stretch>
        </a:blipFill>
        <a:effectLst/>
      </p:bgPr>
    </p:bg>
    <p:spTree>
      <p:nvGrpSpPr>
        <p:cNvPr id="1" name=""/>
        <p:cNvGrpSpPr/>
        <p:nvPr/>
      </p:nvGrpSpPr>
      <p:grpSpPr>
        <a:xfrm>
          <a:off x="0" y="0"/>
          <a:ext cx="0" cy="0"/>
          <a:chOff x="0" y="0"/>
          <a:chExt cx="0" cy="0"/>
        </a:xfrm>
      </p:grpSpPr>
      <p:sp>
        <p:nvSpPr>
          <p:cNvPr id="54" name="Text Box 53"/>
          <p:cNvSpPr txBox="1"/>
          <p:nvPr/>
        </p:nvSpPr>
        <p:spPr>
          <a:xfrm>
            <a:off x="249416" y="561422"/>
            <a:ext cx="11031855"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nchor="t">
            <a:spAutoFit/>
          </a:bodyPr>
          <a:lstStyle/>
          <a:p>
            <a:pPr lvl="0" algn="ctr">
              <a:defRPr/>
            </a:pPr>
            <a:r>
              <a:rPr lang="en-US" sz="2800" b="1" dirty="0" err="1">
                <a:solidFill>
                  <a:srgbClr val="0070C0"/>
                </a:solidFill>
                <a:latin typeface="Times New Roman" pitchFamily="18" charset="0"/>
                <a:cs typeface="Times New Roman" pitchFamily="18" charset="0"/>
              </a:rPr>
              <a:t>Câu</a:t>
            </a:r>
            <a:r>
              <a:rPr lang="en-US" sz="2800" b="1" dirty="0">
                <a:solidFill>
                  <a:srgbClr val="0070C0"/>
                </a:solidFill>
                <a:latin typeface="Times New Roman" pitchFamily="18" charset="0"/>
                <a:cs typeface="Times New Roman" pitchFamily="18" charset="0"/>
              </a:rPr>
              <a:t> 1: </a:t>
            </a:r>
            <a:r>
              <a:rPr lang="en-US" sz="2800" b="1" dirty="0" err="1" smtClean="0">
                <a:solidFill>
                  <a:srgbClr val="0070C0"/>
                </a:solidFill>
                <a:latin typeface="Times New Roman" pitchFamily="18" charset="0"/>
                <a:cs typeface="Times New Roman" pitchFamily="18" charset="0"/>
              </a:rPr>
              <a:t>Bài</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thơ</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Cảnh</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rừng</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Việt</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Bắc</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đã</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sử</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dụng</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hình</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thức</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nào</a:t>
            </a:r>
            <a:r>
              <a:rPr lang="en-US" sz="2800" b="1" dirty="0" smtClean="0">
                <a:solidFill>
                  <a:srgbClr val="0070C0"/>
                </a:solidFill>
              </a:rPr>
              <a:t>?</a:t>
            </a:r>
            <a:endParaRPr lang="vi-VN" sz="2800" b="1" dirty="0">
              <a:solidFill>
                <a:srgbClr val="0070C0"/>
              </a:solidFill>
              <a:latin typeface="Arial" panose="020B0604020202020204" pitchFamily="34" charset="0"/>
            </a:endParaRPr>
          </a:p>
        </p:txBody>
      </p:sp>
      <p:grpSp>
        <p:nvGrpSpPr>
          <p:cNvPr id="5" name="Group 4"/>
          <p:cNvGrpSpPr/>
          <p:nvPr/>
        </p:nvGrpSpPr>
        <p:grpSpPr>
          <a:xfrm>
            <a:off x="456278" y="2149475"/>
            <a:ext cx="849496" cy="4706480"/>
            <a:chOff x="3724865" y="1838082"/>
            <a:chExt cx="849496" cy="4706480"/>
          </a:xfrm>
        </p:grpSpPr>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24865" y="1838082"/>
              <a:ext cx="849496" cy="4706480"/>
            </a:xfrm>
            <a:prstGeom prst="rect">
              <a:avLst/>
            </a:prstGeom>
          </p:spPr>
        </p:pic>
        <p:sp>
          <p:nvSpPr>
            <p:cNvPr id="20" name="Rectangle: Rounded Corners 19"/>
            <p:cNvSpPr/>
            <p:nvPr/>
          </p:nvSpPr>
          <p:spPr>
            <a:xfrm>
              <a:off x="3865118" y="1937634"/>
              <a:ext cx="598018" cy="4485371"/>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latin typeface="Times New Roman" panose="02020603050405020304" pitchFamily="18" charset="0"/>
                <a:cs typeface="Times New Roman" panose="02020603050405020304" pitchFamily="18" charset="0"/>
              </a:endParaRPr>
            </a:p>
          </p:txBody>
        </p:sp>
      </p:grpSp>
      <p:sp>
        <p:nvSpPr>
          <p:cNvPr id="12" name="Rectangle: Rounded Corners 11"/>
          <p:cNvSpPr/>
          <p:nvPr/>
        </p:nvSpPr>
        <p:spPr>
          <a:xfrm>
            <a:off x="1512636" y="2039122"/>
            <a:ext cx="10371455" cy="952500"/>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500" lvl="0" algn="just" eaLnBrk="0" hangingPunct="0"/>
            <a:r>
              <a:rPr lang="en-US" altLang="en-US" sz="2800" b="1" dirty="0">
                <a:solidFill>
                  <a:srgbClr val="C00000"/>
                </a:solidFill>
                <a:latin typeface="Times New Roman" panose="02020603050405020304" pitchFamily="18" charset="0"/>
                <a:cs typeface="Times New Roman" panose="02020603050405020304" pitchFamily="18" charset="0"/>
                <a:sym typeface="+mn-ea"/>
              </a:rPr>
              <a:t>A</a:t>
            </a:r>
            <a:r>
              <a:rPr lang="vi-VN"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Thơ</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thất</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ngôn</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bát</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cú</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viết</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bằng</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chữ</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Nôm</a:t>
            </a:r>
            <a:r>
              <a:rPr lang="vi-VN" altLang="en-US" sz="2800" b="1" dirty="0" smtClean="0">
                <a:solidFill>
                  <a:srgbClr val="C00000"/>
                </a:solidFill>
                <a:latin typeface="Times New Roman" panose="02020603050405020304" pitchFamily="18" charset="0"/>
                <a:cs typeface="Times New Roman" panose="02020603050405020304" pitchFamily="18" charset="0"/>
                <a:sym typeface="+mn-ea"/>
              </a:rPr>
              <a:t>.</a:t>
            </a:r>
            <a:endParaRPr lang="vi-VN" altLang="en-US" sz="2800" b="1" dirty="0">
              <a:solidFill>
                <a:srgbClr val="C00000"/>
              </a:solidFill>
              <a:latin typeface="Times New Roman" panose="02020603050405020304" pitchFamily="18" charset="0"/>
              <a:cs typeface="Times New Roman" panose="02020603050405020304" pitchFamily="18" charset="0"/>
              <a:sym typeface="+mn-ea"/>
            </a:endParaRPr>
          </a:p>
        </p:txBody>
      </p:sp>
      <p:sp>
        <p:nvSpPr>
          <p:cNvPr id="17" name="Rectangle: Rounded Corners 16"/>
          <p:cNvSpPr/>
          <p:nvPr/>
        </p:nvSpPr>
        <p:spPr>
          <a:xfrm>
            <a:off x="1445359" y="3285276"/>
            <a:ext cx="10402570" cy="923925"/>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500" algn="just" eaLnBrk="0" hangingPunct="0"/>
            <a:r>
              <a:rPr lang="en-US" altLang="en-US" sz="2800" b="1" dirty="0">
                <a:solidFill>
                  <a:srgbClr val="C00000"/>
                </a:solidFill>
                <a:latin typeface="Times New Roman" panose="02020603050405020304" pitchFamily="18" charset="0"/>
                <a:cs typeface="Times New Roman" panose="02020603050405020304" pitchFamily="18" charset="0"/>
                <a:sym typeface="+mn-ea"/>
              </a:rPr>
              <a:t>B</a:t>
            </a:r>
            <a:r>
              <a:rPr lang="vi-VN"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Thơ</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thất</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ngôn</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bát</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cú</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viết</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bằng</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chữ</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Quốc</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ngữ</a:t>
            </a:r>
            <a:endParaRPr lang="vi-VN" altLang="en-US" sz="2800" b="1" dirty="0">
              <a:solidFill>
                <a:srgbClr val="C00000"/>
              </a:solidFill>
              <a:latin typeface="Times New Roman" panose="02020603050405020304" pitchFamily="18" charset="0"/>
              <a:cs typeface="Times New Roman" panose="02020603050405020304" pitchFamily="18" charset="0"/>
              <a:sym typeface="+mn-ea"/>
            </a:endParaRPr>
          </a:p>
        </p:txBody>
      </p:sp>
      <p:pic>
        <p:nvPicPr>
          <p:cNvPr id="14" name="Picture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0441007" y="2066635"/>
            <a:ext cx="1017466" cy="886429"/>
          </a:xfrm>
          <a:prstGeom prst="rect">
            <a:avLst/>
          </a:prstGeom>
        </p:spPr>
      </p:pic>
      <p:sp>
        <p:nvSpPr>
          <p:cNvPr id="18" name="Rectangle: Rounded Corners 17"/>
          <p:cNvSpPr/>
          <p:nvPr/>
        </p:nvSpPr>
        <p:spPr>
          <a:xfrm>
            <a:off x="1540510" y="4502785"/>
            <a:ext cx="10401935" cy="952500"/>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500" lvl="0" algn="just" eaLnBrk="0" hangingPunct="0"/>
            <a:r>
              <a:rPr lang="en-US" sz="2800" b="1" dirty="0">
                <a:solidFill>
                  <a:srgbClr val="C00000"/>
                </a:solidFill>
                <a:latin typeface="Times New Roman" panose="02020603050405020304" pitchFamily="18" charset="0"/>
                <a:cs typeface="Times New Roman" panose="02020603050405020304" pitchFamily="18" charset="0"/>
              </a:rPr>
              <a:t>C.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Thơ</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tự</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do,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viết</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bằng</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chữ</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Nôm</a:t>
            </a:r>
            <a:r>
              <a:rPr lang="vi-VN" altLang="en-US" sz="2800" b="1" dirty="0">
                <a:solidFill>
                  <a:srgbClr val="C00000"/>
                </a:solidFill>
                <a:latin typeface="Times New Roman" panose="02020603050405020304" pitchFamily="18" charset="0"/>
                <a:cs typeface="Times New Roman" panose="02020603050405020304" pitchFamily="18" charset="0"/>
                <a:sym typeface="+mn-ea"/>
              </a:rPr>
              <a:t>.</a:t>
            </a:r>
          </a:p>
        </p:txBody>
      </p:sp>
      <p:sp>
        <p:nvSpPr>
          <p:cNvPr id="19" name="Rectangle: Rounded Corners 18"/>
          <p:cNvSpPr/>
          <p:nvPr/>
        </p:nvSpPr>
        <p:spPr>
          <a:xfrm>
            <a:off x="1539240" y="5654675"/>
            <a:ext cx="10393680" cy="952500"/>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b="1" dirty="0">
                <a:solidFill>
                  <a:srgbClr val="C00000"/>
                </a:solidFill>
                <a:latin typeface="Times New Roman" panose="02020603050405020304" pitchFamily="18" charset="0"/>
                <a:cs typeface="Times New Roman" panose="02020603050405020304" pitchFamily="18" charset="0"/>
              </a:rPr>
              <a:t>D. </a:t>
            </a:r>
            <a:r>
              <a:rPr lang="en-US" sz="2800" b="1" dirty="0" err="1" smtClean="0">
                <a:solidFill>
                  <a:srgbClr val="C00000"/>
                </a:solidFill>
                <a:latin typeface="Times New Roman" panose="02020603050405020304" pitchFamily="18" charset="0"/>
                <a:cs typeface="Times New Roman" panose="02020603050405020304" pitchFamily="18" charset="0"/>
              </a:rPr>
              <a:t>Thơ</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bảy</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chữ</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viết</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bằng</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chữ</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Hán</a:t>
            </a:r>
            <a:r>
              <a:rPr lang="vi-VN" altLang="en-US" sz="2800" b="1" dirty="0" smtClean="0">
                <a:solidFill>
                  <a:srgbClr val="C00000"/>
                </a:solidFill>
                <a:latin typeface="Times New Roman" panose="02020603050405020304" pitchFamily="18" charset="0"/>
                <a:cs typeface="Times New Roman" panose="02020603050405020304" pitchFamily="18" charset="0"/>
              </a:rPr>
              <a:t>.</a:t>
            </a:r>
            <a:endParaRPr lang="vi-VN" altLang="en-US" sz="2800" b="1" dirty="0">
              <a:solidFill>
                <a:srgbClr val="C00000"/>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0580995" y="3422467"/>
            <a:ext cx="1105927" cy="886429"/>
          </a:xfrm>
          <a:prstGeom prst="rect">
            <a:avLst/>
          </a:prstGeom>
        </p:spPr>
      </p:pic>
      <p:pic>
        <p:nvPicPr>
          <p:cNvPr id="29" name="Picture 2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0625227" y="4533848"/>
            <a:ext cx="1017466" cy="886429"/>
          </a:xfrm>
          <a:prstGeom prst="rect">
            <a:avLst/>
          </a:prstGeom>
        </p:spPr>
      </p:pic>
      <p:pic>
        <p:nvPicPr>
          <p:cNvPr id="30" name="Picture 2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0625226" y="5705402"/>
            <a:ext cx="1017466" cy="886429"/>
          </a:xfrm>
          <a:prstGeom prst="rect">
            <a:avLst/>
          </a:prstGeom>
        </p:spPr>
      </p:pic>
      <p:sp>
        <p:nvSpPr>
          <p:cNvPr id="3" name="Rectangle: Rounded Corners 2"/>
          <p:cNvSpPr/>
          <p:nvPr/>
        </p:nvSpPr>
        <p:spPr>
          <a:xfrm>
            <a:off x="595863" y="2259606"/>
            <a:ext cx="565282" cy="4521718"/>
          </a:xfrm>
          <a:prstGeom prst="roundRect">
            <a:avLst>
              <a:gd name="adj" fmla="val 50000"/>
            </a:avLst>
          </a:prstGeom>
          <a:pattFill prst="pct80">
            <a:fgClr>
              <a:srgbClr val="FFC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latin typeface="Times New Roman" panose="02020603050405020304" pitchFamily="18" charset="0"/>
              <a:cs typeface="Times New Roman" panose="02020603050405020304" pitchFamily="18" charset="0"/>
            </a:endParaRPr>
          </a:p>
        </p:txBody>
      </p:sp>
      <p:pic>
        <p:nvPicPr>
          <p:cNvPr id="13" name="Content Placeholder 12">
            <a:hlinkClick r:id="" action="ppaction://noaction"/>
          </p:cNvPr>
          <p:cNvPicPr>
            <a:picLocks noGrp="1" noChangeAspect="1"/>
          </p:cNvPicPr>
          <p:nvPr/>
        </p:nvPicPr>
        <p:blipFill>
          <a:blip r:embed="rId10">
            <a:extLst>
              <a:ext uri="{28A0092B-C50C-407E-A947-70E740481C1C}">
                <a14:useLocalDpi xmlns:a14="http://schemas.microsoft.com/office/drawing/2010/main" val="0"/>
              </a:ext>
            </a:extLst>
          </a:blip>
          <a:stretch>
            <a:fillRect/>
          </a:stretch>
        </p:blipFill>
        <p:spPr>
          <a:xfrm rot="16200000">
            <a:off x="-6063" y="5710835"/>
            <a:ext cx="1801126" cy="1290167"/>
          </a:xfrm>
          <a:prstGeom prst="rect">
            <a:avLst/>
          </a:prstGeom>
        </p:spPr>
      </p:pic>
    </p:spTree>
    <p:extLst>
      <p:ext uri="{BB962C8B-B14F-4D97-AF65-F5344CB8AC3E}">
        <p14:creationId xmlns:p14="http://schemas.microsoft.com/office/powerpoint/2010/main" val="2677199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par>
                                <p:cTn id="28" presetID="2" presetClass="entr" presetSubtype="8"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par>
                                <p:cTn id="32" presetID="10"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par>
                          <p:cTn id="35" fill="hold">
                            <p:stCondLst>
                              <p:cond delay="2000"/>
                            </p:stCondLst>
                            <p:childTnLst>
                              <p:par>
                                <p:cTn id="36" presetID="64" presetClass="path" presetSubtype="0" accel="50000" decel="50000" fill="hold" nodeType="afterEffect">
                                  <p:stCondLst>
                                    <p:cond delay="0"/>
                                  </p:stCondLst>
                                  <p:childTnLst>
                                    <p:animMotion origin="layout" path="M 2.70833E-6 -3.7037E-7 L 2.70833E-6 -0.60139 " pathEditMode="relative" rAng="0" ptsTypes="AA">
                                      <p:cBhvr>
                                        <p:cTn id="37" dur="15000" fill="hold"/>
                                        <p:tgtEl>
                                          <p:spTgt spid="13"/>
                                        </p:tgtEl>
                                        <p:attrNameLst>
                                          <p:attrName>ppt_x</p:attrName>
                                          <p:attrName>ppt_y</p:attrName>
                                        </p:attrNameLst>
                                      </p:cBhvr>
                                      <p:rCtr x="0" y="-30069"/>
                                    </p:animMotion>
                                  </p:childTnLst>
                                </p:cTn>
                              </p:par>
                              <p:par>
                                <p:cTn id="38" presetID="22" presetClass="entr" presetSubtype="4"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down)">
                                      <p:cBhvr>
                                        <p:cTn id="40" dur="15000"/>
                                        <p:tgtEl>
                                          <p:spTgt spid="3"/>
                                        </p:tgtEl>
                                      </p:cBhvr>
                                    </p:animEffect>
                                  </p:childTnLst>
                                </p:cTn>
                              </p:par>
                            </p:childTnLst>
                          </p:cTn>
                        </p:par>
                        <p:par>
                          <p:cTn id="41" fill="hold">
                            <p:stCondLst>
                              <p:cond delay="17000"/>
                            </p:stCondLst>
                            <p:childTnLst>
                              <p:par>
                                <p:cTn id="42" presetID="26" presetClass="emph" presetSubtype="0" repeatCount="5000" fill="hold" nodeType="afterEffect">
                                  <p:stCondLst>
                                    <p:cond delay="0"/>
                                  </p:stCondLst>
                                  <p:childTnLst>
                                    <p:animEffect transition="out" filter="fade">
                                      <p:cBhvr>
                                        <p:cTn id="43" dur="500" tmFilter="0, 0; .2, .5; .8, .5; 1, 0"/>
                                        <p:tgtEl>
                                          <p:spTgt spid="13"/>
                                        </p:tgtEl>
                                      </p:cBhvr>
                                    </p:animEffect>
                                    <p:animScale>
                                      <p:cBhvr>
                                        <p:cTn id="44" dur="250" autoRev="1" fill="hold"/>
                                        <p:tgtEl>
                                          <p:spTgt spid="13"/>
                                        </p:tgtEl>
                                      </p:cBhvr>
                                      <p:by x="105000" y="105000"/>
                                    </p:animScale>
                                  </p:childTnLst>
                                  <p:subTnLst>
                                    <p:audio>
                                      <p:cMediaNode vol="80000">
                                        <p:cTn display="0" masterRel="sameClick">
                                          <p:stCondLst>
                                            <p:cond evt="begin" delay="0">
                                              <p:tn val="42"/>
                                            </p:cond>
                                          </p:stCondLst>
                                          <p:endCondLst>
                                            <p:cond evt="onStopAudio" delay="0">
                                              <p:tgtEl>
                                                <p:sldTgt/>
                                              </p:tgtEl>
                                            </p:cond>
                                          </p:endCondLst>
                                        </p:cTn>
                                        <p:tgtEl>
                                          <p:sndTgt r:embed="rId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2"/>
                    </p:tgtEl>
                  </p:cond>
                </p:stCondLst>
                <p:endSync evt="end" delay="0">
                  <p:rtn val="all"/>
                </p:endSync>
                <p:childTnLst>
                  <p:par>
                    <p:cTn id="46" fill="hold">
                      <p:stCondLst>
                        <p:cond delay="0"/>
                      </p:stCondLst>
                      <p:childTnLst>
                        <p:par>
                          <p:cTn id="47" fill="hold">
                            <p:stCondLst>
                              <p:cond delay="0"/>
                            </p:stCondLst>
                            <p:childTnLst>
                              <p:par>
                                <p:cTn id="48" presetID="1" presetClass="emph" presetSubtype="2" fill="hold" nodeType="clickEffect">
                                  <p:stCondLst>
                                    <p:cond delay="0"/>
                                  </p:stCondLst>
                                  <p:iterate type="lt">
                                    <p:tmPct val="0"/>
                                  </p:iterate>
                                  <p:childTnLst>
                                    <p:animClr clrSpc="rgb" dir="cw">
                                      <p:cBhvr>
                                        <p:cTn id="49" dur="250" fill="hold"/>
                                        <p:tgtEl>
                                          <p:spTgt spid="12"/>
                                        </p:tgtEl>
                                        <p:attrNameLst>
                                          <p:attrName>fillcolor</p:attrName>
                                        </p:attrNameLst>
                                      </p:cBhvr>
                                      <p:to>
                                        <a:srgbClr val="FFF2CC"/>
                                      </p:to>
                                    </p:animClr>
                                    <p:set>
                                      <p:cBhvr>
                                        <p:cTn id="50" dur="250" fill="hold"/>
                                        <p:tgtEl>
                                          <p:spTgt spid="12"/>
                                        </p:tgtEl>
                                        <p:attrNameLst>
                                          <p:attrName>fill.type</p:attrName>
                                        </p:attrNameLst>
                                      </p:cBhvr>
                                      <p:to>
                                        <p:strVal val="solid"/>
                                      </p:to>
                                    </p:set>
                                    <p:set>
                                      <p:cBhvr>
                                        <p:cTn id="51" dur="250" fill="hold"/>
                                        <p:tgtEl>
                                          <p:spTgt spid="12"/>
                                        </p:tgtEl>
                                        <p:attrNameLst>
                                          <p:attrName>fill.on</p:attrName>
                                        </p:attrNameLst>
                                      </p:cBhvr>
                                      <p:to>
                                        <p:strVal val="true"/>
                                      </p:to>
                                    </p:set>
                                  </p:childTnLst>
                                  <p:subTnLst>
                                    <p:audio>
                                      <p:cMediaNode>
                                        <p:cTn display="0" masterRel="sameClick">
                                          <p:stCondLst>
                                            <p:cond evt="begin" delay="0">
                                              <p:tn val="48"/>
                                            </p:cond>
                                          </p:stCondLst>
                                          <p:endCondLst>
                                            <p:cond evt="onStopAudio" delay="0">
                                              <p:tgtEl>
                                                <p:sldTgt/>
                                              </p:tgtEl>
                                            </p:cond>
                                          </p:endCondLst>
                                        </p:cTn>
                                        <p:tgtEl>
                                          <p:sndTgt r:embed="rId3" name="click.wav"/>
                                        </p:tgtEl>
                                      </p:cMediaNode>
                                    </p:audio>
                                  </p:subTnLst>
                                </p:cTn>
                              </p:par>
                              <p:par>
                                <p:cTn id="52" presetID="23" presetClass="entr" presetSubtype="32" fill="hold" nodeType="withEffect">
                                  <p:stCondLst>
                                    <p:cond delay="1000"/>
                                  </p:stCondLst>
                                  <p:childTnLst>
                                    <p:set>
                                      <p:cBhvr>
                                        <p:cTn id="53" dur="1" fill="hold">
                                          <p:stCondLst>
                                            <p:cond delay="0"/>
                                          </p:stCondLst>
                                        </p:cTn>
                                        <p:tgtEl>
                                          <p:spTgt spid="14"/>
                                        </p:tgtEl>
                                        <p:attrNameLst>
                                          <p:attrName>style.visibility</p:attrName>
                                        </p:attrNameLst>
                                      </p:cBhvr>
                                      <p:to>
                                        <p:strVal val="visible"/>
                                      </p:to>
                                    </p:set>
                                    <p:anim calcmode="lin" valueType="num">
                                      <p:cBhvr>
                                        <p:cTn id="54" dur="250" fill="hold"/>
                                        <p:tgtEl>
                                          <p:spTgt spid="14"/>
                                        </p:tgtEl>
                                        <p:attrNameLst>
                                          <p:attrName>ppt_w</p:attrName>
                                        </p:attrNameLst>
                                      </p:cBhvr>
                                      <p:tavLst>
                                        <p:tav tm="0">
                                          <p:val>
                                            <p:strVal val="4*#ppt_w"/>
                                          </p:val>
                                        </p:tav>
                                        <p:tav tm="100000">
                                          <p:val>
                                            <p:strVal val="#ppt_w"/>
                                          </p:val>
                                        </p:tav>
                                      </p:tavLst>
                                    </p:anim>
                                    <p:anim calcmode="lin" valueType="num">
                                      <p:cBhvr>
                                        <p:cTn id="55"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2"/>
                                            </p:cond>
                                          </p:stCondLst>
                                          <p:endCondLst>
                                            <p:cond evt="onStopAudio" delay="0">
                                              <p:tgtEl>
                                                <p:sldTgt/>
                                              </p:tgtEl>
                                            </p:cond>
                                          </p:endCondLst>
                                        </p:cTn>
                                        <p:tgtEl>
                                          <p:sndTgt r:embed="rId4" name="Wrong Buzzer.wav"/>
                                        </p:tgtEl>
                                      </p:cMediaNode>
                                    </p:audio>
                                  </p:subTnLst>
                                </p:cTn>
                              </p:par>
                              <p:par>
                                <p:cTn id="56" presetID="1" presetClass="emph" presetSubtype="2" fill="hold" nodeType="withEffect">
                                  <p:stCondLst>
                                    <p:cond delay="1000"/>
                                  </p:stCondLst>
                                  <p:iterate type="lt">
                                    <p:tmPct val="0"/>
                                  </p:iterate>
                                  <p:childTnLst>
                                    <p:animClr clrSpc="rgb" dir="cw">
                                      <p:cBhvr>
                                        <p:cTn id="57" dur="250" fill="hold"/>
                                        <p:tgtEl>
                                          <p:spTgt spid="12"/>
                                        </p:tgtEl>
                                        <p:attrNameLst>
                                          <p:attrName>fillcolor</p:attrName>
                                        </p:attrNameLst>
                                      </p:cBhvr>
                                      <p:to>
                                        <a:srgbClr val="FEB002"/>
                                      </p:to>
                                    </p:animClr>
                                    <p:set>
                                      <p:cBhvr>
                                        <p:cTn id="58" dur="250" fill="hold"/>
                                        <p:tgtEl>
                                          <p:spTgt spid="12"/>
                                        </p:tgtEl>
                                        <p:attrNameLst>
                                          <p:attrName>fill.type</p:attrName>
                                        </p:attrNameLst>
                                      </p:cBhvr>
                                      <p:to>
                                        <p:strVal val="solid"/>
                                      </p:to>
                                    </p:set>
                                    <p:set>
                                      <p:cBhvr>
                                        <p:cTn id="5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iterate type="lt">
                                    <p:tmPct val="0"/>
                                  </p:iterate>
                                  <p:childTnLst>
                                    <p:animClr clrSpc="rgb" dir="cw">
                                      <p:cBhvr>
                                        <p:cTn id="64" dur="250" fill="hold"/>
                                        <p:tgtEl>
                                          <p:spTgt spid="17"/>
                                        </p:tgtEl>
                                        <p:attrNameLst>
                                          <p:attrName>fillcolor</p:attrName>
                                        </p:attrNameLst>
                                      </p:cBhvr>
                                      <p:to>
                                        <a:srgbClr val="FFF2CC"/>
                                      </p:to>
                                    </p:animClr>
                                    <p:set>
                                      <p:cBhvr>
                                        <p:cTn id="65" dur="250" fill="hold"/>
                                        <p:tgtEl>
                                          <p:spTgt spid="17"/>
                                        </p:tgtEl>
                                        <p:attrNameLst>
                                          <p:attrName>fill.type</p:attrName>
                                        </p:attrNameLst>
                                      </p:cBhvr>
                                      <p:to>
                                        <p:strVal val="solid"/>
                                      </p:to>
                                    </p:set>
                                    <p:set>
                                      <p:cBhvr>
                                        <p:cTn id="66" dur="250" fill="hold"/>
                                        <p:tgtEl>
                                          <p:spTgt spid="1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3"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8"/>
                                        </p:tgtEl>
                                        <p:attrNameLst>
                                          <p:attrName>style.visibility</p:attrName>
                                        </p:attrNameLst>
                                      </p:cBhvr>
                                      <p:to>
                                        <p:strVal val="visible"/>
                                      </p:to>
                                    </p:set>
                                    <p:anim calcmode="lin" valueType="num">
                                      <p:cBhvr>
                                        <p:cTn id="69" dur="250" fill="hold"/>
                                        <p:tgtEl>
                                          <p:spTgt spid="28"/>
                                        </p:tgtEl>
                                        <p:attrNameLst>
                                          <p:attrName>ppt_w</p:attrName>
                                        </p:attrNameLst>
                                      </p:cBhvr>
                                      <p:tavLst>
                                        <p:tav tm="0">
                                          <p:val>
                                            <p:strVal val="4*#ppt_w"/>
                                          </p:val>
                                        </p:tav>
                                        <p:tav tm="100000">
                                          <p:val>
                                            <p:strVal val="#ppt_w"/>
                                          </p:val>
                                        </p:tav>
                                      </p:tavLst>
                                    </p:anim>
                                    <p:anim calcmode="lin" valueType="num">
                                      <p:cBhvr>
                                        <p:cTn id="70"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iterate type="lt">
                                    <p:tmPct val="0"/>
                                  </p:iterate>
                                  <p:childTnLst>
                                    <p:animClr clrSpc="rgb" dir="cw">
                                      <p:cBhvr>
                                        <p:cTn id="72" dur="250" fill="hold"/>
                                        <p:tgtEl>
                                          <p:spTgt spid="17"/>
                                        </p:tgtEl>
                                        <p:attrNameLst>
                                          <p:attrName>fillcolor</p:attrName>
                                        </p:attrNameLst>
                                      </p:cBhvr>
                                      <p:to>
                                        <a:srgbClr val="00B050"/>
                                      </p:to>
                                    </p:animClr>
                                    <p:set>
                                      <p:cBhvr>
                                        <p:cTn id="73" dur="250" fill="hold"/>
                                        <p:tgtEl>
                                          <p:spTgt spid="17"/>
                                        </p:tgtEl>
                                        <p:attrNameLst>
                                          <p:attrName>fill.type</p:attrName>
                                        </p:attrNameLst>
                                      </p:cBhvr>
                                      <p:to>
                                        <p:strVal val="solid"/>
                                      </p:to>
                                    </p:set>
                                    <p:set>
                                      <p:cBhvr>
                                        <p:cTn id="74"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75" restart="whenNotActive" fill="hold" evtFilter="cancelBubble" nodeType="interactiveSeq">
                <p:stCondLst>
                  <p:cond evt="onClick" delay="0">
                    <p:tgtEl>
                      <p:spTgt spid="18"/>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iterate type="lt">
                                    <p:tmPct val="0"/>
                                  </p:iterate>
                                  <p:childTnLst>
                                    <p:animClr clrSpc="rgb" dir="cw">
                                      <p:cBhvr>
                                        <p:cTn id="79" dur="250" fill="hold"/>
                                        <p:tgtEl>
                                          <p:spTgt spid="18"/>
                                        </p:tgtEl>
                                        <p:attrNameLst>
                                          <p:attrName>fillcolor</p:attrName>
                                        </p:attrNameLst>
                                      </p:cBhvr>
                                      <p:to>
                                        <a:srgbClr val="FFF2CC"/>
                                      </p:to>
                                    </p:animClr>
                                    <p:set>
                                      <p:cBhvr>
                                        <p:cTn id="80" dur="250" fill="hold"/>
                                        <p:tgtEl>
                                          <p:spTgt spid="18"/>
                                        </p:tgtEl>
                                        <p:attrNameLst>
                                          <p:attrName>fill.type</p:attrName>
                                        </p:attrNameLst>
                                      </p:cBhvr>
                                      <p:to>
                                        <p:strVal val="solid"/>
                                      </p:to>
                                    </p:set>
                                    <p:set>
                                      <p:cBhvr>
                                        <p:cTn id="81" dur="250" fill="hold"/>
                                        <p:tgtEl>
                                          <p:spTgt spid="18"/>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3"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9"/>
                                        </p:tgtEl>
                                        <p:attrNameLst>
                                          <p:attrName>style.visibility</p:attrName>
                                        </p:attrNameLst>
                                      </p:cBhvr>
                                      <p:to>
                                        <p:strVal val="visible"/>
                                      </p:to>
                                    </p:set>
                                    <p:anim calcmode="lin" valueType="num">
                                      <p:cBhvr>
                                        <p:cTn id="84" dur="250" fill="hold"/>
                                        <p:tgtEl>
                                          <p:spTgt spid="29"/>
                                        </p:tgtEl>
                                        <p:attrNameLst>
                                          <p:attrName>ppt_w</p:attrName>
                                        </p:attrNameLst>
                                      </p:cBhvr>
                                      <p:tavLst>
                                        <p:tav tm="0">
                                          <p:val>
                                            <p:strVal val="4*#ppt_w"/>
                                          </p:val>
                                        </p:tav>
                                        <p:tav tm="100000">
                                          <p:val>
                                            <p:strVal val="#ppt_w"/>
                                          </p:val>
                                        </p:tav>
                                      </p:tavLst>
                                    </p:anim>
                                    <p:anim calcmode="lin" valueType="num">
                                      <p:cBhvr>
                                        <p:cTn id="85"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4" name="Wrong Buzzer.wav"/>
                                        </p:tgtEl>
                                      </p:cMediaNode>
                                    </p:audio>
                                  </p:subTnLst>
                                </p:cTn>
                              </p:par>
                              <p:par>
                                <p:cTn id="86" presetID="1" presetClass="emph" presetSubtype="2" fill="hold" nodeType="withEffect">
                                  <p:stCondLst>
                                    <p:cond delay="1000"/>
                                  </p:stCondLst>
                                  <p:iterate type="lt">
                                    <p:tmPct val="0"/>
                                  </p:iterate>
                                  <p:childTnLst>
                                    <p:animClr clrSpc="rgb" dir="cw">
                                      <p:cBhvr>
                                        <p:cTn id="87" dur="250" fill="hold"/>
                                        <p:tgtEl>
                                          <p:spTgt spid="18"/>
                                        </p:tgtEl>
                                        <p:attrNameLst>
                                          <p:attrName>fillcolor</p:attrName>
                                        </p:attrNameLst>
                                      </p:cBhvr>
                                      <p:to>
                                        <a:srgbClr val="FEB002"/>
                                      </p:to>
                                    </p:animClr>
                                    <p:set>
                                      <p:cBhvr>
                                        <p:cTn id="88" dur="250" fill="hold"/>
                                        <p:tgtEl>
                                          <p:spTgt spid="18"/>
                                        </p:tgtEl>
                                        <p:attrNameLst>
                                          <p:attrName>fill.type</p:attrName>
                                        </p:attrNameLst>
                                      </p:cBhvr>
                                      <p:to>
                                        <p:strVal val="solid"/>
                                      </p:to>
                                    </p:set>
                                    <p:set>
                                      <p:cBhvr>
                                        <p:cTn id="89"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90" restart="whenNotActive" fill="hold" evtFilter="cancelBubble" nodeType="interactiveSeq">
                <p:stCondLst>
                  <p:cond evt="onClick" delay="0">
                    <p:tgtEl>
                      <p:spTgt spid="19"/>
                    </p:tgtEl>
                  </p:cond>
                </p:stCondLst>
                <p:endSync evt="end" delay="0">
                  <p:rtn val="all"/>
                </p:endSync>
                <p:childTnLst>
                  <p:par>
                    <p:cTn id="91" fill="hold">
                      <p:stCondLst>
                        <p:cond delay="0"/>
                      </p:stCondLst>
                      <p:childTnLst>
                        <p:par>
                          <p:cTn id="92" fill="hold">
                            <p:stCondLst>
                              <p:cond delay="0"/>
                            </p:stCondLst>
                            <p:childTnLst>
                              <p:par>
                                <p:cTn id="93" presetID="1" presetClass="emph" presetSubtype="2" fill="hold" nodeType="clickEffect">
                                  <p:stCondLst>
                                    <p:cond delay="0"/>
                                  </p:stCondLst>
                                  <p:iterate type="lt">
                                    <p:tmPct val="0"/>
                                  </p:iterate>
                                  <p:childTnLst>
                                    <p:animClr clrSpc="rgb" dir="cw">
                                      <p:cBhvr>
                                        <p:cTn id="94" dur="250" fill="hold"/>
                                        <p:tgtEl>
                                          <p:spTgt spid="19"/>
                                        </p:tgtEl>
                                        <p:attrNameLst>
                                          <p:attrName>fillcolor</p:attrName>
                                        </p:attrNameLst>
                                      </p:cBhvr>
                                      <p:to>
                                        <a:srgbClr val="FFF2CC"/>
                                      </p:to>
                                    </p:animClr>
                                    <p:set>
                                      <p:cBhvr>
                                        <p:cTn id="95" dur="250" fill="hold"/>
                                        <p:tgtEl>
                                          <p:spTgt spid="19"/>
                                        </p:tgtEl>
                                        <p:attrNameLst>
                                          <p:attrName>fill.type</p:attrName>
                                        </p:attrNameLst>
                                      </p:cBhvr>
                                      <p:to>
                                        <p:strVal val="solid"/>
                                      </p:to>
                                    </p:set>
                                    <p:set>
                                      <p:cBhvr>
                                        <p:cTn id="96" dur="250" fill="hold"/>
                                        <p:tgtEl>
                                          <p:spTgt spid="19"/>
                                        </p:tgtEl>
                                        <p:attrNameLst>
                                          <p:attrName>fill.on</p:attrName>
                                        </p:attrNameLst>
                                      </p:cBhvr>
                                      <p:to>
                                        <p:strVal val="true"/>
                                      </p:to>
                                    </p:set>
                                  </p:childTnLst>
                                  <p:subTnLst>
                                    <p:audio>
                                      <p:cMediaNode>
                                        <p:cTn display="0" masterRel="sameClick">
                                          <p:stCondLst>
                                            <p:cond evt="begin" delay="0">
                                              <p:tn val="93"/>
                                            </p:cond>
                                          </p:stCondLst>
                                          <p:endCondLst>
                                            <p:cond evt="onStopAudio" delay="0">
                                              <p:tgtEl>
                                                <p:sldTgt/>
                                              </p:tgtEl>
                                            </p:cond>
                                          </p:endCondLst>
                                        </p:cTn>
                                        <p:tgtEl>
                                          <p:sndTgt r:embed="rId3" name="click.wav"/>
                                        </p:tgtEl>
                                      </p:cMediaNode>
                                    </p:audio>
                                  </p:subTnLst>
                                </p:cTn>
                              </p:par>
                              <p:par>
                                <p:cTn id="97" presetID="23" presetClass="entr" presetSubtype="32" fill="hold" nodeType="withEffect">
                                  <p:stCondLst>
                                    <p:cond delay="1000"/>
                                  </p:stCondLst>
                                  <p:childTnLst>
                                    <p:set>
                                      <p:cBhvr>
                                        <p:cTn id="98" dur="1" fill="hold">
                                          <p:stCondLst>
                                            <p:cond delay="0"/>
                                          </p:stCondLst>
                                        </p:cTn>
                                        <p:tgtEl>
                                          <p:spTgt spid="30"/>
                                        </p:tgtEl>
                                        <p:attrNameLst>
                                          <p:attrName>style.visibility</p:attrName>
                                        </p:attrNameLst>
                                      </p:cBhvr>
                                      <p:to>
                                        <p:strVal val="visible"/>
                                      </p:to>
                                    </p:set>
                                    <p:anim calcmode="lin" valueType="num">
                                      <p:cBhvr>
                                        <p:cTn id="99" dur="250" fill="hold"/>
                                        <p:tgtEl>
                                          <p:spTgt spid="30"/>
                                        </p:tgtEl>
                                        <p:attrNameLst>
                                          <p:attrName>ppt_w</p:attrName>
                                        </p:attrNameLst>
                                      </p:cBhvr>
                                      <p:tavLst>
                                        <p:tav tm="0">
                                          <p:val>
                                            <p:strVal val="4*#ppt_w"/>
                                          </p:val>
                                        </p:tav>
                                        <p:tav tm="100000">
                                          <p:val>
                                            <p:strVal val="#ppt_w"/>
                                          </p:val>
                                        </p:tav>
                                      </p:tavLst>
                                    </p:anim>
                                    <p:anim calcmode="lin" valueType="num">
                                      <p:cBhvr>
                                        <p:cTn id="100"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7"/>
                                            </p:cond>
                                          </p:stCondLst>
                                          <p:endCondLst>
                                            <p:cond evt="onStopAudio" delay="0">
                                              <p:tgtEl>
                                                <p:sldTgt/>
                                              </p:tgtEl>
                                            </p:cond>
                                          </p:endCondLst>
                                        </p:cTn>
                                        <p:tgtEl>
                                          <p:sndTgt r:embed="rId4" name="Wrong Buzzer.wav"/>
                                        </p:tgtEl>
                                      </p:cMediaNode>
                                    </p:audio>
                                  </p:subTnLst>
                                </p:cTn>
                              </p:par>
                              <p:par>
                                <p:cTn id="101" presetID="1" presetClass="emph" presetSubtype="2" fill="hold" nodeType="withEffect">
                                  <p:stCondLst>
                                    <p:cond delay="1000"/>
                                  </p:stCondLst>
                                  <p:iterate type="lt">
                                    <p:tmPct val="0"/>
                                  </p:iterate>
                                  <p:childTnLst>
                                    <p:animClr clrSpc="rgb" dir="cw">
                                      <p:cBhvr>
                                        <p:cTn id="102" dur="250" fill="hold"/>
                                        <p:tgtEl>
                                          <p:spTgt spid="19"/>
                                        </p:tgtEl>
                                        <p:attrNameLst>
                                          <p:attrName>fillcolor</p:attrName>
                                        </p:attrNameLst>
                                      </p:cBhvr>
                                      <p:to>
                                        <a:srgbClr val="FEB002"/>
                                      </p:to>
                                    </p:animClr>
                                    <p:set>
                                      <p:cBhvr>
                                        <p:cTn id="103" dur="250" fill="hold"/>
                                        <p:tgtEl>
                                          <p:spTgt spid="19"/>
                                        </p:tgtEl>
                                        <p:attrNameLst>
                                          <p:attrName>fill.type</p:attrName>
                                        </p:attrNameLst>
                                      </p:cBhvr>
                                      <p:to>
                                        <p:strVal val="solid"/>
                                      </p:to>
                                    </p:set>
                                    <p:set>
                                      <p:cBhvr>
                                        <p:cTn id="104"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12" grpId="0" bldLvl="0" animBg="1"/>
      <p:bldP spid="17" grpId="0" bldLvl="0" animBg="1"/>
      <p:bldP spid="18" grpId="0" bldLvl="0" animBg="1"/>
      <p:bldP spid="19" grpId="0" bldLvl="0" animBg="1"/>
      <p:bldP spid="3"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t="-1000" b="-1000"/>
          </a:stretch>
        </a:blipFill>
        <a:effectLst/>
      </p:bgPr>
    </p:bg>
    <p:spTree>
      <p:nvGrpSpPr>
        <p:cNvPr id="1" name=""/>
        <p:cNvGrpSpPr/>
        <p:nvPr/>
      </p:nvGrpSpPr>
      <p:grpSpPr>
        <a:xfrm>
          <a:off x="0" y="0"/>
          <a:ext cx="0" cy="0"/>
          <a:chOff x="0" y="0"/>
          <a:chExt cx="0" cy="0"/>
        </a:xfrm>
      </p:grpSpPr>
      <p:sp>
        <p:nvSpPr>
          <p:cNvPr id="6" name="Snip Diagonal Corner Rectangle 3"/>
          <p:cNvSpPr/>
          <p:nvPr/>
        </p:nvSpPr>
        <p:spPr>
          <a:xfrm>
            <a:off x="1224958" y="241960"/>
            <a:ext cx="10019528" cy="1621825"/>
          </a:xfrm>
          <a:prstGeom prst="round2DiagRect">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3200" dirty="0" err="1">
                <a:solidFill>
                  <a:srgbClr val="3E6194"/>
                </a:solidFill>
                <a:latin typeface="Times New Roman" pitchFamily="18" charset="0"/>
                <a:cs typeface="Times New Roman" pitchFamily="18" charset="0"/>
              </a:rPr>
              <a:t>Câu</a:t>
            </a:r>
            <a:r>
              <a:rPr lang="en-US" sz="3200" dirty="0">
                <a:solidFill>
                  <a:srgbClr val="3E6194"/>
                </a:solidFill>
                <a:latin typeface="Times New Roman" pitchFamily="18" charset="0"/>
                <a:cs typeface="Times New Roman" pitchFamily="18" charset="0"/>
              </a:rPr>
              <a:t> 2: </a:t>
            </a:r>
            <a:r>
              <a:rPr lang="en-US" sz="3200" dirty="0" smtClean="0">
                <a:solidFill>
                  <a:srgbClr val="3E6194"/>
                </a:solidFill>
                <a:latin typeface="Times New Roman" pitchFamily="18" charset="0"/>
                <a:cs typeface="Times New Roman" pitchFamily="18" charset="0"/>
              </a:rPr>
              <a:t>Chi </a:t>
            </a:r>
            <a:r>
              <a:rPr lang="en-US" sz="3200" dirty="0" err="1" smtClean="0">
                <a:solidFill>
                  <a:srgbClr val="3E6194"/>
                </a:solidFill>
                <a:latin typeface="Times New Roman" pitchFamily="18" charset="0"/>
                <a:cs typeface="Times New Roman" pitchFamily="18" charset="0"/>
              </a:rPr>
              <a:t>tiết</a:t>
            </a:r>
            <a:r>
              <a:rPr lang="en-US" sz="3200" dirty="0" smtClean="0">
                <a:solidFill>
                  <a:srgbClr val="3E6194"/>
                </a:solidFill>
                <a:latin typeface="Times New Roman" pitchFamily="18" charset="0"/>
                <a:cs typeface="Times New Roman" pitchFamily="18" charset="0"/>
              </a:rPr>
              <a:t> </a:t>
            </a:r>
            <a:r>
              <a:rPr lang="en-US" sz="3200" dirty="0" err="1" smtClean="0">
                <a:solidFill>
                  <a:srgbClr val="3E6194"/>
                </a:solidFill>
                <a:latin typeface="Times New Roman" pitchFamily="18" charset="0"/>
                <a:cs typeface="Times New Roman" pitchFamily="18" charset="0"/>
              </a:rPr>
              <a:t>nào</a:t>
            </a:r>
            <a:r>
              <a:rPr lang="en-US" sz="3200" dirty="0" smtClean="0">
                <a:solidFill>
                  <a:srgbClr val="3E6194"/>
                </a:solidFill>
                <a:latin typeface="Times New Roman" pitchFamily="18" charset="0"/>
                <a:cs typeface="Times New Roman" pitchFamily="18" charset="0"/>
              </a:rPr>
              <a:t> </a:t>
            </a:r>
            <a:r>
              <a:rPr lang="en-US" sz="3200" dirty="0" err="1" smtClean="0">
                <a:solidFill>
                  <a:srgbClr val="3E6194"/>
                </a:solidFill>
                <a:latin typeface="Times New Roman" pitchFamily="18" charset="0"/>
                <a:cs typeface="Times New Roman" pitchFamily="18" charset="0"/>
              </a:rPr>
              <a:t>cho</a:t>
            </a:r>
            <a:r>
              <a:rPr lang="en-US" sz="3200" dirty="0" smtClean="0">
                <a:solidFill>
                  <a:srgbClr val="3E6194"/>
                </a:solidFill>
                <a:latin typeface="Times New Roman" pitchFamily="18" charset="0"/>
                <a:cs typeface="Times New Roman" pitchFamily="18" charset="0"/>
              </a:rPr>
              <a:t> </a:t>
            </a:r>
            <a:r>
              <a:rPr lang="en-US" sz="3200" dirty="0" err="1" smtClean="0">
                <a:solidFill>
                  <a:srgbClr val="3E6194"/>
                </a:solidFill>
                <a:latin typeface="Times New Roman" pitchFamily="18" charset="0"/>
                <a:cs typeface="Times New Roman" pitchFamily="18" charset="0"/>
              </a:rPr>
              <a:t>biết</a:t>
            </a:r>
            <a:r>
              <a:rPr lang="en-US" sz="3200" dirty="0" smtClean="0">
                <a:solidFill>
                  <a:srgbClr val="3E6194"/>
                </a:solidFill>
                <a:latin typeface="Times New Roman" pitchFamily="18" charset="0"/>
                <a:cs typeface="Times New Roman" pitchFamily="18" charset="0"/>
              </a:rPr>
              <a:t> </a:t>
            </a:r>
            <a:r>
              <a:rPr lang="en-US" sz="3200" dirty="0" err="1" smtClean="0">
                <a:solidFill>
                  <a:srgbClr val="3E6194"/>
                </a:solidFill>
                <a:latin typeface="Times New Roman" pitchFamily="18" charset="0"/>
                <a:cs typeface="Times New Roman" pitchFamily="18" charset="0"/>
              </a:rPr>
              <a:t>bối</a:t>
            </a:r>
            <a:r>
              <a:rPr lang="en-US" sz="3200" dirty="0" smtClean="0">
                <a:solidFill>
                  <a:srgbClr val="3E6194"/>
                </a:solidFill>
                <a:latin typeface="Times New Roman" pitchFamily="18" charset="0"/>
                <a:cs typeface="Times New Roman" pitchFamily="18" charset="0"/>
              </a:rPr>
              <a:t> </a:t>
            </a:r>
            <a:r>
              <a:rPr lang="en-US" sz="3200" dirty="0" err="1" smtClean="0">
                <a:solidFill>
                  <a:srgbClr val="3E6194"/>
                </a:solidFill>
                <a:latin typeface="Times New Roman" pitchFamily="18" charset="0"/>
                <a:cs typeface="Times New Roman" pitchFamily="18" charset="0"/>
              </a:rPr>
              <a:t>cảnh</a:t>
            </a:r>
            <a:r>
              <a:rPr lang="en-US" sz="3200" dirty="0" smtClean="0">
                <a:solidFill>
                  <a:srgbClr val="3E6194"/>
                </a:solidFill>
                <a:latin typeface="Times New Roman" pitchFamily="18" charset="0"/>
                <a:cs typeface="Times New Roman" pitchFamily="18" charset="0"/>
              </a:rPr>
              <a:t> sang </a:t>
            </a:r>
            <a:r>
              <a:rPr lang="en-US" sz="3200" dirty="0" err="1" smtClean="0">
                <a:solidFill>
                  <a:srgbClr val="3E6194"/>
                </a:solidFill>
                <a:latin typeface="Times New Roman" pitchFamily="18" charset="0"/>
                <a:cs typeface="Times New Roman" pitchFamily="18" charset="0"/>
              </a:rPr>
              <a:t>tác</a:t>
            </a:r>
            <a:r>
              <a:rPr lang="en-US" sz="3200" dirty="0" smtClean="0">
                <a:solidFill>
                  <a:srgbClr val="3E6194"/>
                </a:solidFill>
                <a:latin typeface="Times New Roman" pitchFamily="18" charset="0"/>
                <a:cs typeface="Times New Roman" pitchFamily="18" charset="0"/>
              </a:rPr>
              <a:t> </a:t>
            </a:r>
            <a:r>
              <a:rPr lang="en-US" sz="3200" dirty="0" err="1" smtClean="0">
                <a:solidFill>
                  <a:srgbClr val="3E6194"/>
                </a:solidFill>
                <a:latin typeface="Times New Roman" pitchFamily="18" charset="0"/>
                <a:cs typeface="Times New Roman" pitchFamily="18" charset="0"/>
              </a:rPr>
              <a:t>của</a:t>
            </a:r>
            <a:r>
              <a:rPr lang="en-US" sz="3200" dirty="0" smtClean="0">
                <a:solidFill>
                  <a:srgbClr val="3E6194"/>
                </a:solidFill>
                <a:latin typeface="Times New Roman" pitchFamily="18" charset="0"/>
                <a:cs typeface="Times New Roman" pitchFamily="18" charset="0"/>
              </a:rPr>
              <a:t> </a:t>
            </a:r>
            <a:r>
              <a:rPr lang="en-US" sz="3200" dirty="0" err="1" smtClean="0">
                <a:solidFill>
                  <a:srgbClr val="3E6194"/>
                </a:solidFill>
                <a:latin typeface="Times New Roman" pitchFamily="18" charset="0"/>
                <a:cs typeface="Times New Roman" pitchFamily="18" charset="0"/>
              </a:rPr>
              <a:t>bài</a:t>
            </a:r>
            <a:r>
              <a:rPr lang="en-US" sz="3200" dirty="0" smtClean="0">
                <a:solidFill>
                  <a:srgbClr val="3E6194"/>
                </a:solidFill>
                <a:latin typeface="Times New Roman" pitchFamily="18" charset="0"/>
                <a:cs typeface="Times New Roman" pitchFamily="18" charset="0"/>
              </a:rPr>
              <a:t> </a:t>
            </a:r>
            <a:r>
              <a:rPr lang="en-US" sz="3200" dirty="0" err="1" smtClean="0">
                <a:solidFill>
                  <a:srgbClr val="3E6194"/>
                </a:solidFill>
                <a:latin typeface="Times New Roman" pitchFamily="18" charset="0"/>
                <a:cs typeface="Times New Roman" pitchFamily="18" charset="0"/>
              </a:rPr>
              <a:t>thơ</a:t>
            </a:r>
            <a:r>
              <a:rPr lang="en-US" sz="3200" dirty="0" smtClean="0">
                <a:solidFill>
                  <a:srgbClr val="3E6194"/>
                </a:solidFill>
                <a:latin typeface="Times New Roman" pitchFamily="18" charset="0"/>
                <a:cs typeface="Times New Roman" pitchFamily="18" charset="0"/>
              </a:rPr>
              <a:t> </a:t>
            </a:r>
            <a:r>
              <a:rPr lang="en-US" sz="3200" dirty="0" err="1" smtClean="0">
                <a:solidFill>
                  <a:srgbClr val="3E6194"/>
                </a:solidFill>
                <a:latin typeface="Times New Roman" pitchFamily="18" charset="0"/>
                <a:cs typeface="Times New Roman" pitchFamily="18" charset="0"/>
              </a:rPr>
              <a:t>Cảnh</a:t>
            </a:r>
            <a:r>
              <a:rPr lang="en-US" sz="3200" dirty="0" smtClean="0">
                <a:solidFill>
                  <a:srgbClr val="3E6194"/>
                </a:solidFill>
                <a:latin typeface="Times New Roman" pitchFamily="18" charset="0"/>
                <a:cs typeface="Times New Roman" pitchFamily="18" charset="0"/>
              </a:rPr>
              <a:t> </a:t>
            </a:r>
            <a:r>
              <a:rPr lang="en-US" sz="3200" dirty="0" err="1" smtClean="0">
                <a:solidFill>
                  <a:srgbClr val="3E6194"/>
                </a:solidFill>
                <a:latin typeface="Times New Roman" pitchFamily="18" charset="0"/>
                <a:cs typeface="Times New Roman" pitchFamily="18" charset="0"/>
              </a:rPr>
              <a:t>rừng</a:t>
            </a:r>
            <a:r>
              <a:rPr lang="en-US" sz="3200" dirty="0" smtClean="0">
                <a:solidFill>
                  <a:srgbClr val="3E6194"/>
                </a:solidFill>
                <a:latin typeface="Times New Roman" pitchFamily="18" charset="0"/>
                <a:cs typeface="Times New Roman" pitchFamily="18" charset="0"/>
              </a:rPr>
              <a:t> </a:t>
            </a:r>
            <a:r>
              <a:rPr lang="en-US" sz="3200" dirty="0" err="1" smtClean="0">
                <a:solidFill>
                  <a:srgbClr val="3E6194"/>
                </a:solidFill>
                <a:latin typeface="Times New Roman" pitchFamily="18" charset="0"/>
                <a:cs typeface="Times New Roman" pitchFamily="18" charset="0"/>
              </a:rPr>
              <a:t>Việt</a:t>
            </a:r>
            <a:r>
              <a:rPr lang="en-US" sz="3200" dirty="0" smtClean="0">
                <a:solidFill>
                  <a:srgbClr val="3E6194"/>
                </a:solidFill>
                <a:latin typeface="Times New Roman" pitchFamily="18" charset="0"/>
                <a:cs typeface="Times New Roman" pitchFamily="18" charset="0"/>
              </a:rPr>
              <a:t> </a:t>
            </a:r>
            <a:r>
              <a:rPr lang="en-US" sz="3200" dirty="0" err="1" smtClean="0">
                <a:solidFill>
                  <a:srgbClr val="3E6194"/>
                </a:solidFill>
                <a:latin typeface="Times New Roman" pitchFamily="18" charset="0"/>
                <a:cs typeface="Times New Roman" pitchFamily="18" charset="0"/>
              </a:rPr>
              <a:t>Bắc</a:t>
            </a:r>
            <a:r>
              <a:rPr lang="vi-VN" sz="3200" dirty="0" smtClean="0">
                <a:solidFill>
                  <a:srgbClr val="3E6194"/>
                </a:solidFill>
                <a:latin typeface="Times New Roman" pitchFamily="18" charset="0"/>
                <a:cs typeface="Times New Roman" pitchFamily="18" charset="0"/>
              </a:rPr>
              <a:t>?</a:t>
            </a:r>
            <a:endParaRPr lang="vi-VN" sz="3200" dirty="0">
              <a:solidFill>
                <a:srgbClr val="3E6194"/>
              </a:solidFill>
              <a:latin typeface="+mj-lt"/>
              <a:cs typeface="Times New Roman" pitchFamily="18" charset="0"/>
            </a:endParaRPr>
          </a:p>
        </p:txBody>
      </p:sp>
      <p:sp>
        <p:nvSpPr>
          <p:cNvPr id="12" name="Rectangle: Rounded Corners 11"/>
          <p:cNvSpPr/>
          <p:nvPr/>
        </p:nvSpPr>
        <p:spPr>
          <a:xfrm>
            <a:off x="1938405" y="5608472"/>
            <a:ext cx="9306081" cy="893101"/>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500" algn="just" eaLnBrk="0" hangingPunct="0"/>
            <a:r>
              <a:rPr lang="en-US" altLang="en-US" sz="3000" dirty="0">
                <a:solidFill>
                  <a:srgbClr val="C00000"/>
                </a:solidFill>
                <a:latin typeface="Times New Roman" panose="02020603050405020304" pitchFamily="18" charset="0"/>
                <a:cs typeface="Times New Roman" panose="02020603050405020304" pitchFamily="18" charset="0"/>
                <a:sym typeface="+mn-ea"/>
              </a:rPr>
              <a:t>D</a:t>
            </a:r>
            <a:r>
              <a:rPr lang="vi-VN" altLang="en-US" sz="3000" dirty="0">
                <a:solidFill>
                  <a:srgbClr val="C00000"/>
                </a:solidFill>
                <a:latin typeface="Times New Roman" panose="02020603050405020304" pitchFamily="18" charset="0"/>
                <a:cs typeface="Times New Roman" panose="02020603050405020304" pitchFamily="18" charset="0"/>
                <a:sym typeface="+mn-ea"/>
              </a:rPr>
              <a:t>. </a:t>
            </a:r>
            <a:r>
              <a:rPr lang="en-US" altLang="en-US" sz="3000" dirty="0" err="1" smtClean="0">
                <a:solidFill>
                  <a:srgbClr val="C00000"/>
                </a:solidFill>
                <a:latin typeface="Times New Roman" panose="02020603050405020304" pitchFamily="18" charset="0"/>
                <a:cs typeface="Times New Roman" panose="02020603050405020304" pitchFamily="18" charset="0"/>
                <a:sym typeface="+mn-ea"/>
              </a:rPr>
              <a:t>Ghi</a:t>
            </a:r>
            <a:r>
              <a:rPr lang="en-US" altLang="en-US" sz="3000"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3000" dirty="0" err="1" smtClean="0">
                <a:solidFill>
                  <a:srgbClr val="C00000"/>
                </a:solidFill>
                <a:latin typeface="Times New Roman" panose="02020603050405020304" pitchFamily="18" charset="0"/>
                <a:cs typeface="Times New Roman" panose="02020603050405020304" pitchFamily="18" charset="0"/>
                <a:sym typeface="+mn-ea"/>
              </a:rPr>
              <a:t>chú</a:t>
            </a:r>
            <a:r>
              <a:rPr lang="en-US" altLang="en-US" sz="3000"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3000" dirty="0" err="1" smtClean="0">
                <a:solidFill>
                  <a:srgbClr val="C00000"/>
                </a:solidFill>
                <a:latin typeface="Times New Roman" panose="02020603050405020304" pitchFamily="18" charset="0"/>
                <a:cs typeface="Times New Roman" panose="02020603050405020304" pitchFamily="18" charset="0"/>
                <a:sym typeface="+mn-ea"/>
              </a:rPr>
              <a:t>cuối</a:t>
            </a:r>
            <a:r>
              <a:rPr lang="en-US" altLang="en-US" sz="3000"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3000" dirty="0" err="1" smtClean="0">
                <a:solidFill>
                  <a:srgbClr val="C00000"/>
                </a:solidFill>
                <a:latin typeface="Times New Roman" panose="02020603050405020304" pitchFamily="18" charset="0"/>
                <a:cs typeface="Times New Roman" panose="02020603050405020304" pitchFamily="18" charset="0"/>
                <a:sym typeface="+mn-ea"/>
              </a:rPr>
              <a:t>văn</a:t>
            </a:r>
            <a:r>
              <a:rPr lang="en-US" altLang="en-US" sz="3000"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3000" dirty="0" err="1" smtClean="0">
                <a:solidFill>
                  <a:srgbClr val="C00000"/>
                </a:solidFill>
                <a:latin typeface="Times New Roman" panose="02020603050405020304" pitchFamily="18" charset="0"/>
                <a:cs typeface="Times New Roman" panose="02020603050405020304" pitchFamily="18" charset="0"/>
                <a:sym typeface="+mn-ea"/>
              </a:rPr>
              <a:t>bản</a:t>
            </a:r>
            <a:r>
              <a:rPr lang="en-US" altLang="en-US" sz="3000"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3000" dirty="0" err="1" smtClean="0">
                <a:solidFill>
                  <a:srgbClr val="C00000"/>
                </a:solidFill>
                <a:latin typeface="Times New Roman" panose="02020603050405020304" pitchFamily="18" charset="0"/>
                <a:cs typeface="Times New Roman" panose="02020603050405020304" pitchFamily="18" charset="0"/>
                <a:sym typeface="+mn-ea"/>
              </a:rPr>
              <a:t>Năm</a:t>
            </a:r>
            <a:r>
              <a:rPr lang="en-US" altLang="en-US" sz="3000" dirty="0" smtClean="0">
                <a:solidFill>
                  <a:srgbClr val="C00000"/>
                </a:solidFill>
                <a:latin typeface="Times New Roman" panose="02020603050405020304" pitchFamily="18" charset="0"/>
                <a:cs typeface="Times New Roman" panose="02020603050405020304" pitchFamily="18" charset="0"/>
                <a:sym typeface="+mn-ea"/>
              </a:rPr>
              <a:t> 1947</a:t>
            </a:r>
            <a:endParaRPr lang="vi-VN" sz="3000" dirty="0">
              <a:solidFill>
                <a:srgbClr val="C00000"/>
              </a:solidFill>
              <a:latin typeface="Times New Roman" panose="02020603050405020304" pitchFamily="18" charset="0"/>
              <a:cs typeface="Times New Roman" panose="02020603050405020304" pitchFamily="18" charset="0"/>
            </a:endParaRPr>
          </a:p>
        </p:txBody>
      </p:sp>
      <p:sp>
        <p:nvSpPr>
          <p:cNvPr id="17" name="Rectangle: Rounded Corners 16"/>
          <p:cNvSpPr/>
          <p:nvPr/>
        </p:nvSpPr>
        <p:spPr>
          <a:xfrm>
            <a:off x="1862138" y="3216473"/>
            <a:ext cx="9306080" cy="781645"/>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000" dirty="0">
                <a:solidFill>
                  <a:srgbClr val="C00000"/>
                </a:solidFill>
                <a:latin typeface="Times New Roman" panose="02020603050405020304" pitchFamily="18" charset="0"/>
                <a:cs typeface="Times New Roman" panose="02020603050405020304" pitchFamily="18" charset="0"/>
                <a:sym typeface="+mn-ea"/>
              </a:rPr>
              <a:t>B. </a:t>
            </a:r>
            <a:r>
              <a:rPr lang="en-US" sz="3000" dirty="0" err="1" smtClean="0">
                <a:solidFill>
                  <a:srgbClr val="C00000"/>
                </a:solidFill>
                <a:latin typeface="Times New Roman" panose="02020603050405020304" pitchFamily="18" charset="0"/>
                <a:cs typeface="Times New Roman" panose="02020603050405020304" pitchFamily="18" charset="0"/>
                <a:sym typeface="+mn-ea"/>
              </a:rPr>
              <a:t>Ghi</a:t>
            </a:r>
            <a:r>
              <a:rPr lang="en-US" sz="3000" dirty="0" smtClean="0">
                <a:solidFill>
                  <a:srgbClr val="C00000"/>
                </a:solidFill>
                <a:latin typeface="Times New Roman" panose="02020603050405020304" pitchFamily="18" charset="0"/>
                <a:cs typeface="Times New Roman" panose="02020603050405020304" pitchFamily="18" charset="0"/>
                <a:sym typeface="+mn-ea"/>
              </a:rPr>
              <a:t> </a:t>
            </a:r>
            <a:r>
              <a:rPr lang="en-US" sz="3000" dirty="0" err="1" smtClean="0">
                <a:solidFill>
                  <a:srgbClr val="C00000"/>
                </a:solidFill>
                <a:latin typeface="Times New Roman" panose="02020603050405020304" pitchFamily="18" charset="0"/>
                <a:cs typeface="Times New Roman" panose="02020603050405020304" pitchFamily="18" charset="0"/>
                <a:sym typeface="+mn-ea"/>
              </a:rPr>
              <a:t>chú</a:t>
            </a:r>
            <a:r>
              <a:rPr lang="en-US" sz="3000" dirty="0" smtClean="0">
                <a:solidFill>
                  <a:srgbClr val="C00000"/>
                </a:solidFill>
                <a:latin typeface="Times New Roman" panose="02020603050405020304" pitchFamily="18" charset="0"/>
                <a:cs typeface="Times New Roman" panose="02020603050405020304" pitchFamily="18" charset="0"/>
                <a:sym typeface="+mn-ea"/>
              </a:rPr>
              <a:t>: </a:t>
            </a:r>
            <a:r>
              <a:rPr lang="en-US" sz="3000" dirty="0" err="1" smtClean="0">
                <a:solidFill>
                  <a:srgbClr val="C00000"/>
                </a:solidFill>
                <a:latin typeface="Times New Roman" panose="02020603050405020304" pitchFamily="18" charset="0"/>
                <a:cs typeface="Times New Roman" panose="02020603050405020304" pitchFamily="18" charset="0"/>
                <a:sym typeface="+mn-ea"/>
              </a:rPr>
              <a:t>NXB</a:t>
            </a:r>
            <a:r>
              <a:rPr lang="en-US" sz="3000" dirty="0" smtClean="0">
                <a:solidFill>
                  <a:srgbClr val="C00000"/>
                </a:solidFill>
                <a:latin typeface="Times New Roman" panose="02020603050405020304" pitchFamily="18" charset="0"/>
                <a:cs typeface="Times New Roman" panose="02020603050405020304" pitchFamily="18" charset="0"/>
                <a:sym typeface="+mn-ea"/>
              </a:rPr>
              <a:t> </a:t>
            </a:r>
            <a:r>
              <a:rPr lang="en-US" sz="3000" dirty="0" err="1" smtClean="0">
                <a:solidFill>
                  <a:srgbClr val="C00000"/>
                </a:solidFill>
                <a:latin typeface="Times New Roman" panose="02020603050405020304" pitchFamily="18" charset="0"/>
                <a:cs typeface="Times New Roman" panose="02020603050405020304" pitchFamily="18" charset="0"/>
                <a:sym typeface="+mn-ea"/>
              </a:rPr>
              <a:t>Văn</a:t>
            </a:r>
            <a:r>
              <a:rPr lang="en-US" sz="3000" dirty="0" smtClean="0">
                <a:solidFill>
                  <a:srgbClr val="C00000"/>
                </a:solidFill>
                <a:latin typeface="Times New Roman" panose="02020603050405020304" pitchFamily="18" charset="0"/>
                <a:cs typeface="Times New Roman" panose="02020603050405020304" pitchFamily="18" charset="0"/>
                <a:sym typeface="+mn-ea"/>
              </a:rPr>
              <a:t> </a:t>
            </a:r>
            <a:r>
              <a:rPr lang="en-US" sz="3000" dirty="0" err="1" smtClean="0">
                <a:solidFill>
                  <a:srgbClr val="C00000"/>
                </a:solidFill>
                <a:latin typeface="Times New Roman" panose="02020603050405020304" pitchFamily="18" charset="0"/>
                <a:cs typeface="Times New Roman" panose="02020603050405020304" pitchFamily="18" charset="0"/>
                <a:sym typeface="+mn-ea"/>
              </a:rPr>
              <a:t>học</a:t>
            </a:r>
            <a:r>
              <a:rPr lang="en-US" sz="3000" dirty="0" smtClean="0">
                <a:solidFill>
                  <a:srgbClr val="C00000"/>
                </a:solidFill>
                <a:latin typeface="Times New Roman" panose="02020603050405020304" pitchFamily="18" charset="0"/>
                <a:cs typeface="Times New Roman" panose="02020603050405020304" pitchFamily="18" charset="0"/>
                <a:sym typeface="+mn-ea"/>
              </a:rPr>
              <a:t>, </a:t>
            </a:r>
            <a:r>
              <a:rPr lang="en-US" sz="3000" dirty="0" err="1" smtClean="0">
                <a:solidFill>
                  <a:srgbClr val="C00000"/>
                </a:solidFill>
                <a:latin typeface="Times New Roman" panose="02020603050405020304" pitchFamily="18" charset="0"/>
                <a:cs typeface="Times New Roman" panose="02020603050405020304" pitchFamily="18" charset="0"/>
                <a:sym typeface="+mn-ea"/>
              </a:rPr>
              <a:t>Hà</a:t>
            </a:r>
            <a:r>
              <a:rPr lang="en-US" sz="3000" dirty="0" smtClean="0">
                <a:solidFill>
                  <a:srgbClr val="C00000"/>
                </a:solidFill>
                <a:latin typeface="Times New Roman" panose="02020603050405020304" pitchFamily="18" charset="0"/>
                <a:cs typeface="Times New Roman" panose="02020603050405020304" pitchFamily="18" charset="0"/>
                <a:sym typeface="+mn-ea"/>
              </a:rPr>
              <a:t> </a:t>
            </a:r>
            <a:r>
              <a:rPr lang="en-US" sz="3000" dirty="0" err="1" smtClean="0">
                <a:solidFill>
                  <a:srgbClr val="C00000"/>
                </a:solidFill>
                <a:latin typeface="Times New Roman" panose="02020603050405020304" pitchFamily="18" charset="0"/>
                <a:cs typeface="Times New Roman" panose="02020603050405020304" pitchFamily="18" charset="0"/>
                <a:sym typeface="+mn-ea"/>
              </a:rPr>
              <a:t>Nội</a:t>
            </a:r>
            <a:r>
              <a:rPr lang="en-US" sz="3000" dirty="0" smtClean="0">
                <a:solidFill>
                  <a:srgbClr val="C00000"/>
                </a:solidFill>
                <a:latin typeface="Times New Roman" panose="02020603050405020304" pitchFamily="18" charset="0"/>
                <a:cs typeface="Times New Roman" panose="02020603050405020304" pitchFamily="18" charset="0"/>
                <a:sym typeface="+mn-ea"/>
              </a:rPr>
              <a:t>, 1970</a:t>
            </a:r>
            <a:endParaRPr lang="vi-VN" sz="3000" dirty="0">
              <a:solidFill>
                <a:srgbClr val="C00000"/>
              </a:solidFill>
              <a:latin typeface="Times New Roman" panose="02020603050405020304" pitchFamily="18" charset="0"/>
              <a:cs typeface="Times New Roman" panose="02020603050405020304" pitchFamily="18" charset="0"/>
            </a:endParaRPr>
          </a:p>
        </p:txBody>
      </p:sp>
      <p:sp>
        <p:nvSpPr>
          <p:cNvPr id="18" name="Rectangle: Rounded Corners 17"/>
          <p:cNvSpPr/>
          <p:nvPr/>
        </p:nvSpPr>
        <p:spPr>
          <a:xfrm>
            <a:off x="1786959" y="2104774"/>
            <a:ext cx="9381259" cy="893101"/>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500" algn="just" eaLnBrk="0" hangingPunct="0"/>
            <a:r>
              <a:rPr lang="vi-VN" sz="3000" dirty="0">
                <a:solidFill>
                  <a:srgbClr val="C00000"/>
                </a:solidFill>
                <a:latin typeface="+mj-lt"/>
                <a:cs typeface="Times New Roman" panose="02020603050405020304" pitchFamily="18" charset="0"/>
                <a:sym typeface="+mn-ea"/>
              </a:rPr>
              <a:t>A</a:t>
            </a:r>
            <a:r>
              <a:rPr lang="en-US" sz="3000" dirty="0">
                <a:solidFill>
                  <a:srgbClr val="C00000"/>
                </a:solidFill>
                <a:latin typeface="+mj-lt"/>
                <a:cs typeface="Times New Roman" panose="02020603050405020304" pitchFamily="18" charset="0"/>
                <a:sym typeface="+mn-ea"/>
              </a:rPr>
              <a:t>.</a:t>
            </a:r>
            <a:r>
              <a:rPr lang="vi-VN" sz="3200" dirty="0">
                <a:solidFill>
                  <a:srgbClr val="C00000"/>
                </a:solidFill>
                <a:latin typeface="+mj-lt"/>
                <a:sym typeface="+mn-ea"/>
              </a:rPr>
              <a:t> </a:t>
            </a:r>
            <a:r>
              <a:rPr lang="en-US" sz="3200" b="1" dirty="0" err="1" smtClean="0">
                <a:solidFill>
                  <a:srgbClr val="C00000"/>
                </a:solidFill>
                <a:latin typeface="+mj-lt"/>
                <a:sym typeface="+mn-ea"/>
              </a:rPr>
              <a:t>Nhan</a:t>
            </a:r>
            <a:r>
              <a:rPr lang="en-US" sz="3200" b="1" dirty="0" smtClean="0">
                <a:solidFill>
                  <a:srgbClr val="C00000"/>
                </a:solidFill>
                <a:latin typeface="+mj-lt"/>
                <a:sym typeface="+mn-ea"/>
              </a:rPr>
              <a:t> </a:t>
            </a:r>
            <a:r>
              <a:rPr lang="en-US" sz="3200" b="1" dirty="0" err="1" smtClean="0">
                <a:solidFill>
                  <a:srgbClr val="C00000"/>
                </a:solidFill>
                <a:latin typeface="+mj-lt"/>
                <a:sym typeface="+mn-ea"/>
              </a:rPr>
              <a:t>đề</a:t>
            </a:r>
            <a:r>
              <a:rPr lang="en-US" sz="3200" b="1" dirty="0" smtClean="0">
                <a:solidFill>
                  <a:srgbClr val="C00000"/>
                </a:solidFill>
                <a:latin typeface="+mj-lt"/>
                <a:sym typeface="+mn-ea"/>
              </a:rPr>
              <a:t> </a:t>
            </a:r>
            <a:r>
              <a:rPr lang="en-US" sz="3200" b="1" dirty="0" err="1" smtClean="0">
                <a:solidFill>
                  <a:srgbClr val="C00000"/>
                </a:solidFill>
                <a:latin typeface="+mj-lt"/>
                <a:sym typeface="+mn-ea"/>
              </a:rPr>
              <a:t>bài</a:t>
            </a:r>
            <a:r>
              <a:rPr lang="en-US" sz="3200" b="1" dirty="0" smtClean="0">
                <a:solidFill>
                  <a:srgbClr val="C00000"/>
                </a:solidFill>
                <a:latin typeface="+mj-lt"/>
                <a:sym typeface="+mn-ea"/>
              </a:rPr>
              <a:t> </a:t>
            </a:r>
            <a:r>
              <a:rPr lang="en-US" sz="3200" b="1" dirty="0" err="1" smtClean="0">
                <a:solidFill>
                  <a:srgbClr val="C00000"/>
                </a:solidFill>
                <a:latin typeface="+mj-lt"/>
                <a:sym typeface="+mn-ea"/>
              </a:rPr>
              <a:t>thơ</a:t>
            </a:r>
            <a:r>
              <a:rPr lang="en-US" sz="3200" b="1" dirty="0" smtClean="0">
                <a:solidFill>
                  <a:srgbClr val="C00000"/>
                </a:solidFill>
                <a:latin typeface="+mj-lt"/>
                <a:sym typeface="+mn-ea"/>
              </a:rPr>
              <a:t> </a:t>
            </a:r>
            <a:r>
              <a:rPr lang="en-US" sz="3200" b="1" dirty="0" err="1" smtClean="0">
                <a:solidFill>
                  <a:srgbClr val="C00000"/>
                </a:solidFill>
                <a:latin typeface="+mj-lt"/>
                <a:sym typeface="+mn-ea"/>
              </a:rPr>
              <a:t>Cảnh</a:t>
            </a:r>
            <a:r>
              <a:rPr lang="en-US" sz="3200" b="1" dirty="0" smtClean="0">
                <a:solidFill>
                  <a:srgbClr val="C00000"/>
                </a:solidFill>
                <a:latin typeface="+mj-lt"/>
                <a:sym typeface="+mn-ea"/>
              </a:rPr>
              <a:t> </a:t>
            </a:r>
            <a:r>
              <a:rPr lang="en-US" sz="3200" b="1" dirty="0" err="1" smtClean="0">
                <a:solidFill>
                  <a:srgbClr val="C00000"/>
                </a:solidFill>
                <a:latin typeface="+mj-lt"/>
                <a:sym typeface="+mn-ea"/>
              </a:rPr>
              <a:t>rừng</a:t>
            </a:r>
            <a:r>
              <a:rPr lang="en-US" sz="3200" b="1" dirty="0" smtClean="0">
                <a:solidFill>
                  <a:srgbClr val="C00000"/>
                </a:solidFill>
                <a:latin typeface="+mj-lt"/>
                <a:sym typeface="+mn-ea"/>
              </a:rPr>
              <a:t> </a:t>
            </a:r>
            <a:r>
              <a:rPr lang="en-US" sz="3200" b="1" dirty="0" err="1" smtClean="0">
                <a:solidFill>
                  <a:srgbClr val="C00000"/>
                </a:solidFill>
                <a:latin typeface="+mj-lt"/>
                <a:sym typeface="+mn-ea"/>
              </a:rPr>
              <a:t>Việt</a:t>
            </a:r>
            <a:r>
              <a:rPr lang="en-US" sz="3200" b="1" dirty="0" smtClean="0">
                <a:solidFill>
                  <a:srgbClr val="C00000"/>
                </a:solidFill>
                <a:latin typeface="+mj-lt"/>
                <a:sym typeface="+mn-ea"/>
              </a:rPr>
              <a:t> </a:t>
            </a:r>
            <a:r>
              <a:rPr lang="en-US" sz="3200" b="1" dirty="0" err="1" smtClean="0">
                <a:solidFill>
                  <a:srgbClr val="C00000"/>
                </a:solidFill>
                <a:latin typeface="+mj-lt"/>
                <a:sym typeface="+mn-ea"/>
              </a:rPr>
              <a:t>Bắc</a:t>
            </a:r>
            <a:endParaRPr lang="vi-VN" sz="3000" dirty="0">
              <a:solidFill>
                <a:srgbClr val="C00000"/>
              </a:solidFill>
              <a:latin typeface="+mj-lt"/>
              <a:cs typeface="Times New Roman" panose="02020603050405020304" pitchFamily="18" charset="0"/>
            </a:endParaRPr>
          </a:p>
        </p:txBody>
      </p:sp>
      <p:sp>
        <p:nvSpPr>
          <p:cNvPr id="19" name="Rectangle: Rounded Corners 18"/>
          <p:cNvSpPr/>
          <p:nvPr/>
        </p:nvSpPr>
        <p:spPr>
          <a:xfrm>
            <a:off x="1938405" y="4301745"/>
            <a:ext cx="9306081" cy="893101"/>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3000" b="1" dirty="0">
              <a:solidFill>
                <a:srgbClr val="00B050"/>
              </a:solidFill>
              <a:latin typeface="Times New Roman" panose="02020603050405020304" pitchFamily="18" charset="0"/>
              <a:cs typeface="Times New Roman" panose="02020603050405020304" pitchFamily="18" charset="0"/>
            </a:endParaRPr>
          </a:p>
          <a:p>
            <a:pPr algn="just"/>
            <a:r>
              <a:rPr lang="en-US" sz="3000" dirty="0">
                <a:solidFill>
                  <a:srgbClr val="C00000"/>
                </a:solidFill>
                <a:latin typeface="Times New Roman" panose="02020603050405020304" pitchFamily="18" charset="0"/>
                <a:cs typeface="Times New Roman" panose="02020603050405020304" pitchFamily="18" charset="0"/>
              </a:rPr>
              <a:t>C. </a:t>
            </a:r>
            <a:r>
              <a:rPr lang="en-US" sz="3000" dirty="0" err="1" smtClean="0">
                <a:solidFill>
                  <a:srgbClr val="C00000"/>
                </a:solidFill>
                <a:latin typeface="Times New Roman" panose="02020603050405020304" pitchFamily="18" charset="0"/>
                <a:cs typeface="Times New Roman" panose="02020603050405020304" pitchFamily="18" charset="0"/>
              </a:rPr>
              <a:t>Câu</a:t>
            </a:r>
            <a:r>
              <a:rPr lang="en-US" sz="3000" dirty="0" smtClean="0">
                <a:solidFill>
                  <a:srgbClr val="C00000"/>
                </a:solidFill>
                <a:latin typeface="Times New Roman" panose="02020603050405020304" pitchFamily="18" charset="0"/>
                <a:cs typeface="Times New Roman" panose="02020603050405020304" pitchFamily="18" charset="0"/>
              </a:rPr>
              <a:t> “ </a:t>
            </a:r>
            <a:r>
              <a:rPr lang="en-US" sz="3000" dirty="0" err="1" smtClean="0">
                <a:solidFill>
                  <a:srgbClr val="C00000"/>
                </a:solidFill>
                <a:latin typeface="Times New Roman" panose="02020603050405020304" pitchFamily="18" charset="0"/>
                <a:cs typeface="Times New Roman" panose="02020603050405020304" pitchFamily="18" charset="0"/>
              </a:rPr>
              <a:t>Kháng</a:t>
            </a:r>
            <a:r>
              <a:rPr lang="en-US" sz="3000" dirty="0" smtClean="0">
                <a:solidFill>
                  <a:srgbClr val="C00000"/>
                </a:solidFill>
                <a:latin typeface="Times New Roman" panose="02020603050405020304" pitchFamily="18" charset="0"/>
                <a:cs typeface="Times New Roman" panose="02020603050405020304" pitchFamily="18" charset="0"/>
              </a:rPr>
              <a:t> </a:t>
            </a:r>
            <a:r>
              <a:rPr lang="en-US" sz="3000" dirty="0" err="1" smtClean="0">
                <a:solidFill>
                  <a:srgbClr val="C00000"/>
                </a:solidFill>
                <a:latin typeface="Times New Roman" panose="02020603050405020304" pitchFamily="18" charset="0"/>
                <a:cs typeface="Times New Roman" panose="02020603050405020304" pitchFamily="18" charset="0"/>
              </a:rPr>
              <a:t>chiến</a:t>
            </a:r>
            <a:r>
              <a:rPr lang="en-US" sz="3000" dirty="0" smtClean="0">
                <a:solidFill>
                  <a:srgbClr val="C00000"/>
                </a:solidFill>
                <a:latin typeface="Times New Roman" panose="02020603050405020304" pitchFamily="18" charset="0"/>
                <a:cs typeface="Times New Roman" panose="02020603050405020304" pitchFamily="18" charset="0"/>
              </a:rPr>
              <a:t> </a:t>
            </a:r>
            <a:r>
              <a:rPr lang="en-US" sz="3000" dirty="0" err="1" smtClean="0">
                <a:solidFill>
                  <a:srgbClr val="C00000"/>
                </a:solidFill>
                <a:latin typeface="Times New Roman" panose="02020603050405020304" pitchFamily="18" charset="0"/>
                <a:cs typeface="Times New Roman" panose="02020603050405020304" pitchFamily="18" charset="0"/>
              </a:rPr>
              <a:t>thành</a:t>
            </a:r>
            <a:r>
              <a:rPr lang="en-US" sz="3000" dirty="0" smtClean="0">
                <a:solidFill>
                  <a:srgbClr val="C00000"/>
                </a:solidFill>
                <a:latin typeface="Times New Roman" panose="02020603050405020304" pitchFamily="18" charset="0"/>
                <a:cs typeface="Times New Roman" panose="02020603050405020304" pitchFamily="18" charset="0"/>
              </a:rPr>
              <a:t> </a:t>
            </a:r>
            <a:r>
              <a:rPr lang="en-US" sz="3000" dirty="0" err="1" smtClean="0">
                <a:solidFill>
                  <a:srgbClr val="C00000"/>
                </a:solidFill>
                <a:latin typeface="Times New Roman" panose="02020603050405020304" pitchFamily="18" charset="0"/>
                <a:cs typeface="Times New Roman" panose="02020603050405020304" pitchFamily="18" charset="0"/>
              </a:rPr>
              <a:t>công</a:t>
            </a:r>
            <a:r>
              <a:rPr lang="en-US" sz="3000" dirty="0" smtClean="0">
                <a:solidFill>
                  <a:srgbClr val="C00000"/>
                </a:solidFill>
                <a:latin typeface="Times New Roman" panose="02020603050405020304" pitchFamily="18" charset="0"/>
                <a:cs typeface="Times New Roman" panose="02020603050405020304" pitchFamily="18" charset="0"/>
              </a:rPr>
              <a:t> ta </a:t>
            </a:r>
            <a:r>
              <a:rPr lang="en-US" sz="3000" dirty="0" err="1" smtClean="0">
                <a:solidFill>
                  <a:srgbClr val="C00000"/>
                </a:solidFill>
                <a:latin typeface="Times New Roman" panose="02020603050405020304" pitchFamily="18" charset="0"/>
                <a:cs typeface="Times New Roman" panose="02020603050405020304" pitchFamily="18" charset="0"/>
              </a:rPr>
              <a:t>trở</a:t>
            </a:r>
            <a:r>
              <a:rPr lang="en-US" sz="3000" dirty="0" smtClean="0">
                <a:solidFill>
                  <a:srgbClr val="C00000"/>
                </a:solidFill>
                <a:latin typeface="Times New Roman" panose="02020603050405020304" pitchFamily="18" charset="0"/>
                <a:cs typeface="Times New Roman" panose="02020603050405020304" pitchFamily="18" charset="0"/>
              </a:rPr>
              <a:t> </a:t>
            </a:r>
            <a:r>
              <a:rPr lang="en-US" sz="3000" dirty="0" err="1" smtClean="0">
                <a:solidFill>
                  <a:srgbClr val="C00000"/>
                </a:solidFill>
                <a:latin typeface="Times New Roman" panose="02020603050405020304" pitchFamily="18" charset="0"/>
                <a:cs typeface="Times New Roman" panose="02020603050405020304" pitchFamily="18" charset="0"/>
              </a:rPr>
              <a:t>lại</a:t>
            </a:r>
            <a:r>
              <a:rPr lang="en-US" sz="3000" dirty="0" smtClean="0">
                <a:solidFill>
                  <a:srgbClr val="C00000"/>
                </a:solidFill>
                <a:latin typeface="Times New Roman" panose="02020603050405020304" pitchFamily="18" charset="0"/>
                <a:cs typeface="Times New Roman" panose="02020603050405020304" pitchFamily="18" charset="0"/>
              </a:rPr>
              <a:t>”</a:t>
            </a:r>
            <a:endParaRPr lang="en-US" sz="3000" dirty="0">
              <a:solidFill>
                <a:srgbClr val="00B050"/>
              </a:solidFill>
              <a:latin typeface="Times New Roman" panose="02020603050405020304" pitchFamily="18" charset="0"/>
              <a:cs typeface="Times New Roman" panose="02020603050405020304" pitchFamily="18" charset="0"/>
            </a:endParaRPr>
          </a:p>
          <a:p>
            <a:pPr algn="just"/>
            <a:endParaRPr lang="en-US" sz="3000" b="1" dirty="0">
              <a:solidFill>
                <a:srgbClr val="00B050"/>
              </a:solidFill>
              <a:latin typeface="Times New Roman" panose="02020603050405020304" pitchFamily="18" charset="0"/>
              <a:cs typeface="Times New Roman" panose="02020603050405020304" pitchFamily="18" charset="0"/>
              <a:sym typeface="+mn-ea"/>
            </a:endParaRPr>
          </a:p>
        </p:txBody>
      </p:sp>
      <p:pic>
        <p:nvPicPr>
          <p:cNvPr id="28" name="Picture 2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0045935" y="3254594"/>
            <a:ext cx="953874" cy="831027"/>
          </a:xfrm>
          <a:prstGeom prst="rect">
            <a:avLst/>
          </a:prstGeom>
        </p:spPr>
      </p:pic>
      <p:pic>
        <p:nvPicPr>
          <p:cNvPr id="29" name="Picture 2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0045935" y="2159235"/>
            <a:ext cx="953874" cy="831027"/>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0045935" y="4404905"/>
            <a:ext cx="953874" cy="831027"/>
          </a:xfrm>
          <a:prstGeom prst="rect">
            <a:avLst/>
          </a:prstGeom>
        </p:spPr>
      </p:pic>
      <p:grpSp>
        <p:nvGrpSpPr>
          <p:cNvPr id="20" name="Group 19"/>
          <p:cNvGrpSpPr/>
          <p:nvPr/>
        </p:nvGrpSpPr>
        <p:grpSpPr>
          <a:xfrm>
            <a:off x="523011" y="2015133"/>
            <a:ext cx="796403" cy="4412325"/>
            <a:chOff x="3724865" y="1838082"/>
            <a:chExt cx="849496" cy="4706480"/>
          </a:xfrm>
        </p:grpSpPr>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24865" y="1838082"/>
              <a:ext cx="849496" cy="4706480"/>
            </a:xfrm>
            <a:prstGeom prst="rect">
              <a:avLst/>
            </a:prstGeom>
          </p:spPr>
        </p:pic>
        <p:sp>
          <p:nvSpPr>
            <p:cNvPr id="22" name="Rectangle: Rounded Corners 21"/>
            <p:cNvSpPr/>
            <p:nvPr/>
          </p:nvSpPr>
          <p:spPr>
            <a:xfrm>
              <a:off x="3865118" y="1937634"/>
              <a:ext cx="598018" cy="4485371"/>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0">
                <a:solidFill>
                  <a:prstClr val="white"/>
                </a:solidFill>
                <a:latin typeface="Times New Roman" panose="02020603050405020304" pitchFamily="18" charset="0"/>
                <a:cs typeface="Times New Roman" panose="02020603050405020304" pitchFamily="18" charset="0"/>
              </a:endParaRPr>
            </a:p>
          </p:txBody>
        </p:sp>
      </p:grpSp>
      <p:sp>
        <p:nvSpPr>
          <p:cNvPr id="24" name="Rectangle: Rounded Corners 23"/>
          <p:cNvSpPr/>
          <p:nvPr/>
        </p:nvSpPr>
        <p:spPr>
          <a:xfrm>
            <a:off x="694692" y="2104774"/>
            <a:ext cx="529952" cy="4239111"/>
          </a:xfrm>
          <a:prstGeom prst="roundRect">
            <a:avLst>
              <a:gd name="adj" fmla="val 50000"/>
            </a:avLst>
          </a:prstGeom>
          <a:pattFill prst="pct80">
            <a:fgClr>
              <a:srgbClr val="FFC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90">
              <a:solidFill>
                <a:prstClr val="white"/>
              </a:solidFill>
              <a:latin typeface="Times New Roman" panose="02020603050405020304" pitchFamily="18" charset="0"/>
              <a:cs typeface="Times New Roman" panose="02020603050405020304" pitchFamily="18" charset="0"/>
            </a:endParaRPr>
          </a:p>
        </p:txBody>
      </p:sp>
      <p:pic>
        <p:nvPicPr>
          <p:cNvPr id="25" name="Content Placeholder 12">
            <a:hlinkClick r:id="" action="ppaction://noaction"/>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6200000">
            <a:off x="89566" y="5353908"/>
            <a:ext cx="1688556" cy="1209532"/>
          </a:xfrm>
          <a:prstGeom prst="rect">
            <a:avLst/>
          </a:prstGeom>
        </p:spPr>
      </p:pic>
      <p:pic>
        <p:nvPicPr>
          <p:cNvPr id="14" name="Picture 13"/>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10046932" y="5592271"/>
            <a:ext cx="953874" cy="764555"/>
          </a:xfrm>
          <a:prstGeom prst="rect">
            <a:avLst/>
          </a:prstGeom>
        </p:spPr>
      </p:pic>
    </p:spTree>
    <p:extLst>
      <p:ext uri="{BB962C8B-B14F-4D97-AF65-F5344CB8AC3E}">
        <p14:creationId xmlns:p14="http://schemas.microsoft.com/office/powerpoint/2010/main" val="3804330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Effect transition="in" filter="fade">
                                      <p:cBhvr>
                                        <p:cTn id="27" dur="500"/>
                                        <p:tgtEl>
                                          <p:spTgt spid="18"/>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par>
                                <p:cTn id="34" presetID="2" presetClass="entr" presetSubtype="8" fill="hold" nodeType="withEffect">
                                  <p:stCondLst>
                                    <p:cond delay="0"/>
                                  </p:stCondLst>
                                  <p:childTnLst>
                                    <p:set>
                                      <p:cBhvr>
                                        <p:cTn id="35" dur="1" fill="hold">
                                          <p:stCondLst>
                                            <p:cond delay="0"/>
                                          </p:stCondLst>
                                        </p:cTn>
                                        <p:tgtEl>
                                          <p:spTgt spid="25"/>
                                        </p:tgtEl>
                                        <p:attrNameLst>
                                          <p:attrName>style.visibility</p:attrName>
                                        </p:attrNameLst>
                                      </p:cBhvr>
                                      <p:to>
                                        <p:strVal val="visible"/>
                                      </p:to>
                                    </p:set>
                                    <p:anim calcmode="lin" valueType="num">
                                      <p:cBhvr additive="base">
                                        <p:cTn id="36" dur="500" fill="hold"/>
                                        <p:tgtEl>
                                          <p:spTgt spid="25"/>
                                        </p:tgtEl>
                                        <p:attrNameLst>
                                          <p:attrName>ppt_x</p:attrName>
                                        </p:attrNameLst>
                                      </p:cBhvr>
                                      <p:tavLst>
                                        <p:tav tm="0">
                                          <p:val>
                                            <p:strVal val="0-#ppt_w/2"/>
                                          </p:val>
                                        </p:tav>
                                        <p:tav tm="100000">
                                          <p:val>
                                            <p:strVal val="#ppt_x"/>
                                          </p:val>
                                        </p:tav>
                                      </p:tavLst>
                                    </p:anim>
                                    <p:anim calcmode="lin" valueType="num">
                                      <p:cBhvr additive="base">
                                        <p:cTn id="37" dur="500" fill="hold"/>
                                        <p:tgtEl>
                                          <p:spTgt spid="25"/>
                                        </p:tgtEl>
                                        <p:attrNameLst>
                                          <p:attrName>ppt_y</p:attrName>
                                        </p:attrNameLst>
                                      </p:cBhvr>
                                      <p:tavLst>
                                        <p:tav tm="0">
                                          <p:val>
                                            <p:strVal val="#ppt_y"/>
                                          </p:val>
                                        </p:tav>
                                        <p:tav tm="100000">
                                          <p:val>
                                            <p:strVal val="#ppt_y"/>
                                          </p:val>
                                        </p:tav>
                                      </p:tavLst>
                                    </p:anim>
                                  </p:childTnLst>
                                </p:cTn>
                              </p:par>
                              <p:par>
                                <p:cTn id="38" presetID="10" presetClass="entr" presetSubtype="0"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childTnLst>
                                </p:cTn>
                              </p:par>
                              <p:par>
                                <p:cTn id="41" presetID="64" presetClass="path" presetSubtype="0" accel="50000" decel="50000" fill="hold" nodeType="withEffect">
                                  <p:stCondLst>
                                    <p:cond delay="0"/>
                                  </p:stCondLst>
                                  <p:childTnLst>
                                    <p:animMotion origin="layout" path="M 2.70833E-6 -3.7037E-7 L 2.70833E-6 -0.60139 " pathEditMode="relative" rAng="0" ptsTypes="AA">
                                      <p:cBhvr>
                                        <p:cTn id="42" dur="15000" fill="hold"/>
                                        <p:tgtEl>
                                          <p:spTgt spid="25"/>
                                        </p:tgtEl>
                                        <p:attrNameLst>
                                          <p:attrName>ppt_x</p:attrName>
                                          <p:attrName>ppt_y</p:attrName>
                                        </p:attrNameLst>
                                      </p:cBhvr>
                                      <p:rCtr x="0" y="-30069"/>
                                    </p:animMotion>
                                  </p:childTnLst>
                                </p:cTn>
                              </p:par>
                              <p:par>
                                <p:cTn id="43" presetID="22" presetClass="entr" presetSubtype="4"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wipe(down)">
                                      <p:cBhvr>
                                        <p:cTn id="45" dur="15000"/>
                                        <p:tgtEl>
                                          <p:spTgt spid="24"/>
                                        </p:tgtEl>
                                      </p:cBhvr>
                                    </p:animEffect>
                                  </p:childTnLst>
                                </p:cTn>
                              </p:par>
                            </p:childTnLst>
                          </p:cTn>
                        </p:par>
                        <p:par>
                          <p:cTn id="46" fill="hold">
                            <p:stCondLst>
                              <p:cond delay="17000"/>
                            </p:stCondLst>
                            <p:childTnLst>
                              <p:par>
                                <p:cTn id="47" presetID="26" presetClass="emph" presetSubtype="0" repeatCount="5000" fill="hold" nodeType="afterEffect">
                                  <p:stCondLst>
                                    <p:cond delay="0"/>
                                  </p:stCondLst>
                                  <p:childTnLst>
                                    <p:animEffect transition="out" filter="fade">
                                      <p:cBhvr>
                                        <p:cTn id="48" dur="500" tmFilter="0, 0; .2, .5; .8, .5; 1, 0"/>
                                        <p:tgtEl>
                                          <p:spTgt spid="25"/>
                                        </p:tgtEl>
                                      </p:cBhvr>
                                    </p:animEffect>
                                    <p:animScale>
                                      <p:cBhvr>
                                        <p:cTn id="49" dur="250" autoRev="1" fill="hold"/>
                                        <p:tgtEl>
                                          <p:spTgt spid="25"/>
                                        </p:tgtEl>
                                      </p:cBhvr>
                                      <p:by x="105000" y="105000"/>
                                    </p:animScale>
                                  </p:childTnLst>
                                  <p:subTnLst>
                                    <p:audio>
                                      <p:cMediaNode vol="80000">
                                        <p:cTn display="0" masterRel="sameClick">
                                          <p:stCondLst>
                                            <p:cond evt="begin" delay="0">
                                              <p:tn val="47"/>
                                            </p:cond>
                                          </p:stCondLst>
                                          <p:endCondLst>
                                            <p:cond evt="onStopAudio" delay="0">
                                              <p:tgtEl>
                                                <p:sldTgt/>
                                              </p:tgtEl>
                                            </p:cond>
                                          </p:endCondLst>
                                        </p:cTn>
                                        <p:tgtEl>
                                          <p:sndTgt r:embed="rId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iterate type="lt">
                                    <p:tmPct val="0"/>
                                  </p:iterate>
                                  <p:childTnLst>
                                    <p:animClr clrSpc="rgb" dir="cw">
                                      <p:cBhvr>
                                        <p:cTn id="54" dur="250" fill="hold"/>
                                        <p:tgtEl>
                                          <p:spTgt spid="18"/>
                                        </p:tgtEl>
                                        <p:attrNameLst>
                                          <p:attrName>fillcolor</p:attrName>
                                        </p:attrNameLst>
                                      </p:cBhvr>
                                      <p:to>
                                        <a:srgbClr val="FFF2CC"/>
                                      </p:to>
                                    </p:animClr>
                                    <p:set>
                                      <p:cBhvr>
                                        <p:cTn id="55" dur="250" fill="hold"/>
                                        <p:tgtEl>
                                          <p:spTgt spid="18"/>
                                        </p:tgtEl>
                                        <p:attrNameLst>
                                          <p:attrName>fill.type</p:attrName>
                                        </p:attrNameLst>
                                      </p:cBhvr>
                                      <p:to>
                                        <p:strVal val="solid"/>
                                      </p:to>
                                    </p:set>
                                    <p:set>
                                      <p:cBhvr>
                                        <p:cTn id="56" dur="250" fill="hold"/>
                                        <p:tgtEl>
                                          <p:spTgt spid="18"/>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childTnLst>
                    </p:cTn>
                  </p:par>
                  <p:par>
                    <p:cTn id="57" fill="hold">
                      <p:stCondLst>
                        <p:cond delay="indefinite"/>
                      </p:stCondLst>
                      <p:childTnLst>
                        <p:par>
                          <p:cTn id="58" fill="hold">
                            <p:stCondLst>
                              <p:cond delay="0"/>
                            </p:stCondLst>
                            <p:childTnLst>
                              <p:par>
                                <p:cTn id="59" presetID="1" presetClass="emph" presetSubtype="2" fill="hold" nodeType="clickEffect">
                                  <p:stCondLst>
                                    <p:cond delay="0"/>
                                  </p:stCondLst>
                                  <p:iterate type="lt">
                                    <p:tmPct val="0"/>
                                  </p:iterate>
                                  <p:childTnLst>
                                    <p:animClr clrSpc="rgb" dir="cw">
                                      <p:cBhvr>
                                        <p:cTn id="60" dur="250" fill="hold"/>
                                        <p:tgtEl>
                                          <p:spTgt spid="12"/>
                                        </p:tgtEl>
                                        <p:attrNameLst>
                                          <p:attrName>fillcolor</p:attrName>
                                        </p:attrNameLst>
                                      </p:cBhvr>
                                      <p:to>
                                        <a:srgbClr val="FFF2CC"/>
                                      </p:to>
                                    </p:animClr>
                                    <p:set>
                                      <p:cBhvr>
                                        <p:cTn id="61" dur="250" fill="hold"/>
                                        <p:tgtEl>
                                          <p:spTgt spid="12"/>
                                        </p:tgtEl>
                                        <p:attrNameLst>
                                          <p:attrName>fill.type</p:attrName>
                                        </p:attrNameLst>
                                      </p:cBhvr>
                                      <p:to>
                                        <p:strVal val="solid"/>
                                      </p:to>
                                    </p:set>
                                    <p:set>
                                      <p:cBhvr>
                                        <p:cTn id="62" dur="250" fill="hold"/>
                                        <p:tgtEl>
                                          <p:spTgt spid="12"/>
                                        </p:tgtEl>
                                        <p:attrNameLst>
                                          <p:attrName>fill.on</p:attrName>
                                        </p:attrNameLst>
                                      </p:cBhvr>
                                      <p:to>
                                        <p:strVal val="true"/>
                                      </p:to>
                                    </p:set>
                                  </p:childTnLst>
                                  <p:subTnLst>
                                    <p:audio>
                                      <p:cMediaNode>
                                        <p:cTn display="0" masterRel="sameClick">
                                          <p:stCondLst>
                                            <p:cond evt="begin" delay="0">
                                              <p:tn val="59"/>
                                            </p:cond>
                                          </p:stCondLst>
                                          <p:endCondLst>
                                            <p:cond evt="onStopAudio" delay="0">
                                              <p:tgtEl>
                                                <p:sldTgt/>
                                              </p:tgtEl>
                                            </p:cond>
                                          </p:endCondLst>
                                        </p:cTn>
                                        <p:tgtEl>
                                          <p:sndTgt r:embed="rId3" name="click.wav"/>
                                        </p:tgtEl>
                                      </p:cMediaNode>
                                    </p:audio>
                                  </p:subTnLst>
                                </p:cTn>
                              </p:par>
                              <p:par>
                                <p:cTn id="63" presetID="23" presetClass="entr" presetSubtype="32" fill="hold" nodeType="withEffect">
                                  <p:stCondLst>
                                    <p:cond delay="1000"/>
                                  </p:stCondLst>
                                  <p:childTnLst>
                                    <p:set>
                                      <p:cBhvr>
                                        <p:cTn id="64" dur="1" fill="hold">
                                          <p:stCondLst>
                                            <p:cond delay="0"/>
                                          </p:stCondLst>
                                        </p:cTn>
                                        <p:tgtEl>
                                          <p:spTgt spid="14"/>
                                        </p:tgtEl>
                                        <p:attrNameLst>
                                          <p:attrName>style.visibility</p:attrName>
                                        </p:attrNameLst>
                                      </p:cBhvr>
                                      <p:to>
                                        <p:strVal val="visible"/>
                                      </p:to>
                                    </p:set>
                                    <p:anim calcmode="lin" valueType="num">
                                      <p:cBhvr>
                                        <p:cTn id="65" dur="250" fill="hold"/>
                                        <p:tgtEl>
                                          <p:spTgt spid="14"/>
                                        </p:tgtEl>
                                        <p:attrNameLst>
                                          <p:attrName>ppt_w</p:attrName>
                                        </p:attrNameLst>
                                      </p:cBhvr>
                                      <p:tavLst>
                                        <p:tav tm="0">
                                          <p:val>
                                            <p:strVal val="4*#ppt_w"/>
                                          </p:val>
                                        </p:tav>
                                        <p:tav tm="100000">
                                          <p:val>
                                            <p:strVal val="#ppt_w"/>
                                          </p:val>
                                        </p:tav>
                                      </p:tavLst>
                                    </p:anim>
                                    <p:anim calcmode="lin" valueType="num">
                                      <p:cBhvr>
                                        <p:cTn id="66"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3"/>
                                            </p:cond>
                                          </p:stCondLst>
                                          <p:endCondLst>
                                            <p:cond evt="onStopAudio" delay="0">
                                              <p:tgtEl>
                                                <p:sldTgt/>
                                              </p:tgtEl>
                                            </p:cond>
                                          </p:endCondLst>
                                        </p:cTn>
                                        <p:tgtEl>
                                          <p:sndTgt r:embed="rId4" name="Check mark.wav"/>
                                        </p:tgtEl>
                                      </p:cMediaNode>
                                    </p:audio>
                                  </p:subTnLst>
                                </p:cTn>
                              </p:par>
                              <p:par>
                                <p:cTn id="67" presetID="1" presetClass="emph" presetSubtype="2" fill="hold" nodeType="withEffect">
                                  <p:stCondLst>
                                    <p:cond delay="1000"/>
                                  </p:stCondLst>
                                  <p:iterate type="lt">
                                    <p:tmPct val="0"/>
                                  </p:iterate>
                                  <p:childTnLst>
                                    <p:animClr clrSpc="rgb" dir="cw">
                                      <p:cBhvr>
                                        <p:cTn id="68" dur="250" fill="hold"/>
                                        <p:tgtEl>
                                          <p:spTgt spid="12"/>
                                        </p:tgtEl>
                                        <p:attrNameLst>
                                          <p:attrName>fillcolor</p:attrName>
                                        </p:attrNameLst>
                                      </p:cBhvr>
                                      <p:to>
                                        <a:srgbClr val="00B050"/>
                                      </p:to>
                                    </p:animClr>
                                    <p:set>
                                      <p:cBhvr>
                                        <p:cTn id="69" dur="250" fill="hold"/>
                                        <p:tgtEl>
                                          <p:spTgt spid="12"/>
                                        </p:tgtEl>
                                        <p:attrNameLst>
                                          <p:attrName>fill.type</p:attrName>
                                        </p:attrNameLst>
                                      </p:cBhvr>
                                      <p:to>
                                        <p:strVal val="solid"/>
                                      </p:to>
                                    </p:set>
                                    <p:set>
                                      <p:cBhvr>
                                        <p:cTn id="70"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1" restart="whenNotActive" fill="hold" evtFilter="cancelBubble" nodeType="interactiveSeq">
                <p:stCondLst>
                  <p:cond evt="onClick" delay="0">
                    <p:tgtEl>
                      <p:spTgt spid="17"/>
                    </p:tgtEl>
                  </p:cond>
                </p:stCondLst>
                <p:endSync evt="end" delay="0">
                  <p:rtn val="all"/>
                </p:endSync>
                <p:childTnLst>
                  <p:par>
                    <p:cTn id="72" fill="hold">
                      <p:stCondLst>
                        <p:cond delay="0"/>
                      </p:stCondLst>
                      <p:childTnLst>
                        <p:par>
                          <p:cTn id="73" fill="hold">
                            <p:stCondLst>
                              <p:cond delay="0"/>
                            </p:stCondLst>
                            <p:childTnLst>
                              <p:par>
                                <p:cTn id="74" presetID="1" presetClass="emph" presetSubtype="2" fill="hold" nodeType="clickEffect">
                                  <p:stCondLst>
                                    <p:cond delay="0"/>
                                  </p:stCondLst>
                                  <p:iterate type="lt">
                                    <p:tmPct val="0"/>
                                  </p:iterate>
                                  <p:childTnLst>
                                    <p:animClr clrSpc="rgb" dir="cw">
                                      <p:cBhvr>
                                        <p:cTn id="75" dur="250" fill="hold"/>
                                        <p:tgtEl>
                                          <p:spTgt spid="17"/>
                                        </p:tgtEl>
                                        <p:attrNameLst>
                                          <p:attrName>fillcolor</p:attrName>
                                        </p:attrNameLst>
                                      </p:cBhvr>
                                      <p:to>
                                        <a:srgbClr val="FFF2CC"/>
                                      </p:to>
                                    </p:animClr>
                                    <p:set>
                                      <p:cBhvr>
                                        <p:cTn id="76" dur="250" fill="hold"/>
                                        <p:tgtEl>
                                          <p:spTgt spid="17"/>
                                        </p:tgtEl>
                                        <p:attrNameLst>
                                          <p:attrName>fill.type</p:attrName>
                                        </p:attrNameLst>
                                      </p:cBhvr>
                                      <p:to>
                                        <p:strVal val="solid"/>
                                      </p:to>
                                    </p:set>
                                    <p:set>
                                      <p:cBhvr>
                                        <p:cTn id="77" dur="250" fill="hold"/>
                                        <p:tgtEl>
                                          <p:spTgt spid="17"/>
                                        </p:tgtEl>
                                        <p:attrNameLst>
                                          <p:attrName>fill.on</p:attrName>
                                        </p:attrNameLst>
                                      </p:cBhvr>
                                      <p:to>
                                        <p:strVal val="true"/>
                                      </p:to>
                                    </p:set>
                                  </p:childTnLst>
                                  <p:subTnLst>
                                    <p:audio>
                                      <p:cMediaNode>
                                        <p:cTn display="0" masterRel="sameClick">
                                          <p:stCondLst>
                                            <p:cond evt="begin" delay="0">
                                              <p:tn val="74"/>
                                            </p:cond>
                                          </p:stCondLst>
                                          <p:endCondLst>
                                            <p:cond evt="onStopAudio" delay="0">
                                              <p:tgtEl>
                                                <p:sldTgt/>
                                              </p:tgtEl>
                                            </p:cond>
                                          </p:endCondLst>
                                        </p:cTn>
                                        <p:tgtEl>
                                          <p:sndTgt r:embed="rId3" name="click.wav"/>
                                        </p:tgtEl>
                                      </p:cMediaNode>
                                    </p:audio>
                                  </p:subTnLst>
                                </p:cTn>
                              </p:par>
                              <p:par>
                                <p:cTn id="78" presetID="23" presetClass="entr" presetSubtype="32" fill="hold" nodeType="withEffect">
                                  <p:stCondLst>
                                    <p:cond delay="1000"/>
                                  </p:stCondLst>
                                  <p:childTnLst>
                                    <p:set>
                                      <p:cBhvr>
                                        <p:cTn id="79" dur="1" fill="hold">
                                          <p:stCondLst>
                                            <p:cond delay="0"/>
                                          </p:stCondLst>
                                        </p:cTn>
                                        <p:tgtEl>
                                          <p:spTgt spid="28"/>
                                        </p:tgtEl>
                                        <p:attrNameLst>
                                          <p:attrName>style.visibility</p:attrName>
                                        </p:attrNameLst>
                                      </p:cBhvr>
                                      <p:to>
                                        <p:strVal val="visible"/>
                                      </p:to>
                                    </p:set>
                                    <p:anim calcmode="lin" valueType="num">
                                      <p:cBhvr>
                                        <p:cTn id="80" dur="250" fill="hold"/>
                                        <p:tgtEl>
                                          <p:spTgt spid="28"/>
                                        </p:tgtEl>
                                        <p:attrNameLst>
                                          <p:attrName>ppt_w</p:attrName>
                                        </p:attrNameLst>
                                      </p:cBhvr>
                                      <p:tavLst>
                                        <p:tav tm="0">
                                          <p:val>
                                            <p:strVal val="4*#ppt_w"/>
                                          </p:val>
                                        </p:tav>
                                        <p:tav tm="100000">
                                          <p:val>
                                            <p:strVal val="#ppt_w"/>
                                          </p:val>
                                        </p:tav>
                                      </p:tavLst>
                                    </p:anim>
                                    <p:anim calcmode="lin" valueType="num">
                                      <p:cBhvr>
                                        <p:cTn id="81"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8"/>
                                            </p:cond>
                                          </p:stCondLst>
                                          <p:endCondLst>
                                            <p:cond evt="onStopAudio" delay="0">
                                              <p:tgtEl>
                                                <p:sldTgt/>
                                              </p:tgtEl>
                                            </p:cond>
                                          </p:endCondLst>
                                        </p:cTn>
                                        <p:tgtEl>
                                          <p:sndTgt r:embed="rId5" name="Wrong Buzzer.wav"/>
                                        </p:tgtEl>
                                      </p:cMediaNode>
                                    </p:audio>
                                  </p:subTnLst>
                                </p:cTn>
                              </p:par>
                              <p:par>
                                <p:cTn id="82" presetID="1" presetClass="emph" presetSubtype="2" fill="hold" nodeType="withEffect">
                                  <p:stCondLst>
                                    <p:cond delay="1000"/>
                                  </p:stCondLst>
                                  <p:iterate type="lt">
                                    <p:tmPct val="0"/>
                                  </p:iterate>
                                  <p:childTnLst>
                                    <p:animClr clrSpc="rgb" dir="cw">
                                      <p:cBhvr>
                                        <p:cTn id="83" dur="250" fill="hold"/>
                                        <p:tgtEl>
                                          <p:spTgt spid="17"/>
                                        </p:tgtEl>
                                        <p:attrNameLst>
                                          <p:attrName>fillcolor</p:attrName>
                                        </p:attrNameLst>
                                      </p:cBhvr>
                                      <p:to>
                                        <a:srgbClr val="FEB002"/>
                                      </p:to>
                                    </p:animClr>
                                    <p:set>
                                      <p:cBhvr>
                                        <p:cTn id="84" dur="250" fill="hold"/>
                                        <p:tgtEl>
                                          <p:spTgt spid="17"/>
                                        </p:tgtEl>
                                        <p:attrNameLst>
                                          <p:attrName>fill.type</p:attrName>
                                        </p:attrNameLst>
                                      </p:cBhvr>
                                      <p:to>
                                        <p:strVal val="solid"/>
                                      </p:to>
                                    </p:set>
                                    <p:set>
                                      <p:cBhvr>
                                        <p:cTn id="85"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86" restart="whenNotActive" fill="hold" evtFilter="cancelBubble" nodeType="interactiveSeq">
                <p:stCondLst>
                  <p:cond evt="onClick" delay="0">
                    <p:tgtEl>
                      <p:spTgt spid="18"/>
                    </p:tgtEl>
                  </p:cond>
                </p:stCondLst>
                <p:endSync evt="end" delay="0">
                  <p:rtn val="all"/>
                </p:endSync>
                <p:childTnLst>
                  <p:par>
                    <p:cTn id="87" fill="hold">
                      <p:stCondLst>
                        <p:cond delay="0"/>
                      </p:stCondLst>
                      <p:childTnLst>
                        <p:par>
                          <p:cTn id="88" fill="hold">
                            <p:stCondLst>
                              <p:cond delay="0"/>
                            </p:stCondLst>
                            <p:childTnLst>
                              <p:par>
                                <p:cTn id="89" presetID="23" presetClass="entr" presetSubtype="32" fill="hold" nodeType="withEffect">
                                  <p:stCondLst>
                                    <p:cond delay="1000"/>
                                  </p:stCondLst>
                                  <p:childTnLst>
                                    <p:set>
                                      <p:cBhvr>
                                        <p:cTn id="90" dur="1" fill="hold">
                                          <p:stCondLst>
                                            <p:cond delay="0"/>
                                          </p:stCondLst>
                                        </p:cTn>
                                        <p:tgtEl>
                                          <p:spTgt spid="29"/>
                                        </p:tgtEl>
                                        <p:attrNameLst>
                                          <p:attrName>style.visibility</p:attrName>
                                        </p:attrNameLst>
                                      </p:cBhvr>
                                      <p:to>
                                        <p:strVal val="visible"/>
                                      </p:to>
                                    </p:set>
                                    <p:anim calcmode="lin" valueType="num">
                                      <p:cBhvr>
                                        <p:cTn id="91" dur="250" fill="hold"/>
                                        <p:tgtEl>
                                          <p:spTgt spid="29"/>
                                        </p:tgtEl>
                                        <p:attrNameLst>
                                          <p:attrName>ppt_w</p:attrName>
                                        </p:attrNameLst>
                                      </p:cBhvr>
                                      <p:tavLst>
                                        <p:tav tm="0">
                                          <p:val>
                                            <p:strVal val="4*#ppt_w"/>
                                          </p:val>
                                        </p:tav>
                                        <p:tav tm="100000">
                                          <p:val>
                                            <p:strVal val="#ppt_w"/>
                                          </p:val>
                                        </p:tav>
                                      </p:tavLst>
                                    </p:anim>
                                    <p:anim calcmode="lin" valueType="num">
                                      <p:cBhvr>
                                        <p:cTn id="92"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9"/>
                                            </p:cond>
                                          </p:stCondLst>
                                          <p:endCondLst>
                                            <p:cond evt="onStopAudio" delay="0">
                                              <p:tgtEl>
                                                <p:sldTgt/>
                                              </p:tgtEl>
                                            </p:cond>
                                          </p:endCondLst>
                                        </p:cTn>
                                        <p:tgtEl>
                                          <p:sndTgt r:embed="rId5" name="Wrong Buzzer.wav"/>
                                        </p:tgtEl>
                                      </p:cMediaNode>
                                    </p:audio>
                                  </p:subTnLst>
                                </p:cTn>
                              </p:par>
                              <p:par>
                                <p:cTn id="93" presetID="1" presetClass="emph" presetSubtype="2" fill="hold" nodeType="withEffect">
                                  <p:stCondLst>
                                    <p:cond delay="1000"/>
                                  </p:stCondLst>
                                  <p:iterate type="lt">
                                    <p:tmPct val="0"/>
                                  </p:iterate>
                                  <p:childTnLst>
                                    <p:animClr clrSpc="rgb" dir="cw">
                                      <p:cBhvr>
                                        <p:cTn id="94" dur="250" fill="hold"/>
                                        <p:tgtEl>
                                          <p:spTgt spid="18"/>
                                        </p:tgtEl>
                                        <p:attrNameLst>
                                          <p:attrName>fillcolor</p:attrName>
                                        </p:attrNameLst>
                                      </p:cBhvr>
                                      <p:to>
                                        <a:srgbClr val="FEB002"/>
                                      </p:to>
                                    </p:animClr>
                                    <p:set>
                                      <p:cBhvr>
                                        <p:cTn id="95" dur="250" fill="hold"/>
                                        <p:tgtEl>
                                          <p:spTgt spid="18"/>
                                        </p:tgtEl>
                                        <p:attrNameLst>
                                          <p:attrName>fill.type</p:attrName>
                                        </p:attrNameLst>
                                      </p:cBhvr>
                                      <p:to>
                                        <p:strVal val="solid"/>
                                      </p:to>
                                    </p:set>
                                    <p:set>
                                      <p:cBhvr>
                                        <p:cTn id="96"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97" restart="whenNotActive" fill="hold" evtFilter="cancelBubble" nodeType="interactiveSeq">
                <p:stCondLst>
                  <p:cond evt="onClick" delay="0">
                    <p:tgtEl>
                      <p:spTgt spid="19"/>
                    </p:tgtEl>
                  </p:cond>
                </p:stCondLst>
                <p:endSync evt="end" delay="0">
                  <p:rtn val="all"/>
                </p:endSync>
                <p:childTnLst>
                  <p:par>
                    <p:cTn id="98" fill="hold">
                      <p:stCondLst>
                        <p:cond delay="0"/>
                      </p:stCondLst>
                      <p:childTnLst>
                        <p:par>
                          <p:cTn id="99" fill="hold">
                            <p:stCondLst>
                              <p:cond delay="0"/>
                            </p:stCondLst>
                            <p:childTnLst>
                              <p:par>
                                <p:cTn id="100" presetID="1" presetClass="emph" presetSubtype="2" fill="hold" nodeType="clickEffect">
                                  <p:stCondLst>
                                    <p:cond delay="0"/>
                                  </p:stCondLst>
                                  <p:iterate type="lt">
                                    <p:tmPct val="0"/>
                                  </p:iterate>
                                  <p:childTnLst>
                                    <p:animClr clrSpc="rgb" dir="cw">
                                      <p:cBhvr>
                                        <p:cTn id="101" dur="250" fill="hold"/>
                                        <p:tgtEl>
                                          <p:spTgt spid="19"/>
                                        </p:tgtEl>
                                        <p:attrNameLst>
                                          <p:attrName>fillcolor</p:attrName>
                                        </p:attrNameLst>
                                      </p:cBhvr>
                                      <p:to>
                                        <a:srgbClr val="FFF2CC"/>
                                      </p:to>
                                    </p:animClr>
                                    <p:set>
                                      <p:cBhvr>
                                        <p:cTn id="102" dur="250" fill="hold"/>
                                        <p:tgtEl>
                                          <p:spTgt spid="19"/>
                                        </p:tgtEl>
                                        <p:attrNameLst>
                                          <p:attrName>fill.type</p:attrName>
                                        </p:attrNameLst>
                                      </p:cBhvr>
                                      <p:to>
                                        <p:strVal val="solid"/>
                                      </p:to>
                                    </p:set>
                                    <p:set>
                                      <p:cBhvr>
                                        <p:cTn id="103" dur="250" fill="hold"/>
                                        <p:tgtEl>
                                          <p:spTgt spid="19"/>
                                        </p:tgtEl>
                                        <p:attrNameLst>
                                          <p:attrName>fill.on</p:attrName>
                                        </p:attrNameLst>
                                      </p:cBhvr>
                                      <p:to>
                                        <p:strVal val="true"/>
                                      </p:to>
                                    </p:set>
                                  </p:childTnLst>
                                  <p:subTnLst>
                                    <p:audio>
                                      <p:cMediaNode>
                                        <p:cTn display="0" masterRel="sameClick">
                                          <p:stCondLst>
                                            <p:cond evt="begin" delay="0">
                                              <p:tn val="100"/>
                                            </p:cond>
                                          </p:stCondLst>
                                          <p:endCondLst>
                                            <p:cond evt="onStopAudio" delay="0">
                                              <p:tgtEl>
                                                <p:sldTgt/>
                                              </p:tgtEl>
                                            </p:cond>
                                          </p:endCondLst>
                                        </p:cTn>
                                        <p:tgtEl>
                                          <p:sndTgt r:embed="rId3" name="click.wav"/>
                                        </p:tgtEl>
                                      </p:cMediaNode>
                                    </p:audio>
                                  </p:subTnLst>
                                </p:cTn>
                              </p:par>
                              <p:par>
                                <p:cTn id="104" presetID="23" presetClass="entr" presetSubtype="32" fill="hold" nodeType="withEffect">
                                  <p:stCondLst>
                                    <p:cond delay="1000"/>
                                  </p:stCondLst>
                                  <p:childTnLst>
                                    <p:set>
                                      <p:cBhvr>
                                        <p:cTn id="105" dur="1" fill="hold">
                                          <p:stCondLst>
                                            <p:cond delay="0"/>
                                          </p:stCondLst>
                                        </p:cTn>
                                        <p:tgtEl>
                                          <p:spTgt spid="30"/>
                                        </p:tgtEl>
                                        <p:attrNameLst>
                                          <p:attrName>style.visibility</p:attrName>
                                        </p:attrNameLst>
                                      </p:cBhvr>
                                      <p:to>
                                        <p:strVal val="visible"/>
                                      </p:to>
                                    </p:set>
                                    <p:anim calcmode="lin" valueType="num">
                                      <p:cBhvr>
                                        <p:cTn id="106" dur="250" fill="hold"/>
                                        <p:tgtEl>
                                          <p:spTgt spid="30"/>
                                        </p:tgtEl>
                                        <p:attrNameLst>
                                          <p:attrName>ppt_w</p:attrName>
                                        </p:attrNameLst>
                                      </p:cBhvr>
                                      <p:tavLst>
                                        <p:tav tm="0">
                                          <p:val>
                                            <p:strVal val="4*#ppt_w"/>
                                          </p:val>
                                        </p:tav>
                                        <p:tav tm="100000">
                                          <p:val>
                                            <p:strVal val="#ppt_w"/>
                                          </p:val>
                                        </p:tav>
                                      </p:tavLst>
                                    </p:anim>
                                    <p:anim calcmode="lin" valueType="num">
                                      <p:cBhvr>
                                        <p:cTn id="107"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4"/>
                                            </p:cond>
                                          </p:stCondLst>
                                          <p:endCondLst>
                                            <p:cond evt="onStopAudio" delay="0">
                                              <p:tgtEl>
                                                <p:sldTgt/>
                                              </p:tgtEl>
                                            </p:cond>
                                          </p:endCondLst>
                                        </p:cTn>
                                        <p:tgtEl>
                                          <p:sndTgt r:embed="rId5" name="Wrong Buzzer.wav"/>
                                        </p:tgtEl>
                                      </p:cMediaNode>
                                    </p:audio>
                                  </p:subTnLst>
                                </p:cTn>
                              </p:par>
                              <p:par>
                                <p:cTn id="108" presetID="1" presetClass="emph" presetSubtype="2" fill="hold" nodeType="withEffect">
                                  <p:stCondLst>
                                    <p:cond delay="1000"/>
                                  </p:stCondLst>
                                  <p:iterate type="lt">
                                    <p:tmPct val="0"/>
                                  </p:iterate>
                                  <p:childTnLst>
                                    <p:animClr clrSpc="rgb" dir="cw">
                                      <p:cBhvr>
                                        <p:cTn id="109" dur="250" fill="hold"/>
                                        <p:tgtEl>
                                          <p:spTgt spid="19"/>
                                        </p:tgtEl>
                                        <p:attrNameLst>
                                          <p:attrName>fillcolor</p:attrName>
                                        </p:attrNameLst>
                                      </p:cBhvr>
                                      <p:to>
                                        <a:srgbClr val="FEB002"/>
                                      </p:to>
                                    </p:animClr>
                                    <p:set>
                                      <p:cBhvr>
                                        <p:cTn id="110" dur="250" fill="hold"/>
                                        <p:tgtEl>
                                          <p:spTgt spid="19"/>
                                        </p:tgtEl>
                                        <p:attrNameLst>
                                          <p:attrName>fill.type</p:attrName>
                                        </p:attrNameLst>
                                      </p:cBhvr>
                                      <p:to>
                                        <p:strVal val="solid"/>
                                      </p:to>
                                    </p:set>
                                    <p:set>
                                      <p:cBhvr>
                                        <p:cTn id="111"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6" grpId="0" bldLvl="0" animBg="1"/>
      <p:bldP spid="12" grpId="0" bldLvl="0" animBg="1"/>
      <p:bldP spid="17" grpId="0" bldLvl="0" animBg="1"/>
      <p:bldP spid="18" grpId="0" bldLvl="0" animBg="1"/>
      <p:bldP spid="19" grpId="0" bldLvl="0" animBg="1"/>
      <p:bldP spid="2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t="-1000" b="-1000"/>
          </a:stretch>
        </a:blipFill>
        <a:effectLst/>
      </p:bgPr>
    </p:bg>
    <p:spTree>
      <p:nvGrpSpPr>
        <p:cNvPr id="1" name=""/>
        <p:cNvGrpSpPr/>
        <p:nvPr/>
      </p:nvGrpSpPr>
      <p:grpSpPr>
        <a:xfrm>
          <a:off x="0" y="0"/>
          <a:ext cx="0" cy="0"/>
          <a:chOff x="0" y="0"/>
          <a:chExt cx="0" cy="0"/>
        </a:xfrm>
      </p:grpSpPr>
      <p:sp>
        <p:nvSpPr>
          <p:cNvPr id="6" name="Snip Diagonal Corner Rectangle 3"/>
          <p:cNvSpPr/>
          <p:nvPr/>
        </p:nvSpPr>
        <p:spPr>
          <a:xfrm>
            <a:off x="1890395" y="218440"/>
            <a:ext cx="9984740" cy="1316355"/>
          </a:xfrm>
          <a:prstGeom prst="round2DiagRect">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3200" b="1"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Câu </a:t>
            </a:r>
            <a:r>
              <a:rPr lang="vi-VN" altLang="en-US" sz="3200" b="1" dirty="0"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3:</a:t>
            </a:r>
            <a:r>
              <a:rPr lang="en-US" altLang="en-US" sz="3200" b="1" dirty="0" err="1"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Trạng</a:t>
            </a:r>
            <a:r>
              <a:rPr lang="en-US" altLang="en-US" sz="3200" b="1" dirty="0"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thái</a:t>
            </a:r>
            <a:r>
              <a:rPr lang="en-US" altLang="en-US" sz="3200" b="1" dirty="0"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cảm</a:t>
            </a:r>
            <a:r>
              <a:rPr lang="en-US" altLang="en-US" sz="3200" b="1" dirty="0"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xúc</a:t>
            </a:r>
            <a:r>
              <a:rPr lang="en-US" altLang="en-US" sz="3200" b="1" dirty="0"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chủ</a:t>
            </a:r>
            <a:r>
              <a:rPr lang="en-US" altLang="en-US" sz="3200" b="1" dirty="0"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đạo</a:t>
            </a:r>
            <a:r>
              <a:rPr lang="en-US" altLang="en-US" sz="3200" b="1" dirty="0"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trong</a:t>
            </a:r>
            <a:r>
              <a:rPr lang="en-US" altLang="en-US" sz="3200" b="1" dirty="0"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bài</a:t>
            </a:r>
            <a:r>
              <a:rPr lang="en-US" altLang="en-US" sz="3200" b="1" dirty="0"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thơ</a:t>
            </a:r>
            <a:r>
              <a:rPr lang="en-US" altLang="en-US" sz="3200" b="1" dirty="0"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Cảnh</a:t>
            </a:r>
            <a:r>
              <a:rPr lang="en-US" altLang="en-US" sz="3200" b="1" dirty="0"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rừng</a:t>
            </a:r>
            <a:r>
              <a:rPr lang="en-US" altLang="en-US" sz="3200" b="1" dirty="0"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Việt</a:t>
            </a:r>
            <a:r>
              <a:rPr lang="en-US" altLang="en-US" sz="3200" b="1" dirty="0"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Bắc</a:t>
            </a:r>
            <a:r>
              <a:rPr lang="en-US" altLang="en-US" sz="3200" b="1" dirty="0"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là</a:t>
            </a:r>
            <a:r>
              <a:rPr lang="en-US" altLang="en-US" sz="3200" b="1" dirty="0"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gì</a:t>
            </a:r>
            <a:r>
              <a:rPr lang="en-US" altLang="en-US" sz="3200" b="1" dirty="0"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a:t>
            </a:r>
            <a:endParaRPr lang="vi-VN" altLang="en-US" sz="3200" b="1" dirty="0">
              <a:solidFill>
                <a:srgbClr val="4472C4"/>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Rectangle: Rounded Corners 11"/>
          <p:cNvSpPr/>
          <p:nvPr/>
        </p:nvSpPr>
        <p:spPr>
          <a:xfrm>
            <a:off x="1903775" y="2225466"/>
            <a:ext cx="10006676" cy="952641"/>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srgbClr val="C00000"/>
                </a:solidFill>
                <a:latin typeface="Times New Roman" panose="02020603050405020304" pitchFamily="18" charset="0"/>
                <a:cs typeface="Times New Roman" panose="02020603050405020304" pitchFamily="18" charset="0"/>
              </a:rPr>
              <a:t>A. </a:t>
            </a:r>
            <a:r>
              <a:rPr lang="en-US" sz="3200" b="1" dirty="0" err="1" smtClean="0">
                <a:solidFill>
                  <a:srgbClr val="C00000"/>
                </a:solidFill>
                <a:latin typeface="Times New Roman" panose="02020603050405020304" pitchFamily="18" charset="0"/>
                <a:cs typeface="Times New Roman" panose="02020603050405020304" pitchFamily="18" charset="0"/>
              </a:rPr>
              <a:t>Nuối</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tiếc</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bâng</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khuâng</a:t>
            </a:r>
            <a:r>
              <a:rPr lang="vi-VN" altLang="en-US" sz="3200" b="1" dirty="0" smtClean="0">
                <a:solidFill>
                  <a:srgbClr val="C00000"/>
                </a:solidFill>
                <a:latin typeface="Times New Roman" panose="02020603050405020304" pitchFamily="18" charset="0"/>
                <a:cs typeface="Times New Roman" panose="02020603050405020304" pitchFamily="18" charset="0"/>
              </a:rPr>
              <a:t>.</a:t>
            </a:r>
            <a:endParaRPr lang="vi-VN" altLang="en-US" sz="3200" b="1" dirty="0">
              <a:solidFill>
                <a:srgbClr val="C0000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0625228" y="2245092"/>
            <a:ext cx="1017466" cy="886429"/>
          </a:xfrm>
          <a:prstGeom prst="rect">
            <a:avLst/>
          </a:prstGeom>
        </p:spPr>
      </p:pic>
      <p:sp>
        <p:nvSpPr>
          <p:cNvPr id="17" name="Rectangle: Rounded Corners 16"/>
          <p:cNvSpPr/>
          <p:nvPr/>
        </p:nvSpPr>
        <p:spPr>
          <a:xfrm>
            <a:off x="1853075" y="4657660"/>
            <a:ext cx="10025380" cy="809625"/>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500" algn="just" eaLnBrk="0" hangingPunct="0"/>
            <a:r>
              <a:rPr lang="en-US" altLang="en-US" sz="3200" b="1" dirty="0">
                <a:solidFill>
                  <a:srgbClr val="C00000"/>
                </a:solidFill>
                <a:latin typeface="Times New Roman" panose="02020603050405020304" pitchFamily="18" charset="0"/>
                <a:cs typeface="Times New Roman" panose="02020603050405020304" pitchFamily="18" charset="0"/>
                <a:sym typeface="+mn-ea"/>
              </a:rPr>
              <a:t>C</a:t>
            </a:r>
            <a:r>
              <a:rPr lang="vi-VN" altLang="en-US" sz="3200" b="1" dirty="0">
                <a:solidFill>
                  <a:srgbClr val="C00000"/>
                </a:solidFill>
                <a:latin typeface="Times New Roman" panose="02020603050405020304" pitchFamily="18" charset="0"/>
                <a:cs typeface="Times New Roman" panose="02020603050405020304" pitchFamily="18" charset="0"/>
                <a:sym typeface="+mn-ea"/>
              </a:rPr>
              <a:t>. </a:t>
            </a:r>
            <a:r>
              <a:rPr lang="en-US" altLang="en-US" sz="3200" b="1" dirty="0" err="1" smtClean="0">
                <a:solidFill>
                  <a:srgbClr val="C00000"/>
                </a:solidFill>
                <a:latin typeface="Times New Roman" panose="02020603050405020304" pitchFamily="18" charset="0"/>
                <a:cs typeface="Times New Roman" panose="02020603050405020304" pitchFamily="18" charset="0"/>
                <a:sym typeface="+mn-ea"/>
              </a:rPr>
              <a:t>Vui</a:t>
            </a:r>
            <a:r>
              <a:rPr lang="en-US" altLang="en-US" sz="32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3200" b="1" dirty="0" err="1" smtClean="0">
                <a:solidFill>
                  <a:srgbClr val="C00000"/>
                </a:solidFill>
                <a:latin typeface="Times New Roman" panose="02020603050405020304" pitchFamily="18" charset="0"/>
                <a:cs typeface="Times New Roman" panose="02020603050405020304" pitchFamily="18" charset="0"/>
                <a:sym typeface="+mn-ea"/>
              </a:rPr>
              <a:t>vẻ</a:t>
            </a:r>
            <a:r>
              <a:rPr lang="en-US" altLang="en-US" sz="32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3200" b="1" dirty="0" err="1" smtClean="0">
                <a:solidFill>
                  <a:srgbClr val="C00000"/>
                </a:solidFill>
                <a:latin typeface="Times New Roman" panose="02020603050405020304" pitchFamily="18" charset="0"/>
                <a:cs typeface="Times New Roman" panose="02020603050405020304" pitchFamily="18" charset="0"/>
                <a:sym typeface="+mn-ea"/>
              </a:rPr>
              <a:t>lạc</a:t>
            </a:r>
            <a:r>
              <a:rPr lang="en-US" altLang="en-US" sz="32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3200" b="1" dirty="0" err="1" smtClean="0">
                <a:solidFill>
                  <a:srgbClr val="C00000"/>
                </a:solidFill>
                <a:latin typeface="Times New Roman" panose="02020603050405020304" pitchFamily="18" charset="0"/>
                <a:cs typeface="Times New Roman" panose="02020603050405020304" pitchFamily="18" charset="0"/>
                <a:sym typeface="+mn-ea"/>
              </a:rPr>
              <a:t>quan</a:t>
            </a:r>
            <a:r>
              <a:rPr lang="vi-VN" altLang="en-US" sz="3200" b="1" dirty="0" smtClean="0">
                <a:solidFill>
                  <a:srgbClr val="C00000"/>
                </a:solidFill>
                <a:latin typeface="Times New Roman" panose="02020603050405020304" pitchFamily="18" charset="0"/>
                <a:cs typeface="Times New Roman" panose="02020603050405020304" pitchFamily="18" charset="0"/>
                <a:sym typeface="+mn-ea"/>
              </a:rPr>
              <a:t>. </a:t>
            </a:r>
            <a:endParaRPr lang="vi-VN" altLang="en-US" sz="3200" b="1" dirty="0">
              <a:solidFill>
                <a:srgbClr val="C00000"/>
              </a:solidFill>
              <a:latin typeface="Times New Roman" panose="02020603050405020304" pitchFamily="18" charset="0"/>
              <a:cs typeface="Times New Roman" panose="02020603050405020304" pitchFamily="18" charset="0"/>
              <a:sym typeface="+mn-ea"/>
            </a:endParaRPr>
          </a:p>
        </p:txBody>
      </p:sp>
      <p:sp>
        <p:nvSpPr>
          <p:cNvPr id="18" name="Rectangle: Rounded Corners 17"/>
          <p:cNvSpPr/>
          <p:nvPr/>
        </p:nvSpPr>
        <p:spPr>
          <a:xfrm>
            <a:off x="1903775" y="5768526"/>
            <a:ext cx="10070943" cy="952641"/>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srgbClr val="C00000"/>
                </a:solidFill>
                <a:latin typeface="Times New Roman" panose="02020603050405020304" pitchFamily="18" charset="0"/>
                <a:cs typeface="Times New Roman" panose="02020603050405020304" pitchFamily="18" charset="0"/>
              </a:rPr>
              <a:t>D. </a:t>
            </a:r>
            <a:r>
              <a:rPr lang="en-US" sz="3200" b="1" dirty="0" err="1" smtClean="0">
                <a:solidFill>
                  <a:srgbClr val="C00000"/>
                </a:solidFill>
                <a:latin typeface="Times New Roman" panose="02020603050405020304" pitchFamily="18" charset="0"/>
                <a:cs typeface="Times New Roman" panose="02020603050405020304" pitchFamily="18" charset="0"/>
              </a:rPr>
              <a:t>Xúc</a:t>
            </a:r>
            <a:r>
              <a:rPr lang="en-US" sz="3200" b="1" dirty="0" smtClean="0">
                <a:solidFill>
                  <a:srgbClr val="C00000"/>
                </a:solidFill>
                <a:latin typeface="Times New Roman" panose="02020603050405020304" pitchFamily="18" charset="0"/>
                <a:cs typeface="Times New Roman" panose="02020603050405020304" pitchFamily="18" charset="0"/>
              </a:rPr>
              <a:t> động, sung </a:t>
            </a:r>
            <a:r>
              <a:rPr lang="en-US" sz="3200" b="1" dirty="0" err="1" smtClean="0">
                <a:solidFill>
                  <a:srgbClr val="C00000"/>
                </a:solidFill>
                <a:latin typeface="Times New Roman" panose="02020603050405020304" pitchFamily="18" charset="0"/>
                <a:cs typeface="Times New Roman" panose="02020603050405020304" pitchFamily="18" charset="0"/>
              </a:rPr>
              <a:t>sướng</a:t>
            </a:r>
            <a:endParaRPr lang="vi-VN" sz="3200" b="1" dirty="0">
              <a:solidFill>
                <a:srgbClr val="C00000"/>
              </a:solidFill>
              <a:latin typeface="Times New Roman" panose="02020603050405020304" pitchFamily="18" charset="0"/>
              <a:cs typeface="Times New Roman" panose="02020603050405020304" pitchFamily="18" charset="0"/>
              <a:sym typeface="+mn-ea"/>
            </a:endParaRPr>
          </a:p>
        </p:txBody>
      </p:sp>
      <p:sp>
        <p:nvSpPr>
          <p:cNvPr id="19" name="Rectangle: Rounded Corners 18"/>
          <p:cNvSpPr/>
          <p:nvPr/>
        </p:nvSpPr>
        <p:spPr>
          <a:xfrm>
            <a:off x="1823133" y="3346727"/>
            <a:ext cx="10052002" cy="952641"/>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altLang="en-US" sz="3200" b="1" dirty="0">
                <a:solidFill>
                  <a:srgbClr val="C00000"/>
                </a:solidFill>
                <a:latin typeface="Times New Roman" panose="02020603050405020304" pitchFamily="18" charset="0"/>
                <a:cs typeface="Times New Roman" panose="02020603050405020304" pitchFamily="18" charset="0"/>
              </a:rPr>
              <a:t>B. </a:t>
            </a:r>
            <a:r>
              <a:rPr lang="en-US" altLang="en-US" sz="3200" b="1" dirty="0" err="1" smtClean="0">
                <a:solidFill>
                  <a:srgbClr val="C00000"/>
                </a:solidFill>
                <a:latin typeface="Times New Roman" panose="02020603050405020304" pitchFamily="18" charset="0"/>
                <a:cs typeface="Times New Roman" panose="02020603050405020304" pitchFamily="18" charset="0"/>
              </a:rPr>
              <a:t>Buồn</a:t>
            </a:r>
            <a:r>
              <a:rPr lang="en-US" altLang="en-US" sz="3200" b="1" dirty="0" smtClean="0">
                <a:solidFill>
                  <a:srgbClr val="C00000"/>
                </a:solidFill>
                <a:latin typeface="Times New Roman" panose="02020603050405020304" pitchFamily="18" charset="0"/>
                <a:cs typeface="Times New Roman" panose="02020603050405020304" pitchFamily="18" charset="0"/>
              </a:rPr>
              <a:t> </a:t>
            </a:r>
            <a:r>
              <a:rPr lang="en-US" altLang="en-US" sz="3200" b="1" dirty="0" err="1" smtClean="0">
                <a:solidFill>
                  <a:srgbClr val="C00000"/>
                </a:solidFill>
                <a:latin typeface="Times New Roman" panose="02020603050405020304" pitchFamily="18" charset="0"/>
                <a:cs typeface="Times New Roman" panose="02020603050405020304" pitchFamily="18" charset="0"/>
              </a:rPr>
              <a:t>bã</a:t>
            </a:r>
            <a:r>
              <a:rPr lang="en-US" altLang="en-US" sz="3200" b="1" dirty="0" smtClean="0">
                <a:solidFill>
                  <a:srgbClr val="C00000"/>
                </a:solidFill>
                <a:latin typeface="Times New Roman" panose="02020603050405020304" pitchFamily="18" charset="0"/>
                <a:cs typeface="Times New Roman" panose="02020603050405020304" pitchFamily="18" charset="0"/>
              </a:rPr>
              <a:t>, </a:t>
            </a:r>
            <a:r>
              <a:rPr lang="en-US" altLang="en-US" sz="3200" b="1" dirty="0" err="1" smtClean="0">
                <a:solidFill>
                  <a:srgbClr val="C00000"/>
                </a:solidFill>
                <a:latin typeface="Times New Roman" panose="02020603050405020304" pitchFamily="18" charset="0"/>
                <a:cs typeface="Times New Roman" panose="02020603050405020304" pitchFamily="18" charset="0"/>
              </a:rPr>
              <a:t>ưu</a:t>
            </a:r>
            <a:r>
              <a:rPr lang="en-US" altLang="en-US" sz="3200" b="1" dirty="0" smtClean="0">
                <a:solidFill>
                  <a:srgbClr val="C00000"/>
                </a:solidFill>
                <a:latin typeface="Times New Roman" panose="02020603050405020304" pitchFamily="18" charset="0"/>
                <a:cs typeface="Times New Roman" panose="02020603050405020304" pitchFamily="18" charset="0"/>
              </a:rPr>
              <a:t> </a:t>
            </a:r>
            <a:r>
              <a:rPr lang="en-US" altLang="en-US" sz="3200" b="1" dirty="0" err="1" smtClean="0">
                <a:solidFill>
                  <a:srgbClr val="C00000"/>
                </a:solidFill>
                <a:latin typeface="Times New Roman" panose="02020603050405020304" pitchFamily="18" charset="0"/>
                <a:cs typeface="Times New Roman" panose="02020603050405020304" pitchFamily="18" charset="0"/>
              </a:rPr>
              <a:t>tư</a:t>
            </a:r>
            <a:r>
              <a:rPr lang="vi-VN" altLang="en-US" sz="3200" b="1" dirty="0" smtClean="0">
                <a:solidFill>
                  <a:srgbClr val="C00000"/>
                </a:solidFill>
                <a:latin typeface="Times New Roman" panose="02020603050405020304" pitchFamily="18" charset="0"/>
                <a:cs typeface="Times New Roman" panose="02020603050405020304" pitchFamily="18" charset="0"/>
              </a:rPr>
              <a:t>.</a:t>
            </a:r>
            <a:endParaRPr lang="vi-VN" altLang="en-US" sz="3200" b="1" dirty="0">
              <a:solidFill>
                <a:srgbClr val="C00000"/>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0625228" y="4611242"/>
            <a:ext cx="1105927" cy="886429"/>
          </a:xfrm>
          <a:prstGeom prst="rect">
            <a:avLst/>
          </a:prstGeom>
        </p:spPr>
      </p:pic>
      <p:pic>
        <p:nvPicPr>
          <p:cNvPr id="29" name="Picture 2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0625228" y="5847969"/>
            <a:ext cx="1017466" cy="886429"/>
          </a:xfrm>
          <a:prstGeom prst="rect">
            <a:avLst/>
          </a:prstGeom>
        </p:spPr>
      </p:pic>
      <p:pic>
        <p:nvPicPr>
          <p:cNvPr id="30" name="Picture 2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0501741" y="3404416"/>
            <a:ext cx="1017466" cy="886429"/>
          </a:xfrm>
          <a:prstGeom prst="rect">
            <a:avLst/>
          </a:prstGeom>
        </p:spPr>
      </p:pic>
      <p:grpSp>
        <p:nvGrpSpPr>
          <p:cNvPr id="20" name="Group 19"/>
          <p:cNvGrpSpPr/>
          <p:nvPr/>
        </p:nvGrpSpPr>
        <p:grpSpPr>
          <a:xfrm>
            <a:off x="456278" y="2149475"/>
            <a:ext cx="849496" cy="4706480"/>
            <a:chOff x="3724865" y="1838082"/>
            <a:chExt cx="849496" cy="4706480"/>
          </a:xfrm>
        </p:grpSpPr>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724865" y="1838082"/>
              <a:ext cx="849496" cy="4706480"/>
            </a:xfrm>
            <a:prstGeom prst="rect">
              <a:avLst/>
            </a:prstGeom>
          </p:spPr>
        </p:pic>
        <p:sp>
          <p:nvSpPr>
            <p:cNvPr id="22" name="Rectangle: Rounded Corners 21"/>
            <p:cNvSpPr/>
            <p:nvPr/>
          </p:nvSpPr>
          <p:spPr>
            <a:xfrm>
              <a:off x="3865118" y="1937634"/>
              <a:ext cx="598018" cy="4485371"/>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grpSp>
      <p:sp>
        <p:nvSpPr>
          <p:cNvPr id="24" name="Rectangle: Rounded Corners 23"/>
          <p:cNvSpPr/>
          <p:nvPr/>
        </p:nvSpPr>
        <p:spPr>
          <a:xfrm>
            <a:off x="639405" y="2245092"/>
            <a:ext cx="565282" cy="4521718"/>
          </a:xfrm>
          <a:prstGeom prst="roundRect">
            <a:avLst>
              <a:gd name="adj" fmla="val 50000"/>
            </a:avLst>
          </a:prstGeom>
          <a:pattFill prst="pct80">
            <a:fgClr>
              <a:srgbClr val="FFC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pic>
        <p:nvPicPr>
          <p:cNvPr id="25" name="Content Placeholder 12">
            <a:hlinkClick r:id="" action="ppaction://noaction"/>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16200000">
            <a:off x="-6063" y="5710835"/>
            <a:ext cx="1801126" cy="1290167"/>
          </a:xfrm>
          <a:prstGeom prst="rect">
            <a:avLst/>
          </a:prstGeom>
        </p:spPr>
      </p:pic>
    </p:spTree>
    <p:extLst>
      <p:ext uri="{BB962C8B-B14F-4D97-AF65-F5344CB8AC3E}">
        <p14:creationId xmlns:p14="http://schemas.microsoft.com/office/powerpoint/2010/main" val="362820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Effect transition="in" filter="fade">
                                      <p:cBhvr>
                                        <p:cTn id="27" dur="500"/>
                                        <p:tgtEl>
                                          <p:spTgt spid="18"/>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15000"/>
                                        <p:tgtEl>
                                          <p:spTgt spid="24"/>
                                        </p:tgtEl>
                                      </p:cBhvr>
                                    </p:animEffect>
                                  </p:childTnLst>
                                </p:cTn>
                              </p:par>
                              <p:par>
                                <p:cTn id="40" presetID="2" presetClass="entr" presetSubtype="8"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500" fill="hold"/>
                                        <p:tgtEl>
                                          <p:spTgt spid="25"/>
                                        </p:tgtEl>
                                        <p:attrNameLst>
                                          <p:attrName>ppt_x</p:attrName>
                                        </p:attrNameLst>
                                      </p:cBhvr>
                                      <p:tavLst>
                                        <p:tav tm="0">
                                          <p:val>
                                            <p:strVal val="0-#ppt_w/2"/>
                                          </p:val>
                                        </p:tav>
                                        <p:tav tm="100000">
                                          <p:val>
                                            <p:strVal val="#ppt_x"/>
                                          </p:val>
                                        </p:tav>
                                      </p:tavLst>
                                    </p:anim>
                                    <p:anim calcmode="lin" valueType="num">
                                      <p:cBhvr additive="base">
                                        <p:cTn id="43" dur="500" fill="hold"/>
                                        <p:tgtEl>
                                          <p:spTgt spid="25"/>
                                        </p:tgtEl>
                                        <p:attrNameLst>
                                          <p:attrName>ppt_y</p:attrName>
                                        </p:attrNameLst>
                                      </p:cBhvr>
                                      <p:tavLst>
                                        <p:tav tm="0">
                                          <p:val>
                                            <p:strVal val="#ppt_y"/>
                                          </p:val>
                                        </p:tav>
                                        <p:tav tm="100000">
                                          <p:val>
                                            <p:strVal val="#ppt_y"/>
                                          </p:val>
                                        </p:tav>
                                      </p:tavLst>
                                    </p:anim>
                                  </p:childTnLst>
                                </p:cTn>
                              </p:par>
                              <p:par>
                                <p:cTn id="44" presetID="64" presetClass="path" presetSubtype="0" accel="50000" decel="50000" fill="hold" nodeType="withEffect">
                                  <p:stCondLst>
                                    <p:cond delay="0"/>
                                  </p:stCondLst>
                                  <p:childTnLst>
                                    <p:animMotion origin="layout" path="M 2.70833E-6 -3.7037E-7 L 2.70833E-6 -0.60139 " pathEditMode="relative" rAng="0" ptsTypes="AA">
                                      <p:cBhvr>
                                        <p:cTn id="45" dur="15000" fill="hold"/>
                                        <p:tgtEl>
                                          <p:spTgt spid="25"/>
                                        </p:tgtEl>
                                        <p:attrNameLst>
                                          <p:attrName>ppt_x</p:attrName>
                                          <p:attrName>ppt_y</p:attrName>
                                        </p:attrNameLst>
                                      </p:cBhvr>
                                      <p:rCtr x="0" y="-30069"/>
                                    </p:animMotion>
                                  </p:childTnLst>
                                </p:cTn>
                              </p:par>
                            </p:childTnLst>
                          </p:cTn>
                        </p:par>
                        <p:par>
                          <p:cTn id="46" fill="hold">
                            <p:stCondLst>
                              <p:cond delay="17000"/>
                            </p:stCondLst>
                            <p:childTnLst>
                              <p:par>
                                <p:cTn id="47" presetID="26" presetClass="emph" presetSubtype="0" repeatCount="5000" fill="hold" nodeType="afterEffect">
                                  <p:stCondLst>
                                    <p:cond delay="0"/>
                                  </p:stCondLst>
                                  <p:childTnLst>
                                    <p:animEffect transition="out" filter="fade">
                                      <p:cBhvr>
                                        <p:cTn id="48" dur="500" tmFilter="0, 0; .2, .5; .8, .5; 1, 0"/>
                                        <p:tgtEl>
                                          <p:spTgt spid="25"/>
                                        </p:tgtEl>
                                      </p:cBhvr>
                                    </p:animEffect>
                                    <p:animScale>
                                      <p:cBhvr>
                                        <p:cTn id="49" dur="250" autoRev="1" fill="hold"/>
                                        <p:tgtEl>
                                          <p:spTgt spid="25"/>
                                        </p:tgtEl>
                                      </p:cBhvr>
                                      <p:by x="105000" y="105000"/>
                                    </p:animScale>
                                  </p:childTnLst>
                                  <p:subTnLst>
                                    <p:audio>
                                      <p:cMediaNode vol="80000">
                                        <p:cTn display="0" masterRel="sameClick">
                                          <p:stCondLst>
                                            <p:cond evt="begin" delay="0">
                                              <p:tn val="47"/>
                                            </p:cond>
                                          </p:stCondLst>
                                          <p:endCondLst>
                                            <p:cond evt="onStopAudio" delay="0">
                                              <p:tgtEl>
                                                <p:sldTgt/>
                                              </p:tgtEl>
                                            </p:cond>
                                          </p:endCondLst>
                                        </p:cTn>
                                        <p:tgtEl>
                                          <p:sndTgt r:embed="rId2"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iterate type="lt">
                                    <p:tmPct val="0"/>
                                  </p:iterate>
                                  <p:childTnLst>
                                    <p:animClr clrSpc="rgb" dir="cw">
                                      <p:cBhvr>
                                        <p:cTn id="54" dur="250" fill="hold"/>
                                        <p:tgtEl>
                                          <p:spTgt spid="12"/>
                                        </p:tgtEl>
                                        <p:attrNameLst>
                                          <p:attrName>fillcolor</p:attrName>
                                        </p:attrNameLst>
                                      </p:cBhvr>
                                      <p:to>
                                        <a:srgbClr val="FFF2CC"/>
                                      </p:to>
                                    </p:animClr>
                                    <p:set>
                                      <p:cBhvr>
                                        <p:cTn id="55" dur="250" fill="hold"/>
                                        <p:tgtEl>
                                          <p:spTgt spid="12"/>
                                        </p:tgtEl>
                                        <p:attrNameLst>
                                          <p:attrName>fill.type</p:attrName>
                                        </p:attrNameLst>
                                      </p:cBhvr>
                                      <p:to>
                                        <p:strVal val="solid"/>
                                      </p:to>
                                    </p:set>
                                    <p:set>
                                      <p:cBhvr>
                                        <p:cTn id="56" dur="250" fill="hold"/>
                                        <p:tgtEl>
                                          <p:spTgt spid="12"/>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4"/>
                                        </p:tgtEl>
                                        <p:attrNameLst>
                                          <p:attrName>style.visibility</p:attrName>
                                        </p:attrNameLst>
                                      </p:cBhvr>
                                      <p:to>
                                        <p:strVal val="visible"/>
                                      </p:to>
                                    </p:set>
                                    <p:anim calcmode="lin" valueType="num">
                                      <p:cBhvr>
                                        <p:cTn id="59" dur="250" fill="hold"/>
                                        <p:tgtEl>
                                          <p:spTgt spid="14"/>
                                        </p:tgtEl>
                                        <p:attrNameLst>
                                          <p:attrName>ppt_w</p:attrName>
                                        </p:attrNameLst>
                                      </p:cBhvr>
                                      <p:tavLst>
                                        <p:tav tm="0">
                                          <p:val>
                                            <p:strVal val="4*#ppt_w"/>
                                          </p:val>
                                        </p:tav>
                                        <p:tav tm="100000">
                                          <p:val>
                                            <p:strVal val="#ppt_w"/>
                                          </p:val>
                                        </p:tav>
                                      </p:tavLst>
                                    </p:anim>
                                    <p:anim calcmode="lin" valueType="num">
                                      <p:cBhvr>
                                        <p:cTn id="6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4" name="Wrong Buzzer.wav"/>
                                        </p:tgtEl>
                                      </p:cMediaNode>
                                    </p:audio>
                                  </p:subTnLst>
                                </p:cTn>
                              </p:par>
                              <p:par>
                                <p:cTn id="61" presetID="1" presetClass="emph" presetSubtype="2" fill="hold" nodeType="withEffect">
                                  <p:stCondLst>
                                    <p:cond delay="1000"/>
                                  </p:stCondLst>
                                  <p:iterate type="lt">
                                    <p:tmPct val="0"/>
                                  </p:iterate>
                                  <p:childTnLst>
                                    <p:animClr clrSpc="rgb" dir="cw">
                                      <p:cBhvr>
                                        <p:cTn id="62" dur="250" fill="hold"/>
                                        <p:tgtEl>
                                          <p:spTgt spid="12"/>
                                        </p:tgtEl>
                                        <p:attrNameLst>
                                          <p:attrName>fillcolor</p:attrName>
                                        </p:attrNameLst>
                                      </p:cBhvr>
                                      <p:to>
                                        <a:srgbClr val="FEB002"/>
                                      </p:to>
                                    </p:animClr>
                                    <p:set>
                                      <p:cBhvr>
                                        <p:cTn id="63" dur="250" fill="hold"/>
                                        <p:tgtEl>
                                          <p:spTgt spid="12"/>
                                        </p:tgtEl>
                                        <p:attrNameLst>
                                          <p:attrName>fill.type</p:attrName>
                                        </p:attrNameLst>
                                      </p:cBhvr>
                                      <p:to>
                                        <p:strVal val="solid"/>
                                      </p:to>
                                    </p:set>
                                    <p:set>
                                      <p:cBhvr>
                                        <p:cTn id="6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iterate type="lt">
                                    <p:tmPct val="0"/>
                                  </p:iterate>
                                  <p:childTnLst>
                                    <p:animClr clrSpc="rgb" dir="cw">
                                      <p:cBhvr>
                                        <p:cTn id="69" dur="250" fill="hold"/>
                                        <p:tgtEl>
                                          <p:spTgt spid="17"/>
                                        </p:tgtEl>
                                        <p:attrNameLst>
                                          <p:attrName>fillcolor</p:attrName>
                                        </p:attrNameLst>
                                      </p:cBhvr>
                                      <p:to>
                                        <a:srgbClr val="FFF2CC"/>
                                      </p:to>
                                    </p:animClr>
                                    <p:set>
                                      <p:cBhvr>
                                        <p:cTn id="70" dur="250" fill="hold"/>
                                        <p:tgtEl>
                                          <p:spTgt spid="17"/>
                                        </p:tgtEl>
                                        <p:attrNameLst>
                                          <p:attrName>fill.type</p:attrName>
                                        </p:attrNameLst>
                                      </p:cBhvr>
                                      <p:to>
                                        <p:strVal val="solid"/>
                                      </p:to>
                                    </p:set>
                                    <p:set>
                                      <p:cBhvr>
                                        <p:cTn id="71" dur="250" fill="hold"/>
                                        <p:tgtEl>
                                          <p:spTgt spid="17"/>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3"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28"/>
                                        </p:tgtEl>
                                        <p:attrNameLst>
                                          <p:attrName>style.visibility</p:attrName>
                                        </p:attrNameLst>
                                      </p:cBhvr>
                                      <p:to>
                                        <p:strVal val="visible"/>
                                      </p:to>
                                    </p:set>
                                    <p:anim calcmode="lin" valueType="num">
                                      <p:cBhvr>
                                        <p:cTn id="74" dur="250" fill="hold"/>
                                        <p:tgtEl>
                                          <p:spTgt spid="28"/>
                                        </p:tgtEl>
                                        <p:attrNameLst>
                                          <p:attrName>ppt_w</p:attrName>
                                        </p:attrNameLst>
                                      </p:cBhvr>
                                      <p:tavLst>
                                        <p:tav tm="0">
                                          <p:val>
                                            <p:strVal val="4*#ppt_w"/>
                                          </p:val>
                                        </p:tav>
                                        <p:tav tm="100000">
                                          <p:val>
                                            <p:strVal val="#ppt_w"/>
                                          </p:val>
                                        </p:tav>
                                      </p:tavLst>
                                    </p:anim>
                                    <p:anim calcmode="lin" valueType="num">
                                      <p:cBhvr>
                                        <p:cTn id="75"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5" name="Check mark.wav"/>
                                        </p:tgtEl>
                                      </p:cMediaNode>
                                    </p:audio>
                                  </p:subTnLst>
                                </p:cTn>
                              </p:par>
                              <p:par>
                                <p:cTn id="76" presetID="1" presetClass="emph" presetSubtype="2" fill="hold" nodeType="withEffect">
                                  <p:stCondLst>
                                    <p:cond delay="1000"/>
                                  </p:stCondLst>
                                  <p:iterate type="lt">
                                    <p:tmPct val="0"/>
                                  </p:iterate>
                                  <p:childTnLst>
                                    <p:animClr clrSpc="rgb" dir="cw">
                                      <p:cBhvr>
                                        <p:cTn id="77" dur="250" fill="hold"/>
                                        <p:tgtEl>
                                          <p:spTgt spid="17"/>
                                        </p:tgtEl>
                                        <p:attrNameLst>
                                          <p:attrName>fillcolor</p:attrName>
                                        </p:attrNameLst>
                                      </p:cBhvr>
                                      <p:to>
                                        <a:srgbClr val="00B050"/>
                                      </p:to>
                                    </p:animClr>
                                    <p:set>
                                      <p:cBhvr>
                                        <p:cTn id="78" dur="250" fill="hold"/>
                                        <p:tgtEl>
                                          <p:spTgt spid="17"/>
                                        </p:tgtEl>
                                        <p:attrNameLst>
                                          <p:attrName>fill.type</p:attrName>
                                        </p:attrNameLst>
                                      </p:cBhvr>
                                      <p:to>
                                        <p:strVal val="solid"/>
                                      </p:to>
                                    </p:set>
                                    <p:set>
                                      <p:cBhvr>
                                        <p:cTn id="79"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iterate type="lt">
                                    <p:tmPct val="0"/>
                                  </p:iterate>
                                  <p:childTnLst>
                                    <p:animClr clrSpc="rgb" dir="cw">
                                      <p:cBhvr>
                                        <p:cTn id="84" dur="250" fill="hold"/>
                                        <p:tgtEl>
                                          <p:spTgt spid="18"/>
                                        </p:tgtEl>
                                        <p:attrNameLst>
                                          <p:attrName>fillcolor</p:attrName>
                                        </p:attrNameLst>
                                      </p:cBhvr>
                                      <p:to>
                                        <a:srgbClr val="FFF2CC"/>
                                      </p:to>
                                    </p:animClr>
                                    <p:set>
                                      <p:cBhvr>
                                        <p:cTn id="85" dur="250" fill="hold"/>
                                        <p:tgtEl>
                                          <p:spTgt spid="18"/>
                                        </p:tgtEl>
                                        <p:attrNameLst>
                                          <p:attrName>fill.type</p:attrName>
                                        </p:attrNameLst>
                                      </p:cBhvr>
                                      <p:to>
                                        <p:strVal val="solid"/>
                                      </p:to>
                                    </p:set>
                                    <p:set>
                                      <p:cBhvr>
                                        <p:cTn id="86" dur="250" fill="hold"/>
                                        <p:tgtEl>
                                          <p:spTgt spid="18"/>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3"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29"/>
                                        </p:tgtEl>
                                        <p:attrNameLst>
                                          <p:attrName>style.visibility</p:attrName>
                                        </p:attrNameLst>
                                      </p:cBhvr>
                                      <p:to>
                                        <p:strVal val="visible"/>
                                      </p:to>
                                    </p:set>
                                    <p:anim calcmode="lin" valueType="num">
                                      <p:cBhvr>
                                        <p:cTn id="89" dur="250" fill="hold"/>
                                        <p:tgtEl>
                                          <p:spTgt spid="29"/>
                                        </p:tgtEl>
                                        <p:attrNameLst>
                                          <p:attrName>ppt_w</p:attrName>
                                        </p:attrNameLst>
                                      </p:cBhvr>
                                      <p:tavLst>
                                        <p:tav tm="0">
                                          <p:val>
                                            <p:strVal val="4*#ppt_w"/>
                                          </p:val>
                                        </p:tav>
                                        <p:tav tm="100000">
                                          <p:val>
                                            <p:strVal val="#ppt_w"/>
                                          </p:val>
                                        </p:tav>
                                      </p:tavLst>
                                    </p:anim>
                                    <p:anim calcmode="lin" valueType="num">
                                      <p:cBhvr>
                                        <p:cTn id="90"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4" name="Wrong Buzzer.wav"/>
                                        </p:tgtEl>
                                      </p:cMediaNode>
                                    </p:audio>
                                  </p:subTnLst>
                                </p:cTn>
                              </p:par>
                              <p:par>
                                <p:cTn id="91" presetID="1" presetClass="emph" presetSubtype="2" fill="hold" nodeType="withEffect">
                                  <p:stCondLst>
                                    <p:cond delay="1000"/>
                                  </p:stCondLst>
                                  <p:iterate type="lt">
                                    <p:tmPct val="0"/>
                                  </p:iterate>
                                  <p:childTnLst>
                                    <p:animClr clrSpc="rgb" dir="cw">
                                      <p:cBhvr>
                                        <p:cTn id="92" dur="250" fill="hold"/>
                                        <p:tgtEl>
                                          <p:spTgt spid="18"/>
                                        </p:tgtEl>
                                        <p:attrNameLst>
                                          <p:attrName>fillcolor</p:attrName>
                                        </p:attrNameLst>
                                      </p:cBhvr>
                                      <p:to>
                                        <a:srgbClr val="FEB002"/>
                                      </p:to>
                                    </p:animClr>
                                    <p:set>
                                      <p:cBhvr>
                                        <p:cTn id="93" dur="250" fill="hold"/>
                                        <p:tgtEl>
                                          <p:spTgt spid="18"/>
                                        </p:tgtEl>
                                        <p:attrNameLst>
                                          <p:attrName>fill.type</p:attrName>
                                        </p:attrNameLst>
                                      </p:cBhvr>
                                      <p:to>
                                        <p:strVal val="solid"/>
                                      </p:to>
                                    </p:set>
                                    <p:set>
                                      <p:cBhvr>
                                        <p:cTn id="9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iterate type="lt">
                                    <p:tmPct val="0"/>
                                  </p:iterate>
                                  <p:childTnLst>
                                    <p:animClr clrSpc="rgb" dir="cw">
                                      <p:cBhvr>
                                        <p:cTn id="99" dur="250" fill="hold"/>
                                        <p:tgtEl>
                                          <p:spTgt spid="19"/>
                                        </p:tgtEl>
                                        <p:attrNameLst>
                                          <p:attrName>fillcolor</p:attrName>
                                        </p:attrNameLst>
                                      </p:cBhvr>
                                      <p:to>
                                        <a:srgbClr val="FFF2CC"/>
                                      </p:to>
                                    </p:animClr>
                                    <p:set>
                                      <p:cBhvr>
                                        <p:cTn id="100" dur="250" fill="hold"/>
                                        <p:tgtEl>
                                          <p:spTgt spid="19"/>
                                        </p:tgtEl>
                                        <p:attrNameLst>
                                          <p:attrName>fill.type</p:attrName>
                                        </p:attrNameLst>
                                      </p:cBhvr>
                                      <p:to>
                                        <p:strVal val="solid"/>
                                      </p:to>
                                    </p:set>
                                    <p:set>
                                      <p:cBhvr>
                                        <p:cTn id="101" dur="250" fill="hold"/>
                                        <p:tgtEl>
                                          <p:spTgt spid="19"/>
                                        </p:tgtEl>
                                        <p:attrNameLst>
                                          <p:attrName>fill.on</p:attrName>
                                        </p:attrNameLst>
                                      </p:cBhvr>
                                      <p:to>
                                        <p:strVal val="true"/>
                                      </p:to>
                                    </p:set>
                                  </p:childTnLst>
                                  <p:subTnLst>
                                    <p:audio>
                                      <p:cMediaNode>
                                        <p:cTn display="0" masterRel="sameClick">
                                          <p:stCondLst>
                                            <p:cond evt="begin" delay="0">
                                              <p:tn val="98"/>
                                            </p:cond>
                                          </p:stCondLst>
                                          <p:endCondLst>
                                            <p:cond evt="onStopAudio" delay="0">
                                              <p:tgtEl>
                                                <p:sldTgt/>
                                              </p:tgtEl>
                                            </p:cond>
                                          </p:endCondLst>
                                        </p:cTn>
                                        <p:tgtEl>
                                          <p:sndTgt r:embed="rId3" name="click.wav"/>
                                        </p:tgtEl>
                                      </p:cMediaNode>
                                    </p:audio>
                                  </p:subTnLst>
                                </p:cTn>
                              </p:par>
                              <p:par>
                                <p:cTn id="102" presetID="23" presetClass="entr" presetSubtype="32" fill="hold" nodeType="withEffect">
                                  <p:stCondLst>
                                    <p:cond delay="1000"/>
                                  </p:stCondLst>
                                  <p:childTnLst>
                                    <p:set>
                                      <p:cBhvr>
                                        <p:cTn id="103" dur="1" fill="hold">
                                          <p:stCondLst>
                                            <p:cond delay="0"/>
                                          </p:stCondLst>
                                        </p:cTn>
                                        <p:tgtEl>
                                          <p:spTgt spid="30"/>
                                        </p:tgtEl>
                                        <p:attrNameLst>
                                          <p:attrName>style.visibility</p:attrName>
                                        </p:attrNameLst>
                                      </p:cBhvr>
                                      <p:to>
                                        <p:strVal val="visible"/>
                                      </p:to>
                                    </p:set>
                                    <p:anim calcmode="lin" valueType="num">
                                      <p:cBhvr>
                                        <p:cTn id="104" dur="250" fill="hold"/>
                                        <p:tgtEl>
                                          <p:spTgt spid="30"/>
                                        </p:tgtEl>
                                        <p:attrNameLst>
                                          <p:attrName>ppt_w</p:attrName>
                                        </p:attrNameLst>
                                      </p:cBhvr>
                                      <p:tavLst>
                                        <p:tav tm="0">
                                          <p:val>
                                            <p:strVal val="4*#ppt_w"/>
                                          </p:val>
                                        </p:tav>
                                        <p:tav tm="100000">
                                          <p:val>
                                            <p:strVal val="#ppt_w"/>
                                          </p:val>
                                        </p:tav>
                                      </p:tavLst>
                                    </p:anim>
                                    <p:anim calcmode="lin" valueType="num">
                                      <p:cBhvr>
                                        <p:cTn id="105"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2"/>
                                            </p:cond>
                                          </p:stCondLst>
                                          <p:endCondLst>
                                            <p:cond evt="onStopAudio" delay="0">
                                              <p:tgtEl>
                                                <p:sldTgt/>
                                              </p:tgtEl>
                                            </p:cond>
                                          </p:endCondLst>
                                        </p:cTn>
                                        <p:tgtEl>
                                          <p:sndTgt r:embed="rId4" name="Wrong Buzzer.wav"/>
                                        </p:tgtEl>
                                      </p:cMediaNode>
                                    </p:audio>
                                  </p:subTnLst>
                                </p:cTn>
                              </p:par>
                              <p:par>
                                <p:cTn id="106" presetID="1" presetClass="emph" presetSubtype="2" fill="hold" nodeType="withEffect">
                                  <p:stCondLst>
                                    <p:cond delay="1000"/>
                                  </p:stCondLst>
                                  <p:iterate type="lt">
                                    <p:tmPct val="0"/>
                                  </p:iterate>
                                  <p:childTnLst>
                                    <p:animClr clrSpc="rgb" dir="cw">
                                      <p:cBhvr>
                                        <p:cTn id="107" dur="250" fill="hold"/>
                                        <p:tgtEl>
                                          <p:spTgt spid="19"/>
                                        </p:tgtEl>
                                        <p:attrNameLst>
                                          <p:attrName>fillcolor</p:attrName>
                                        </p:attrNameLst>
                                      </p:cBhvr>
                                      <p:to>
                                        <a:srgbClr val="FEB002"/>
                                      </p:to>
                                    </p:animClr>
                                    <p:set>
                                      <p:cBhvr>
                                        <p:cTn id="108" dur="250" fill="hold"/>
                                        <p:tgtEl>
                                          <p:spTgt spid="19"/>
                                        </p:tgtEl>
                                        <p:attrNameLst>
                                          <p:attrName>fill.type</p:attrName>
                                        </p:attrNameLst>
                                      </p:cBhvr>
                                      <p:to>
                                        <p:strVal val="solid"/>
                                      </p:to>
                                    </p:set>
                                    <p:set>
                                      <p:cBhvr>
                                        <p:cTn id="109"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6" grpId="0" bldLvl="0" animBg="1"/>
      <p:bldP spid="12" grpId="0" bldLvl="0" animBg="1"/>
      <p:bldP spid="17" grpId="0" bldLvl="0" animBg="1"/>
      <p:bldP spid="18" grpId="0" bldLvl="0" animBg="1"/>
      <p:bldP spid="19" grpId="0" bldLvl="0" animBg="1"/>
      <p:bldP spid="24"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7"/>
          <a:stretch>
            <a:fillRect t="-1000" b="-1000"/>
          </a:stretch>
        </a:blipFill>
        <a:effectLst/>
      </p:bgPr>
    </p:bg>
    <p:spTree>
      <p:nvGrpSpPr>
        <p:cNvPr id="1" name=""/>
        <p:cNvGrpSpPr/>
        <p:nvPr/>
      </p:nvGrpSpPr>
      <p:grpSpPr>
        <a:xfrm>
          <a:off x="0" y="0"/>
          <a:ext cx="0" cy="0"/>
          <a:chOff x="0" y="0"/>
          <a:chExt cx="0" cy="0"/>
        </a:xfrm>
      </p:grpSpPr>
      <p:sp>
        <p:nvSpPr>
          <p:cNvPr id="6" name="Snip Diagonal Corner Rectangle 3"/>
          <p:cNvSpPr/>
          <p:nvPr/>
        </p:nvSpPr>
        <p:spPr>
          <a:xfrm>
            <a:off x="1042737" y="218439"/>
            <a:ext cx="10832398" cy="1695825"/>
          </a:xfrm>
          <a:prstGeom prst="round2DiagRect">
            <a:avLst/>
          </a:prstGeom>
          <a:solidFill>
            <a:schemeClr val="bg1"/>
          </a:solidFill>
          <a:ln w="5715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altLang="en-US" sz="3200" b="1" dirty="0">
                <a:solidFill>
                  <a:srgbClr val="4472C4"/>
                </a:solidFill>
                <a:latin typeface="Times New Roman" panose="02020603050405020304" pitchFamily="18" charset="0"/>
                <a:ea typeface="Tahoma" panose="020B0604030504040204" pitchFamily="34" charset="0"/>
                <a:cs typeface="Times New Roman" panose="02020603050405020304" pitchFamily="18" charset="0"/>
              </a:rPr>
              <a:t>Câu 4. </a:t>
            </a:r>
            <a:r>
              <a:rPr lang="en-US" altLang="en-US" sz="3200" b="1" dirty="0" err="1"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Dòng</a:t>
            </a:r>
            <a:r>
              <a:rPr lang="en-US" altLang="en-US" sz="3200" b="1" dirty="0"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thơ</a:t>
            </a:r>
            <a:r>
              <a:rPr lang="en-US" altLang="en-US" sz="3200" b="1" dirty="0"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nào</a:t>
            </a:r>
            <a:r>
              <a:rPr lang="en-US" altLang="en-US" sz="3200" b="1" dirty="0"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sau</a:t>
            </a:r>
            <a:r>
              <a:rPr lang="en-US" altLang="en-US" sz="3200" b="1" dirty="0"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đây</a:t>
            </a:r>
            <a:r>
              <a:rPr lang="en-US" altLang="en-US" sz="3200" b="1" dirty="0"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sử</a:t>
            </a:r>
            <a:r>
              <a:rPr lang="en-US" altLang="en-US" sz="3200" b="1" dirty="0"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dụng</a:t>
            </a:r>
            <a:r>
              <a:rPr lang="en-US" altLang="en-US" sz="3200" b="1" dirty="0"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phép</a:t>
            </a:r>
            <a:r>
              <a:rPr lang="en-US" altLang="en-US" sz="3200" b="1" dirty="0"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liệt</a:t>
            </a:r>
            <a:r>
              <a:rPr lang="en-US" altLang="en-US" sz="3200" b="1" dirty="0"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 </a:t>
            </a:r>
            <a:r>
              <a:rPr lang="en-US" altLang="en-US" sz="3200" b="1" dirty="0" err="1"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kê</a:t>
            </a:r>
            <a:r>
              <a:rPr lang="en-US" altLang="en-US" sz="3200" b="1" dirty="0" smtClean="0">
                <a:solidFill>
                  <a:srgbClr val="4472C4"/>
                </a:solidFill>
                <a:latin typeface="Times New Roman" panose="02020603050405020304" pitchFamily="18" charset="0"/>
                <a:ea typeface="Tahoma" panose="020B0604030504040204" pitchFamily="34" charset="0"/>
                <a:cs typeface="Times New Roman" panose="02020603050405020304" pitchFamily="18" charset="0"/>
              </a:rPr>
              <a:t>?</a:t>
            </a:r>
            <a:endParaRPr lang="vi-VN" altLang="en-US" sz="3200" b="1" dirty="0">
              <a:solidFill>
                <a:srgbClr val="4472C4"/>
              </a:solidFill>
              <a:latin typeface="Times New Roman" panose="02020603050405020304" pitchFamily="18" charset="0"/>
              <a:ea typeface="Tahoma" panose="020B0604030504040204" pitchFamily="34" charset="0"/>
              <a:cs typeface="Times New Roman" panose="02020603050405020304" pitchFamily="18" charset="0"/>
            </a:endParaRPr>
          </a:p>
        </p:txBody>
      </p:sp>
      <p:sp>
        <p:nvSpPr>
          <p:cNvPr id="12" name="Rectangle: Rounded Corners 11"/>
          <p:cNvSpPr/>
          <p:nvPr/>
        </p:nvSpPr>
        <p:spPr>
          <a:xfrm>
            <a:off x="1816080" y="5640756"/>
            <a:ext cx="10006676" cy="952641"/>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altLang="en-US" sz="3200" b="1" dirty="0">
                <a:solidFill>
                  <a:srgbClr val="C00000"/>
                </a:solidFill>
                <a:latin typeface="Times New Roman" panose="02020603050405020304" pitchFamily="18" charset="0"/>
                <a:cs typeface="Times New Roman" panose="02020603050405020304" pitchFamily="18" charset="0"/>
              </a:rPr>
              <a:t>D. </a:t>
            </a:r>
            <a:r>
              <a:rPr lang="en-US" altLang="en-US" sz="3200" b="1" dirty="0" err="1" smtClean="0">
                <a:solidFill>
                  <a:srgbClr val="C00000"/>
                </a:solidFill>
                <a:latin typeface="Times New Roman" panose="02020603050405020304" pitchFamily="18" charset="0"/>
                <a:cs typeface="Times New Roman" panose="02020603050405020304" pitchFamily="18" charset="0"/>
              </a:rPr>
              <a:t>Kháng</a:t>
            </a:r>
            <a:r>
              <a:rPr lang="en-US" altLang="en-US" sz="3200" b="1" dirty="0" smtClean="0">
                <a:solidFill>
                  <a:srgbClr val="C00000"/>
                </a:solidFill>
                <a:latin typeface="Times New Roman" panose="02020603050405020304" pitchFamily="18" charset="0"/>
                <a:cs typeface="Times New Roman" panose="02020603050405020304" pitchFamily="18" charset="0"/>
              </a:rPr>
              <a:t> </a:t>
            </a:r>
            <a:r>
              <a:rPr lang="en-US" altLang="en-US" sz="3200" b="1" dirty="0" err="1" smtClean="0">
                <a:solidFill>
                  <a:srgbClr val="C00000"/>
                </a:solidFill>
                <a:latin typeface="Times New Roman" panose="02020603050405020304" pitchFamily="18" charset="0"/>
                <a:cs typeface="Times New Roman" panose="02020603050405020304" pitchFamily="18" charset="0"/>
              </a:rPr>
              <a:t>chiến</a:t>
            </a:r>
            <a:r>
              <a:rPr lang="en-US" altLang="en-US" sz="3200" b="1" dirty="0" smtClean="0">
                <a:solidFill>
                  <a:srgbClr val="C00000"/>
                </a:solidFill>
                <a:latin typeface="Times New Roman" panose="02020603050405020304" pitchFamily="18" charset="0"/>
                <a:cs typeface="Times New Roman" panose="02020603050405020304" pitchFamily="18" charset="0"/>
              </a:rPr>
              <a:t> </a:t>
            </a:r>
            <a:r>
              <a:rPr lang="en-US" altLang="en-US" sz="3200" b="1" dirty="0" err="1" smtClean="0">
                <a:solidFill>
                  <a:srgbClr val="C00000"/>
                </a:solidFill>
                <a:latin typeface="Times New Roman" panose="02020603050405020304" pitchFamily="18" charset="0"/>
                <a:cs typeface="Times New Roman" panose="02020603050405020304" pitchFamily="18" charset="0"/>
              </a:rPr>
              <a:t>thành</a:t>
            </a:r>
            <a:r>
              <a:rPr lang="en-US" altLang="en-US" sz="3200" b="1" dirty="0" smtClean="0">
                <a:solidFill>
                  <a:srgbClr val="C00000"/>
                </a:solidFill>
                <a:latin typeface="Times New Roman" panose="02020603050405020304" pitchFamily="18" charset="0"/>
                <a:cs typeface="Times New Roman" panose="02020603050405020304" pitchFamily="18" charset="0"/>
              </a:rPr>
              <a:t> </a:t>
            </a:r>
            <a:r>
              <a:rPr lang="en-US" altLang="en-US" sz="3200" b="1" dirty="0" err="1" smtClean="0">
                <a:solidFill>
                  <a:srgbClr val="C00000"/>
                </a:solidFill>
                <a:latin typeface="Times New Roman" panose="02020603050405020304" pitchFamily="18" charset="0"/>
                <a:cs typeface="Times New Roman" panose="02020603050405020304" pitchFamily="18" charset="0"/>
              </a:rPr>
              <a:t>công</a:t>
            </a:r>
            <a:r>
              <a:rPr lang="en-US" altLang="en-US" sz="3200" b="1" dirty="0" smtClean="0">
                <a:solidFill>
                  <a:srgbClr val="C00000"/>
                </a:solidFill>
                <a:latin typeface="Times New Roman" panose="02020603050405020304" pitchFamily="18" charset="0"/>
                <a:cs typeface="Times New Roman" panose="02020603050405020304" pitchFamily="18" charset="0"/>
              </a:rPr>
              <a:t> ta </a:t>
            </a:r>
            <a:r>
              <a:rPr lang="en-US" altLang="en-US" sz="3200" b="1" dirty="0" err="1" smtClean="0">
                <a:solidFill>
                  <a:srgbClr val="C00000"/>
                </a:solidFill>
                <a:latin typeface="Times New Roman" panose="02020603050405020304" pitchFamily="18" charset="0"/>
                <a:cs typeface="Times New Roman" panose="02020603050405020304" pitchFamily="18" charset="0"/>
              </a:rPr>
              <a:t>trở</a:t>
            </a:r>
            <a:r>
              <a:rPr lang="en-US" altLang="en-US" sz="3200" b="1" dirty="0" smtClean="0">
                <a:solidFill>
                  <a:srgbClr val="C00000"/>
                </a:solidFill>
                <a:latin typeface="Times New Roman" panose="02020603050405020304" pitchFamily="18" charset="0"/>
                <a:cs typeface="Times New Roman" panose="02020603050405020304" pitchFamily="18" charset="0"/>
              </a:rPr>
              <a:t> </a:t>
            </a:r>
            <a:r>
              <a:rPr lang="en-US" altLang="en-US" sz="3200" b="1" dirty="0" err="1" smtClean="0">
                <a:solidFill>
                  <a:srgbClr val="C00000"/>
                </a:solidFill>
                <a:latin typeface="Times New Roman" panose="02020603050405020304" pitchFamily="18" charset="0"/>
                <a:cs typeface="Times New Roman" panose="02020603050405020304" pitchFamily="18" charset="0"/>
              </a:rPr>
              <a:t>lại</a:t>
            </a:r>
            <a:r>
              <a:rPr lang="vi-VN" altLang="en-US" sz="3200" b="1" dirty="0" smtClean="0">
                <a:solidFill>
                  <a:srgbClr val="C00000"/>
                </a:solidFill>
                <a:latin typeface="Times New Roman" panose="02020603050405020304" pitchFamily="18" charset="0"/>
                <a:cs typeface="Times New Roman" panose="02020603050405020304" pitchFamily="18" charset="0"/>
              </a:rPr>
              <a:t>.</a:t>
            </a:r>
            <a:endParaRPr lang="vi-VN" altLang="en-US" sz="3200" b="1" dirty="0">
              <a:solidFill>
                <a:srgbClr val="C00000"/>
              </a:solidFill>
              <a:latin typeface="Times New Roman" panose="02020603050405020304" pitchFamily="18" charset="0"/>
              <a:cs typeface="Times New Roman" panose="02020603050405020304" pitchFamily="18" charset="0"/>
            </a:endParaRPr>
          </a:p>
        </p:txBody>
      </p:sp>
      <p:pic>
        <p:nvPicPr>
          <p:cNvPr id="14" name="Picture 13"/>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0704332" y="5640756"/>
            <a:ext cx="1017466" cy="886429"/>
          </a:xfrm>
          <a:prstGeom prst="rect">
            <a:avLst/>
          </a:prstGeom>
        </p:spPr>
      </p:pic>
      <p:sp>
        <p:nvSpPr>
          <p:cNvPr id="17" name="Rectangle: Rounded Corners 16"/>
          <p:cNvSpPr/>
          <p:nvPr/>
        </p:nvSpPr>
        <p:spPr>
          <a:xfrm>
            <a:off x="1806728" y="3453554"/>
            <a:ext cx="10025380" cy="809625"/>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500" algn="just" eaLnBrk="0" hangingPunct="0"/>
            <a:r>
              <a:rPr lang="en-US" altLang="en-US" sz="3200" b="1" dirty="0" smtClean="0">
                <a:solidFill>
                  <a:srgbClr val="C00000"/>
                </a:solidFill>
                <a:latin typeface="Times New Roman" panose="02020603050405020304" pitchFamily="18" charset="0"/>
                <a:cs typeface="Times New Roman" panose="02020603050405020304" pitchFamily="18" charset="0"/>
                <a:sym typeface="+mn-ea"/>
              </a:rPr>
              <a:t>B</a:t>
            </a:r>
            <a:r>
              <a:rPr lang="vi-VN" altLang="en-US" sz="3200" b="1" dirty="0" smtClean="0">
                <a:solidFill>
                  <a:srgbClr val="C00000"/>
                </a:solidFill>
                <a:latin typeface="Times New Roman" panose="02020603050405020304" pitchFamily="18" charset="0"/>
                <a:cs typeface="Times New Roman" panose="02020603050405020304" pitchFamily="18" charset="0"/>
                <a:sym typeface="+mn-ea"/>
              </a:rPr>
              <a:t>.</a:t>
            </a:r>
            <a:r>
              <a:rPr lang="en-US" altLang="en-US" sz="32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3200" b="1" dirty="0" err="1">
                <a:solidFill>
                  <a:srgbClr val="C00000"/>
                </a:solidFill>
                <a:latin typeface="Times New Roman" panose="02020603050405020304" pitchFamily="18" charset="0"/>
                <a:cs typeface="Times New Roman" panose="02020603050405020304" pitchFamily="18" charset="0"/>
              </a:rPr>
              <a:t>Vượn</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hót</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chim</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kêu</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suốt</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cả</a:t>
            </a:r>
            <a:r>
              <a:rPr lang="en-US" altLang="en-US" sz="3200" b="1" dirty="0">
                <a:solidFill>
                  <a:srgbClr val="C00000"/>
                </a:solidFill>
                <a:latin typeface="Times New Roman" panose="02020603050405020304" pitchFamily="18" charset="0"/>
                <a:cs typeface="Times New Roman" panose="02020603050405020304" pitchFamily="18" charset="0"/>
              </a:rPr>
              <a:t> </a:t>
            </a:r>
            <a:r>
              <a:rPr lang="en-US" altLang="en-US" sz="3200" b="1" dirty="0" err="1">
                <a:solidFill>
                  <a:srgbClr val="C00000"/>
                </a:solidFill>
                <a:latin typeface="Times New Roman" panose="02020603050405020304" pitchFamily="18" charset="0"/>
                <a:cs typeface="Times New Roman" panose="02020603050405020304" pitchFamily="18" charset="0"/>
              </a:rPr>
              <a:t>ngày</a:t>
            </a:r>
            <a:r>
              <a:rPr lang="vi-VN" altLang="en-US" sz="3200" b="1" dirty="0" smtClean="0">
                <a:solidFill>
                  <a:srgbClr val="C00000"/>
                </a:solidFill>
                <a:latin typeface="Times New Roman" panose="02020603050405020304" pitchFamily="18" charset="0"/>
                <a:cs typeface="Times New Roman" panose="02020603050405020304" pitchFamily="18" charset="0"/>
                <a:sym typeface="+mn-ea"/>
              </a:rPr>
              <a:t> </a:t>
            </a:r>
            <a:endParaRPr lang="vi-VN" altLang="en-US" sz="3200" b="1" dirty="0">
              <a:solidFill>
                <a:srgbClr val="C00000"/>
              </a:solidFill>
              <a:latin typeface="Times New Roman" panose="02020603050405020304" pitchFamily="18" charset="0"/>
              <a:cs typeface="Times New Roman" panose="02020603050405020304" pitchFamily="18" charset="0"/>
              <a:sym typeface="+mn-ea"/>
            </a:endParaRPr>
          </a:p>
        </p:txBody>
      </p:sp>
      <p:sp>
        <p:nvSpPr>
          <p:cNvPr id="18" name="Rectangle: Rounded Corners 17"/>
          <p:cNvSpPr/>
          <p:nvPr/>
        </p:nvSpPr>
        <p:spPr>
          <a:xfrm>
            <a:off x="1847293" y="2159606"/>
            <a:ext cx="10070943" cy="952641"/>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3200" b="1" dirty="0">
                <a:solidFill>
                  <a:srgbClr val="C00000"/>
                </a:solidFill>
                <a:latin typeface="Times New Roman" panose="02020603050405020304" pitchFamily="18" charset="0"/>
                <a:cs typeface="Times New Roman" panose="02020603050405020304" pitchFamily="18" charset="0"/>
              </a:rPr>
              <a:t>A. </a:t>
            </a:r>
            <a:r>
              <a:rPr lang="en-US" sz="3200" b="1" dirty="0" err="1" smtClean="0">
                <a:solidFill>
                  <a:srgbClr val="C00000"/>
                </a:solidFill>
                <a:latin typeface="Times New Roman" panose="02020603050405020304" pitchFamily="18" charset="0"/>
                <a:cs typeface="Times New Roman" panose="02020603050405020304" pitchFamily="18" charset="0"/>
              </a:rPr>
              <a:t>Cảnh</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rừng</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Việt</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Bắc</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thật</a:t>
            </a:r>
            <a:r>
              <a:rPr lang="en-US" sz="3200" b="1" dirty="0" smtClean="0">
                <a:solidFill>
                  <a:srgbClr val="C00000"/>
                </a:solidFill>
                <a:latin typeface="Times New Roman" panose="02020603050405020304" pitchFamily="18" charset="0"/>
                <a:cs typeface="Times New Roman" panose="02020603050405020304" pitchFamily="18" charset="0"/>
              </a:rPr>
              <a:t> </a:t>
            </a:r>
            <a:r>
              <a:rPr lang="en-US" sz="3200" b="1" dirty="0" err="1" smtClean="0">
                <a:solidFill>
                  <a:srgbClr val="C00000"/>
                </a:solidFill>
                <a:latin typeface="Times New Roman" panose="02020603050405020304" pitchFamily="18" charset="0"/>
                <a:cs typeface="Times New Roman" panose="02020603050405020304" pitchFamily="18" charset="0"/>
              </a:rPr>
              <a:t>là</a:t>
            </a:r>
            <a:r>
              <a:rPr lang="en-US" sz="3200" b="1" dirty="0" smtClean="0">
                <a:solidFill>
                  <a:srgbClr val="C00000"/>
                </a:solidFill>
                <a:latin typeface="Times New Roman" panose="02020603050405020304" pitchFamily="18" charset="0"/>
                <a:cs typeface="Times New Roman" panose="02020603050405020304" pitchFamily="18" charset="0"/>
              </a:rPr>
              <a:t> hay</a:t>
            </a:r>
            <a:r>
              <a:rPr lang="vi-VN" sz="3200" b="1" dirty="0" smtClean="0">
                <a:solidFill>
                  <a:srgbClr val="C00000"/>
                </a:solidFill>
                <a:latin typeface="Times New Roman" panose="02020603050405020304" pitchFamily="18" charset="0"/>
                <a:cs typeface="Times New Roman" panose="02020603050405020304" pitchFamily="18" charset="0"/>
                <a:sym typeface="+mn-ea"/>
              </a:rPr>
              <a:t>.</a:t>
            </a:r>
            <a:endParaRPr lang="vi-VN" sz="3200" b="1" dirty="0">
              <a:solidFill>
                <a:srgbClr val="C00000"/>
              </a:solidFill>
              <a:latin typeface="Times New Roman" panose="02020603050405020304" pitchFamily="18" charset="0"/>
              <a:cs typeface="Times New Roman" panose="02020603050405020304" pitchFamily="18" charset="0"/>
              <a:sym typeface="+mn-ea"/>
            </a:endParaRPr>
          </a:p>
        </p:txBody>
      </p:sp>
      <p:sp>
        <p:nvSpPr>
          <p:cNvPr id="19" name="Rectangle: Rounded Corners 18"/>
          <p:cNvSpPr/>
          <p:nvPr/>
        </p:nvSpPr>
        <p:spPr>
          <a:xfrm>
            <a:off x="1780106" y="4459913"/>
            <a:ext cx="10052002" cy="952641"/>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altLang="en-US" sz="3200" b="1" dirty="0" smtClean="0">
                <a:solidFill>
                  <a:srgbClr val="C00000"/>
                </a:solidFill>
                <a:latin typeface="Times New Roman" panose="02020603050405020304" pitchFamily="18" charset="0"/>
                <a:cs typeface="Times New Roman" panose="02020603050405020304" pitchFamily="18" charset="0"/>
              </a:rPr>
              <a:t>C</a:t>
            </a:r>
            <a:r>
              <a:rPr lang="vi-VN" altLang="en-US" sz="3200" b="1" dirty="0" smtClean="0">
                <a:solidFill>
                  <a:srgbClr val="C00000"/>
                </a:solidFill>
                <a:latin typeface="Times New Roman" panose="02020603050405020304" pitchFamily="18" charset="0"/>
                <a:cs typeface="Times New Roman" panose="02020603050405020304" pitchFamily="18" charset="0"/>
              </a:rPr>
              <a:t>. </a:t>
            </a:r>
            <a:r>
              <a:rPr lang="en-US" altLang="en-US" sz="3200" b="1" dirty="0" err="1" smtClean="0">
                <a:solidFill>
                  <a:srgbClr val="C00000"/>
                </a:solidFill>
                <a:latin typeface="Times New Roman" panose="02020603050405020304" pitchFamily="18" charset="0"/>
                <a:cs typeface="Times New Roman" panose="02020603050405020304" pitchFamily="18" charset="0"/>
                <a:sym typeface="+mn-ea"/>
              </a:rPr>
              <a:t>Săn</a:t>
            </a:r>
            <a:r>
              <a:rPr lang="en-US" altLang="en-US" sz="32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3200" b="1" dirty="0" err="1">
                <a:solidFill>
                  <a:srgbClr val="C00000"/>
                </a:solidFill>
                <a:latin typeface="Times New Roman" panose="02020603050405020304" pitchFamily="18" charset="0"/>
                <a:cs typeface="Times New Roman" panose="02020603050405020304" pitchFamily="18" charset="0"/>
                <a:sym typeface="+mn-ea"/>
              </a:rPr>
              <a:t>về</a:t>
            </a:r>
            <a:r>
              <a:rPr lang="en-US" altLang="en-US" sz="3200" b="1" dirty="0">
                <a:solidFill>
                  <a:srgbClr val="C00000"/>
                </a:solidFill>
                <a:latin typeface="Times New Roman" panose="02020603050405020304" pitchFamily="18" charset="0"/>
                <a:cs typeface="Times New Roman" panose="02020603050405020304" pitchFamily="18" charset="0"/>
                <a:sym typeface="+mn-ea"/>
              </a:rPr>
              <a:t> </a:t>
            </a:r>
            <a:r>
              <a:rPr lang="en-US" altLang="en-US" sz="3200" b="1" dirty="0" err="1">
                <a:solidFill>
                  <a:srgbClr val="C00000"/>
                </a:solidFill>
                <a:latin typeface="Times New Roman" panose="02020603050405020304" pitchFamily="18" charset="0"/>
                <a:cs typeface="Times New Roman" panose="02020603050405020304" pitchFamily="18" charset="0"/>
                <a:sym typeface="+mn-ea"/>
              </a:rPr>
              <a:t>thường</a:t>
            </a:r>
            <a:r>
              <a:rPr lang="en-US" altLang="en-US" sz="3200" b="1" dirty="0">
                <a:solidFill>
                  <a:srgbClr val="C00000"/>
                </a:solidFill>
                <a:latin typeface="Times New Roman" panose="02020603050405020304" pitchFamily="18" charset="0"/>
                <a:cs typeface="Times New Roman" panose="02020603050405020304" pitchFamily="18" charset="0"/>
                <a:sym typeface="+mn-ea"/>
              </a:rPr>
              <a:t> </a:t>
            </a:r>
            <a:r>
              <a:rPr lang="en-US" altLang="en-US" sz="3200" b="1" dirty="0" err="1">
                <a:solidFill>
                  <a:srgbClr val="C00000"/>
                </a:solidFill>
                <a:latin typeface="Times New Roman" panose="02020603050405020304" pitchFamily="18" charset="0"/>
                <a:cs typeface="Times New Roman" panose="02020603050405020304" pitchFamily="18" charset="0"/>
                <a:sym typeface="+mn-ea"/>
              </a:rPr>
              <a:t>chén</a:t>
            </a:r>
            <a:r>
              <a:rPr lang="en-US" altLang="en-US" sz="3200" b="1" dirty="0">
                <a:solidFill>
                  <a:srgbClr val="C00000"/>
                </a:solidFill>
                <a:latin typeface="Times New Roman" panose="02020603050405020304" pitchFamily="18" charset="0"/>
                <a:cs typeface="Times New Roman" panose="02020603050405020304" pitchFamily="18" charset="0"/>
                <a:sym typeface="+mn-ea"/>
              </a:rPr>
              <a:t> </a:t>
            </a:r>
            <a:r>
              <a:rPr lang="en-US" altLang="en-US" sz="3200" b="1" dirty="0" err="1">
                <a:solidFill>
                  <a:srgbClr val="C00000"/>
                </a:solidFill>
                <a:latin typeface="Times New Roman" panose="02020603050405020304" pitchFamily="18" charset="0"/>
                <a:cs typeface="Times New Roman" panose="02020603050405020304" pitchFamily="18" charset="0"/>
                <a:sym typeface="+mn-ea"/>
              </a:rPr>
              <a:t>thịt</a:t>
            </a:r>
            <a:r>
              <a:rPr lang="en-US" altLang="en-US" sz="3200" b="1" dirty="0">
                <a:solidFill>
                  <a:srgbClr val="C00000"/>
                </a:solidFill>
                <a:latin typeface="Times New Roman" panose="02020603050405020304" pitchFamily="18" charset="0"/>
                <a:cs typeface="Times New Roman" panose="02020603050405020304" pitchFamily="18" charset="0"/>
                <a:sym typeface="+mn-ea"/>
              </a:rPr>
              <a:t> </a:t>
            </a:r>
            <a:r>
              <a:rPr lang="en-US" altLang="en-US" sz="3200" b="1" dirty="0" err="1">
                <a:solidFill>
                  <a:srgbClr val="C00000"/>
                </a:solidFill>
                <a:latin typeface="Times New Roman" panose="02020603050405020304" pitchFamily="18" charset="0"/>
                <a:cs typeface="Times New Roman" panose="02020603050405020304" pitchFamily="18" charset="0"/>
                <a:sym typeface="+mn-ea"/>
              </a:rPr>
              <a:t>rừng</a:t>
            </a:r>
            <a:r>
              <a:rPr lang="en-US" altLang="en-US" sz="3200" b="1" dirty="0">
                <a:solidFill>
                  <a:srgbClr val="C00000"/>
                </a:solidFill>
                <a:latin typeface="Times New Roman" panose="02020603050405020304" pitchFamily="18" charset="0"/>
                <a:cs typeface="Times New Roman" panose="02020603050405020304" pitchFamily="18" charset="0"/>
                <a:sym typeface="+mn-ea"/>
              </a:rPr>
              <a:t> quay</a:t>
            </a:r>
            <a:r>
              <a:rPr lang="vi-VN" altLang="en-US" sz="3200" b="1" dirty="0" smtClean="0">
                <a:solidFill>
                  <a:srgbClr val="C00000"/>
                </a:solidFill>
                <a:latin typeface="Times New Roman" panose="02020603050405020304" pitchFamily="18" charset="0"/>
                <a:cs typeface="Times New Roman" panose="02020603050405020304" pitchFamily="18" charset="0"/>
              </a:rPr>
              <a:t>.</a:t>
            </a:r>
            <a:endParaRPr lang="vi-VN" altLang="en-US" sz="3200" b="1" dirty="0">
              <a:solidFill>
                <a:srgbClr val="C00000"/>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a:xfrm>
            <a:off x="10660101" y="3379832"/>
            <a:ext cx="1105927" cy="886429"/>
          </a:xfrm>
          <a:prstGeom prst="rect">
            <a:avLst/>
          </a:prstGeom>
        </p:spPr>
      </p:pic>
      <p:pic>
        <p:nvPicPr>
          <p:cNvPr id="29" name="Picture 2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0567405" y="2225818"/>
            <a:ext cx="1017466" cy="886429"/>
          </a:xfrm>
          <a:prstGeom prst="rect">
            <a:avLst/>
          </a:prstGeom>
        </p:spPr>
      </p:pic>
      <p:pic>
        <p:nvPicPr>
          <p:cNvPr id="30" name="Picture 2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0704332" y="4660640"/>
            <a:ext cx="1017466" cy="886429"/>
          </a:xfrm>
          <a:prstGeom prst="rect">
            <a:avLst/>
          </a:prstGeom>
        </p:spPr>
      </p:pic>
      <p:grpSp>
        <p:nvGrpSpPr>
          <p:cNvPr id="20" name="Group 19"/>
          <p:cNvGrpSpPr/>
          <p:nvPr/>
        </p:nvGrpSpPr>
        <p:grpSpPr>
          <a:xfrm>
            <a:off x="456278" y="2149475"/>
            <a:ext cx="849496" cy="4706480"/>
            <a:chOff x="3724865" y="1838082"/>
            <a:chExt cx="849496" cy="4706480"/>
          </a:xfrm>
        </p:grpSpPr>
        <p:pic>
          <p:nvPicPr>
            <p:cNvPr id="21" name="Picture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724865" y="1838082"/>
              <a:ext cx="849496" cy="4706480"/>
            </a:xfrm>
            <a:prstGeom prst="rect">
              <a:avLst/>
            </a:prstGeom>
          </p:spPr>
        </p:pic>
        <p:sp>
          <p:nvSpPr>
            <p:cNvPr id="22" name="Rectangle: Rounded Corners 21"/>
            <p:cNvSpPr/>
            <p:nvPr/>
          </p:nvSpPr>
          <p:spPr>
            <a:xfrm>
              <a:off x="3865118" y="1937634"/>
              <a:ext cx="598018" cy="4485371"/>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grpSp>
      <p:sp>
        <p:nvSpPr>
          <p:cNvPr id="24" name="Rectangle: Rounded Corners 23"/>
          <p:cNvSpPr/>
          <p:nvPr/>
        </p:nvSpPr>
        <p:spPr>
          <a:xfrm>
            <a:off x="639405" y="2245092"/>
            <a:ext cx="565282" cy="4521718"/>
          </a:xfrm>
          <a:prstGeom prst="roundRect">
            <a:avLst>
              <a:gd name="adj" fmla="val 50000"/>
            </a:avLst>
          </a:prstGeom>
          <a:pattFill prst="pct80">
            <a:fgClr>
              <a:srgbClr val="FFC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Times New Roman" panose="02020603050405020304" pitchFamily="18" charset="0"/>
              <a:cs typeface="Times New Roman" panose="02020603050405020304" pitchFamily="18" charset="0"/>
            </a:endParaRPr>
          </a:p>
        </p:txBody>
      </p:sp>
      <p:pic>
        <p:nvPicPr>
          <p:cNvPr id="25" name="Content Placeholder 12">
            <a:hlinkClick r:id="" action="ppaction://noaction"/>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6200000">
            <a:off x="-6063" y="5710835"/>
            <a:ext cx="1801126" cy="1290167"/>
          </a:xfrm>
          <a:prstGeom prst="rect">
            <a:avLst/>
          </a:prstGeom>
        </p:spPr>
      </p:pic>
    </p:spTree>
    <p:extLst>
      <p:ext uri="{BB962C8B-B14F-4D97-AF65-F5344CB8AC3E}">
        <p14:creationId xmlns:p14="http://schemas.microsoft.com/office/powerpoint/2010/main" val="254156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p:cTn id="13" dur="500" fill="hold"/>
                                        <p:tgtEl>
                                          <p:spTgt spid="12"/>
                                        </p:tgtEl>
                                        <p:attrNameLst>
                                          <p:attrName>ppt_w</p:attrName>
                                        </p:attrNameLst>
                                      </p:cBhvr>
                                      <p:tavLst>
                                        <p:tav tm="0">
                                          <p:val>
                                            <p:fltVal val="0"/>
                                          </p:val>
                                        </p:tav>
                                        <p:tav tm="100000">
                                          <p:val>
                                            <p:strVal val="#ppt_w"/>
                                          </p:val>
                                        </p:tav>
                                      </p:tavLst>
                                    </p:anim>
                                    <p:anim calcmode="lin" valueType="num">
                                      <p:cBhvr>
                                        <p:cTn id="14" dur="500" fill="hold"/>
                                        <p:tgtEl>
                                          <p:spTgt spid="12"/>
                                        </p:tgtEl>
                                        <p:attrNameLst>
                                          <p:attrName>ppt_h</p:attrName>
                                        </p:attrNameLst>
                                      </p:cBhvr>
                                      <p:tavLst>
                                        <p:tav tm="0">
                                          <p:val>
                                            <p:fltVal val="0"/>
                                          </p:val>
                                        </p:tav>
                                        <p:tav tm="100000">
                                          <p:val>
                                            <p:strVal val="#ppt_h"/>
                                          </p:val>
                                        </p:tav>
                                      </p:tavLst>
                                    </p:anim>
                                    <p:animEffect transition="in" filter="fade">
                                      <p:cBhvr>
                                        <p:cTn id="15" dur="500"/>
                                        <p:tgtEl>
                                          <p:spTgt spid="12"/>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animEffect transition="in" filter="fade">
                                      <p:cBhvr>
                                        <p:cTn id="21" dur="500"/>
                                        <p:tgtEl>
                                          <p:spTgt spid="17"/>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p:cTn id="25" dur="500" fill="hold"/>
                                        <p:tgtEl>
                                          <p:spTgt spid="18"/>
                                        </p:tgtEl>
                                        <p:attrNameLst>
                                          <p:attrName>ppt_w</p:attrName>
                                        </p:attrNameLst>
                                      </p:cBhvr>
                                      <p:tavLst>
                                        <p:tav tm="0">
                                          <p:val>
                                            <p:fltVal val="0"/>
                                          </p:val>
                                        </p:tav>
                                        <p:tav tm="100000">
                                          <p:val>
                                            <p:strVal val="#ppt_w"/>
                                          </p:val>
                                        </p:tav>
                                      </p:tavLst>
                                    </p:anim>
                                    <p:anim calcmode="lin" valueType="num">
                                      <p:cBhvr>
                                        <p:cTn id="26" dur="500" fill="hold"/>
                                        <p:tgtEl>
                                          <p:spTgt spid="18"/>
                                        </p:tgtEl>
                                        <p:attrNameLst>
                                          <p:attrName>ppt_h</p:attrName>
                                        </p:attrNameLst>
                                      </p:cBhvr>
                                      <p:tavLst>
                                        <p:tav tm="0">
                                          <p:val>
                                            <p:fltVal val="0"/>
                                          </p:val>
                                        </p:tav>
                                        <p:tav tm="100000">
                                          <p:val>
                                            <p:strVal val="#ppt_h"/>
                                          </p:val>
                                        </p:tav>
                                      </p:tavLst>
                                    </p:anim>
                                    <p:animEffect transition="in" filter="fade">
                                      <p:cBhvr>
                                        <p:cTn id="27" dur="500"/>
                                        <p:tgtEl>
                                          <p:spTgt spid="18"/>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par>
                                <p:cTn id="34" presetID="10" presetClass="entr" presetSubtype="0" fill="hold" nodeType="with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fade">
                                      <p:cBhvr>
                                        <p:cTn id="36" dur="500"/>
                                        <p:tgtEl>
                                          <p:spTgt spid="20"/>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wipe(down)">
                                      <p:cBhvr>
                                        <p:cTn id="39" dur="15000"/>
                                        <p:tgtEl>
                                          <p:spTgt spid="24"/>
                                        </p:tgtEl>
                                      </p:cBhvr>
                                    </p:animEffect>
                                  </p:childTnLst>
                                </p:cTn>
                              </p:par>
                              <p:par>
                                <p:cTn id="40" presetID="2" presetClass="entr" presetSubtype="8"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additive="base">
                                        <p:cTn id="42" dur="500" fill="hold"/>
                                        <p:tgtEl>
                                          <p:spTgt spid="25"/>
                                        </p:tgtEl>
                                        <p:attrNameLst>
                                          <p:attrName>ppt_x</p:attrName>
                                        </p:attrNameLst>
                                      </p:cBhvr>
                                      <p:tavLst>
                                        <p:tav tm="0">
                                          <p:val>
                                            <p:strVal val="0-#ppt_w/2"/>
                                          </p:val>
                                        </p:tav>
                                        <p:tav tm="100000">
                                          <p:val>
                                            <p:strVal val="#ppt_x"/>
                                          </p:val>
                                        </p:tav>
                                      </p:tavLst>
                                    </p:anim>
                                    <p:anim calcmode="lin" valueType="num">
                                      <p:cBhvr additive="base">
                                        <p:cTn id="43" dur="500" fill="hold"/>
                                        <p:tgtEl>
                                          <p:spTgt spid="25"/>
                                        </p:tgtEl>
                                        <p:attrNameLst>
                                          <p:attrName>ppt_y</p:attrName>
                                        </p:attrNameLst>
                                      </p:cBhvr>
                                      <p:tavLst>
                                        <p:tav tm="0">
                                          <p:val>
                                            <p:strVal val="#ppt_y"/>
                                          </p:val>
                                        </p:tav>
                                        <p:tav tm="100000">
                                          <p:val>
                                            <p:strVal val="#ppt_y"/>
                                          </p:val>
                                        </p:tav>
                                      </p:tavLst>
                                    </p:anim>
                                  </p:childTnLst>
                                </p:cTn>
                              </p:par>
                              <p:par>
                                <p:cTn id="44" presetID="64" presetClass="path" presetSubtype="0" accel="50000" decel="50000" fill="hold" nodeType="withEffect">
                                  <p:stCondLst>
                                    <p:cond delay="0"/>
                                  </p:stCondLst>
                                  <p:childTnLst>
                                    <p:animMotion origin="layout" path="M 2.70833E-6 -3.7037E-7 L 2.70833E-6 -0.60139 " pathEditMode="relative" rAng="0" ptsTypes="AA">
                                      <p:cBhvr>
                                        <p:cTn id="45" dur="15000" fill="hold"/>
                                        <p:tgtEl>
                                          <p:spTgt spid="25"/>
                                        </p:tgtEl>
                                        <p:attrNameLst>
                                          <p:attrName>ppt_x</p:attrName>
                                          <p:attrName>ppt_y</p:attrName>
                                        </p:attrNameLst>
                                      </p:cBhvr>
                                      <p:rCtr x="0" y="-30069"/>
                                    </p:animMotion>
                                  </p:childTnLst>
                                </p:cTn>
                              </p:par>
                            </p:childTnLst>
                          </p:cTn>
                        </p:par>
                        <p:par>
                          <p:cTn id="46" fill="hold">
                            <p:stCondLst>
                              <p:cond delay="17000"/>
                            </p:stCondLst>
                            <p:childTnLst>
                              <p:par>
                                <p:cTn id="47" presetID="26" presetClass="emph" presetSubtype="0" repeatCount="5000" fill="hold" nodeType="afterEffect">
                                  <p:stCondLst>
                                    <p:cond delay="0"/>
                                  </p:stCondLst>
                                  <p:childTnLst>
                                    <p:animEffect transition="out" filter="fade">
                                      <p:cBhvr>
                                        <p:cTn id="48" dur="500" tmFilter="0, 0; .2, .5; .8, .5; 1, 0"/>
                                        <p:tgtEl>
                                          <p:spTgt spid="25"/>
                                        </p:tgtEl>
                                      </p:cBhvr>
                                    </p:animEffect>
                                    <p:animScale>
                                      <p:cBhvr>
                                        <p:cTn id="49" dur="250" autoRev="1" fill="hold"/>
                                        <p:tgtEl>
                                          <p:spTgt spid="25"/>
                                        </p:tgtEl>
                                      </p:cBhvr>
                                      <p:by x="105000" y="105000"/>
                                    </p:animScale>
                                  </p:childTnLst>
                                  <p:subTnLst>
                                    <p:audio>
                                      <p:cMediaNode vol="80000">
                                        <p:cTn display="0" masterRel="sameClick">
                                          <p:stCondLst>
                                            <p:cond evt="begin" delay="0">
                                              <p:tn val="47"/>
                                            </p:cond>
                                          </p:stCondLst>
                                          <p:endCondLst>
                                            <p:cond evt="onStopAudio" delay="0">
                                              <p:tgtEl>
                                                <p:sldTgt/>
                                              </p:tgtEl>
                                            </p:cond>
                                          </p:endCondLst>
                                        </p:cTn>
                                        <p:tgtEl>
                                          <p:sndTgt r:embed="rId3" name="AmHetGio.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1" presetClass="emph" presetSubtype="2" fill="hold" nodeType="clickEffect">
                                  <p:stCondLst>
                                    <p:cond delay="0"/>
                                  </p:stCondLst>
                                  <p:iterate type="lt">
                                    <p:tmPct val="0"/>
                                  </p:iterate>
                                  <p:childTnLst>
                                    <p:animClr clrSpc="rgb" dir="cw">
                                      <p:cBhvr>
                                        <p:cTn id="54" dur="250" fill="hold"/>
                                        <p:tgtEl>
                                          <p:spTgt spid="12"/>
                                        </p:tgtEl>
                                        <p:attrNameLst>
                                          <p:attrName>fillcolor</p:attrName>
                                        </p:attrNameLst>
                                      </p:cBhvr>
                                      <p:to>
                                        <a:srgbClr val="FFF2CC"/>
                                      </p:to>
                                    </p:animClr>
                                    <p:set>
                                      <p:cBhvr>
                                        <p:cTn id="55" dur="250" fill="hold"/>
                                        <p:tgtEl>
                                          <p:spTgt spid="12"/>
                                        </p:tgtEl>
                                        <p:attrNameLst>
                                          <p:attrName>fill.type</p:attrName>
                                        </p:attrNameLst>
                                      </p:cBhvr>
                                      <p:to>
                                        <p:strVal val="solid"/>
                                      </p:to>
                                    </p:set>
                                    <p:set>
                                      <p:cBhvr>
                                        <p:cTn id="56" dur="250" fill="hold"/>
                                        <p:tgtEl>
                                          <p:spTgt spid="12"/>
                                        </p:tgtEl>
                                        <p:attrNameLst>
                                          <p:attrName>fill.on</p:attrName>
                                        </p:attrNameLst>
                                      </p:cBhvr>
                                      <p:to>
                                        <p:strVal val="true"/>
                                      </p:to>
                                    </p:set>
                                  </p:childTnLst>
                                  <p:subTnLst>
                                    <p:audio>
                                      <p:cMediaNode>
                                        <p:cTn display="0" masterRel="sameClick">
                                          <p:stCondLst>
                                            <p:cond evt="begin" delay="0">
                                              <p:tn val="53"/>
                                            </p:cond>
                                          </p:stCondLst>
                                          <p:endCondLst>
                                            <p:cond evt="onStopAudio" delay="0">
                                              <p:tgtEl>
                                                <p:sldTgt/>
                                              </p:tgtEl>
                                            </p:cond>
                                          </p:endCondLst>
                                        </p:cTn>
                                        <p:tgtEl>
                                          <p:sndTgt r:embed="rId4" name="click.wav"/>
                                        </p:tgtEl>
                                      </p:cMediaNode>
                                    </p:audio>
                                  </p:subTnLst>
                                </p:cTn>
                              </p:par>
                              <p:par>
                                <p:cTn id="57" presetID="23" presetClass="entr" presetSubtype="32" fill="hold" nodeType="withEffect">
                                  <p:stCondLst>
                                    <p:cond delay="1000"/>
                                  </p:stCondLst>
                                  <p:childTnLst>
                                    <p:set>
                                      <p:cBhvr>
                                        <p:cTn id="58" dur="1" fill="hold">
                                          <p:stCondLst>
                                            <p:cond delay="0"/>
                                          </p:stCondLst>
                                        </p:cTn>
                                        <p:tgtEl>
                                          <p:spTgt spid="14"/>
                                        </p:tgtEl>
                                        <p:attrNameLst>
                                          <p:attrName>style.visibility</p:attrName>
                                        </p:attrNameLst>
                                      </p:cBhvr>
                                      <p:to>
                                        <p:strVal val="visible"/>
                                      </p:to>
                                    </p:set>
                                    <p:anim calcmode="lin" valueType="num">
                                      <p:cBhvr>
                                        <p:cTn id="59" dur="250" fill="hold"/>
                                        <p:tgtEl>
                                          <p:spTgt spid="14"/>
                                        </p:tgtEl>
                                        <p:attrNameLst>
                                          <p:attrName>ppt_w</p:attrName>
                                        </p:attrNameLst>
                                      </p:cBhvr>
                                      <p:tavLst>
                                        <p:tav tm="0">
                                          <p:val>
                                            <p:strVal val="4*#ppt_w"/>
                                          </p:val>
                                        </p:tav>
                                        <p:tav tm="100000">
                                          <p:val>
                                            <p:strVal val="#ppt_w"/>
                                          </p:val>
                                        </p:tav>
                                      </p:tavLst>
                                    </p:anim>
                                    <p:anim calcmode="lin" valueType="num">
                                      <p:cBhvr>
                                        <p:cTn id="60" dur="250" fill="hold"/>
                                        <p:tgtEl>
                                          <p:spTgt spid="1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7"/>
                                            </p:cond>
                                          </p:stCondLst>
                                          <p:endCondLst>
                                            <p:cond evt="onStopAudio" delay="0">
                                              <p:tgtEl>
                                                <p:sldTgt/>
                                              </p:tgtEl>
                                            </p:cond>
                                          </p:endCondLst>
                                        </p:cTn>
                                        <p:tgtEl>
                                          <p:sndTgt r:embed="rId5" name="Wrong Buzzer.wav"/>
                                        </p:tgtEl>
                                      </p:cMediaNode>
                                    </p:audio>
                                  </p:subTnLst>
                                </p:cTn>
                              </p:par>
                              <p:par>
                                <p:cTn id="61" presetID="1" presetClass="emph" presetSubtype="2" fill="hold" nodeType="withEffect">
                                  <p:stCondLst>
                                    <p:cond delay="1000"/>
                                  </p:stCondLst>
                                  <p:iterate type="lt">
                                    <p:tmPct val="0"/>
                                  </p:iterate>
                                  <p:childTnLst>
                                    <p:animClr clrSpc="rgb" dir="cw">
                                      <p:cBhvr>
                                        <p:cTn id="62" dur="250" fill="hold"/>
                                        <p:tgtEl>
                                          <p:spTgt spid="12"/>
                                        </p:tgtEl>
                                        <p:attrNameLst>
                                          <p:attrName>fillcolor</p:attrName>
                                        </p:attrNameLst>
                                      </p:cBhvr>
                                      <p:to>
                                        <a:srgbClr val="FEB002"/>
                                      </p:to>
                                    </p:animClr>
                                    <p:set>
                                      <p:cBhvr>
                                        <p:cTn id="63" dur="250" fill="hold"/>
                                        <p:tgtEl>
                                          <p:spTgt spid="12"/>
                                        </p:tgtEl>
                                        <p:attrNameLst>
                                          <p:attrName>fill.type</p:attrName>
                                        </p:attrNameLst>
                                      </p:cBhvr>
                                      <p:to>
                                        <p:strVal val="solid"/>
                                      </p:to>
                                    </p:set>
                                    <p:set>
                                      <p:cBhvr>
                                        <p:cTn id="64"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5" restart="whenNotActive" fill="hold" evtFilter="cancelBubble" nodeType="interactiveSeq">
                <p:stCondLst>
                  <p:cond evt="onClick" delay="0">
                    <p:tgtEl>
                      <p:spTgt spid="17"/>
                    </p:tgtEl>
                  </p:cond>
                </p:stCondLst>
                <p:endSync evt="end" delay="0">
                  <p:rtn val="all"/>
                </p:endSync>
                <p:childTnLst>
                  <p:par>
                    <p:cTn id="66" fill="hold">
                      <p:stCondLst>
                        <p:cond delay="0"/>
                      </p:stCondLst>
                      <p:childTnLst>
                        <p:par>
                          <p:cTn id="67" fill="hold">
                            <p:stCondLst>
                              <p:cond delay="0"/>
                            </p:stCondLst>
                            <p:childTnLst>
                              <p:par>
                                <p:cTn id="68" presetID="1" presetClass="emph" presetSubtype="2" fill="hold" nodeType="clickEffect">
                                  <p:stCondLst>
                                    <p:cond delay="0"/>
                                  </p:stCondLst>
                                  <p:iterate type="lt">
                                    <p:tmPct val="0"/>
                                  </p:iterate>
                                  <p:childTnLst>
                                    <p:animClr clrSpc="rgb" dir="cw">
                                      <p:cBhvr>
                                        <p:cTn id="69" dur="250" fill="hold"/>
                                        <p:tgtEl>
                                          <p:spTgt spid="17"/>
                                        </p:tgtEl>
                                        <p:attrNameLst>
                                          <p:attrName>fillcolor</p:attrName>
                                        </p:attrNameLst>
                                      </p:cBhvr>
                                      <p:to>
                                        <a:srgbClr val="FFF2CC"/>
                                      </p:to>
                                    </p:animClr>
                                    <p:set>
                                      <p:cBhvr>
                                        <p:cTn id="70" dur="250" fill="hold"/>
                                        <p:tgtEl>
                                          <p:spTgt spid="17"/>
                                        </p:tgtEl>
                                        <p:attrNameLst>
                                          <p:attrName>fill.type</p:attrName>
                                        </p:attrNameLst>
                                      </p:cBhvr>
                                      <p:to>
                                        <p:strVal val="solid"/>
                                      </p:to>
                                    </p:set>
                                    <p:set>
                                      <p:cBhvr>
                                        <p:cTn id="71" dur="250" fill="hold"/>
                                        <p:tgtEl>
                                          <p:spTgt spid="17"/>
                                        </p:tgtEl>
                                        <p:attrNameLst>
                                          <p:attrName>fill.on</p:attrName>
                                        </p:attrNameLst>
                                      </p:cBhvr>
                                      <p:to>
                                        <p:strVal val="true"/>
                                      </p:to>
                                    </p:set>
                                  </p:childTnLst>
                                  <p:subTnLst>
                                    <p:audio>
                                      <p:cMediaNode>
                                        <p:cTn display="0" masterRel="sameClick">
                                          <p:stCondLst>
                                            <p:cond evt="begin" delay="0">
                                              <p:tn val="68"/>
                                            </p:cond>
                                          </p:stCondLst>
                                          <p:endCondLst>
                                            <p:cond evt="onStopAudio" delay="0">
                                              <p:tgtEl>
                                                <p:sldTgt/>
                                              </p:tgtEl>
                                            </p:cond>
                                          </p:endCondLst>
                                        </p:cTn>
                                        <p:tgtEl>
                                          <p:sndTgt r:embed="rId4" name="click.wav"/>
                                        </p:tgtEl>
                                      </p:cMediaNode>
                                    </p:audio>
                                  </p:subTnLst>
                                </p:cTn>
                              </p:par>
                              <p:par>
                                <p:cTn id="72" presetID="23" presetClass="entr" presetSubtype="32" fill="hold" nodeType="withEffect">
                                  <p:stCondLst>
                                    <p:cond delay="1000"/>
                                  </p:stCondLst>
                                  <p:childTnLst>
                                    <p:set>
                                      <p:cBhvr>
                                        <p:cTn id="73" dur="1" fill="hold">
                                          <p:stCondLst>
                                            <p:cond delay="0"/>
                                          </p:stCondLst>
                                        </p:cTn>
                                        <p:tgtEl>
                                          <p:spTgt spid="28"/>
                                        </p:tgtEl>
                                        <p:attrNameLst>
                                          <p:attrName>style.visibility</p:attrName>
                                        </p:attrNameLst>
                                      </p:cBhvr>
                                      <p:to>
                                        <p:strVal val="visible"/>
                                      </p:to>
                                    </p:set>
                                    <p:anim calcmode="lin" valueType="num">
                                      <p:cBhvr>
                                        <p:cTn id="74" dur="250" fill="hold"/>
                                        <p:tgtEl>
                                          <p:spTgt spid="28"/>
                                        </p:tgtEl>
                                        <p:attrNameLst>
                                          <p:attrName>ppt_w</p:attrName>
                                        </p:attrNameLst>
                                      </p:cBhvr>
                                      <p:tavLst>
                                        <p:tav tm="0">
                                          <p:val>
                                            <p:strVal val="4*#ppt_w"/>
                                          </p:val>
                                        </p:tav>
                                        <p:tav tm="100000">
                                          <p:val>
                                            <p:strVal val="#ppt_w"/>
                                          </p:val>
                                        </p:tav>
                                      </p:tavLst>
                                    </p:anim>
                                    <p:anim calcmode="lin" valueType="num">
                                      <p:cBhvr>
                                        <p:cTn id="75"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2"/>
                                            </p:cond>
                                          </p:stCondLst>
                                          <p:endCondLst>
                                            <p:cond evt="onStopAudio" delay="0">
                                              <p:tgtEl>
                                                <p:sldTgt/>
                                              </p:tgtEl>
                                            </p:cond>
                                          </p:endCondLst>
                                        </p:cTn>
                                        <p:tgtEl>
                                          <p:sndTgt r:embed="rId6" name="Check mark.wav"/>
                                        </p:tgtEl>
                                      </p:cMediaNode>
                                    </p:audio>
                                  </p:subTnLst>
                                </p:cTn>
                              </p:par>
                              <p:par>
                                <p:cTn id="76" presetID="1" presetClass="emph" presetSubtype="2" fill="hold" nodeType="withEffect">
                                  <p:stCondLst>
                                    <p:cond delay="1000"/>
                                  </p:stCondLst>
                                  <p:iterate type="lt">
                                    <p:tmPct val="0"/>
                                  </p:iterate>
                                  <p:childTnLst>
                                    <p:animClr clrSpc="rgb" dir="cw">
                                      <p:cBhvr>
                                        <p:cTn id="77" dur="250" fill="hold"/>
                                        <p:tgtEl>
                                          <p:spTgt spid="17"/>
                                        </p:tgtEl>
                                        <p:attrNameLst>
                                          <p:attrName>fillcolor</p:attrName>
                                        </p:attrNameLst>
                                      </p:cBhvr>
                                      <p:to>
                                        <a:srgbClr val="00B050"/>
                                      </p:to>
                                    </p:animClr>
                                    <p:set>
                                      <p:cBhvr>
                                        <p:cTn id="78" dur="250" fill="hold"/>
                                        <p:tgtEl>
                                          <p:spTgt spid="17"/>
                                        </p:tgtEl>
                                        <p:attrNameLst>
                                          <p:attrName>fill.type</p:attrName>
                                        </p:attrNameLst>
                                      </p:cBhvr>
                                      <p:to>
                                        <p:strVal val="solid"/>
                                      </p:to>
                                    </p:set>
                                    <p:set>
                                      <p:cBhvr>
                                        <p:cTn id="79"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80" restart="whenNotActive" fill="hold" evtFilter="cancelBubble" nodeType="interactiveSeq">
                <p:stCondLst>
                  <p:cond evt="onClick" delay="0">
                    <p:tgtEl>
                      <p:spTgt spid="18"/>
                    </p:tgtEl>
                  </p:cond>
                </p:stCondLst>
                <p:endSync evt="end" delay="0">
                  <p:rtn val="all"/>
                </p:endSync>
                <p:childTnLst>
                  <p:par>
                    <p:cTn id="81" fill="hold">
                      <p:stCondLst>
                        <p:cond delay="0"/>
                      </p:stCondLst>
                      <p:childTnLst>
                        <p:par>
                          <p:cTn id="82" fill="hold">
                            <p:stCondLst>
                              <p:cond delay="0"/>
                            </p:stCondLst>
                            <p:childTnLst>
                              <p:par>
                                <p:cTn id="83" presetID="1" presetClass="emph" presetSubtype="2" fill="hold" nodeType="clickEffect">
                                  <p:stCondLst>
                                    <p:cond delay="0"/>
                                  </p:stCondLst>
                                  <p:iterate type="lt">
                                    <p:tmPct val="0"/>
                                  </p:iterate>
                                  <p:childTnLst>
                                    <p:animClr clrSpc="rgb" dir="cw">
                                      <p:cBhvr>
                                        <p:cTn id="84" dur="250" fill="hold"/>
                                        <p:tgtEl>
                                          <p:spTgt spid="18"/>
                                        </p:tgtEl>
                                        <p:attrNameLst>
                                          <p:attrName>fillcolor</p:attrName>
                                        </p:attrNameLst>
                                      </p:cBhvr>
                                      <p:to>
                                        <a:srgbClr val="FFF2CC"/>
                                      </p:to>
                                    </p:animClr>
                                    <p:set>
                                      <p:cBhvr>
                                        <p:cTn id="85" dur="250" fill="hold"/>
                                        <p:tgtEl>
                                          <p:spTgt spid="18"/>
                                        </p:tgtEl>
                                        <p:attrNameLst>
                                          <p:attrName>fill.type</p:attrName>
                                        </p:attrNameLst>
                                      </p:cBhvr>
                                      <p:to>
                                        <p:strVal val="solid"/>
                                      </p:to>
                                    </p:set>
                                    <p:set>
                                      <p:cBhvr>
                                        <p:cTn id="86" dur="250" fill="hold"/>
                                        <p:tgtEl>
                                          <p:spTgt spid="18"/>
                                        </p:tgtEl>
                                        <p:attrNameLst>
                                          <p:attrName>fill.on</p:attrName>
                                        </p:attrNameLst>
                                      </p:cBhvr>
                                      <p:to>
                                        <p:strVal val="true"/>
                                      </p:to>
                                    </p:set>
                                  </p:childTnLst>
                                  <p:subTnLst>
                                    <p:audio>
                                      <p:cMediaNode>
                                        <p:cTn display="0" masterRel="sameClick">
                                          <p:stCondLst>
                                            <p:cond evt="begin" delay="0">
                                              <p:tn val="83"/>
                                            </p:cond>
                                          </p:stCondLst>
                                          <p:endCondLst>
                                            <p:cond evt="onStopAudio" delay="0">
                                              <p:tgtEl>
                                                <p:sldTgt/>
                                              </p:tgtEl>
                                            </p:cond>
                                          </p:endCondLst>
                                        </p:cTn>
                                        <p:tgtEl>
                                          <p:sndTgt r:embed="rId4" name="click.wav"/>
                                        </p:tgtEl>
                                      </p:cMediaNode>
                                    </p:audio>
                                  </p:subTnLst>
                                </p:cTn>
                              </p:par>
                              <p:par>
                                <p:cTn id="87" presetID="23" presetClass="entr" presetSubtype="32" fill="hold" nodeType="withEffect">
                                  <p:stCondLst>
                                    <p:cond delay="1000"/>
                                  </p:stCondLst>
                                  <p:childTnLst>
                                    <p:set>
                                      <p:cBhvr>
                                        <p:cTn id="88" dur="1" fill="hold">
                                          <p:stCondLst>
                                            <p:cond delay="0"/>
                                          </p:stCondLst>
                                        </p:cTn>
                                        <p:tgtEl>
                                          <p:spTgt spid="29"/>
                                        </p:tgtEl>
                                        <p:attrNameLst>
                                          <p:attrName>style.visibility</p:attrName>
                                        </p:attrNameLst>
                                      </p:cBhvr>
                                      <p:to>
                                        <p:strVal val="visible"/>
                                      </p:to>
                                    </p:set>
                                    <p:anim calcmode="lin" valueType="num">
                                      <p:cBhvr>
                                        <p:cTn id="89" dur="250" fill="hold"/>
                                        <p:tgtEl>
                                          <p:spTgt spid="29"/>
                                        </p:tgtEl>
                                        <p:attrNameLst>
                                          <p:attrName>ppt_w</p:attrName>
                                        </p:attrNameLst>
                                      </p:cBhvr>
                                      <p:tavLst>
                                        <p:tav tm="0">
                                          <p:val>
                                            <p:strVal val="4*#ppt_w"/>
                                          </p:val>
                                        </p:tav>
                                        <p:tav tm="100000">
                                          <p:val>
                                            <p:strVal val="#ppt_w"/>
                                          </p:val>
                                        </p:tav>
                                      </p:tavLst>
                                    </p:anim>
                                    <p:anim calcmode="lin" valueType="num">
                                      <p:cBhvr>
                                        <p:cTn id="90"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7"/>
                                            </p:cond>
                                          </p:stCondLst>
                                          <p:endCondLst>
                                            <p:cond evt="onStopAudio" delay="0">
                                              <p:tgtEl>
                                                <p:sldTgt/>
                                              </p:tgtEl>
                                            </p:cond>
                                          </p:endCondLst>
                                        </p:cTn>
                                        <p:tgtEl>
                                          <p:sndTgt r:embed="rId5" name="Wrong Buzzer.wav"/>
                                        </p:tgtEl>
                                      </p:cMediaNode>
                                    </p:audio>
                                  </p:subTnLst>
                                </p:cTn>
                              </p:par>
                              <p:par>
                                <p:cTn id="91" presetID="1" presetClass="emph" presetSubtype="2" fill="hold" nodeType="withEffect">
                                  <p:stCondLst>
                                    <p:cond delay="1000"/>
                                  </p:stCondLst>
                                  <p:iterate type="lt">
                                    <p:tmPct val="0"/>
                                  </p:iterate>
                                  <p:childTnLst>
                                    <p:animClr clrSpc="rgb" dir="cw">
                                      <p:cBhvr>
                                        <p:cTn id="92" dur="250" fill="hold"/>
                                        <p:tgtEl>
                                          <p:spTgt spid="18"/>
                                        </p:tgtEl>
                                        <p:attrNameLst>
                                          <p:attrName>fillcolor</p:attrName>
                                        </p:attrNameLst>
                                      </p:cBhvr>
                                      <p:to>
                                        <a:srgbClr val="FEB002"/>
                                      </p:to>
                                    </p:animClr>
                                    <p:set>
                                      <p:cBhvr>
                                        <p:cTn id="93" dur="250" fill="hold"/>
                                        <p:tgtEl>
                                          <p:spTgt spid="18"/>
                                        </p:tgtEl>
                                        <p:attrNameLst>
                                          <p:attrName>fill.type</p:attrName>
                                        </p:attrNameLst>
                                      </p:cBhvr>
                                      <p:to>
                                        <p:strVal val="solid"/>
                                      </p:to>
                                    </p:set>
                                    <p:set>
                                      <p:cBhvr>
                                        <p:cTn id="94"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95" restart="whenNotActive" fill="hold" evtFilter="cancelBubble" nodeType="interactiveSeq">
                <p:stCondLst>
                  <p:cond evt="onClick" delay="0">
                    <p:tgtEl>
                      <p:spTgt spid="19"/>
                    </p:tgtEl>
                  </p:cond>
                </p:stCondLst>
                <p:endSync evt="end" delay="0">
                  <p:rtn val="all"/>
                </p:endSync>
                <p:childTnLst>
                  <p:par>
                    <p:cTn id="96" fill="hold">
                      <p:stCondLst>
                        <p:cond delay="0"/>
                      </p:stCondLst>
                      <p:childTnLst>
                        <p:par>
                          <p:cTn id="97" fill="hold">
                            <p:stCondLst>
                              <p:cond delay="0"/>
                            </p:stCondLst>
                            <p:childTnLst>
                              <p:par>
                                <p:cTn id="98" presetID="1" presetClass="emph" presetSubtype="2" fill="hold" nodeType="clickEffect">
                                  <p:stCondLst>
                                    <p:cond delay="0"/>
                                  </p:stCondLst>
                                  <p:iterate type="lt">
                                    <p:tmPct val="0"/>
                                  </p:iterate>
                                  <p:childTnLst>
                                    <p:animClr clrSpc="rgb" dir="cw">
                                      <p:cBhvr>
                                        <p:cTn id="99" dur="250" fill="hold"/>
                                        <p:tgtEl>
                                          <p:spTgt spid="19"/>
                                        </p:tgtEl>
                                        <p:attrNameLst>
                                          <p:attrName>fillcolor</p:attrName>
                                        </p:attrNameLst>
                                      </p:cBhvr>
                                      <p:to>
                                        <a:srgbClr val="FFF2CC"/>
                                      </p:to>
                                    </p:animClr>
                                    <p:set>
                                      <p:cBhvr>
                                        <p:cTn id="100" dur="250" fill="hold"/>
                                        <p:tgtEl>
                                          <p:spTgt spid="19"/>
                                        </p:tgtEl>
                                        <p:attrNameLst>
                                          <p:attrName>fill.type</p:attrName>
                                        </p:attrNameLst>
                                      </p:cBhvr>
                                      <p:to>
                                        <p:strVal val="solid"/>
                                      </p:to>
                                    </p:set>
                                    <p:set>
                                      <p:cBhvr>
                                        <p:cTn id="101" dur="250" fill="hold"/>
                                        <p:tgtEl>
                                          <p:spTgt spid="19"/>
                                        </p:tgtEl>
                                        <p:attrNameLst>
                                          <p:attrName>fill.on</p:attrName>
                                        </p:attrNameLst>
                                      </p:cBhvr>
                                      <p:to>
                                        <p:strVal val="true"/>
                                      </p:to>
                                    </p:set>
                                  </p:childTnLst>
                                  <p:subTnLst>
                                    <p:audio>
                                      <p:cMediaNode>
                                        <p:cTn display="0" masterRel="sameClick">
                                          <p:stCondLst>
                                            <p:cond evt="begin" delay="0">
                                              <p:tn val="98"/>
                                            </p:cond>
                                          </p:stCondLst>
                                          <p:endCondLst>
                                            <p:cond evt="onStopAudio" delay="0">
                                              <p:tgtEl>
                                                <p:sldTgt/>
                                              </p:tgtEl>
                                            </p:cond>
                                          </p:endCondLst>
                                        </p:cTn>
                                        <p:tgtEl>
                                          <p:sndTgt r:embed="rId4" name="click.wav"/>
                                        </p:tgtEl>
                                      </p:cMediaNode>
                                    </p:audio>
                                  </p:subTnLst>
                                </p:cTn>
                              </p:par>
                              <p:par>
                                <p:cTn id="102" presetID="23" presetClass="entr" presetSubtype="32" fill="hold" nodeType="withEffect">
                                  <p:stCondLst>
                                    <p:cond delay="1000"/>
                                  </p:stCondLst>
                                  <p:childTnLst>
                                    <p:set>
                                      <p:cBhvr>
                                        <p:cTn id="103" dur="1" fill="hold">
                                          <p:stCondLst>
                                            <p:cond delay="0"/>
                                          </p:stCondLst>
                                        </p:cTn>
                                        <p:tgtEl>
                                          <p:spTgt spid="30"/>
                                        </p:tgtEl>
                                        <p:attrNameLst>
                                          <p:attrName>style.visibility</p:attrName>
                                        </p:attrNameLst>
                                      </p:cBhvr>
                                      <p:to>
                                        <p:strVal val="visible"/>
                                      </p:to>
                                    </p:set>
                                    <p:anim calcmode="lin" valueType="num">
                                      <p:cBhvr>
                                        <p:cTn id="104" dur="250" fill="hold"/>
                                        <p:tgtEl>
                                          <p:spTgt spid="30"/>
                                        </p:tgtEl>
                                        <p:attrNameLst>
                                          <p:attrName>ppt_w</p:attrName>
                                        </p:attrNameLst>
                                      </p:cBhvr>
                                      <p:tavLst>
                                        <p:tav tm="0">
                                          <p:val>
                                            <p:strVal val="4*#ppt_w"/>
                                          </p:val>
                                        </p:tav>
                                        <p:tav tm="100000">
                                          <p:val>
                                            <p:strVal val="#ppt_w"/>
                                          </p:val>
                                        </p:tav>
                                      </p:tavLst>
                                    </p:anim>
                                    <p:anim calcmode="lin" valueType="num">
                                      <p:cBhvr>
                                        <p:cTn id="105"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02"/>
                                            </p:cond>
                                          </p:stCondLst>
                                          <p:endCondLst>
                                            <p:cond evt="onStopAudio" delay="0">
                                              <p:tgtEl>
                                                <p:sldTgt/>
                                              </p:tgtEl>
                                            </p:cond>
                                          </p:endCondLst>
                                        </p:cTn>
                                        <p:tgtEl>
                                          <p:sndTgt r:embed="rId5" name="Wrong Buzzer.wav"/>
                                        </p:tgtEl>
                                      </p:cMediaNode>
                                    </p:audio>
                                  </p:subTnLst>
                                </p:cTn>
                              </p:par>
                              <p:par>
                                <p:cTn id="106" presetID="1" presetClass="emph" presetSubtype="2" fill="hold" nodeType="withEffect">
                                  <p:stCondLst>
                                    <p:cond delay="1000"/>
                                  </p:stCondLst>
                                  <p:iterate type="lt">
                                    <p:tmPct val="0"/>
                                  </p:iterate>
                                  <p:childTnLst>
                                    <p:animClr clrSpc="rgb" dir="cw">
                                      <p:cBhvr>
                                        <p:cTn id="107" dur="250" fill="hold"/>
                                        <p:tgtEl>
                                          <p:spTgt spid="19"/>
                                        </p:tgtEl>
                                        <p:attrNameLst>
                                          <p:attrName>fillcolor</p:attrName>
                                        </p:attrNameLst>
                                      </p:cBhvr>
                                      <p:to>
                                        <a:srgbClr val="FEB002"/>
                                      </p:to>
                                    </p:animClr>
                                    <p:set>
                                      <p:cBhvr>
                                        <p:cTn id="108" dur="250" fill="hold"/>
                                        <p:tgtEl>
                                          <p:spTgt spid="19"/>
                                        </p:tgtEl>
                                        <p:attrNameLst>
                                          <p:attrName>fill.type</p:attrName>
                                        </p:attrNameLst>
                                      </p:cBhvr>
                                      <p:to>
                                        <p:strVal val="solid"/>
                                      </p:to>
                                    </p:set>
                                    <p:set>
                                      <p:cBhvr>
                                        <p:cTn id="109"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6" grpId="0" bldLvl="0" animBg="1"/>
      <p:bldP spid="12" grpId="0" bldLvl="0" animBg="1"/>
      <p:bldP spid="17" grpId="0" bldLvl="0" animBg="1"/>
      <p:bldP spid="18" grpId="0" bldLvl="0" animBg="1"/>
      <p:bldP spid="19" grpId="0" bldLvl="0" animBg="1"/>
      <p:bldP spid="24"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Text Box 53"/>
          <p:cNvSpPr txBox="1"/>
          <p:nvPr/>
        </p:nvSpPr>
        <p:spPr>
          <a:xfrm>
            <a:off x="249416" y="561422"/>
            <a:ext cx="11031855" cy="523220"/>
          </a:xfrm>
          <a:prstGeom prst="rect">
            <a:avLst/>
          </a:prstGeom>
        </p:spPr>
        <p:style>
          <a:lnRef idx="1">
            <a:schemeClr val="accent4"/>
          </a:lnRef>
          <a:fillRef idx="2">
            <a:schemeClr val="accent4"/>
          </a:fillRef>
          <a:effectRef idx="1">
            <a:schemeClr val="accent4"/>
          </a:effectRef>
          <a:fontRef idx="minor">
            <a:schemeClr val="dk1"/>
          </a:fontRef>
        </p:style>
        <p:txBody>
          <a:bodyPr wrap="square" rtlCol="0" anchor="t">
            <a:spAutoFit/>
          </a:bodyPr>
          <a:lstStyle/>
          <a:p>
            <a:pPr lvl="0" algn="ctr">
              <a:defRPr/>
            </a:pPr>
            <a:r>
              <a:rPr lang="en-US" sz="2800" b="1" dirty="0" err="1">
                <a:solidFill>
                  <a:srgbClr val="0070C0"/>
                </a:solidFill>
                <a:latin typeface="Times New Roman" pitchFamily="18" charset="0"/>
                <a:cs typeface="Times New Roman" pitchFamily="18" charset="0"/>
              </a:rPr>
              <a:t>Câu</a:t>
            </a:r>
            <a:r>
              <a:rPr lang="en-US" sz="2800" b="1" dirty="0">
                <a:solidFill>
                  <a:srgbClr val="0070C0"/>
                </a:solidFill>
                <a:latin typeface="Times New Roman" pitchFamily="18" charset="0"/>
                <a:cs typeface="Times New Roman" pitchFamily="18" charset="0"/>
              </a:rPr>
              <a:t> </a:t>
            </a:r>
            <a:r>
              <a:rPr lang="en-US" sz="2800" b="1" dirty="0" smtClean="0">
                <a:solidFill>
                  <a:srgbClr val="0070C0"/>
                </a:solidFill>
                <a:latin typeface="Times New Roman" pitchFamily="18" charset="0"/>
                <a:cs typeface="Times New Roman" pitchFamily="18" charset="0"/>
              </a:rPr>
              <a:t>5: </a:t>
            </a:r>
            <a:r>
              <a:rPr lang="en-US" sz="2800" b="1" dirty="0" err="1" smtClean="0">
                <a:solidFill>
                  <a:srgbClr val="0070C0"/>
                </a:solidFill>
                <a:latin typeface="Times New Roman" pitchFamily="18" charset="0"/>
                <a:cs typeface="Times New Roman" pitchFamily="18" charset="0"/>
              </a:rPr>
              <a:t>Nội</a:t>
            </a:r>
            <a:r>
              <a:rPr lang="en-US" sz="2800" b="1" dirty="0" smtClean="0">
                <a:solidFill>
                  <a:srgbClr val="0070C0"/>
                </a:solidFill>
                <a:latin typeface="Times New Roman" pitchFamily="18" charset="0"/>
                <a:cs typeface="Times New Roman" pitchFamily="18" charset="0"/>
              </a:rPr>
              <a:t> dung </a:t>
            </a:r>
            <a:r>
              <a:rPr lang="en-US" sz="2800" b="1" dirty="0" err="1" smtClean="0">
                <a:solidFill>
                  <a:srgbClr val="0070C0"/>
                </a:solidFill>
                <a:latin typeface="Times New Roman" pitchFamily="18" charset="0"/>
                <a:cs typeface="Times New Roman" pitchFamily="18" charset="0"/>
              </a:rPr>
              <a:t>chính</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của</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bài</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thơ</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là</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gì</a:t>
            </a:r>
            <a:r>
              <a:rPr lang="en-US" sz="2800" b="1" dirty="0" smtClean="0">
                <a:solidFill>
                  <a:srgbClr val="0070C0"/>
                </a:solidFill>
              </a:rPr>
              <a:t>?</a:t>
            </a:r>
            <a:endParaRPr lang="vi-VN" sz="2800" b="1" dirty="0">
              <a:solidFill>
                <a:srgbClr val="0070C0"/>
              </a:solidFill>
              <a:latin typeface="Arial" panose="020B0604020202020204" pitchFamily="34" charset="0"/>
            </a:endParaRPr>
          </a:p>
        </p:txBody>
      </p:sp>
      <p:grpSp>
        <p:nvGrpSpPr>
          <p:cNvPr id="5" name="Group 4"/>
          <p:cNvGrpSpPr/>
          <p:nvPr/>
        </p:nvGrpSpPr>
        <p:grpSpPr>
          <a:xfrm>
            <a:off x="456278" y="2149475"/>
            <a:ext cx="849496" cy="4706480"/>
            <a:chOff x="3724865" y="1838082"/>
            <a:chExt cx="849496" cy="4706480"/>
          </a:xfrm>
        </p:grpSpPr>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24865" y="1838082"/>
              <a:ext cx="849496" cy="4706480"/>
            </a:xfrm>
            <a:prstGeom prst="rect">
              <a:avLst/>
            </a:prstGeom>
          </p:spPr>
        </p:pic>
        <p:sp>
          <p:nvSpPr>
            <p:cNvPr id="20" name="Rectangle: Rounded Corners 19"/>
            <p:cNvSpPr/>
            <p:nvPr/>
          </p:nvSpPr>
          <p:spPr>
            <a:xfrm>
              <a:off x="3865118" y="1937634"/>
              <a:ext cx="598018" cy="4485371"/>
            </a:xfrm>
            <a:prstGeom prst="roundRect">
              <a:avLst>
                <a:gd name="adj" fmla="val 50000"/>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latin typeface="Times New Roman" panose="02020603050405020304" pitchFamily="18" charset="0"/>
                <a:cs typeface="Times New Roman" panose="02020603050405020304" pitchFamily="18" charset="0"/>
              </a:endParaRPr>
            </a:p>
          </p:txBody>
        </p:sp>
      </p:grpSp>
      <p:sp>
        <p:nvSpPr>
          <p:cNvPr id="12" name="Rectangle: Rounded Corners 11"/>
          <p:cNvSpPr/>
          <p:nvPr/>
        </p:nvSpPr>
        <p:spPr>
          <a:xfrm>
            <a:off x="1271237" y="3095430"/>
            <a:ext cx="10371455" cy="952500"/>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500" lvl="0" algn="just" eaLnBrk="0" hangingPunct="0"/>
            <a:r>
              <a:rPr lang="en-US" altLang="en-US" sz="2800" b="1" dirty="0">
                <a:solidFill>
                  <a:srgbClr val="C00000"/>
                </a:solidFill>
                <a:latin typeface="Times New Roman" panose="02020603050405020304" pitchFamily="18" charset="0"/>
                <a:cs typeface="Times New Roman" panose="02020603050405020304" pitchFamily="18" charset="0"/>
                <a:sym typeface="+mn-ea"/>
              </a:rPr>
              <a:t>B</a:t>
            </a:r>
            <a:r>
              <a:rPr lang="vi-VN" altLang="en-US" sz="2800" b="1" dirty="0" smtClean="0">
                <a:solidFill>
                  <a:srgbClr val="C00000"/>
                </a:solidFill>
                <a:latin typeface="Times New Roman" panose="02020603050405020304" pitchFamily="18" charset="0"/>
                <a:cs typeface="Times New Roman" panose="02020603050405020304" pitchFamily="18" charset="0"/>
                <a:sym typeface="+mn-ea"/>
              </a:rPr>
              <a:t>.</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Cuộc</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đời</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hoạt</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động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cách</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mạng</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bí</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mật</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đầy</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gian</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khổ</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thiếu</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thốn</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mà</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vẫn</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ung</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dung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tràn</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đầy</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lạc</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quan</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của</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Bác</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Hồ</a:t>
            </a:r>
            <a:r>
              <a:rPr lang="vi-VN" altLang="en-US" sz="2800" b="1" dirty="0" smtClean="0">
                <a:solidFill>
                  <a:srgbClr val="C00000"/>
                </a:solidFill>
                <a:latin typeface="Times New Roman" panose="02020603050405020304" pitchFamily="18" charset="0"/>
                <a:cs typeface="Times New Roman" panose="02020603050405020304" pitchFamily="18" charset="0"/>
                <a:sym typeface="+mn-ea"/>
              </a:rPr>
              <a:t> </a:t>
            </a:r>
            <a:endParaRPr lang="vi-VN" altLang="en-US" sz="2800" b="1" dirty="0">
              <a:solidFill>
                <a:srgbClr val="C00000"/>
              </a:solidFill>
              <a:latin typeface="Times New Roman" panose="02020603050405020304" pitchFamily="18" charset="0"/>
              <a:cs typeface="Times New Roman" panose="02020603050405020304" pitchFamily="18" charset="0"/>
              <a:sym typeface="+mn-ea"/>
            </a:endParaRPr>
          </a:p>
        </p:txBody>
      </p:sp>
      <p:sp>
        <p:nvSpPr>
          <p:cNvPr id="17" name="Rectangle: Rounded Corners 16"/>
          <p:cNvSpPr/>
          <p:nvPr/>
        </p:nvSpPr>
        <p:spPr>
          <a:xfrm>
            <a:off x="1300730" y="1767377"/>
            <a:ext cx="10402570" cy="923925"/>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500" lvl="0" algn="just" eaLnBrk="0" hangingPunct="0"/>
            <a:endParaRPr lang="en-US" altLang="en-US" sz="2800" b="1" dirty="0" smtClean="0">
              <a:solidFill>
                <a:srgbClr val="C00000"/>
              </a:solidFill>
              <a:latin typeface="Times New Roman" panose="02020603050405020304" pitchFamily="18" charset="0"/>
              <a:cs typeface="Times New Roman" panose="02020603050405020304" pitchFamily="18" charset="0"/>
              <a:sym typeface="+mn-ea"/>
            </a:endParaRPr>
          </a:p>
          <a:p>
            <a:pPr marL="63500" lvl="0" algn="just" eaLnBrk="0" hangingPunct="0"/>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A</a:t>
            </a:r>
            <a:r>
              <a:rPr lang="vi-VN"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Cuộc</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sống</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giản</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dị</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đơn</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sơ</a:t>
            </a:r>
            <a:r>
              <a:rPr lang="en-US" altLang="en-US" sz="2800" b="1" dirty="0">
                <a:solidFill>
                  <a:srgbClr val="C00000"/>
                </a:solidFill>
                <a:latin typeface="Times New Roman" panose="02020603050405020304" pitchFamily="18" charset="0"/>
                <a:cs typeface="Times New Roman" panose="02020603050405020304" pitchFamily="18" charset="0"/>
                <a:sym typeface="+mn-ea"/>
              </a:rPr>
              <a:t> ở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núi</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rừng</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Việt</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Bắc</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và</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tâm</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trạng</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đầy</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lạc</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quan</a:t>
            </a:r>
            <a:r>
              <a:rPr lang="en-US" altLang="en-US" sz="2800" b="1" dirty="0">
                <a:solidFill>
                  <a:srgbClr val="C00000"/>
                </a:solidFill>
                <a:latin typeface="Times New Roman" panose="02020603050405020304" pitchFamily="18" charset="0"/>
                <a:cs typeface="Times New Roman" panose="02020603050405020304" pitchFamily="18" charset="0"/>
                <a:sym typeface="+mn-ea"/>
              </a:rPr>
              <a:t> tin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tưởng</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của</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nhân</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vật</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trữ</a:t>
            </a:r>
            <a:r>
              <a:rPr lang="en-US" altLang="en-US" sz="2800" b="1" dirty="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a:solidFill>
                  <a:srgbClr val="C00000"/>
                </a:solidFill>
                <a:latin typeface="Times New Roman" panose="02020603050405020304" pitchFamily="18" charset="0"/>
                <a:cs typeface="Times New Roman" panose="02020603050405020304" pitchFamily="18" charset="0"/>
                <a:sym typeface="+mn-ea"/>
              </a:rPr>
              <a:t>tình</a:t>
            </a:r>
            <a:r>
              <a:rPr lang="vi-VN" altLang="en-US" sz="2800" b="1" dirty="0">
                <a:solidFill>
                  <a:srgbClr val="C00000"/>
                </a:solidFill>
                <a:latin typeface="Times New Roman" panose="02020603050405020304" pitchFamily="18" charset="0"/>
                <a:cs typeface="Times New Roman" panose="02020603050405020304" pitchFamily="18" charset="0"/>
                <a:sym typeface="+mn-ea"/>
              </a:rPr>
              <a:t>.</a:t>
            </a:r>
          </a:p>
          <a:p>
            <a:pPr marL="63500" algn="just" eaLnBrk="0" hangingPunct="0"/>
            <a:endParaRPr lang="vi-VN" altLang="en-US" sz="2800" b="1" dirty="0">
              <a:solidFill>
                <a:srgbClr val="C00000"/>
              </a:solidFill>
              <a:latin typeface="Times New Roman" panose="02020603050405020304" pitchFamily="18" charset="0"/>
              <a:cs typeface="Times New Roman" panose="02020603050405020304" pitchFamily="18" charset="0"/>
              <a:sym typeface="+mn-ea"/>
            </a:endParaRPr>
          </a:p>
        </p:txBody>
      </p:sp>
      <p:sp>
        <p:nvSpPr>
          <p:cNvPr id="18" name="Rectangle: Rounded Corners 17"/>
          <p:cNvSpPr/>
          <p:nvPr/>
        </p:nvSpPr>
        <p:spPr>
          <a:xfrm>
            <a:off x="1271238" y="4502785"/>
            <a:ext cx="10671208" cy="952500"/>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3500" lvl="0" algn="just" eaLnBrk="0" hangingPunct="0"/>
            <a:r>
              <a:rPr lang="en-US" sz="2800" b="1" dirty="0">
                <a:solidFill>
                  <a:srgbClr val="C00000"/>
                </a:solidFill>
                <a:latin typeface="Times New Roman" panose="02020603050405020304" pitchFamily="18" charset="0"/>
                <a:cs typeface="Times New Roman" panose="02020603050405020304" pitchFamily="18" charset="0"/>
              </a:rPr>
              <a:t>C.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Hình</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ảnh</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cuộc</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kháng</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chiến</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chống</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thực</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dân</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Pháp</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đầy</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gian</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khổ</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quyết</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liệt</a:t>
            </a:r>
            <a:r>
              <a:rPr lang="en-US" altLang="en-US" sz="2800" b="1" dirty="0">
                <a:solidFill>
                  <a:srgbClr val="C00000"/>
                </a:solidFill>
                <a:latin typeface="Times New Roman" panose="02020603050405020304" pitchFamily="18" charset="0"/>
                <a:cs typeface="Times New Roman" panose="02020603050405020304" pitchFamily="18" charset="0"/>
                <a:sym typeface="+mn-ea"/>
              </a:rPr>
              <a:t>,</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vui</a:t>
            </a:r>
            <a:r>
              <a:rPr lang="en-US" altLang="en-US" sz="2800" b="1" dirty="0" smtClean="0">
                <a:solidFill>
                  <a:srgbClr val="C00000"/>
                </a:solidFill>
                <a:latin typeface="Times New Roman" panose="02020603050405020304" pitchFamily="18" charset="0"/>
                <a:cs typeface="Times New Roman" panose="02020603050405020304" pitchFamily="18" charset="0"/>
                <a:sym typeface="+mn-ea"/>
              </a:rPr>
              <a:t> </a:t>
            </a:r>
            <a:r>
              <a:rPr lang="en-US" altLang="en-US" sz="2800" b="1" dirty="0" err="1" smtClean="0">
                <a:solidFill>
                  <a:srgbClr val="C00000"/>
                </a:solidFill>
                <a:latin typeface="Times New Roman" panose="02020603050405020304" pitchFamily="18" charset="0"/>
                <a:cs typeface="Times New Roman" panose="02020603050405020304" pitchFamily="18" charset="0"/>
                <a:sym typeface="+mn-ea"/>
              </a:rPr>
              <a:t>vẻ</a:t>
            </a:r>
            <a:endParaRPr lang="vi-VN" altLang="en-US" sz="2800" b="1" dirty="0">
              <a:solidFill>
                <a:srgbClr val="C00000"/>
              </a:solidFill>
              <a:latin typeface="Times New Roman" panose="02020603050405020304" pitchFamily="18" charset="0"/>
              <a:cs typeface="Times New Roman" panose="02020603050405020304" pitchFamily="18" charset="0"/>
              <a:sym typeface="+mn-ea"/>
            </a:endParaRPr>
          </a:p>
        </p:txBody>
      </p:sp>
      <p:sp>
        <p:nvSpPr>
          <p:cNvPr id="19" name="Rectangle: Rounded Corners 18"/>
          <p:cNvSpPr/>
          <p:nvPr/>
        </p:nvSpPr>
        <p:spPr>
          <a:xfrm>
            <a:off x="1445359" y="5654675"/>
            <a:ext cx="10487561" cy="952500"/>
          </a:xfrm>
          <a:prstGeom prst="roundRect">
            <a:avLst>
              <a:gd name="adj" fmla="val 43919"/>
            </a:avLst>
          </a:prstGeom>
          <a:solidFill>
            <a:schemeClr val="bg1"/>
          </a:solidFill>
          <a:ln w="38100">
            <a:solidFill>
              <a:srgbClr val="E65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en-US" sz="2800" b="1" dirty="0">
                <a:solidFill>
                  <a:srgbClr val="C00000"/>
                </a:solidFill>
                <a:latin typeface="Times New Roman" panose="02020603050405020304" pitchFamily="18" charset="0"/>
                <a:cs typeface="Times New Roman" panose="02020603050405020304" pitchFamily="18" charset="0"/>
              </a:rPr>
              <a:t>D. </a:t>
            </a:r>
            <a:r>
              <a:rPr lang="en-US" sz="2800" b="1" dirty="0" err="1" smtClean="0">
                <a:solidFill>
                  <a:srgbClr val="C00000"/>
                </a:solidFill>
                <a:latin typeface="Times New Roman" panose="02020603050405020304" pitchFamily="18" charset="0"/>
                <a:cs typeface="Times New Roman" panose="02020603050405020304" pitchFamily="18" charset="0"/>
              </a:rPr>
              <a:t>Cuộc</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sống</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khắc</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nghiệt</a:t>
            </a:r>
            <a:r>
              <a:rPr lang="en-US" sz="2800" b="1" dirty="0" smtClean="0">
                <a:solidFill>
                  <a:srgbClr val="C00000"/>
                </a:solidFill>
                <a:latin typeface="Times New Roman" panose="02020603050405020304" pitchFamily="18" charset="0"/>
                <a:cs typeface="Times New Roman" panose="02020603050405020304" pitchFamily="18" charset="0"/>
              </a:rPr>
              <a:t> ở </a:t>
            </a:r>
            <a:r>
              <a:rPr lang="en-US" sz="2800" b="1" dirty="0" err="1" smtClean="0">
                <a:solidFill>
                  <a:srgbClr val="C00000"/>
                </a:solidFill>
                <a:latin typeface="Times New Roman" panose="02020603050405020304" pitchFamily="18" charset="0"/>
                <a:cs typeface="Times New Roman" panose="02020603050405020304" pitchFamily="18" charset="0"/>
              </a:rPr>
              <a:t>chiến</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khu</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Việt</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Bắc</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và</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những</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nỗi</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băn</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khoăn</a:t>
            </a:r>
            <a:r>
              <a:rPr lang="en-US" sz="2800" b="1" dirty="0" smtClean="0">
                <a:solidFill>
                  <a:srgbClr val="C00000"/>
                </a:solidFill>
                <a:latin typeface="Times New Roman" panose="02020603050405020304" pitchFamily="18" charset="0"/>
                <a:cs typeface="Times New Roman" panose="02020603050405020304" pitchFamily="18" charset="0"/>
              </a:rPr>
              <a:t> lo </a:t>
            </a:r>
            <a:r>
              <a:rPr lang="en-US" sz="2800" b="1" dirty="0" err="1" smtClean="0">
                <a:solidFill>
                  <a:srgbClr val="C00000"/>
                </a:solidFill>
                <a:latin typeface="Times New Roman" panose="02020603050405020304" pitchFamily="18" charset="0"/>
                <a:cs typeface="Times New Roman" panose="02020603050405020304" pitchFamily="18" charset="0"/>
              </a:rPr>
              <a:t>lắng</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của</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nhân</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vật</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trữ</a:t>
            </a:r>
            <a:r>
              <a:rPr lang="en-US" sz="2800" b="1" dirty="0" smtClean="0">
                <a:solidFill>
                  <a:srgbClr val="C00000"/>
                </a:solidFill>
                <a:latin typeface="Times New Roman" panose="02020603050405020304" pitchFamily="18" charset="0"/>
                <a:cs typeface="Times New Roman" panose="02020603050405020304" pitchFamily="18" charset="0"/>
              </a:rPr>
              <a:t> </a:t>
            </a:r>
            <a:r>
              <a:rPr lang="en-US" sz="2800" b="1" dirty="0" err="1" smtClean="0">
                <a:solidFill>
                  <a:srgbClr val="C00000"/>
                </a:solidFill>
                <a:latin typeface="Times New Roman" panose="02020603050405020304" pitchFamily="18" charset="0"/>
                <a:cs typeface="Times New Roman" panose="02020603050405020304" pitchFamily="18" charset="0"/>
              </a:rPr>
              <a:t>tình</a:t>
            </a:r>
            <a:endParaRPr lang="vi-VN" altLang="en-US" sz="2800" b="1" dirty="0">
              <a:solidFill>
                <a:srgbClr val="C00000"/>
              </a:solidFill>
              <a:latin typeface="Times New Roman" panose="02020603050405020304" pitchFamily="18" charset="0"/>
              <a:cs typeface="Times New Roman" panose="02020603050405020304" pitchFamily="18" charset="0"/>
            </a:endParaRPr>
          </a:p>
        </p:txBody>
      </p:sp>
      <p:pic>
        <p:nvPicPr>
          <p:cNvPr id="28" name="Picture 2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10700589" y="1855600"/>
            <a:ext cx="1105927" cy="886429"/>
          </a:xfrm>
          <a:prstGeom prst="rect">
            <a:avLst/>
          </a:prstGeom>
        </p:spPr>
      </p:pic>
      <p:pic>
        <p:nvPicPr>
          <p:cNvPr id="29" name="Picture 28"/>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0625227" y="4533848"/>
            <a:ext cx="1017466" cy="886429"/>
          </a:xfrm>
          <a:prstGeom prst="rect">
            <a:avLst/>
          </a:prstGeom>
        </p:spPr>
      </p:pic>
      <p:pic>
        <p:nvPicPr>
          <p:cNvPr id="30" name="Picture 2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0625226" y="5705402"/>
            <a:ext cx="1017466" cy="886429"/>
          </a:xfrm>
          <a:prstGeom prst="rect">
            <a:avLst/>
          </a:prstGeom>
        </p:spPr>
      </p:pic>
      <p:sp>
        <p:nvSpPr>
          <p:cNvPr id="3" name="Rectangle: Rounded Corners 2"/>
          <p:cNvSpPr/>
          <p:nvPr/>
        </p:nvSpPr>
        <p:spPr>
          <a:xfrm>
            <a:off x="595863" y="2259606"/>
            <a:ext cx="565282" cy="4521718"/>
          </a:xfrm>
          <a:prstGeom prst="roundRect">
            <a:avLst>
              <a:gd name="adj" fmla="val 50000"/>
            </a:avLst>
          </a:prstGeom>
          <a:pattFill prst="pct80">
            <a:fgClr>
              <a:srgbClr val="FFC00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prstClr val="white"/>
              </a:solidFill>
              <a:latin typeface="Times New Roman" panose="02020603050405020304" pitchFamily="18" charset="0"/>
              <a:cs typeface="Times New Roman" panose="02020603050405020304" pitchFamily="18" charset="0"/>
            </a:endParaRPr>
          </a:p>
        </p:txBody>
      </p:sp>
      <p:pic>
        <p:nvPicPr>
          <p:cNvPr id="13" name="Content Placeholder 12">
            <a:hlinkClick r:id="" action="ppaction://noaction"/>
          </p:cNvPr>
          <p:cNvPicPr>
            <a:picLocks noGrp="1" noChangeAspect="1"/>
          </p:cNvPicPr>
          <p:nvPr/>
        </p:nvPicPr>
        <p:blipFill>
          <a:blip r:embed="rId9">
            <a:extLst>
              <a:ext uri="{28A0092B-C50C-407E-A947-70E740481C1C}">
                <a14:useLocalDpi xmlns:a14="http://schemas.microsoft.com/office/drawing/2010/main" val="0"/>
              </a:ext>
            </a:extLst>
          </a:blip>
          <a:stretch>
            <a:fillRect/>
          </a:stretch>
        </p:blipFill>
        <p:spPr>
          <a:xfrm rot="16200000">
            <a:off x="-6063" y="5710835"/>
            <a:ext cx="1801126" cy="1290167"/>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10697625" y="3188673"/>
            <a:ext cx="1017466" cy="886429"/>
          </a:xfrm>
          <a:prstGeom prst="rect">
            <a:avLst/>
          </a:prstGeom>
        </p:spPr>
      </p:pic>
    </p:spTree>
    <p:extLst>
      <p:ext uri="{BB962C8B-B14F-4D97-AF65-F5344CB8AC3E}">
        <p14:creationId xmlns:p14="http://schemas.microsoft.com/office/powerpoint/2010/main" val="358963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p:cTn id="13" dur="500" fill="hold"/>
                                        <p:tgtEl>
                                          <p:spTgt spid="17"/>
                                        </p:tgtEl>
                                        <p:attrNameLst>
                                          <p:attrName>ppt_w</p:attrName>
                                        </p:attrNameLst>
                                      </p:cBhvr>
                                      <p:tavLst>
                                        <p:tav tm="0">
                                          <p:val>
                                            <p:fltVal val="0"/>
                                          </p:val>
                                        </p:tav>
                                        <p:tav tm="100000">
                                          <p:val>
                                            <p:strVal val="#ppt_w"/>
                                          </p:val>
                                        </p:tav>
                                      </p:tavLst>
                                    </p:anim>
                                    <p:anim calcmode="lin" valueType="num">
                                      <p:cBhvr>
                                        <p:cTn id="14" dur="500" fill="hold"/>
                                        <p:tgtEl>
                                          <p:spTgt spid="17"/>
                                        </p:tgtEl>
                                        <p:attrNameLst>
                                          <p:attrName>ppt_h</p:attrName>
                                        </p:attrNameLst>
                                      </p:cBhvr>
                                      <p:tavLst>
                                        <p:tav tm="0">
                                          <p:val>
                                            <p:fltVal val="0"/>
                                          </p:val>
                                        </p:tav>
                                        <p:tav tm="100000">
                                          <p:val>
                                            <p:strVal val="#ppt_h"/>
                                          </p:val>
                                        </p:tav>
                                      </p:tavLst>
                                    </p:anim>
                                    <p:animEffect transition="in" filter="fade">
                                      <p:cBhvr>
                                        <p:cTn id="15" dur="500"/>
                                        <p:tgtEl>
                                          <p:spTgt spid="17"/>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500" fill="hold"/>
                                        <p:tgtEl>
                                          <p:spTgt spid="19"/>
                                        </p:tgtEl>
                                        <p:attrNameLst>
                                          <p:attrName>ppt_w</p:attrName>
                                        </p:attrNameLst>
                                      </p:cBhvr>
                                      <p:tavLst>
                                        <p:tav tm="0">
                                          <p:val>
                                            <p:fltVal val="0"/>
                                          </p:val>
                                        </p:tav>
                                        <p:tav tm="100000">
                                          <p:val>
                                            <p:strVal val="#ppt_w"/>
                                          </p:val>
                                        </p:tav>
                                      </p:tavLst>
                                    </p:anim>
                                    <p:anim calcmode="lin" valueType="num">
                                      <p:cBhvr>
                                        <p:cTn id="26" dur="500" fill="hold"/>
                                        <p:tgtEl>
                                          <p:spTgt spid="19"/>
                                        </p:tgtEl>
                                        <p:attrNameLst>
                                          <p:attrName>ppt_h</p:attrName>
                                        </p:attrNameLst>
                                      </p:cBhvr>
                                      <p:tavLst>
                                        <p:tav tm="0">
                                          <p:val>
                                            <p:fltVal val="0"/>
                                          </p:val>
                                        </p:tav>
                                        <p:tav tm="100000">
                                          <p:val>
                                            <p:strVal val="#ppt_h"/>
                                          </p:val>
                                        </p:tav>
                                      </p:tavLst>
                                    </p:anim>
                                    <p:animEffect transition="in" filter="fade">
                                      <p:cBhvr>
                                        <p:cTn id="27" dur="500"/>
                                        <p:tgtEl>
                                          <p:spTgt spid="19"/>
                                        </p:tgtEl>
                                      </p:cBhvr>
                                    </p:animEffect>
                                  </p:childTnLst>
                                </p:cTn>
                              </p:par>
                              <p:par>
                                <p:cTn id="28" presetID="2" presetClass="entr" presetSubtype="8"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ppt_y"/>
                                          </p:val>
                                        </p:tav>
                                        <p:tav tm="100000">
                                          <p:val>
                                            <p:strVal val="#ppt_y"/>
                                          </p:val>
                                        </p:tav>
                                      </p:tavLst>
                                    </p:anim>
                                  </p:childTnLst>
                                </p:cTn>
                              </p:par>
                              <p:par>
                                <p:cTn id="32" presetID="10" presetClass="entr" presetSubtype="0"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childTnLst>
                          </p:cTn>
                        </p:par>
                        <p:par>
                          <p:cTn id="35" fill="hold">
                            <p:stCondLst>
                              <p:cond delay="2000"/>
                            </p:stCondLst>
                            <p:childTnLst>
                              <p:par>
                                <p:cTn id="36" presetID="64" presetClass="path" presetSubtype="0" accel="50000" decel="50000" fill="hold" nodeType="afterEffect">
                                  <p:stCondLst>
                                    <p:cond delay="0"/>
                                  </p:stCondLst>
                                  <p:childTnLst>
                                    <p:animMotion origin="layout" path="M 2.70833E-6 -3.7037E-7 L 2.70833E-6 -0.60139 " pathEditMode="relative" rAng="0" ptsTypes="AA">
                                      <p:cBhvr>
                                        <p:cTn id="37" dur="15000" fill="hold"/>
                                        <p:tgtEl>
                                          <p:spTgt spid="13"/>
                                        </p:tgtEl>
                                        <p:attrNameLst>
                                          <p:attrName>ppt_x</p:attrName>
                                          <p:attrName>ppt_y</p:attrName>
                                        </p:attrNameLst>
                                      </p:cBhvr>
                                      <p:rCtr x="0" y="-30069"/>
                                    </p:animMotion>
                                  </p:childTnLst>
                                </p:cTn>
                              </p:par>
                              <p:par>
                                <p:cTn id="38" presetID="22" presetClass="entr" presetSubtype="4" fill="hold" grpId="0" nodeType="with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wipe(down)">
                                      <p:cBhvr>
                                        <p:cTn id="40" dur="15000"/>
                                        <p:tgtEl>
                                          <p:spTgt spid="3"/>
                                        </p:tgtEl>
                                      </p:cBhvr>
                                    </p:animEffect>
                                  </p:childTnLst>
                                </p:cTn>
                              </p:par>
                            </p:childTnLst>
                          </p:cTn>
                        </p:par>
                        <p:par>
                          <p:cTn id="41" fill="hold">
                            <p:stCondLst>
                              <p:cond delay="17000"/>
                            </p:stCondLst>
                            <p:childTnLst>
                              <p:par>
                                <p:cTn id="42" presetID="26" presetClass="emph" presetSubtype="0" repeatCount="5000" fill="hold" nodeType="afterEffect">
                                  <p:stCondLst>
                                    <p:cond delay="0"/>
                                  </p:stCondLst>
                                  <p:childTnLst>
                                    <p:animEffect transition="out" filter="fade">
                                      <p:cBhvr>
                                        <p:cTn id="43" dur="500" tmFilter="0, 0; .2, .5; .8, .5; 1, 0"/>
                                        <p:tgtEl>
                                          <p:spTgt spid="13"/>
                                        </p:tgtEl>
                                      </p:cBhvr>
                                    </p:animEffect>
                                    <p:animScale>
                                      <p:cBhvr>
                                        <p:cTn id="44" dur="250" autoRev="1" fill="hold"/>
                                        <p:tgtEl>
                                          <p:spTgt spid="13"/>
                                        </p:tgtEl>
                                      </p:cBhvr>
                                      <p:by x="105000" y="105000"/>
                                    </p:animScale>
                                  </p:childTnLst>
                                  <p:subTnLst>
                                    <p:audio>
                                      <p:cMediaNode vol="80000">
                                        <p:cTn display="0" masterRel="sameClick">
                                          <p:stCondLst>
                                            <p:cond evt="begin" delay="0">
                                              <p:tn val="42"/>
                                            </p:cond>
                                          </p:stCondLst>
                                          <p:endCondLst>
                                            <p:cond evt="onStopAudio" delay="0">
                                              <p:tgtEl>
                                                <p:sldTgt/>
                                              </p:tgtEl>
                                            </p:cond>
                                          </p:endCondLst>
                                        </p:cTn>
                                        <p:tgtEl>
                                          <p:sndTgt r:embed="rId2" name="AmHetGio.wav"/>
                                        </p:tgtEl>
                                      </p:cMediaNode>
                                    </p:audio>
                                  </p:subTnLst>
                                </p:cTn>
                              </p:par>
                              <p:par>
                                <p:cTn id="45" presetID="23" presetClass="entr" presetSubtype="32" fill="hold" nodeType="withEffect">
                                  <p:stCondLst>
                                    <p:cond delay="1000"/>
                                  </p:stCondLst>
                                  <p:childTnLst>
                                    <p:set>
                                      <p:cBhvr>
                                        <p:cTn id="46" dur="1" fill="hold">
                                          <p:stCondLst>
                                            <p:cond delay="0"/>
                                          </p:stCondLst>
                                        </p:cTn>
                                        <p:tgtEl>
                                          <p:spTgt spid="16"/>
                                        </p:tgtEl>
                                        <p:attrNameLst>
                                          <p:attrName>style.visibility</p:attrName>
                                        </p:attrNameLst>
                                      </p:cBhvr>
                                      <p:to>
                                        <p:strVal val="visible"/>
                                      </p:to>
                                    </p:set>
                                    <p:anim calcmode="lin" valueType="num">
                                      <p:cBhvr>
                                        <p:cTn id="47" dur="250" fill="hold"/>
                                        <p:tgtEl>
                                          <p:spTgt spid="16"/>
                                        </p:tgtEl>
                                        <p:attrNameLst>
                                          <p:attrName>ppt_w</p:attrName>
                                        </p:attrNameLst>
                                      </p:cBhvr>
                                      <p:tavLst>
                                        <p:tav tm="0">
                                          <p:val>
                                            <p:strVal val="4*#ppt_w"/>
                                          </p:val>
                                        </p:tav>
                                        <p:tav tm="100000">
                                          <p:val>
                                            <p:strVal val="#ppt_w"/>
                                          </p:val>
                                        </p:tav>
                                      </p:tavLst>
                                    </p:anim>
                                    <p:anim calcmode="lin" valueType="num">
                                      <p:cBhvr>
                                        <p:cTn id="48" dur="25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3" name="Wrong Buzzer.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9" restart="whenNotActive" fill="hold" evtFilter="cancelBubble" nodeType="interactiveSeq">
                <p:stCondLst>
                  <p:cond evt="onClick" delay="0">
                    <p:tgtEl>
                      <p:spTgt spid="1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iterate type="lt">
                                    <p:tmPct val="0"/>
                                  </p:iterate>
                                  <p:childTnLst>
                                    <p:animClr clrSpc="rgb" dir="cw">
                                      <p:cBhvr>
                                        <p:cTn id="53" dur="250" fill="hold"/>
                                        <p:tgtEl>
                                          <p:spTgt spid="12"/>
                                        </p:tgtEl>
                                        <p:attrNameLst>
                                          <p:attrName>fillcolor</p:attrName>
                                        </p:attrNameLst>
                                      </p:cBhvr>
                                      <p:to>
                                        <a:srgbClr val="FFF2CC"/>
                                      </p:to>
                                    </p:animClr>
                                    <p:set>
                                      <p:cBhvr>
                                        <p:cTn id="54" dur="250" fill="hold"/>
                                        <p:tgtEl>
                                          <p:spTgt spid="12"/>
                                        </p:tgtEl>
                                        <p:attrNameLst>
                                          <p:attrName>fill.type</p:attrName>
                                        </p:attrNameLst>
                                      </p:cBhvr>
                                      <p:to>
                                        <p:strVal val="solid"/>
                                      </p:to>
                                    </p:set>
                                    <p:set>
                                      <p:cBhvr>
                                        <p:cTn id="55" dur="250" fill="hold"/>
                                        <p:tgtEl>
                                          <p:spTgt spid="1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4" name="click.wav"/>
                                        </p:tgtEl>
                                      </p:cMediaNode>
                                    </p:audio>
                                  </p:subTnLst>
                                </p:cTn>
                              </p:par>
                              <p:par>
                                <p:cTn id="56" presetID="1" presetClass="emph" presetSubtype="2" fill="hold" nodeType="withEffect">
                                  <p:stCondLst>
                                    <p:cond delay="1000"/>
                                  </p:stCondLst>
                                  <p:iterate type="lt">
                                    <p:tmPct val="0"/>
                                  </p:iterate>
                                  <p:childTnLst>
                                    <p:animClr clrSpc="rgb" dir="cw">
                                      <p:cBhvr>
                                        <p:cTn id="57" dur="250" fill="hold"/>
                                        <p:tgtEl>
                                          <p:spTgt spid="12"/>
                                        </p:tgtEl>
                                        <p:attrNameLst>
                                          <p:attrName>fillcolor</p:attrName>
                                        </p:attrNameLst>
                                      </p:cBhvr>
                                      <p:to>
                                        <a:srgbClr val="FEB002"/>
                                      </p:to>
                                    </p:animClr>
                                    <p:set>
                                      <p:cBhvr>
                                        <p:cTn id="58" dur="250" fill="hold"/>
                                        <p:tgtEl>
                                          <p:spTgt spid="12"/>
                                        </p:tgtEl>
                                        <p:attrNameLst>
                                          <p:attrName>fill.type</p:attrName>
                                        </p:attrNameLst>
                                      </p:cBhvr>
                                      <p:to>
                                        <p:strVal val="solid"/>
                                      </p:to>
                                    </p:set>
                                    <p:set>
                                      <p:cBhvr>
                                        <p:cTn id="59" dur="25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7"/>
                    </p:tgtEl>
                  </p:cond>
                </p:stCondLst>
                <p:endSync evt="end" delay="0">
                  <p:rtn val="all"/>
                </p:endSync>
                <p:childTnLst>
                  <p:par>
                    <p:cTn id="61" fill="hold">
                      <p:stCondLst>
                        <p:cond delay="0"/>
                      </p:stCondLst>
                      <p:childTnLst>
                        <p:par>
                          <p:cTn id="62" fill="hold">
                            <p:stCondLst>
                              <p:cond delay="0"/>
                            </p:stCondLst>
                            <p:childTnLst>
                              <p:par>
                                <p:cTn id="63" presetID="1" presetClass="emph" presetSubtype="2" fill="hold" nodeType="clickEffect">
                                  <p:stCondLst>
                                    <p:cond delay="0"/>
                                  </p:stCondLst>
                                  <p:iterate type="lt">
                                    <p:tmPct val="0"/>
                                  </p:iterate>
                                  <p:childTnLst>
                                    <p:animClr clrSpc="rgb" dir="cw">
                                      <p:cBhvr>
                                        <p:cTn id="64" dur="250" fill="hold"/>
                                        <p:tgtEl>
                                          <p:spTgt spid="17"/>
                                        </p:tgtEl>
                                        <p:attrNameLst>
                                          <p:attrName>fillcolor</p:attrName>
                                        </p:attrNameLst>
                                      </p:cBhvr>
                                      <p:to>
                                        <a:srgbClr val="FFF2CC"/>
                                      </p:to>
                                    </p:animClr>
                                    <p:set>
                                      <p:cBhvr>
                                        <p:cTn id="65" dur="250" fill="hold"/>
                                        <p:tgtEl>
                                          <p:spTgt spid="17"/>
                                        </p:tgtEl>
                                        <p:attrNameLst>
                                          <p:attrName>fill.type</p:attrName>
                                        </p:attrNameLst>
                                      </p:cBhvr>
                                      <p:to>
                                        <p:strVal val="solid"/>
                                      </p:to>
                                    </p:set>
                                    <p:set>
                                      <p:cBhvr>
                                        <p:cTn id="66" dur="250" fill="hold"/>
                                        <p:tgtEl>
                                          <p:spTgt spid="17"/>
                                        </p:tgtEl>
                                        <p:attrNameLst>
                                          <p:attrName>fill.on</p:attrName>
                                        </p:attrNameLst>
                                      </p:cBhvr>
                                      <p:to>
                                        <p:strVal val="true"/>
                                      </p:to>
                                    </p:set>
                                  </p:childTnLst>
                                  <p:subTnLst>
                                    <p:audio>
                                      <p:cMediaNode>
                                        <p:cTn display="0" masterRel="sameClick">
                                          <p:stCondLst>
                                            <p:cond evt="begin" delay="0">
                                              <p:tn val="63"/>
                                            </p:cond>
                                          </p:stCondLst>
                                          <p:endCondLst>
                                            <p:cond evt="onStopAudio" delay="0">
                                              <p:tgtEl>
                                                <p:sldTgt/>
                                              </p:tgtEl>
                                            </p:cond>
                                          </p:endCondLst>
                                        </p:cTn>
                                        <p:tgtEl>
                                          <p:sndTgt r:embed="rId4" name="click.wav"/>
                                        </p:tgtEl>
                                      </p:cMediaNode>
                                    </p:audio>
                                  </p:subTnLst>
                                </p:cTn>
                              </p:par>
                              <p:par>
                                <p:cTn id="67" presetID="23" presetClass="entr" presetSubtype="32" fill="hold" nodeType="withEffect">
                                  <p:stCondLst>
                                    <p:cond delay="1000"/>
                                  </p:stCondLst>
                                  <p:childTnLst>
                                    <p:set>
                                      <p:cBhvr>
                                        <p:cTn id="68" dur="1" fill="hold">
                                          <p:stCondLst>
                                            <p:cond delay="0"/>
                                          </p:stCondLst>
                                        </p:cTn>
                                        <p:tgtEl>
                                          <p:spTgt spid="28"/>
                                        </p:tgtEl>
                                        <p:attrNameLst>
                                          <p:attrName>style.visibility</p:attrName>
                                        </p:attrNameLst>
                                      </p:cBhvr>
                                      <p:to>
                                        <p:strVal val="visible"/>
                                      </p:to>
                                    </p:set>
                                    <p:anim calcmode="lin" valueType="num">
                                      <p:cBhvr>
                                        <p:cTn id="69" dur="250" fill="hold"/>
                                        <p:tgtEl>
                                          <p:spTgt spid="28"/>
                                        </p:tgtEl>
                                        <p:attrNameLst>
                                          <p:attrName>ppt_w</p:attrName>
                                        </p:attrNameLst>
                                      </p:cBhvr>
                                      <p:tavLst>
                                        <p:tav tm="0">
                                          <p:val>
                                            <p:strVal val="4*#ppt_w"/>
                                          </p:val>
                                        </p:tav>
                                        <p:tav tm="100000">
                                          <p:val>
                                            <p:strVal val="#ppt_w"/>
                                          </p:val>
                                        </p:tav>
                                      </p:tavLst>
                                    </p:anim>
                                    <p:anim calcmode="lin" valueType="num">
                                      <p:cBhvr>
                                        <p:cTn id="70" dur="25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7"/>
                                            </p:cond>
                                          </p:stCondLst>
                                          <p:endCondLst>
                                            <p:cond evt="onStopAudio" delay="0">
                                              <p:tgtEl>
                                                <p:sldTgt/>
                                              </p:tgtEl>
                                            </p:cond>
                                          </p:endCondLst>
                                        </p:cTn>
                                        <p:tgtEl>
                                          <p:sndTgt r:embed="rId5" name="Check mark.wav"/>
                                        </p:tgtEl>
                                      </p:cMediaNode>
                                    </p:audio>
                                  </p:subTnLst>
                                </p:cTn>
                              </p:par>
                              <p:par>
                                <p:cTn id="71" presetID="1" presetClass="emph" presetSubtype="2" fill="hold" nodeType="withEffect">
                                  <p:stCondLst>
                                    <p:cond delay="1000"/>
                                  </p:stCondLst>
                                  <p:iterate type="lt">
                                    <p:tmPct val="0"/>
                                  </p:iterate>
                                  <p:childTnLst>
                                    <p:animClr clrSpc="rgb" dir="cw">
                                      <p:cBhvr>
                                        <p:cTn id="72" dur="250" fill="hold"/>
                                        <p:tgtEl>
                                          <p:spTgt spid="17"/>
                                        </p:tgtEl>
                                        <p:attrNameLst>
                                          <p:attrName>fillcolor</p:attrName>
                                        </p:attrNameLst>
                                      </p:cBhvr>
                                      <p:to>
                                        <a:srgbClr val="00B050"/>
                                      </p:to>
                                    </p:animClr>
                                    <p:set>
                                      <p:cBhvr>
                                        <p:cTn id="73" dur="250" fill="hold"/>
                                        <p:tgtEl>
                                          <p:spTgt spid="17"/>
                                        </p:tgtEl>
                                        <p:attrNameLst>
                                          <p:attrName>fill.type</p:attrName>
                                        </p:attrNameLst>
                                      </p:cBhvr>
                                      <p:to>
                                        <p:strVal val="solid"/>
                                      </p:to>
                                    </p:set>
                                    <p:set>
                                      <p:cBhvr>
                                        <p:cTn id="74" dur="250" fill="hold"/>
                                        <p:tgtEl>
                                          <p:spTgt spid="17"/>
                                        </p:tgtEl>
                                        <p:attrNameLst>
                                          <p:attrName>fill.on</p:attrName>
                                        </p:attrNameLst>
                                      </p:cBhvr>
                                      <p:to>
                                        <p:strVal val="true"/>
                                      </p:to>
                                    </p:set>
                                  </p:childTnLst>
                                </p:cTn>
                              </p:par>
                            </p:childTnLst>
                          </p:cTn>
                        </p:par>
                      </p:childTnLst>
                    </p:cTn>
                  </p:par>
                </p:childTnLst>
              </p:cTn>
              <p:nextCondLst>
                <p:cond evt="onClick" delay="0">
                  <p:tgtEl>
                    <p:spTgt spid="17"/>
                  </p:tgtEl>
                </p:cond>
              </p:nextCondLst>
            </p:seq>
            <p:seq concurrent="1" nextAc="seek">
              <p:cTn id="75" restart="whenNotActive" fill="hold" evtFilter="cancelBubble" nodeType="interactiveSeq">
                <p:stCondLst>
                  <p:cond evt="onClick" delay="0">
                    <p:tgtEl>
                      <p:spTgt spid="18"/>
                    </p:tgtEl>
                  </p:cond>
                </p:stCondLst>
                <p:endSync evt="end" delay="0">
                  <p:rtn val="all"/>
                </p:endSync>
                <p:childTnLst>
                  <p:par>
                    <p:cTn id="76" fill="hold">
                      <p:stCondLst>
                        <p:cond delay="0"/>
                      </p:stCondLst>
                      <p:childTnLst>
                        <p:par>
                          <p:cTn id="77" fill="hold">
                            <p:stCondLst>
                              <p:cond delay="0"/>
                            </p:stCondLst>
                            <p:childTnLst>
                              <p:par>
                                <p:cTn id="78" presetID="1" presetClass="emph" presetSubtype="2" fill="hold" nodeType="clickEffect">
                                  <p:stCondLst>
                                    <p:cond delay="0"/>
                                  </p:stCondLst>
                                  <p:iterate type="lt">
                                    <p:tmPct val="0"/>
                                  </p:iterate>
                                  <p:childTnLst>
                                    <p:animClr clrSpc="rgb" dir="cw">
                                      <p:cBhvr>
                                        <p:cTn id="79" dur="250" fill="hold"/>
                                        <p:tgtEl>
                                          <p:spTgt spid="18"/>
                                        </p:tgtEl>
                                        <p:attrNameLst>
                                          <p:attrName>fillcolor</p:attrName>
                                        </p:attrNameLst>
                                      </p:cBhvr>
                                      <p:to>
                                        <a:srgbClr val="FFF2CC"/>
                                      </p:to>
                                    </p:animClr>
                                    <p:set>
                                      <p:cBhvr>
                                        <p:cTn id="80" dur="250" fill="hold"/>
                                        <p:tgtEl>
                                          <p:spTgt spid="18"/>
                                        </p:tgtEl>
                                        <p:attrNameLst>
                                          <p:attrName>fill.type</p:attrName>
                                        </p:attrNameLst>
                                      </p:cBhvr>
                                      <p:to>
                                        <p:strVal val="solid"/>
                                      </p:to>
                                    </p:set>
                                    <p:set>
                                      <p:cBhvr>
                                        <p:cTn id="81" dur="250" fill="hold"/>
                                        <p:tgtEl>
                                          <p:spTgt spid="18"/>
                                        </p:tgtEl>
                                        <p:attrNameLst>
                                          <p:attrName>fill.on</p:attrName>
                                        </p:attrNameLst>
                                      </p:cBhvr>
                                      <p:to>
                                        <p:strVal val="true"/>
                                      </p:to>
                                    </p:set>
                                  </p:childTnLst>
                                  <p:subTnLst>
                                    <p:audio>
                                      <p:cMediaNode>
                                        <p:cTn display="0" masterRel="sameClick">
                                          <p:stCondLst>
                                            <p:cond evt="begin" delay="0">
                                              <p:tn val="78"/>
                                            </p:cond>
                                          </p:stCondLst>
                                          <p:endCondLst>
                                            <p:cond evt="onStopAudio" delay="0">
                                              <p:tgtEl>
                                                <p:sldTgt/>
                                              </p:tgtEl>
                                            </p:cond>
                                          </p:endCondLst>
                                        </p:cTn>
                                        <p:tgtEl>
                                          <p:sndTgt r:embed="rId4" name="click.wav"/>
                                        </p:tgtEl>
                                      </p:cMediaNode>
                                    </p:audio>
                                  </p:subTnLst>
                                </p:cTn>
                              </p:par>
                              <p:par>
                                <p:cTn id="82" presetID="23" presetClass="entr" presetSubtype="32" fill="hold" nodeType="withEffect">
                                  <p:stCondLst>
                                    <p:cond delay="1000"/>
                                  </p:stCondLst>
                                  <p:childTnLst>
                                    <p:set>
                                      <p:cBhvr>
                                        <p:cTn id="83" dur="1" fill="hold">
                                          <p:stCondLst>
                                            <p:cond delay="0"/>
                                          </p:stCondLst>
                                        </p:cTn>
                                        <p:tgtEl>
                                          <p:spTgt spid="29"/>
                                        </p:tgtEl>
                                        <p:attrNameLst>
                                          <p:attrName>style.visibility</p:attrName>
                                        </p:attrNameLst>
                                      </p:cBhvr>
                                      <p:to>
                                        <p:strVal val="visible"/>
                                      </p:to>
                                    </p:set>
                                    <p:anim calcmode="lin" valueType="num">
                                      <p:cBhvr>
                                        <p:cTn id="84" dur="250" fill="hold"/>
                                        <p:tgtEl>
                                          <p:spTgt spid="29"/>
                                        </p:tgtEl>
                                        <p:attrNameLst>
                                          <p:attrName>ppt_w</p:attrName>
                                        </p:attrNameLst>
                                      </p:cBhvr>
                                      <p:tavLst>
                                        <p:tav tm="0">
                                          <p:val>
                                            <p:strVal val="4*#ppt_w"/>
                                          </p:val>
                                        </p:tav>
                                        <p:tav tm="100000">
                                          <p:val>
                                            <p:strVal val="#ppt_w"/>
                                          </p:val>
                                        </p:tav>
                                      </p:tavLst>
                                    </p:anim>
                                    <p:anim calcmode="lin" valueType="num">
                                      <p:cBhvr>
                                        <p:cTn id="85" dur="25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2"/>
                                            </p:cond>
                                          </p:stCondLst>
                                          <p:endCondLst>
                                            <p:cond evt="onStopAudio" delay="0">
                                              <p:tgtEl>
                                                <p:sldTgt/>
                                              </p:tgtEl>
                                            </p:cond>
                                          </p:endCondLst>
                                        </p:cTn>
                                        <p:tgtEl>
                                          <p:sndTgt r:embed="rId3" name="Wrong Buzzer.wav"/>
                                        </p:tgtEl>
                                      </p:cMediaNode>
                                    </p:audio>
                                  </p:subTnLst>
                                </p:cTn>
                              </p:par>
                              <p:par>
                                <p:cTn id="86" presetID="1" presetClass="emph" presetSubtype="2" fill="hold" nodeType="withEffect">
                                  <p:stCondLst>
                                    <p:cond delay="1000"/>
                                  </p:stCondLst>
                                  <p:iterate type="lt">
                                    <p:tmPct val="0"/>
                                  </p:iterate>
                                  <p:childTnLst>
                                    <p:animClr clrSpc="rgb" dir="cw">
                                      <p:cBhvr>
                                        <p:cTn id="87" dur="250" fill="hold"/>
                                        <p:tgtEl>
                                          <p:spTgt spid="18"/>
                                        </p:tgtEl>
                                        <p:attrNameLst>
                                          <p:attrName>fillcolor</p:attrName>
                                        </p:attrNameLst>
                                      </p:cBhvr>
                                      <p:to>
                                        <a:srgbClr val="FEB002"/>
                                      </p:to>
                                    </p:animClr>
                                    <p:set>
                                      <p:cBhvr>
                                        <p:cTn id="88" dur="250" fill="hold"/>
                                        <p:tgtEl>
                                          <p:spTgt spid="18"/>
                                        </p:tgtEl>
                                        <p:attrNameLst>
                                          <p:attrName>fill.type</p:attrName>
                                        </p:attrNameLst>
                                      </p:cBhvr>
                                      <p:to>
                                        <p:strVal val="solid"/>
                                      </p:to>
                                    </p:set>
                                    <p:set>
                                      <p:cBhvr>
                                        <p:cTn id="89" dur="250" fill="hold"/>
                                        <p:tgtEl>
                                          <p:spTgt spid="18"/>
                                        </p:tgtEl>
                                        <p:attrNameLst>
                                          <p:attrName>fill.on</p:attrName>
                                        </p:attrNameLst>
                                      </p:cBhvr>
                                      <p:to>
                                        <p:strVal val="true"/>
                                      </p:to>
                                    </p:set>
                                  </p:childTnLst>
                                </p:cTn>
                              </p:par>
                            </p:childTnLst>
                          </p:cTn>
                        </p:par>
                      </p:childTnLst>
                    </p:cTn>
                  </p:par>
                </p:childTnLst>
              </p:cTn>
              <p:nextCondLst>
                <p:cond evt="onClick" delay="0">
                  <p:tgtEl>
                    <p:spTgt spid="18"/>
                  </p:tgtEl>
                </p:cond>
              </p:nextCondLst>
            </p:seq>
            <p:seq concurrent="1" nextAc="seek">
              <p:cTn id="90" restart="whenNotActive" fill="hold" evtFilter="cancelBubble" nodeType="interactiveSeq">
                <p:stCondLst>
                  <p:cond evt="onClick" delay="0">
                    <p:tgtEl>
                      <p:spTgt spid="19"/>
                    </p:tgtEl>
                  </p:cond>
                </p:stCondLst>
                <p:endSync evt="end" delay="0">
                  <p:rtn val="all"/>
                </p:endSync>
                <p:childTnLst>
                  <p:par>
                    <p:cTn id="91" fill="hold">
                      <p:stCondLst>
                        <p:cond delay="0"/>
                      </p:stCondLst>
                      <p:childTnLst>
                        <p:par>
                          <p:cTn id="92" fill="hold">
                            <p:stCondLst>
                              <p:cond delay="0"/>
                            </p:stCondLst>
                            <p:childTnLst>
                              <p:par>
                                <p:cTn id="93" presetID="1" presetClass="emph" presetSubtype="2" fill="hold" nodeType="clickEffect">
                                  <p:stCondLst>
                                    <p:cond delay="0"/>
                                  </p:stCondLst>
                                  <p:iterate type="lt">
                                    <p:tmPct val="0"/>
                                  </p:iterate>
                                  <p:childTnLst>
                                    <p:animClr clrSpc="rgb" dir="cw">
                                      <p:cBhvr>
                                        <p:cTn id="94" dur="250" fill="hold"/>
                                        <p:tgtEl>
                                          <p:spTgt spid="19"/>
                                        </p:tgtEl>
                                        <p:attrNameLst>
                                          <p:attrName>fillcolor</p:attrName>
                                        </p:attrNameLst>
                                      </p:cBhvr>
                                      <p:to>
                                        <a:srgbClr val="FFF2CC"/>
                                      </p:to>
                                    </p:animClr>
                                    <p:set>
                                      <p:cBhvr>
                                        <p:cTn id="95" dur="250" fill="hold"/>
                                        <p:tgtEl>
                                          <p:spTgt spid="19"/>
                                        </p:tgtEl>
                                        <p:attrNameLst>
                                          <p:attrName>fill.type</p:attrName>
                                        </p:attrNameLst>
                                      </p:cBhvr>
                                      <p:to>
                                        <p:strVal val="solid"/>
                                      </p:to>
                                    </p:set>
                                    <p:set>
                                      <p:cBhvr>
                                        <p:cTn id="96" dur="250" fill="hold"/>
                                        <p:tgtEl>
                                          <p:spTgt spid="19"/>
                                        </p:tgtEl>
                                        <p:attrNameLst>
                                          <p:attrName>fill.on</p:attrName>
                                        </p:attrNameLst>
                                      </p:cBhvr>
                                      <p:to>
                                        <p:strVal val="true"/>
                                      </p:to>
                                    </p:set>
                                  </p:childTnLst>
                                  <p:subTnLst>
                                    <p:audio>
                                      <p:cMediaNode>
                                        <p:cTn display="0" masterRel="sameClick">
                                          <p:stCondLst>
                                            <p:cond evt="begin" delay="0">
                                              <p:tn val="93"/>
                                            </p:cond>
                                          </p:stCondLst>
                                          <p:endCondLst>
                                            <p:cond evt="onStopAudio" delay="0">
                                              <p:tgtEl>
                                                <p:sldTgt/>
                                              </p:tgtEl>
                                            </p:cond>
                                          </p:endCondLst>
                                        </p:cTn>
                                        <p:tgtEl>
                                          <p:sndTgt r:embed="rId4" name="click.wav"/>
                                        </p:tgtEl>
                                      </p:cMediaNode>
                                    </p:audio>
                                  </p:subTnLst>
                                </p:cTn>
                              </p:par>
                              <p:par>
                                <p:cTn id="97" presetID="23" presetClass="entr" presetSubtype="32" fill="hold" nodeType="withEffect">
                                  <p:stCondLst>
                                    <p:cond delay="1000"/>
                                  </p:stCondLst>
                                  <p:childTnLst>
                                    <p:set>
                                      <p:cBhvr>
                                        <p:cTn id="98" dur="1" fill="hold">
                                          <p:stCondLst>
                                            <p:cond delay="0"/>
                                          </p:stCondLst>
                                        </p:cTn>
                                        <p:tgtEl>
                                          <p:spTgt spid="30"/>
                                        </p:tgtEl>
                                        <p:attrNameLst>
                                          <p:attrName>style.visibility</p:attrName>
                                        </p:attrNameLst>
                                      </p:cBhvr>
                                      <p:to>
                                        <p:strVal val="visible"/>
                                      </p:to>
                                    </p:set>
                                    <p:anim calcmode="lin" valueType="num">
                                      <p:cBhvr>
                                        <p:cTn id="99" dur="250" fill="hold"/>
                                        <p:tgtEl>
                                          <p:spTgt spid="30"/>
                                        </p:tgtEl>
                                        <p:attrNameLst>
                                          <p:attrName>ppt_w</p:attrName>
                                        </p:attrNameLst>
                                      </p:cBhvr>
                                      <p:tavLst>
                                        <p:tav tm="0">
                                          <p:val>
                                            <p:strVal val="4*#ppt_w"/>
                                          </p:val>
                                        </p:tav>
                                        <p:tav tm="100000">
                                          <p:val>
                                            <p:strVal val="#ppt_w"/>
                                          </p:val>
                                        </p:tav>
                                      </p:tavLst>
                                    </p:anim>
                                    <p:anim calcmode="lin" valueType="num">
                                      <p:cBhvr>
                                        <p:cTn id="100" dur="250" fill="hold"/>
                                        <p:tgtEl>
                                          <p:spTgt spid="3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7"/>
                                            </p:cond>
                                          </p:stCondLst>
                                          <p:endCondLst>
                                            <p:cond evt="onStopAudio" delay="0">
                                              <p:tgtEl>
                                                <p:sldTgt/>
                                              </p:tgtEl>
                                            </p:cond>
                                          </p:endCondLst>
                                        </p:cTn>
                                        <p:tgtEl>
                                          <p:sndTgt r:embed="rId3" name="Wrong Buzzer.wav"/>
                                        </p:tgtEl>
                                      </p:cMediaNode>
                                    </p:audio>
                                  </p:subTnLst>
                                </p:cTn>
                              </p:par>
                              <p:par>
                                <p:cTn id="101" presetID="1" presetClass="emph" presetSubtype="2" fill="hold" nodeType="withEffect">
                                  <p:stCondLst>
                                    <p:cond delay="1000"/>
                                  </p:stCondLst>
                                  <p:iterate type="lt">
                                    <p:tmPct val="0"/>
                                  </p:iterate>
                                  <p:childTnLst>
                                    <p:animClr clrSpc="rgb" dir="cw">
                                      <p:cBhvr>
                                        <p:cTn id="102" dur="250" fill="hold"/>
                                        <p:tgtEl>
                                          <p:spTgt spid="19"/>
                                        </p:tgtEl>
                                        <p:attrNameLst>
                                          <p:attrName>fillcolor</p:attrName>
                                        </p:attrNameLst>
                                      </p:cBhvr>
                                      <p:to>
                                        <a:srgbClr val="FEB002"/>
                                      </p:to>
                                    </p:animClr>
                                    <p:set>
                                      <p:cBhvr>
                                        <p:cTn id="103" dur="250" fill="hold"/>
                                        <p:tgtEl>
                                          <p:spTgt spid="19"/>
                                        </p:tgtEl>
                                        <p:attrNameLst>
                                          <p:attrName>fill.type</p:attrName>
                                        </p:attrNameLst>
                                      </p:cBhvr>
                                      <p:to>
                                        <p:strVal val="solid"/>
                                      </p:to>
                                    </p:set>
                                    <p:set>
                                      <p:cBhvr>
                                        <p:cTn id="104" dur="250" fill="hold"/>
                                        <p:tgtEl>
                                          <p:spTgt spid="19"/>
                                        </p:tgtEl>
                                        <p:attrNameLst>
                                          <p:attrName>fill.on</p:attrName>
                                        </p:attrNameLst>
                                      </p:cBhvr>
                                      <p:to>
                                        <p:strVal val="true"/>
                                      </p:to>
                                    </p:set>
                                  </p:childTnLst>
                                </p:cTn>
                              </p:par>
                            </p:childTnLst>
                          </p:cTn>
                        </p:par>
                      </p:childTnLst>
                    </p:cTn>
                  </p:par>
                </p:childTnLst>
              </p:cTn>
              <p:nextCondLst>
                <p:cond evt="onClick" delay="0">
                  <p:tgtEl>
                    <p:spTgt spid="19"/>
                  </p:tgtEl>
                </p:cond>
              </p:nextCondLst>
            </p:seq>
          </p:childTnLst>
        </p:cTn>
      </p:par>
    </p:tnLst>
    <p:bldLst>
      <p:bldP spid="12" grpId="0" bldLvl="0" animBg="1"/>
      <p:bldP spid="17" grpId="0" bldLvl="0" animBg="1"/>
      <p:bldP spid="18" grpId="0" bldLvl="0" animBg="1"/>
      <p:bldP spid="19" grpId="0" bldLvl="0" animBg="1"/>
      <p:bldP spid="3" grpId="0" bldLvl="0" animBg="1"/>
    </p:bldLst>
  </p:timing>
</p:sld>
</file>

<file path=ppt/theme/theme1.xml><?xml version="1.0" encoding="utf-8"?>
<a:theme xmlns:a="http://schemas.openxmlformats.org/drawingml/2006/main" name="Vintage Academia Aesthetics School Center by Slidesgo">
  <a:themeElements>
    <a:clrScheme name="Simple Light">
      <a:dk1>
        <a:srgbClr val="212121"/>
      </a:dk1>
      <a:lt1>
        <a:srgbClr val="FFF2DB"/>
      </a:lt1>
      <a:dk2>
        <a:srgbClr val="ECBD69"/>
      </a:dk2>
      <a:lt2>
        <a:srgbClr val="D0B8D6"/>
      </a:lt2>
      <a:accent1>
        <a:srgbClr val="9FBBBB"/>
      </a:accent1>
      <a:accent2>
        <a:srgbClr val="563D29"/>
      </a:accent2>
      <a:accent3>
        <a:srgbClr val="D0E7DE"/>
      </a:accent3>
      <a:accent4>
        <a:srgbClr val="D9C6DE"/>
      </a:accent4>
      <a:accent5>
        <a:srgbClr val="FFFFFF"/>
      </a:accent5>
      <a:accent6>
        <a:srgbClr val="FBF5D1"/>
      </a:accent6>
      <a:hlink>
        <a:srgbClr val="21212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Vintage Academia Aesthetics School Center by Slidesgo">
  <a:themeElements>
    <a:clrScheme name="Simple Light">
      <a:dk1>
        <a:srgbClr val="212121"/>
      </a:dk1>
      <a:lt1>
        <a:srgbClr val="FFF2DB"/>
      </a:lt1>
      <a:dk2>
        <a:srgbClr val="ECBD69"/>
      </a:dk2>
      <a:lt2>
        <a:srgbClr val="D0B8D6"/>
      </a:lt2>
      <a:accent1>
        <a:srgbClr val="9FBBBB"/>
      </a:accent1>
      <a:accent2>
        <a:srgbClr val="563D29"/>
      </a:accent2>
      <a:accent3>
        <a:srgbClr val="D0E7DE"/>
      </a:accent3>
      <a:accent4>
        <a:srgbClr val="D9C6DE"/>
      </a:accent4>
      <a:accent5>
        <a:srgbClr val="FFFFFF"/>
      </a:accent5>
      <a:accent6>
        <a:srgbClr val="FBF5D1"/>
      </a:accent6>
      <a:hlink>
        <a:srgbClr val="21212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Tahoma"/>
        <a:ea typeface=""/>
        <a:cs typeface=""/>
      </a:majorFont>
      <a:minorFont>
        <a:latin typeface="Sitka Headin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Tahoma"/>
        <a:ea typeface=""/>
        <a:cs typeface=""/>
      </a:majorFont>
      <a:minorFont>
        <a:latin typeface="Sitka Headin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1 Tùy chỉnh">
      <a:majorFont>
        <a:latin typeface="Tahoma"/>
        <a:ea typeface=""/>
        <a:cs typeface=""/>
      </a:majorFont>
      <a:minorFont>
        <a:latin typeface="Sitka Heading"/>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2377</TotalTime>
  <Words>1502</Words>
  <Application>Microsoft Office PowerPoint</Application>
  <PresentationFormat>Widescreen</PresentationFormat>
  <Paragraphs>104</Paragraphs>
  <Slides>21</Slides>
  <Notes>9</Notes>
  <HiddenSlides>0</HiddenSlides>
  <MMClips>0</MMClips>
  <ScaleCrop>false</ScaleCrop>
  <HeadingPairs>
    <vt:vector size="6" baseType="variant">
      <vt:variant>
        <vt:lpstr>Fonts Used</vt:lpstr>
      </vt:variant>
      <vt:variant>
        <vt:i4>15</vt:i4>
      </vt:variant>
      <vt:variant>
        <vt:lpstr>Theme</vt:lpstr>
      </vt:variant>
      <vt:variant>
        <vt:i4>10</vt:i4>
      </vt:variant>
      <vt:variant>
        <vt:lpstr>Slide Titles</vt:lpstr>
      </vt:variant>
      <vt:variant>
        <vt:i4>21</vt:i4>
      </vt:variant>
    </vt:vector>
  </HeadingPairs>
  <TitlesOfParts>
    <vt:vector size="46" baseType="lpstr">
      <vt:lpstr>Kanit</vt:lpstr>
      <vt:lpstr>Calibri Light</vt:lpstr>
      <vt:lpstr>Times New Roman</vt:lpstr>
      <vt:lpstr>Tahoma</vt:lpstr>
      <vt:lpstr>Roboto Condensed Light</vt:lpstr>
      <vt:lpstr>Calibri</vt:lpstr>
      <vt:lpstr>.VnTime</vt:lpstr>
      <vt:lpstr>Arial</vt:lpstr>
      <vt:lpstr>Courier Prime</vt:lpstr>
      <vt:lpstr>YM_Gt Herina</vt:lpstr>
      <vt:lpstr>Sitka Heading</vt:lpstr>
      <vt:lpstr>Sitka Small</vt:lpstr>
      <vt:lpstr>Fira Sans Extra Condensed Medium</vt:lpstr>
      <vt:lpstr>IM Fell English</vt:lpstr>
      <vt:lpstr>Open Sans</vt:lpstr>
      <vt:lpstr>Vintage Academia Aesthetics School Center by Slidesgo</vt:lpstr>
      <vt:lpstr>3_Office Theme</vt:lpstr>
      <vt:lpstr>2_Vintage Academia Aesthetics School Center by Slidesgo</vt:lpstr>
      <vt:lpstr>5_Office Theme</vt:lpstr>
      <vt:lpstr>6_Office Theme</vt:lpstr>
      <vt:lpstr>Office Theme</vt:lpstr>
      <vt:lpstr>7_Office Theme</vt:lpstr>
      <vt:lpstr>8_Office Theme</vt:lpstr>
      <vt:lpstr>9_Office Theme</vt:lpstr>
      <vt:lpstr>10_Office Theme</vt:lpstr>
      <vt:lpstr>I. KHỞI ĐỘNG  </vt:lpstr>
      <vt:lpstr>Tiết: TỰ ĐÁNH GIÁ *Tìm hiểu văn bản CẢNH RỪNG VIỆT BẮC ( Hồ Chí Minh, sgk Tr 32 - 33 )  </vt:lpstr>
      <vt:lpstr>PowerPoint Presentation</vt:lpstr>
      <vt:lpstr>HOẠT ĐỘNG 1:   Trả lời câu hỏi từ câu 1 đến câu 5 trong SGK trang 32,33 bằng cách lựa chọn đáp án đúng.</vt:lpstr>
      <vt:lpstr>PowerPoint Presentation</vt:lpstr>
      <vt:lpstr>PowerPoint Presentation</vt:lpstr>
      <vt:lpstr>PowerPoint Presentation</vt:lpstr>
      <vt:lpstr>PowerPoint Presentation</vt:lpstr>
      <vt:lpstr>PowerPoint Presentation</vt:lpstr>
      <vt:lpstr>PowerPoint Presentation</vt:lpstr>
      <vt:lpstr> Nhiệm vụ hoạt động của các nhóm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vvxel</dc:creator>
  <cp:lastModifiedBy>HONGVAN</cp:lastModifiedBy>
  <cp:revision>151</cp:revision>
  <dcterms:created xsi:type="dcterms:W3CDTF">2018-05-10T00:06:18Z</dcterms:created>
  <dcterms:modified xsi:type="dcterms:W3CDTF">2024-07-29T16:21:13Z</dcterms:modified>
</cp:coreProperties>
</file>