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2.wav" ContentType="audio/wav"/>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5" r:id="rId6"/>
    <p:sldMasterId id="2147483679" r:id="rId7"/>
    <p:sldMasterId id="2147483683" r:id="rId8"/>
  </p:sldMasterIdLst>
  <p:notesMasterIdLst>
    <p:notesMasterId r:id="rId57"/>
  </p:notesMasterIdLst>
  <p:sldIdLst>
    <p:sldId id="453" r:id="rId9"/>
    <p:sldId id="365" r:id="rId10"/>
    <p:sldId id="3057" r:id="rId11"/>
    <p:sldId id="3058" r:id="rId12"/>
    <p:sldId id="3060" r:id="rId13"/>
    <p:sldId id="3061" r:id="rId14"/>
    <p:sldId id="3059" r:id="rId15"/>
    <p:sldId id="3087" r:id="rId16"/>
    <p:sldId id="3086" r:id="rId17"/>
    <p:sldId id="3088" r:id="rId18"/>
    <p:sldId id="257" r:id="rId19"/>
    <p:sldId id="261" r:id="rId20"/>
    <p:sldId id="3063" r:id="rId21"/>
    <p:sldId id="260" r:id="rId22"/>
    <p:sldId id="263" r:id="rId23"/>
    <p:sldId id="264" r:id="rId24"/>
    <p:sldId id="3091" r:id="rId25"/>
    <p:sldId id="3090" r:id="rId26"/>
    <p:sldId id="269" r:id="rId27"/>
    <p:sldId id="3064" r:id="rId28"/>
    <p:sldId id="531" r:id="rId29"/>
    <p:sldId id="270" r:id="rId30"/>
    <p:sldId id="268" r:id="rId31"/>
    <p:sldId id="271" r:id="rId32"/>
    <p:sldId id="272" r:id="rId33"/>
    <p:sldId id="273" r:id="rId34"/>
    <p:sldId id="3069" r:id="rId35"/>
    <p:sldId id="3073" r:id="rId36"/>
    <p:sldId id="3065" r:id="rId37"/>
    <p:sldId id="3066" r:id="rId38"/>
    <p:sldId id="3067" r:id="rId39"/>
    <p:sldId id="3072" r:id="rId40"/>
    <p:sldId id="3071" r:id="rId41"/>
    <p:sldId id="3068" r:id="rId42"/>
    <p:sldId id="3074" r:id="rId43"/>
    <p:sldId id="3075" r:id="rId44"/>
    <p:sldId id="3076" r:id="rId45"/>
    <p:sldId id="3077" r:id="rId46"/>
    <p:sldId id="2884" r:id="rId47"/>
    <p:sldId id="318" r:id="rId48"/>
    <p:sldId id="472" r:id="rId49"/>
    <p:sldId id="473" r:id="rId50"/>
    <p:sldId id="3085" r:id="rId51"/>
    <p:sldId id="3084" r:id="rId52"/>
    <p:sldId id="474" r:id="rId53"/>
    <p:sldId id="3081" r:id="rId54"/>
    <p:sldId id="3089" r:id="rId55"/>
    <p:sldId id="287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V Cúc Trần Thị" initials="CT" lastIdx="1" clrIdx="0">
    <p:extLst>
      <p:ext uri="{19B8F6BF-5375-455C-9EA6-DF929625EA0E}">
        <p15:presenceInfo xmlns:p15="http://schemas.microsoft.com/office/powerpoint/2012/main" userId="S::cuctt@thptkhuongdinh.edu.vn::21b2c36f-2807-4ccf-9ec0-3d684b3ebd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E7734"/>
    <a:srgbClr val="0F7F9D"/>
    <a:srgbClr val="7AD8F2"/>
    <a:srgbClr val="BF4001"/>
    <a:srgbClr val="AE76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42AECE-70DE-4C0B-AA53-93BE0964AD7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DF867DDB-7605-408D-8FC5-4178F3C09128}">
      <dgm:prSet phldrT="[Text]" custT="1"/>
      <dgm:spPr/>
      <dgm:t>
        <a:bodyPr/>
        <a:lstStyle/>
        <a:p>
          <a:r>
            <a:rPr lang="en-US" sz="2800" b="1" i="0" dirty="0">
              <a:solidFill>
                <a:schemeClr val="tx1"/>
              </a:solidFill>
              <a:latin typeface="Times New Roman" pitchFamily="18" charset="0"/>
              <a:cs typeface="Times New Roman" pitchFamily="18" charset="0"/>
            </a:rPr>
            <a:t>1. KHỞI ĐỘNG</a:t>
          </a:r>
          <a:endParaRPr lang="en-US" sz="2800" b="1" dirty="0">
            <a:solidFill>
              <a:schemeClr val="tx1"/>
            </a:solidFill>
          </a:endParaRPr>
        </a:p>
      </dgm:t>
    </dgm:pt>
    <dgm:pt modelId="{AFACCC16-6704-47C0-ACAF-66C808AC45E0}" type="parTrans" cxnId="{2798CBCC-2539-40BF-A9CD-84D93553393C}">
      <dgm:prSet/>
      <dgm:spPr/>
      <dgm:t>
        <a:bodyPr/>
        <a:lstStyle/>
        <a:p>
          <a:endParaRPr lang="en-US"/>
        </a:p>
      </dgm:t>
    </dgm:pt>
    <dgm:pt modelId="{BABA55B9-AE1D-401C-8BEE-AF08E18C0C32}" type="sibTrans" cxnId="{2798CBCC-2539-40BF-A9CD-84D93553393C}">
      <dgm:prSet/>
      <dgm:spPr/>
      <dgm:t>
        <a:bodyPr/>
        <a:lstStyle/>
        <a:p>
          <a:endParaRPr lang="en-US"/>
        </a:p>
      </dgm:t>
    </dgm:pt>
    <dgm:pt modelId="{7707E33B-592B-4D99-9ECC-88D6BFF34076}">
      <dgm:prSet phldrT="[Text]" custT="1"/>
      <dgm:spPr/>
      <dgm:t>
        <a:bodyPr/>
        <a:lstStyle/>
        <a:p>
          <a:r>
            <a:rPr lang="en-US" sz="2800" b="1" dirty="0">
              <a:solidFill>
                <a:schemeClr val="tx1"/>
              </a:solidFill>
              <a:latin typeface="Times New Roman" pitchFamily="18" charset="0"/>
              <a:cs typeface="Times New Roman" pitchFamily="18" charset="0"/>
            </a:rPr>
            <a:t>2. HÌNH THÀNH KIẾN THỨC</a:t>
          </a:r>
          <a:endParaRPr lang="en-US" sz="2800" dirty="0">
            <a:solidFill>
              <a:schemeClr val="tx1"/>
            </a:solidFill>
          </a:endParaRPr>
        </a:p>
      </dgm:t>
    </dgm:pt>
    <dgm:pt modelId="{D5FC1C84-310D-4A0B-A30E-45FF27ABF8CD}" type="parTrans" cxnId="{CC1C5003-F79C-4947-8E30-E41AB4146F5D}">
      <dgm:prSet/>
      <dgm:spPr/>
      <dgm:t>
        <a:bodyPr/>
        <a:lstStyle/>
        <a:p>
          <a:endParaRPr lang="en-US"/>
        </a:p>
      </dgm:t>
    </dgm:pt>
    <dgm:pt modelId="{FF9F98E3-C60D-4B35-A61C-5CC69DBFD46D}" type="sibTrans" cxnId="{CC1C5003-F79C-4947-8E30-E41AB4146F5D}">
      <dgm:prSet/>
      <dgm:spPr/>
      <dgm:t>
        <a:bodyPr/>
        <a:lstStyle/>
        <a:p>
          <a:endParaRPr lang="en-US"/>
        </a:p>
      </dgm:t>
    </dgm:pt>
    <dgm:pt modelId="{6176166E-3B41-41FD-8F21-4B9D3D02990F}">
      <dgm:prSet phldrT="[Text]" custT="1"/>
      <dgm:spPr/>
      <dgm:t>
        <a:bodyPr/>
        <a:lstStyle/>
        <a:p>
          <a:r>
            <a:rPr lang="en-US" sz="2800" b="1" dirty="0">
              <a:solidFill>
                <a:schemeClr val="tx1"/>
              </a:solidFill>
            </a:rPr>
            <a:t>4</a:t>
          </a:r>
          <a:r>
            <a:rPr lang="vi-VN" sz="2800" b="1" dirty="0">
              <a:solidFill>
                <a:schemeClr val="tx1"/>
              </a:solidFill>
            </a:rPr>
            <a:t>. </a:t>
          </a:r>
          <a:r>
            <a:rPr lang="en-US" sz="2800" b="1" dirty="0">
              <a:solidFill>
                <a:schemeClr val="tx1"/>
              </a:solidFill>
            </a:rPr>
            <a:t>VẬN DỤNG</a:t>
          </a:r>
        </a:p>
      </dgm:t>
    </dgm:pt>
    <dgm:pt modelId="{EBB9E171-7745-4558-8356-CF4644078976}" type="parTrans" cxnId="{5CF29303-91D4-494E-824D-0C149B0F3E6D}">
      <dgm:prSet/>
      <dgm:spPr/>
      <dgm:t>
        <a:bodyPr/>
        <a:lstStyle/>
        <a:p>
          <a:endParaRPr lang="en-US"/>
        </a:p>
      </dgm:t>
    </dgm:pt>
    <dgm:pt modelId="{C5F46FD1-528F-482E-91F9-1F2C0EA043A3}" type="sibTrans" cxnId="{5CF29303-91D4-494E-824D-0C149B0F3E6D}">
      <dgm:prSet/>
      <dgm:spPr/>
      <dgm:t>
        <a:bodyPr/>
        <a:lstStyle/>
        <a:p>
          <a:endParaRPr lang="en-US"/>
        </a:p>
      </dgm:t>
    </dgm:pt>
    <dgm:pt modelId="{17B5B121-A577-403C-879E-09840248BDBB}">
      <dgm:prSet phldrT="[Text]" custT="1"/>
      <dgm:spPr/>
      <dgm:t>
        <a:bodyPr/>
        <a:lstStyle/>
        <a:p>
          <a:r>
            <a:rPr lang="en-US" sz="3200" b="1" dirty="0">
              <a:solidFill>
                <a:schemeClr val="tx1"/>
              </a:solidFill>
            </a:rPr>
            <a:t>3. LUYỆN TẬP</a:t>
          </a:r>
          <a:endParaRPr lang="en-US" sz="3200" dirty="0">
            <a:solidFill>
              <a:schemeClr val="tx1"/>
            </a:solidFill>
          </a:endParaRPr>
        </a:p>
      </dgm:t>
    </dgm:pt>
    <dgm:pt modelId="{293E552E-9728-45AE-AAEA-018EC4588AF1}" type="parTrans" cxnId="{7A5DA31F-4C52-43FA-9A0D-DC387BE7A811}">
      <dgm:prSet/>
      <dgm:spPr/>
      <dgm:t>
        <a:bodyPr/>
        <a:lstStyle/>
        <a:p>
          <a:endParaRPr lang="en-US"/>
        </a:p>
      </dgm:t>
    </dgm:pt>
    <dgm:pt modelId="{50669261-BBF9-415B-81C8-4795FC8E3079}" type="sibTrans" cxnId="{7A5DA31F-4C52-43FA-9A0D-DC387BE7A811}">
      <dgm:prSet/>
      <dgm:spPr/>
      <dgm:t>
        <a:bodyPr/>
        <a:lstStyle/>
        <a:p>
          <a:endParaRPr lang="en-US"/>
        </a:p>
      </dgm:t>
    </dgm:pt>
    <dgm:pt modelId="{02E69FDA-FFE5-41FA-8A23-2FF76F061FD0}" type="pres">
      <dgm:prSet presAssocID="{1742AECE-70DE-4C0B-AA53-93BE0964AD7D}" presName="CompostProcess" presStyleCnt="0">
        <dgm:presLayoutVars>
          <dgm:dir/>
          <dgm:resizeHandles val="exact"/>
        </dgm:presLayoutVars>
      </dgm:prSet>
      <dgm:spPr/>
      <dgm:t>
        <a:bodyPr/>
        <a:lstStyle/>
        <a:p>
          <a:endParaRPr lang="en-US"/>
        </a:p>
      </dgm:t>
    </dgm:pt>
    <dgm:pt modelId="{06AEBBE1-0302-4EAD-B1DC-43B6F1C7A68B}" type="pres">
      <dgm:prSet presAssocID="{1742AECE-70DE-4C0B-AA53-93BE0964AD7D}" presName="arrow" presStyleLbl="bgShp" presStyleIdx="0" presStyleCnt="1"/>
      <dgm:spPr>
        <a:solidFill>
          <a:srgbClr val="00B050"/>
        </a:solidFill>
        <a:ln>
          <a:solidFill>
            <a:srgbClr val="00B050"/>
          </a:solidFill>
        </a:ln>
      </dgm:spPr>
    </dgm:pt>
    <dgm:pt modelId="{80238C21-418B-496D-85A2-3E145D58528F}" type="pres">
      <dgm:prSet presAssocID="{1742AECE-70DE-4C0B-AA53-93BE0964AD7D}" presName="linearProcess" presStyleCnt="0"/>
      <dgm:spPr/>
    </dgm:pt>
    <dgm:pt modelId="{DE25661E-64DA-48A5-A1E3-8172EEC26099}" type="pres">
      <dgm:prSet presAssocID="{DF867DDB-7605-408D-8FC5-4178F3C09128}" presName="textNode" presStyleLbl="node1" presStyleIdx="0" presStyleCnt="4" custScaleY="99999" custLinFactNeighborX="-6666" custLinFactNeighborY="-325">
        <dgm:presLayoutVars>
          <dgm:bulletEnabled val="1"/>
        </dgm:presLayoutVars>
      </dgm:prSet>
      <dgm:spPr/>
      <dgm:t>
        <a:bodyPr/>
        <a:lstStyle/>
        <a:p>
          <a:endParaRPr lang="en-US"/>
        </a:p>
      </dgm:t>
    </dgm:pt>
    <dgm:pt modelId="{722E1E26-30DE-46FD-8938-4325BD090B9A}" type="pres">
      <dgm:prSet presAssocID="{BABA55B9-AE1D-401C-8BEE-AF08E18C0C32}" presName="sibTrans" presStyleCnt="0"/>
      <dgm:spPr/>
    </dgm:pt>
    <dgm:pt modelId="{3B9568DB-FB8A-45C2-953A-2E34043CADE2}" type="pres">
      <dgm:prSet presAssocID="{7707E33B-592B-4D99-9ECC-88D6BFF34076}" presName="textNode" presStyleLbl="node1" presStyleIdx="1" presStyleCnt="4">
        <dgm:presLayoutVars>
          <dgm:bulletEnabled val="1"/>
        </dgm:presLayoutVars>
      </dgm:prSet>
      <dgm:spPr/>
      <dgm:t>
        <a:bodyPr/>
        <a:lstStyle/>
        <a:p>
          <a:endParaRPr lang="en-US"/>
        </a:p>
      </dgm:t>
    </dgm:pt>
    <dgm:pt modelId="{45354664-0000-4A7C-B892-365DBF90BEBF}" type="pres">
      <dgm:prSet presAssocID="{FF9F98E3-C60D-4B35-A61C-5CC69DBFD46D}" presName="sibTrans" presStyleCnt="0"/>
      <dgm:spPr/>
    </dgm:pt>
    <dgm:pt modelId="{74BB871E-BE5B-400F-9C75-FD55A4FC7756}" type="pres">
      <dgm:prSet presAssocID="{17B5B121-A577-403C-879E-09840248BDBB}" presName="textNode" presStyleLbl="node1" presStyleIdx="2" presStyleCnt="4">
        <dgm:presLayoutVars>
          <dgm:bulletEnabled val="1"/>
        </dgm:presLayoutVars>
      </dgm:prSet>
      <dgm:spPr/>
      <dgm:t>
        <a:bodyPr/>
        <a:lstStyle/>
        <a:p>
          <a:endParaRPr lang="en-US"/>
        </a:p>
      </dgm:t>
    </dgm:pt>
    <dgm:pt modelId="{D7945FD5-E92B-4B5B-B99D-CBFC5280053F}" type="pres">
      <dgm:prSet presAssocID="{50669261-BBF9-415B-81C8-4795FC8E3079}" presName="sibTrans" presStyleCnt="0"/>
      <dgm:spPr/>
    </dgm:pt>
    <dgm:pt modelId="{FF59BE96-387F-4A48-A88E-B15AFF7976A6}" type="pres">
      <dgm:prSet presAssocID="{6176166E-3B41-41FD-8F21-4B9D3D02990F}" presName="textNode" presStyleLbl="node1" presStyleIdx="3" presStyleCnt="4">
        <dgm:presLayoutVars>
          <dgm:bulletEnabled val="1"/>
        </dgm:presLayoutVars>
      </dgm:prSet>
      <dgm:spPr/>
      <dgm:t>
        <a:bodyPr/>
        <a:lstStyle/>
        <a:p>
          <a:endParaRPr lang="en-US"/>
        </a:p>
      </dgm:t>
    </dgm:pt>
  </dgm:ptLst>
  <dgm:cxnLst>
    <dgm:cxn modelId="{9E10AC1C-93AD-4C4B-B279-258B405C95CB}" type="presOf" srcId="{1742AECE-70DE-4C0B-AA53-93BE0964AD7D}" destId="{02E69FDA-FFE5-41FA-8A23-2FF76F061FD0}" srcOrd="0" destOrd="0" presId="urn:microsoft.com/office/officeart/2005/8/layout/hProcess9"/>
    <dgm:cxn modelId="{CC1C5003-F79C-4947-8E30-E41AB4146F5D}" srcId="{1742AECE-70DE-4C0B-AA53-93BE0964AD7D}" destId="{7707E33B-592B-4D99-9ECC-88D6BFF34076}" srcOrd="1" destOrd="0" parTransId="{D5FC1C84-310D-4A0B-A30E-45FF27ABF8CD}" sibTransId="{FF9F98E3-C60D-4B35-A61C-5CC69DBFD46D}"/>
    <dgm:cxn modelId="{92D305D9-BAAE-41B8-B6FF-46C9BD6ECA2D}" type="presOf" srcId="{6176166E-3B41-41FD-8F21-4B9D3D02990F}" destId="{FF59BE96-387F-4A48-A88E-B15AFF7976A6}" srcOrd="0" destOrd="0" presId="urn:microsoft.com/office/officeart/2005/8/layout/hProcess9"/>
    <dgm:cxn modelId="{7A5DA31F-4C52-43FA-9A0D-DC387BE7A811}" srcId="{1742AECE-70DE-4C0B-AA53-93BE0964AD7D}" destId="{17B5B121-A577-403C-879E-09840248BDBB}" srcOrd="2" destOrd="0" parTransId="{293E552E-9728-45AE-AAEA-018EC4588AF1}" sibTransId="{50669261-BBF9-415B-81C8-4795FC8E3079}"/>
    <dgm:cxn modelId="{52835AFD-BFF5-4BF7-9F08-800BCD22C832}" type="presOf" srcId="{7707E33B-592B-4D99-9ECC-88D6BFF34076}" destId="{3B9568DB-FB8A-45C2-953A-2E34043CADE2}" srcOrd="0" destOrd="0" presId="urn:microsoft.com/office/officeart/2005/8/layout/hProcess9"/>
    <dgm:cxn modelId="{5CF29303-91D4-494E-824D-0C149B0F3E6D}" srcId="{1742AECE-70DE-4C0B-AA53-93BE0964AD7D}" destId="{6176166E-3B41-41FD-8F21-4B9D3D02990F}" srcOrd="3" destOrd="0" parTransId="{EBB9E171-7745-4558-8356-CF4644078976}" sibTransId="{C5F46FD1-528F-482E-91F9-1F2C0EA043A3}"/>
    <dgm:cxn modelId="{91646097-021A-4F9B-96B5-746C3B1CD0C6}" type="presOf" srcId="{DF867DDB-7605-408D-8FC5-4178F3C09128}" destId="{DE25661E-64DA-48A5-A1E3-8172EEC26099}" srcOrd="0" destOrd="0" presId="urn:microsoft.com/office/officeart/2005/8/layout/hProcess9"/>
    <dgm:cxn modelId="{2798CBCC-2539-40BF-A9CD-84D93553393C}" srcId="{1742AECE-70DE-4C0B-AA53-93BE0964AD7D}" destId="{DF867DDB-7605-408D-8FC5-4178F3C09128}" srcOrd="0" destOrd="0" parTransId="{AFACCC16-6704-47C0-ACAF-66C808AC45E0}" sibTransId="{BABA55B9-AE1D-401C-8BEE-AF08E18C0C32}"/>
    <dgm:cxn modelId="{EAF29ABD-5EF3-47D7-B865-87FA71A26099}" type="presOf" srcId="{17B5B121-A577-403C-879E-09840248BDBB}" destId="{74BB871E-BE5B-400F-9C75-FD55A4FC7756}" srcOrd="0" destOrd="0" presId="urn:microsoft.com/office/officeart/2005/8/layout/hProcess9"/>
    <dgm:cxn modelId="{1FCA3C7C-6B0A-4C2D-9443-7C7000BEDEC3}" type="presParOf" srcId="{02E69FDA-FFE5-41FA-8A23-2FF76F061FD0}" destId="{06AEBBE1-0302-4EAD-B1DC-43B6F1C7A68B}" srcOrd="0" destOrd="0" presId="urn:microsoft.com/office/officeart/2005/8/layout/hProcess9"/>
    <dgm:cxn modelId="{31FA4B9B-6336-44D7-89FC-A41F31B680B6}" type="presParOf" srcId="{02E69FDA-FFE5-41FA-8A23-2FF76F061FD0}" destId="{80238C21-418B-496D-85A2-3E145D58528F}" srcOrd="1" destOrd="0" presId="urn:microsoft.com/office/officeart/2005/8/layout/hProcess9"/>
    <dgm:cxn modelId="{697B563D-C154-435A-B66B-F37E370790D6}" type="presParOf" srcId="{80238C21-418B-496D-85A2-3E145D58528F}" destId="{DE25661E-64DA-48A5-A1E3-8172EEC26099}" srcOrd="0" destOrd="0" presId="urn:microsoft.com/office/officeart/2005/8/layout/hProcess9"/>
    <dgm:cxn modelId="{ADD07873-C171-417A-98E3-15A3F6597153}" type="presParOf" srcId="{80238C21-418B-496D-85A2-3E145D58528F}" destId="{722E1E26-30DE-46FD-8938-4325BD090B9A}" srcOrd="1" destOrd="0" presId="urn:microsoft.com/office/officeart/2005/8/layout/hProcess9"/>
    <dgm:cxn modelId="{84DF699F-A520-49D7-A49D-CA5F4FABDF59}" type="presParOf" srcId="{80238C21-418B-496D-85A2-3E145D58528F}" destId="{3B9568DB-FB8A-45C2-953A-2E34043CADE2}" srcOrd="2" destOrd="0" presId="urn:microsoft.com/office/officeart/2005/8/layout/hProcess9"/>
    <dgm:cxn modelId="{CDD32C14-59EC-4C77-BB15-FAA76B4A4BF4}" type="presParOf" srcId="{80238C21-418B-496D-85A2-3E145D58528F}" destId="{45354664-0000-4A7C-B892-365DBF90BEBF}" srcOrd="3" destOrd="0" presId="urn:microsoft.com/office/officeart/2005/8/layout/hProcess9"/>
    <dgm:cxn modelId="{0FFA2C9F-585E-498F-9975-399607233169}" type="presParOf" srcId="{80238C21-418B-496D-85A2-3E145D58528F}" destId="{74BB871E-BE5B-400F-9C75-FD55A4FC7756}" srcOrd="4" destOrd="0" presId="urn:microsoft.com/office/officeart/2005/8/layout/hProcess9"/>
    <dgm:cxn modelId="{7CAA6B90-6521-4B0C-9DE2-06230518983B}" type="presParOf" srcId="{80238C21-418B-496D-85A2-3E145D58528F}" destId="{D7945FD5-E92B-4B5B-B99D-CBFC5280053F}" srcOrd="5" destOrd="0" presId="urn:microsoft.com/office/officeart/2005/8/layout/hProcess9"/>
    <dgm:cxn modelId="{7B4481D2-FDF0-4D5E-ABA0-D2B74BDC321E}" type="presParOf" srcId="{80238C21-418B-496D-85A2-3E145D58528F}" destId="{FF59BE96-387F-4A48-A88E-B15AFF7976A6}"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F30D9A-7800-40D2-8381-1ECD5B51A0D8}" type="doc">
      <dgm:prSet loTypeId="urn:microsoft.com/office/officeart/2005/8/layout/pyramid2" loCatId="pyramid" qsTypeId="urn:microsoft.com/office/officeart/2005/8/quickstyle/simple1" qsCatId="simple" csTypeId="urn:microsoft.com/office/officeart/2005/8/colors/accent1_2" csCatId="accent1" phldr="1"/>
      <dgm:spPr/>
    </dgm:pt>
    <dgm:pt modelId="{E2A6CFB4-F9D7-4B66-919D-C7DE16CB6499}">
      <dgm:prSet phldrT="[Text]" custT="1"/>
      <dgm:spPr/>
      <dgm:t>
        <a:bodyPr/>
        <a:lstStyle/>
        <a:p>
          <a:r>
            <a:rPr lang="en-US" sz="1600" b="1" dirty="0"/>
            <a:t>Hi</a:t>
          </a:r>
          <a:r>
            <a:rPr lang="vi-VN" sz="1600" b="1" dirty="0"/>
            <a:t>ểu được con người và sự ngiệp, quan điểm sáng tác, phong cách nghệ thuật của NAQ – HCM.</a:t>
          </a:r>
          <a:endParaRPr lang="en-US" sz="1600" b="1" dirty="0"/>
        </a:p>
      </dgm:t>
    </dgm:pt>
    <dgm:pt modelId="{CC10818E-B330-4DEA-B7FF-930C4A541E09}" type="parTrans" cxnId="{2ECEF75D-05C2-4DD5-BFDB-6FC0653797B0}">
      <dgm:prSet/>
      <dgm:spPr/>
      <dgm:t>
        <a:bodyPr/>
        <a:lstStyle/>
        <a:p>
          <a:endParaRPr lang="en-US"/>
        </a:p>
      </dgm:t>
    </dgm:pt>
    <dgm:pt modelId="{6B4F2D93-204F-489C-B522-687265E9BA25}" type="sibTrans" cxnId="{2ECEF75D-05C2-4DD5-BFDB-6FC0653797B0}">
      <dgm:prSet/>
      <dgm:spPr/>
      <dgm:t>
        <a:bodyPr/>
        <a:lstStyle/>
        <a:p>
          <a:endParaRPr lang="en-US"/>
        </a:p>
      </dgm:t>
    </dgm:pt>
    <dgm:pt modelId="{36161A78-F224-478E-A90F-C663E86D3E4B}">
      <dgm:prSet phldrT="[Text]" custT="1"/>
      <dgm:spPr/>
      <dgm:t>
        <a:bodyPr/>
        <a:lstStyle/>
        <a:p>
          <a:r>
            <a:rPr lang="vi-VN" sz="1600" b="1" dirty="0"/>
            <a:t>Biết vận dụng hiểu biết về bối cảnh lịch sử, đặc điểm sáng tác theo từng thể loại của tác giả để tiếp cận một số sáng tác của NAQ-HCM</a:t>
          </a:r>
          <a:endParaRPr lang="en-US" sz="1600" b="1" dirty="0"/>
        </a:p>
      </dgm:t>
    </dgm:pt>
    <dgm:pt modelId="{B10FDEB8-89A6-4B5F-9F57-6743CED42F6F}" type="parTrans" cxnId="{59C3A37E-0318-433C-8351-603424760580}">
      <dgm:prSet/>
      <dgm:spPr/>
      <dgm:t>
        <a:bodyPr/>
        <a:lstStyle/>
        <a:p>
          <a:endParaRPr lang="en-US"/>
        </a:p>
      </dgm:t>
    </dgm:pt>
    <dgm:pt modelId="{2FE845AF-09FB-45FA-B715-815B6370838F}" type="sibTrans" cxnId="{59C3A37E-0318-433C-8351-603424760580}">
      <dgm:prSet/>
      <dgm:spPr/>
      <dgm:t>
        <a:bodyPr/>
        <a:lstStyle/>
        <a:p>
          <a:endParaRPr lang="en-US"/>
        </a:p>
      </dgm:t>
    </dgm:pt>
    <dgm:pt modelId="{46D7C90E-00ED-4941-8697-CDA7914811E1}">
      <dgm:prSet phldrT="[Text]" custT="1"/>
      <dgm:spPr/>
      <dgm:t>
        <a:bodyPr/>
        <a:lstStyle/>
        <a:p>
          <a:r>
            <a:rPr lang="vi-VN" sz="1600" b="1" dirty="0"/>
            <a:t>Trân trọng tài năng và tấm lòng yêu nước của Người, có ý thức học tập, noi theo tấm gương đạo đức Hồ Chí Minh</a:t>
          </a:r>
          <a:endParaRPr lang="en-US" sz="1600" b="1" dirty="0"/>
        </a:p>
      </dgm:t>
    </dgm:pt>
    <dgm:pt modelId="{51E5ABDC-F49A-44F1-B767-0DFA302F2AAD}" type="parTrans" cxnId="{19F872CA-AD18-499E-A169-99B7130B7709}">
      <dgm:prSet/>
      <dgm:spPr/>
      <dgm:t>
        <a:bodyPr/>
        <a:lstStyle/>
        <a:p>
          <a:endParaRPr lang="en-US"/>
        </a:p>
      </dgm:t>
    </dgm:pt>
    <dgm:pt modelId="{91F56711-F2D9-4CB1-B6BD-EBF99804BA08}" type="sibTrans" cxnId="{19F872CA-AD18-499E-A169-99B7130B7709}">
      <dgm:prSet/>
      <dgm:spPr/>
      <dgm:t>
        <a:bodyPr/>
        <a:lstStyle/>
        <a:p>
          <a:endParaRPr lang="en-US"/>
        </a:p>
      </dgm:t>
    </dgm:pt>
    <dgm:pt modelId="{61D25802-4D94-4210-A5AA-592B9590E226}" type="pres">
      <dgm:prSet presAssocID="{05F30D9A-7800-40D2-8381-1ECD5B51A0D8}" presName="compositeShape" presStyleCnt="0">
        <dgm:presLayoutVars>
          <dgm:dir/>
          <dgm:resizeHandles/>
        </dgm:presLayoutVars>
      </dgm:prSet>
      <dgm:spPr/>
    </dgm:pt>
    <dgm:pt modelId="{8D080BEF-EB38-41E9-A1DD-ED9E1F494D80}" type="pres">
      <dgm:prSet presAssocID="{05F30D9A-7800-40D2-8381-1ECD5B51A0D8}" presName="pyramid" presStyleLbl="node1" presStyleIdx="0" presStyleCnt="1" custScaleX="103257" custScaleY="99442"/>
      <dgm:spPr/>
    </dgm:pt>
    <dgm:pt modelId="{378B4F36-E7E6-48C1-84AE-15732802F8EC}" type="pres">
      <dgm:prSet presAssocID="{05F30D9A-7800-40D2-8381-1ECD5B51A0D8}" presName="theList" presStyleCnt="0"/>
      <dgm:spPr/>
    </dgm:pt>
    <dgm:pt modelId="{35C26E36-E95C-47F9-8F22-F297D2C87068}" type="pres">
      <dgm:prSet presAssocID="{E2A6CFB4-F9D7-4B66-919D-C7DE16CB6499}" presName="aNode" presStyleLbl="fgAcc1" presStyleIdx="0" presStyleCnt="3" custScaleX="98980">
        <dgm:presLayoutVars>
          <dgm:bulletEnabled val="1"/>
        </dgm:presLayoutVars>
      </dgm:prSet>
      <dgm:spPr/>
      <dgm:t>
        <a:bodyPr/>
        <a:lstStyle/>
        <a:p>
          <a:endParaRPr lang="en-US"/>
        </a:p>
      </dgm:t>
    </dgm:pt>
    <dgm:pt modelId="{7EA92E75-BEC7-4DA6-9EF3-2B3760995322}" type="pres">
      <dgm:prSet presAssocID="{E2A6CFB4-F9D7-4B66-919D-C7DE16CB6499}" presName="aSpace" presStyleCnt="0"/>
      <dgm:spPr/>
    </dgm:pt>
    <dgm:pt modelId="{2BDCC841-A4DA-490B-A63B-AD4902161736}" type="pres">
      <dgm:prSet presAssocID="{36161A78-F224-478E-A90F-C663E86D3E4B}" presName="aNode" presStyleLbl="fgAcc1" presStyleIdx="1" presStyleCnt="3">
        <dgm:presLayoutVars>
          <dgm:bulletEnabled val="1"/>
        </dgm:presLayoutVars>
      </dgm:prSet>
      <dgm:spPr/>
      <dgm:t>
        <a:bodyPr/>
        <a:lstStyle/>
        <a:p>
          <a:endParaRPr lang="en-US"/>
        </a:p>
      </dgm:t>
    </dgm:pt>
    <dgm:pt modelId="{D0AA8169-8F2E-4704-83AF-0B6EC4794D6B}" type="pres">
      <dgm:prSet presAssocID="{36161A78-F224-478E-A90F-C663E86D3E4B}" presName="aSpace" presStyleCnt="0"/>
      <dgm:spPr/>
    </dgm:pt>
    <dgm:pt modelId="{25A8CF90-8E77-4529-AE85-8253584D9F0B}" type="pres">
      <dgm:prSet presAssocID="{46D7C90E-00ED-4941-8697-CDA7914811E1}" presName="aNode" presStyleLbl="fgAcc1" presStyleIdx="2" presStyleCnt="3">
        <dgm:presLayoutVars>
          <dgm:bulletEnabled val="1"/>
        </dgm:presLayoutVars>
      </dgm:prSet>
      <dgm:spPr/>
      <dgm:t>
        <a:bodyPr/>
        <a:lstStyle/>
        <a:p>
          <a:endParaRPr lang="en-US"/>
        </a:p>
      </dgm:t>
    </dgm:pt>
    <dgm:pt modelId="{C1D25E1A-1DA5-4920-B88D-2121C93564B6}" type="pres">
      <dgm:prSet presAssocID="{46D7C90E-00ED-4941-8697-CDA7914811E1}" presName="aSpace" presStyleCnt="0"/>
      <dgm:spPr/>
    </dgm:pt>
  </dgm:ptLst>
  <dgm:cxnLst>
    <dgm:cxn modelId="{86B9C4A5-4DE0-4A38-8F73-B50D0246AC9C}" type="presOf" srcId="{E2A6CFB4-F9D7-4B66-919D-C7DE16CB6499}" destId="{35C26E36-E95C-47F9-8F22-F297D2C87068}" srcOrd="0" destOrd="0" presId="urn:microsoft.com/office/officeart/2005/8/layout/pyramid2"/>
    <dgm:cxn modelId="{F4106EB4-D8E4-4F63-8084-9CC96E223F40}" type="presOf" srcId="{46D7C90E-00ED-4941-8697-CDA7914811E1}" destId="{25A8CF90-8E77-4529-AE85-8253584D9F0B}" srcOrd="0" destOrd="0" presId="urn:microsoft.com/office/officeart/2005/8/layout/pyramid2"/>
    <dgm:cxn modelId="{9601F15F-AA81-4654-96D4-66D91F158342}" type="presOf" srcId="{05F30D9A-7800-40D2-8381-1ECD5B51A0D8}" destId="{61D25802-4D94-4210-A5AA-592B9590E226}" srcOrd="0" destOrd="0" presId="urn:microsoft.com/office/officeart/2005/8/layout/pyramid2"/>
    <dgm:cxn modelId="{2ECEF75D-05C2-4DD5-BFDB-6FC0653797B0}" srcId="{05F30D9A-7800-40D2-8381-1ECD5B51A0D8}" destId="{E2A6CFB4-F9D7-4B66-919D-C7DE16CB6499}" srcOrd="0" destOrd="0" parTransId="{CC10818E-B330-4DEA-B7FF-930C4A541E09}" sibTransId="{6B4F2D93-204F-489C-B522-687265E9BA25}"/>
    <dgm:cxn modelId="{CE0546C9-89DF-43B5-8A80-5C0EED0140E8}" type="presOf" srcId="{36161A78-F224-478E-A90F-C663E86D3E4B}" destId="{2BDCC841-A4DA-490B-A63B-AD4902161736}" srcOrd="0" destOrd="0" presId="urn:microsoft.com/office/officeart/2005/8/layout/pyramid2"/>
    <dgm:cxn modelId="{19F872CA-AD18-499E-A169-99B7130B7709}" srcId="{05F30D9A-7800-40D2-8381-1ECD5B51A0D8}" destId="{46D7C90E-00ED-4941-8697-CDA7914811E1}" srcOrd="2" destOrd="0" parTransId="{51E5ABDC-F49A-44F1-B767-0DFA302F2AAD}" sibTransId="{91F56711-F2D9-4CB1-B6BD-EBF99804BA08}"/>
    <dgm:cxn modelId="{59C3A37E-0318-433C-8351-603424760580}" srcId="{05F30D9A-7800-40D2-8381-1ECD5B51A0D8}" destId="{36161A78-F224-478E-A90F-C663E86D3E4B}" srcOrd="1" destOrd="0" parTransId="{B10FDEB8-89A6-4B5F-9F57-6743CED42F6F}" sibTransId="{2FE845AF-09FB-45FA-B715-815B6370838F}"/>
    <dgm:cxn modelId="{1863CCCD-8D00-4D60-B2EC-9E2D59BD2B82}" type="presParOf" srcId="{61D25802-4D94-4210-A5AA-592B9590E226}" destId="{8D080BEF-EB38-41E9-A1DD-ED9E1F494D80}" srcOrd="0" destOrd="0" presId="urn:microsoft.com/office/officeart/2005/8/layout/pyramid2"/>
    <dgm:cxn modelId="{41FC1781-5B56-41C1-8926-271B430DD69F}" type="presParOf" srcId="{61D25802-4D94-4210-A5AA-592B9590E226}" destId="{378B4F36-E7E6-48C1-84AE-15732802F8EC}" srcOrd="1" destOrd="0" presId="urn:microsoft.com/office/officeart/2005/8/layout/pyramid2"/>
    <dgm:cxn modelId="{792FC07F-C8DB-47E4-BE25-96554906DD10}" type="presParOf" srcId="{378B4F36-E7E6-48C1-84AE-15732802F8EC}" destId="{35C26E36-E95C-47F9-8F22-F297D2C87068}" srcOrd="0" destOrd="0" presId="urn:microsoft.com/office/officeart/2005/8/layout/pyramid2"/>
    <dgm:cxn modelId="{F8F6EA16-2980-4DDE-9E3A-2B02A2AD9E4F}" type="presParOf" srcId="{378B4F36-E7E6-48C1-84AE-15732802F8EC}" destId="{7EA92E75-BEC7-4DA6-9EF3-2B3760995322}" srcOrd="1" destOrd="0" presId="urn:microsoft.com/office/officeart/2005/8/layout/pyramid2"/>
    <dgm:cxn modelId="{6ADDCFF1-D814-4B05-B96E-76EE49C6C6BA}" type="presParOf" srcId="{378B4F36-E7E6-48C1-84AE-15732802F8EC}" destId="{2BDCC841-A4DA-490B-A63B-AD4902161736}" srcOrd="2" destOrd="0" presId="urn:microsoft.com/office/officeart/2005/8/layout/pyramid2"/>
    <dgm:cxn modelId="{4AD00D15-2109-4761-9705-34B38ACD51DE}" type="presParOf" srcId="{378B4F36-E7E6-48C1-84AE-15732802F8EC}" destId="{D0AA8169-8F2E-4704-83AF-0B6EC4794D6B}" srcOrd="3" destOrd="0" presId="urn:microsoft.com/office/officeart/2005/8/layout/pyramid2"/>
    <dgm:cxn modelId="{1D4A1A08-D14C-42E8-9E26-AAA00A78B5E7}" type="presParOf" srcId="{378B4F36-E7E6-48C1-84AE-15732802F8EC}" destId="{25A8CF90-8E77-4529-AE85-8253584D9F0B}" srcOrd="4" destOrd="0" presId="urn:microsoft.com/office/officeart/2005/8/layout/pyramid2"/>
    <dgm:cxn modelId="{0A56E046-9132-4CE2-A1EC-F85ECF4B0F73}" type="presParOf" srcId="{378B4F36-E7E6-48C1-84AE-15732802F8EC}" destId="{C1D25E1A-1DA5-4920-B88D-2121C93564B6}"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1BDA1C-9A3E-4BF4-A13B-45DABA765523}"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76FBCEE8-D99D-409D-B53F-61A5EF1E7F9E}">
      <dgm:prSet phldrT="[Text]"/>
      <dgm:spPr/>
      <dgm:t>
        <a:bodyPr/>
        <a:lstStyle/>
        <a:p>
          <a:pPr>
            <a:buClrTx/>
            <a:buSzTx/>
            <a:buFont typeface="Arial" panose="020B0604020202020204" pitchFamily="34" charset="0"/>
            <a:buChar char="•"/>
          </a:pPr>
          <a:r>
            <a:rPr kumimoji="0" lang="en-US" b="0" i="0" u="none" strike="noStrike"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 I: KIẾN THỨC NGỮ VĂN</a:t>
          </a:r>
          <a:endParaRPr lang="en-US" dirty="0">
            <a:solidFill>
              <a:schemeClr val="bg1"/>
            </a:solidFill>
          </a:endParaRPr>
        </a:p>
      </dgm:t>
    </dgm:pt>
    <dgm:pt modelId="{7E563E9C-FD2F-46B2-BA54-9CDF86978F14}" type="parTrans" cxnId="{F7703CB8-8ADF-416E-A568-9796D02A407A}">
      <dgm:prSet/>
      <dgm:spPr/>
      <dgm:t>
        <a:bodyPr/>
        <a:lstStyle/>
        <a:p>
          <a:endParaRPr lang="en-US"/>
        </a:p>
      </dgm:t>
    </dgm:pt>
    <dgm:pt modelId="{5AE6E483-2DCD-4AD0-9918-11023806F517}" type="sibTrans" cxnId="{F7703CB8-8ADF-416E-A568-9796D02A407A}">
      <dgm:prSet/>
      <dgm:spPr/>
      <dgm:t>
        <a:bodyPr/>
        <a:lstStyle/>
        <a:p>
          <a:endParaRPr lang="en-US">
            <a:highlight>
              <a:srgbClr val="FFFF00"/>
            </a:highlight>
          </a:endParaRPr>
        </a:p>
      </dgm:t>
    </dgm:pt>
    <dgm:pt modelId="{66311178-06C7-4422-AB7B-211329459E4B}">
      <dgm:prSet phldrT="[Text]"/>
      <dgm:spPr/>
      <dgm:t>
        <a:bodyPr/>
        <a:lstStyle/>
        <a:p>
          <a:r>
            <a:rPr lang="vi-VN" dirty="0"/>
            <a:t>Phong cách nghệ thuật</a:t>
          </a:r>
          <a:endParaRPr lang="en-US" dirty="0"/>
        </a:p>
      </dgm:t>
    </dgm:pt>
    <dgm:pt modelId="{4BE62EA3-93EB-4D74-A0D2-719AAE8531BE}" type="parTrans" cxnId="{A2542A96-BB94-4C75-8606-310615BCBD91}">
      <dgm:prSet/>
      <dgm:spPr/>
      <dgm:t>
        <a:bodyPr/>
        <a:lstStyle/>
        <a:p>
          <a:endParaRPr lang="en-US"/>
        </a:p>
      </dgm:t>
    </dgm:pt>
    <dgm:pt modelId="{BCEAA640-7801-4D11-B359-2ED0AF5B3621}" type="sibTrans" cxnId="{A2542A96-BB94-4C75-8606-310615BCBD91}">
      <dgm:prSet/>
      <dgm:spPr/>
      <dgm:t>
        <a:bodyPr/>
        <a:lstStyle/>
        <a:p>
          <a:endParaRPr lang="en-US"/>
        </a:p>
      </dgm:t>
    </dgm:pt>
    <dgm:pt modelId="{F81F00F6-75EB-4BB8-9C99-B3E2E6E28219}">
      <dgm:prSet phldrT="[Text]"/>
      <dgm:spPr/>
      <dgm:t>
        <a:bodyPr/>
        <a:lstStyle/>
        <a:p>
          <a:r>
            <a:rPr lang="vi-VN" dirty="0"/>
            <a:t>Sức thuyết phục của văn nghị luận</a:t>
          </a:r>
          <a:endParaRPr lang="en-US" dirty="0"/>
        </a:p>
      </dgm:t>
    </dgm:pt>
    <dgm:pt modelId="{5A7C8595-7353-449B-AB7F-614D3E036DB7}" type="parTrans" cxnId="{7C2B3EC5-7F67-4327-8661-795417C1FF7B}">
      <dgm:prSet/>
      <dgm:spPr/>
      <dgm:t>
        <a:bodyPr/>
        <a:lstStyle/>
        <a:p>
          <a:endParaRPr lang="en-US"/>
        </a:p>
      </dgm:t>
    </dgm:pt>
    <dgm:pt modelId="{F69F434E-688C-4C86-9E53-157427EF05EE}" type="sibTrans" cxnId="{7C2B3EC5-7F67-4327-8661-795417C1FF7B}">
      <dgm:prSet/>
      <dgm:spPr/>
      <dgm:t>
        <a:bodyPr/>
        <a:lstStyle/>
        <a:p>
          <a:endParaRPr lang="en-US"/>
        </a:p>
      </dgm:t>
    </dgm:pt>
    <dgm:pt modelId="{2D4B850A-5131-4A70-87D3-7B0F9D311EC1}">
      <dgm:prSet phldrT="[Text]"/>
      <dgm:spPr/>
      <dgm:t>
        <a:bodyPr/>
        <a:lstStyle/>
        <a:p>
          <a:pPr>
            <a:buClrTx/>
            <a:buSzTx/>
            <a:buFont typeface="Arial" panose="020B0604020202020204" pitchFamily="34" charset="0"/>
            <a:buChar char="•"/>
          </a:pPr>
          <a:r>
            <a:rPr kumimoji="0" lang="en-US" b="0" i="0" u="none" strike="noStrike"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 II: ĐỌC HIỂU VĂN BẢN</a:t>
          </a:r>
          <a:endParaRPr lang="en-US" dirty="0">
            <a:solidFill>
              <a:schemeClr val="bg1"/>
            </a:solidFill>
          </a:endParaRPr>
        </a:p>
      </dgm:t>
    </dgm:pt>
    <dgm:pt modelId="{227EB7F2-0CFB-4260-AEB8-FAF8F6206C7A}" type="parTrans" cxnId="{DFFD7E14-9467-4ACE-AD74-C13607D94A15}">
      <dgm:prSet/>
      <dgm:spPr/>
      <dgm:t>
        <a:bodyPr/>
        <a:lstStyle/>
        <a:p>
          <a:endParaRPr lang="en-US"/>
        </a:p>
      </dgm:t>
    </dgm:pt>
    <dgm:pt modelId="{79C2171C-03B2-4895-BD0A-C1784B553E95}" type="sibTrans" cxnId="{DFFD7E14-9467-4ACE-AD74-C13607D94A15}">
      <dgm:prSet/>
      <dgm:spPr/>
      <dgm:t>
        <a:bodyPr/>
        <a:lstStyle/>
        <a:p>
          <a:endParaRPr lang="en-US"/>
        </a:p>
      </dgm:t>
    </dgm:pt>
    <dgm:pt modelId="{85C476E0-29D1-4ABB-BF6F-007507160910}">
      <dgm:prSet phldrT="[Text]"/>
      <dgm:spPr/>
      <dgm:t>
        <a:bodyPr/>
        <a:lstStyle/>
        <a:p>
          <a:r>
            <a:rPr lang="vi-VN" dirty="0"/>
            <a:t>I. HCM – Anh hùng dân tộc, danh nhân văn hóa kiệt xuất.</a:t>
          </a:r>
          <a:endParaRPr lang="en-US" dirty="0"/>
        </a:p>
      </dgm:t>
    </dgm:pt>
    <dgm:pt modelId="{F44BE696-D0F9-40BF-BFF6-BE23DAEFC575}" type="parTrans" cxnId="{F472DF47-1413-4F44-975B-9FAB96B1A2F8}">
      <dgm:prSet/>
      <dgm:spPr/>
      <dgm:t>
        <a:bodyPr/>
        <a:lstStyle/>
        <a:p>
          <a:endParaRPr lang="en-US"/>
        </a:p>
      </dgm:t>
    </dgm:pt>
    <dgm:pt modelId="{002ACCB1-AF54-4A28-9EB9-C5C2AC59A4B2}" type="sibTrans" cxnId="{F472DF47-1413-4F44-975B-9FAB96B1A2F8}">
      <dgm:prSet/>
      <dgm:spPr/>
      <dgm:t>
        <a:bodyPr/>
        <a:lstStyle/>
        <a:p>
          <a:endParaRPr lang="en-US"/>
        </a:p>
      </dgm:t>
    </dgm:pt>
    <dgm:pt modelId="{1D10AEEB-9B9D-49D7-BCC4-58B792FA85C3}">
      <dgm:prSet phldrT="[Text]"/>
      <dgm:spPr/>
      <dgm:t>
        <a:bodyPr/>
        <a:lstStyle/>
        <a:p>
          <a:r>
            <a:rPr lang="vi-VN" dirty="0"/>
            <a:t>Biện pháp tu từ nói mỉa</a:t>
          </a:r>
          <a:endParaRPr lang="en-US" dirty="0"/>
        </a:p>
      </dgm:t>
    </dgm:pt>
    <dgm:pt modelId="{2B6CDC0F-E01D-4332-92C4-B5177F967D95}" type="parTrans" cxnId="{88D5C17C-C75D-49ED-9EE4-49D8D5B45856}">
      <dgm:prSet/>
      <dgm:spPr/>
      <dgm:t>
        <a:bodyPr/>
        <a:lstStyle/>
        <a:p>
          <a:endParaRPr lang="en-US"/>
        </a:p>
      </dgm:t>
    </dgm:pt>
    <dgm:pt modelId="{4DF0521D-24DB-472A-8D90-CB60584A0CA8}" type="sibTrans" cxnId="{88D5C17C-C75D-49ED-9EE4-49D8D5B45856}">
      <dgm:prSet/>
      <dgm:spPr/>
      <dgm:t>
        <a:bodyPr/>
        <a:lstStyle/>
        <a:p>
          <a:endParaRPr lang="en-US"/>
        </a:p>
      </dgm:t>
    </dgm:pt>
    <dgm:pt modelId="{FBCF0A0B-244F-44DD-A946-575B3997DAB9}">
      <dgm:prSet phldrT="[Text]"/>
      <dgm:spPr/>
      <dgm:t>
        <a:bodyPr/>
        <a:lstStyle/>
        <a:p>
          <a:r>
            <a:rPr lang="vi-VN" dirty="0"/>
            <a:t>II. HCM – Nhà văn, nhà thơ lớn.</a:t>
          </a:r>
          <a:endParaRPr lang="en-US" dirty="0"/>
        </a:p>
      </dgm:t>
    </dgm:pt>
    <dgm:pt modelId="{1FA09E14-880A-4E0B-81D6-C6FDCA2FBC91}" type="parTrans" cxnId="{2E5DD5D5-35F6-4703-803F-6259A15F6291}">
      <dgm:prSet/>
      <dgm:spPr/>
      <dgm:t>
        <a:bodyPr/>
        <a:lstStyle/>
        <a:p>
          <a:endParaRPr lang="en-US"/>
        </a:p>
      </dgm:t>
    </dgm:pt>
    <dgm:pt modelId="{4513F127-E35C-448E-A540-D0165D4963BA}" type="sibTrans" cxnId="{2E5DD5D5-35F6-4703-803F-6259A15F6291}">
      <dgm:prSet/>
      <dgm:spPr/>
      <dgm:t>
        <a:bodyPr/>
        <a:lstStyle/>
        <a:p>
          <a:endParaRPr lang="en-US"/>
        </a:p>
      </dgm:t>
    </dgm:pt>
    <dgm:pt modelId="{65B10974-2AC2-454A-933A-1612D8F01BEC}" type="pres">
      <dgm:prSet presAssocID="{5B1BDA1C-9A3E-4BF4-A13B-45DABA765523}" presName="Name0" presStyleCnt="0">
        <dgm:presLayoutVars>
          <dgm:dir/>
          <dgm:resizeHandles val="exact"/>
        </dgm:presLayoutVars>
      </dgm:prSet>
      <dgm:spPr/>
      <dgm:t>
        <a:bodyPr/>
        <a:lstStyle/>
        <a:p>
          <a:endParaRPr lang="en-US"/>
        </a:p>
      </dgm:t>
    </dgm:pt>
    <dgm:pt modelId="{4B9B918B-0003-46B5-9DF7-7CE8FBA012CA}" type="pres">
      <dgm:prSet presAssocID="{76FBCEE8-D99D-409D-B53F-61A5EF1E7F9E}" presName="composite" presStyleCnt="0"/>
      <dgm:spPr/>
    </dgm:pt>
    <dgm:pt modelId="{BC942980-EECA-4460-AEA2-4DC868049B91}" type="pres">
      <dgm:prSet presAssocID="{76FBCEE8-D99D-409D-B53F-61A5EF1E7F9E}" presName="imagSh" presStyleLbl="bgImgPlace1" presStyleIdx="0" presStyleCnt="2"/>
      <dgm:spPr/>
    </dgm:pt>
    <dgm:pt modelId="{05FAB8D8-BBBC-48B5-900C-1F4F419E2318}" type="pres">
      <dgm:prSet presAssocID="{76FBCEE8-D99D-409D-B53F-61A5EF1E7F9E}" presName="txNode" presStyleLbl="node1" presStyleIdx="0" presStyleCnt="2">
        <dgm:presLayoutVars>
          <dgm:bulletEnabled val="1"/>
        </dgm:presLayoutVars>
      </dgm:prSet>
      <dgm:spPr/>
      <dgm:t>
        <a:bodyPr/>
        <a:lstStyle/>
        <a:p>
          <a:endParaRPr lang="en-US"/>
        </a:p>
      </dgm:t>
    </dgm:pt>
    <dgm:pt modelId="{FCDD8CA2-333C-47A9-9A32-406DFBE1EDA3}" type="pres">
      <dgm:prSet presAssocID="{5AE6E483-2DCD-4AD0-9918-11023806F517}" presName="sibTrans" presStyleLbl="sibTrans2D1" presStyleIdx="0" presStyleCnt="1" custScaleX="160516" custLinFactNeighborX="18289" custLinFactNeighborY="1927"/>
      <dgm:spPr/>
      <dgm:t>
        <a:bodyPr/>
        <a:lstStyle/>
        <a:p>
          <a:endParaRPr lang="en-US"/>
        </a:p>
      </dgm:t>
    </dgm:pt>
    <dgm:pt modelId="{29C5F0BD-4854-45A0-824A-3CE440101E8B}" type="pres">
      <dgm:prSet presAssocID="{5AE6E483-2DCD-4AD0-9918-11023806F517}" presName="connTx" presStyleLbl="sibTrans2D1" presStyleIdx="0" presStyleCnt="1"/>
      <dgm:spPr/>
      <dgm:t>
        <a:bodyPr/>
        <a:lstStyle/>
        <a:p>
          <a:endParaRPr lang="en-US"/>
        </a:p>
      </dgm:t>
    </dgm:pt>
    <dgm:pt modelId="{1BACA644-7F12-4ED5-ABD3-84ED81DFEB48}" type="pres">
      <dgm:prSet presAssocID="{2D4B850A-5131-4A70-87D3-7B0F9D311EC1}" presName="composite" presStyleCnt="0"/>
      <dgm:spPr/>
    </dgm:pt>
    <dgm:pt modelId="{CA844E2A-E2CC-4325-B1EF-C41F289002C0}" type="pres">
      <dgm:prSet presAssocID="{2D4B850A-5131-4A70-87D3-7B0F9D311EC1}" presName="imagSh" presStyleLbl="bgImgPlace1" presStyleIdx="1" presStyleCnt="2"/>
      <dgm:spPr/>
    </dgm:pt>
    <dgm:pt modelId="{F1EB987C-4A25-40C0-A4DC-6D6D8B7AA664}" type="pres">
      <dgm:prSet presAssocID="{2D4B850A-5131-4A70-87D3-7B0F9D311EC1}" presName="txNode" presStyleLbl="node1" presStyleIdx="1" presStyleCnt="2">
        <dgm:presLayoutVars>
          <dgm:bulletEnabled val="1"/>
        </dgm:presLayoutVars>
      </dgm:prSet>
      <dgm:spPr/>
      <dgm:t>
        <a:bodyPr/>
        <a:lstStyle/>
        <a:p>
          <a:endParaRPr lang="en-US"/>
        </a:p>
      </dgm:t>
    </dgm:pt>
  </dgm:ptLst>
  <dgm:cxnLst>
    <dgm:cxn modelId="{F7703CB8-8ADF-416E-A568-9796D02A407A}" srcId="{5B1BDA1C-9A3E-4BF4-A13B-45DABA765523}" destId="{76FBCEE8-D99D-409D-B53F-61A5EF1E7F9E}" srcOrd="0" destOrd="0" parTransId="{7E563E9C-FD2F-46B2-BA54-9CDF86978F14}" sibTransId="{5AE6E483-2DCD-4AD0-9918-11023806F517}"/>
    <dgm:cxn modelId="{A193826C-7FE6-4CE1-9671-F58AD3140F62}" type="presOf" srcId="{76FBCEE8-D99D-409D-B53F-61A5EF1E7F9E}" destId="{05FAB8D8-BBBC-48B5-900C-1F4F419E2318}" srcOrd="0" destOrd="0" presId="urn:microsoft.com/office/officeart/2005/8/layout/hProcess10"/>
    <dgm:cxn modelId="{4601513F-2D95-4584-854F-77784DBAB2C9}" type="presOf" srcId="{2D4B850A-5131-4A70-87D3-7B0F9D311EC1}" destId="{F1EB987C-4A25-40C0-A4DC-6D6D8B7AA664}" srcOrd="0" destOrd="0" presId="urn:microsoft.com/office/officeart/2005/8/layout/hProcess10"/>
    <dgm:cxn modelId="{255EAFDF-62F3-4E05-AC93-D617A632E8A7}" type="presOf" srcId="{85C476E0-29D1-4ABB-BF6F-007507160910}" destId="{F1EB987C-4A25-40C0-A4DC-6D6D8B7AA664}" srcOrd="0" destOrd="1" presId="urn:microsoft.com/office/officeart/2005/8/layout/hProcess10"/>
    <dgm:cxn modelId="{2E5DD5D5-35F6-4703-803F-6259A15F6291}" srcId="{2D4B850A-5131-4A70-87D3-7B0F9D311EC1}" destId="{FBCF0A0B-244F-44DD-A946-575B3997DAB9}" srcOrd="1" destOrd="0" parTransId="{1FA09E14-880A-4E0B-81D6-C6FDCA2FBC91}" sibTransId="{4513F127-E35C-448E-A540-D0165D4963BA}"/>
    <dgm:cxn modelId="{7C2B3EC5-7F67-4327-8661-795417C1FF7B}" srcId="{76FBCEE8-D99D-409D-B53F-61A5EF1E7F9E}" destId="{F81F00F6-75EB-4BB8-9C99-B3E2E6E28219}" srcOrd="1" destOrd="0" parTransId="{5A7C8595-7353-449B-AB7F-614D3E036DB7}" sibTransId="{F69F434E-688C-4C86-9E53-157427EF05EE}"/>
    <dgm:cxn modelId="{DFFD7E14-9467-4ACE-AD74-C13607D94A15}" srcId="{5B1BDA1C-9A3E-4BF4-A13B-45DABA765523}" destId="{2D4B850A-5131-4A70-87D3-7B0F9D311EC1}" srcOrd="1" destOrd="0" parTransId="{227EB7F2-0CFB-4260-AEB8-FAF8F6206C7A}" sibTransId="{79C2171C-03B2-4895-BD0A-C1784B553E95}"/>
    <dgm:cxn modelId="{9C42247C-6F26-4BA8-9256-261E4258C004}" type="presOf" srcId="{66311178-06C7-4422-AB7B-211329459E4B}" destId="{05FAB8D8-BBBC-48B5-900C-1F4F419E2318}" srcOrd="0" destOrd="1" presId="urn:microsoft.com/office/officeart/2005/8/layout/hProcess10"/>
    <dgm:cxn modelId="{7966ED39-A10E-448F-A796-A0FB594D2829}" type="presOf" srcId="{5AE6E483-2DCD-4AD0-9918-11023806F517}" destId="{29C5F0BD-4854-45A0-824A-3CE440101E8B}" srcOrd="1" destOrd="0" presId="urn:microsoft.com/office/officeart/2005/8/layout/hProcess10"/>
    <dgm:cxn modelId="{36FEA7E6-78EC-4C0F-8E93-5189E5EC16DD}" type="presOf" srcId="{5B1BDA1C-9A3E-4BF4-A13B-45DABA765523}" destId="{65B10974-2AC2-454A-933A-1612D8F01BEC}" srcOrd="0" destOrd="0" presId="urn:microsoft.com/office/officeart/2005/8/layout/hProcess10"/>
    <dgm:cxn modelId="{88D5C17C-C75D-49ED-9EE4-49D8D5B45856}" srcId="{76FBCEE8-D99D-409D-B53F-61A5EF1E7F9E}" destId="{1D10AEEB-9B9D-49D7-BCC4-58B792FA85C3}" srcOrd="2" destOrd="0" parTransId="{2B6CDC0F-E01D-4332-92C4-B5177F967D95}" sibTransId="{4DF0521D-24DB-472A-8D90-CB60584A0CA8}"/>
    <dgm:cxn modelId="{F472DF47-1413-4F44-975B-9FAB96B1A2F8}" srcId="{2D4B850A-5131-4A70-87D3-7B0F9D311EC1}" destId="{85C476E0-29D1-4ABB-BF6F-007507160910}" srcOrd="0" destOrd="0" parTransId="{F44BE696-D0F9-40BF-BFF6-BE23DAEFC575}" sibTransId="{002ACCB1-AF54-4A28-9EB9-C5C2AC59A4B2}"/>
    <dgm:cxn modelId="{7449DDDD-3D0A-4A2D-A5E0-8D6A066B457B}" type="presOf" srcId="{FBCF0A0B-244F-44DD-A946-575B3997DAB9}" destId="{F1EB987C-4A25-40C0-A4DC-6D6D8B7AA664}" srcOrd="0" destOrd="2" presId="urn:microsoft.com/office/officeart/2005/8/layout/hProcess10"/>
    <dgm:cxn modelId="{13A22590-8D20-4D4A-B8A0-FF811EDEB046}" type="presOf" srcId="{5AE6E483-2DCD-4AD0-9918-11023806F517}" destId="{FCDD8CA2-333C-47A9-9A32-406DFBE1EDA3}" srcOrd="0" destOrd="0" presId="urn:microsoft.com/office/officeart/2005/8/layout/hProcess10"/>
    <dgm:cxn modelId="{B6467006-9A5A-4F3A-B4C5-670BBAA5BE80}" type="presOf" srcId="{F81F00F6-75EB-4BB8-9C99-B3E2E6E28219}" destId="{05FAB8D8-BBBC-48B5-900C-1F4F419E2318}" srcOrd="0" destOrd="2" presId="urn:microsoft.com/office/officeart/2005/8/layout/hProcess10"/>
    <dgm:cxn modelId="{A2542A96-BB94-4C75-8606-310615BCBD91}" srcId="{76FBCEE8-D99D-409D-B53F-61A5EF1E7F9E}" destId="{66311178-06C7-4422-AB7B-211329459E4B}" srcOrd="0" destOrd="0" parTransId="{4BE62EA3-93EB-4D74-A0D2-719AAE8531BE}" sibTransId="{BCEAA640-7801-4D11-B359-2ED0AF5B3621}"/>
    <dgm:cxn modelId="{D1F7CFE2-9B3F-476C-9F69-CF68B0CC7033}" type="presOf" srcId="{1D10AEEB-9B9D-49D7-BCC4-58B792FA85C3}" destId="{05FAB8D8-BBBC-48B5-900C-1F4F419E2318}" srcOrd="0" destOrd="3" presId="urn:microsoft.com/office/officeart/2005/8/layout/hProcess10"/>
    <dgm:cxn modelId="{C3BF7C6D-CF68-4A59-B7BD-1CEC045FC7CA}" type="presParOf" srcId="{65B10974-2AC2-454A-933A-1612D8F01BEC}" destId="{4B9B918B-0003-46B5-9DF7-7CE8FBA012CA}" srcOrd="0" destOrd="0" presId="urn:microsoft.com/office/officeart/2005/8/layout/hProcess10"/>
    <dgm:cxn modelId="{F640F51E-E081-44BB-A2A1-7F8D709D6634}" type="presParOf" srcId="{4B9B918B-0003-46B5-9DF7-7CE8FBA012CA}" destId="{BC942980-EECA-4460-AEA2-4DC868049B91}" srcOrd="0" destOrd="0" presId="urn:microsoft.com/office/officeart/2005/8/layout/hProcess10"/>
    <dgm:cxn modelId="{B8F618F0-A377-4CFB-9528-583890E99CCB}" type="presParOf" srcId="{4B9B918B-0003-46B5-9DF7-7CE8FBA012CA}" destId="{05FAB8D8-BBBC-48B5-900C-1F4F419E2318}" srcOrd="1" destOrd="0" presId="urn:microsoft.com/office/officeart/2005/8/layout/hProcess10"/>
    <dgm:cxn modelId="{11ADF3EB-0BA4-43F2-8720-F22D903803EB}" type="presParOf" srcId="{65B10974-2AC2-454A-933A-1612D8F01BEC}" destId="{FCDD8CA2-333C-47A9-9A32-406DFBE1EDA3}" srcOrd="1" destOrd="0" presId="urn:microsoft.com/office/officeart/2005/8/layout/hProcess10"/>
    <dgm:cxn modelId="{543A1318-4941-4D73-923F-80DD6866E89E}" type="presParOf" srcId="{FCDD8CA2-333C-47A9-9A32-406DFBE1EDA3}" destId="{29C5F0BD-4854-45A0-824A-3CE440101E8B}" srcOrd="0" destOrd="0" presId="urn:microsoft.com/office/officeart/2005/8/layout/hProcess10"/>
    <dgm:cxn modelId="{593569CF-9193-4EF9-8E0F-44A8E089088E}" type="presParOf" srcId="{65B10974-2AC2-454A-933A-1612D8F01BEC}" destId="{1BACA644-7F12-4ED5-ABD3-84ED81DFEB48}" srcOrd="2" destOrd="0" presId="urn:microsoft.com/office/officeart/2005/8/layout/hProcess10"/>
    <dgm:cxn modelId="{31B9F796-9ABC-4D09-85CE-95352E7043F0}" type="presParOf" srcId="{1BACA644-7F12-4ED5-ABD3-84ED81DFEB48}" destId="{CA844E2A-E2CC-4325-B1EF-C41F289002C0}" srcOrd="0" destOrd="0" presId="urn:microsoft.com/office/officeart/2005/8/layout/hProcess10"/>
    <dgm:cxn modelId="{C0D83065-981E-4F42-811A-CCA9B5A9D6AD}" type="presParOf" srcId="{1BACA644-7F12-4ED5-ABD3-84ED81DFEB48}" destId="{F1EB987C-4A25-40C0-A4DC-6D6D8B7AA66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EBBE1-0302-4EAD-B1DC-43B6F1C7A68B}">
      <dsp:nvSpPr>
        <dsp:cNvPr id="0" name=""/>
        <dsp:cNvSpPr/>
      </dsp:nvSpPr>
      <dsp:spPr>
        <a:xfrm>
          <a:off x="605756" y="0"/>
          <a:ext cx="6865242" cy="5867078"/>
        </a:xfrm>
        <a:prstGeom prst="rightArrow">
          <a:avLst/>
        </a:prstGeom>
        <a:solidFill>
          <a:srgbClr val="00B050"/>
        </a:solidFill>
        <a:ln>
          <a:solidFill>
            <a:srgbClr val="00B050"/>
          </a:solidFill>
        </a:ln>
        <a:effectLst/>
      </dsp:spPr>
      <dsp:style>
        <a:lnRef idx="0">
          <a:scrgbClr r="0" g="0" b="0"/>
        </a:lnRef>
        <a:fillRef idx="1">
          <a:scrgbClr r="0" g="0" b="0"/>
        </a:fillRef>
        <a:effectRef idx="0">
          <a:scrgbClr r="0" g="0" b="0"/>
        </a:effectRef>
        <a:fontRef idx="minor"/>
      </dsp:style>
    </dsp:sp>
    <dsp:sp modelId="{DE25661E-64DA-48A5-A1E3-8172EEC26099}">
      <dsp:nvSpPr>
        <dsp:cNvPr id="0" name=""/>
        <dsp:cNvSpPr/>
      </dsp:nvSpPr>
      <dsp:spPr>
        <a:xfrm>
          <a:off x="0" y="1752507"/>
          <a:ext cx="1793607" cy="23468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a:solidFill>
                <a:schemeClr val="tx1"/>
              </a:solidFill>
              <a:latin typeface="Times New Roman" pitchFamily="18" charset="0"/>
              <a:cs typeface="Times New Roman" pitchFamily="18" charset="0"/>
            </a:rPr>
            <a:t>1. KHỞI ĐỘNG</a:t>
          </a:r>
          <a:endParaRPr lang="en-US" sz="2800" b="1" kern="1200" dirty="0">
            <a:solidFill>
              <a:schemeClr val="tx1"/>
            </a:solidFill>
          </a:endParaRPr>
        </a:p>
      </dsp:txBody>
      <dsp:txXfrm>
        <a:off x="87557" y="1840064"/>
        <a:ext cx="1618493" cy="2171693"/>
      </dsp:txXfrm>
    </dsp:sp>
    <dsp:sp modelId="{3B9568DB-FB8A-45C2-953A-2E34043CADE2}">
      <dsp:nvSpPr>
        <dsp:cNvPr id="0" name=""/>
        <dsp:cNvSpPr/>
      </dsp:nvSpPr>
      <dsp:spPr>
        <a:xfrm>
          <a:off x="2095302" y="1760123"/>
          <a:ext cx="1793607" cy="23468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solidFill>
                <a:schemeClr val="tx1"/>
              </a:solidFill>
              <a:latin typeface="Times New Roman" pitchFamily="18" charset="0"/>
              <a:cs typeface="Times New Roman" pitchFamily="18" charset="0"/>
            </a:rPr>
            <a:t>2. HÌNH THÀNH KIẾN THỨC</a:t>
          </a:r>
          <a:endParaRPr lang="en-US" sz="2800" kern="1200" dirty="0">
            <a:solidFill>
              <a:schemeClr val="tx1"/>
            </a:solidFill>
          </a:endParaRPr>
        </a:p>
      </dsp:txBody>
      <dsp:txXfrm>
        <a:off x="2182859" y="1847680"/>
        <a:ext cx="1618493" cy="2171717"/>
      </dsp:txXfrm>
    </dsp:sp>
    <dsp:sp modelId="{74BB871E-BE5B-400F-9C75-FD55A4FC7756}">
      <dsp:nvSpPr>
        <dsp:cNvPr id="0" name=""/>
        <dsp:cNvSpPr/>
      </dsp:nvSpPr>
      <dsp:spPr>
        <a:xfrm>
          <a:off x="4187845" y="1760123"/>
          <a:ext cx="1793607" cy="23468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chemeClr val="tx1"/>
              </a:solidFill>
            </a:rPr>
            <a:t>3. LUYỆN TẬP</a:t>
          </a:r>
          <a:endParaRPr lang="en-US" sz="3200" kern="1200" dirty="0">
            <a:solidFill>
              <a:schemeClr val="tx1"/>
            </a:solidFill>
          </a:endParaRPr>
        </a:p>
      </dsp:txBody>
      <dsp:txXfrm>
        <a:off x="4275402" y="1847680"/>
        <a:ext cx="1618493" cy="2171717"/>
      </dsp:txXfrm>
    </dsp:sp>
    <dsp:sp modelId="{FF59BE96-387F-4A48-A88E-B15AFF7976A6}">
      <dsp:nvSpPr>
        <dsp:cNvPr id="0" name=""/>
        <dsp:cNvSpPr/>
      </dsp:nvSpPr>
      <dsp:spPr>
        <a:xfrm>
          <a:off x="6280387" y="1760123"/>
          <a:ext cx="1793607" cy="23468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solidFill>
                <a:schemeClr val="tx1"/>
              </a:solidFill>
            </a:rPr>
            <a:t>4</a:t>
          </a:r>
          <a:r>
            <a:rPr lang="vi-VN" sz="2800" b="1" kern="1200" dirty="0">
              <a:solidFill>
                <a:schemeClr val="tx1"/>
              </a:solidFill>
            </a:rPr>
            <a:t>. </a:t>
          </a:r>
          <a:r>
            <a:rPr lang="en-US" sz="2800" b="1" kern="1200" dirty="0">
              <a:solidFill>
                <a:schemeClr val="tx1"/>
              </a:solidFill>
            </a:rPr>
            <a:t>VẬN DỤNG</a:t>
          </a:r>
        </a:p>
      </dsp:txBody>
      <dsp:txXfrm>
        <a:off x="6367944" y="1847680"/>
        <a:ext cx="1618493" cy="2171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80BEF-EB38-41E9-A1DD-ED9E1F494D80}">
      <dsp:nvSpPr>
        <dsp:cNvPr id="0" name=""/>
        <dsp:cNvSpPr/>
      </dsp:nvSpPr>
      <dsp:spPr>
        <a:xfrm>
          <a:off x="2675151" y="12356"/>
          <a:ext cx="4573094" cy="4404134"/>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26E36-E95C-47F9-8F22-F297D2C87068}">
      <dsp:nvSpPr>
        <dsp:cNvPr id="0" name=""/>
        <dsp:cNvSpPr/>
      </dsp:nvSpPr>
      <dsp:spPr>
        <a:xfrm>
          <a:off x="4976379" y="445263"/>
          <a:ext cx="2849387" cy="104839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Hi</a:t>
          </a:r>
          <a:r>
            <a:rPr lang="vi-VN" sz="1600" b="1" kern="1200" dirty="0"/>
            <a:t>ểu được con người và sự ngiệp, quan điểm sáng tác, phong cách nghệ thuật của NAQ – HCM.</a:t>
          </a:r>
          <a:endParaRPr lang="en-US" sz="1600" b="1" kern="1200" dirty="0"/>
        </a:p>
      </dsp:txBody>
      <dsp:txXfrm>
        <a:off x="5027557" y="496441"/>
        <a:ext cx="2747031" cy="946035"/>
      </dsp:txXfrm>
    </dsp:sp>
    <dsp:sp modelId="{2BDCC841-A4DA-490B-A63B-AD4902161736}">
      <dsp:nvSpPr>
        <dsp:cNvPr id="0" name=""/>
        <dsp:cNvSpPr/>
      </dsp:nvSpPr>
      <dsp:spPr>
        <a:xfrm>
          <a:off x="4961698" y="1624703"/>
          <a:ext cx="2878750" cy="104839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vi-VN" sz="1600" b="1" kern="1200" dirty="0"/>
            <a:t>Biết vận dụng hiểu biết về bối cảnh lịch sử, đặc điểm sáng tác theo từng thể loại của tác giả để tiếp cận một số sáng tác của NAQ-HCM</a:t>
          </a:r>
          <a:endParaRPr lang="en-US" sz="1600" b="1" kern="1200" dirty="0"/>
        </a:p>
      </dsp:txBody>
      <dsp:txXfrm>
        <a:off x="5012876" y="1675881"/>
        <a:ext cx="2776394" cy="946035"/>
      </dsp:txXfrm>
    </dsp:sp>
    <dsp:sp modelId="{25A8CF90-8E77-4529-AE85-8253584D9F0B}">
      <dsp:nvSpPr>
        <dsp:cNvPr id="0" name=""/>
        <dsp:cNvSpPr/>
      </dsp:nvSpPr>
      <dsp:spPr>
        <a:xfrm>
          <a:off x="4961698" y="2804143"/>
          <a:ext cx="2878750" cy="104839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vi-VN" sz="1600" b="1" kern="1200" dirty="0"/>
            <a:t>Trân trọng tài năng và tấm lòng yêu nước của Người, có ý thức học tập, noi theo tấm gương đạo đức Hồ Chí Minh</a:t>
          </a:r>
          <a:endParaRPr lang="en-US" sz="1600" b="1" kern="1200" dirty="0"/>
        </a:p>
      </dsp:txBody>
      <dsp:txXfrm>
        <a:off x="5012876" y="2855321"/>
        <a:ext cx="2776394" cy="946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42980-EECA-4460-AEA2-4DC868049B91}">
      <dsp:nvSpPr>
        <dsp:cNvPr id="0" name=""/>
        <dsp:cNvSpPr/>
      </dsp:nvSpPr>
      <dsp:spPr>
        <a:xfrm>
          <a:off x="4353" y="0"/>
          <a:ext cx="3872595" cy="3014556"/>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AB8D8-BBBC-48B5-900C-1F4F419E2318}">
      <dsp:nvSpPr>
        <dsp:cNvPr id="0" name=""/>
        <dsp:cNvSpPr/>
      </dsp:nvSpPr>
      <dsp:spPr>
        <a:xfrm>
          <a:off x="634776" y="1808734"/>
          <a:ext cx="3872595" cy="3014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buClrTx/>
            <a:buSzTx/>
            <a:buFont typeface="Arial" panose="020B0604020202020204" pitchFamily="34" charset="0"/>
            <a:buChar char="•"/>
          </a:pPr>
          <a:r>
            <a:rPr kumimoji="0" lang="en-US" sz="30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 I: KIẾN THỨC NGỮ VĂN</a:t>
          </a:r>
          <a:endParaRPr lang="en-US" sz="3000" kern="1200" dirty="0">
            <a:solidFill>
              <a:schemeClr val="bg1"/>
            </a:solidFill>
          </a:endParaRPr>
        </a:p>
        <a:p>
          <a:pPr marL="228600" lvl="1" indent="-228600" algn="l" defTabSz="1022350">
            <a:lnSpc>
              <a:spcPct val="90000"/>
            </a:lnSpc>
            <a:spcBef>
              <a:spcPct val="0"/>
            </a:spcBef>
            <a:spcAft>
              <a:spcPct val="15000"/>
            </a:spcAft>
            <a:buChar char="••"/>
          </a:pPr>
          <a:r>
            <a:rPr lang="vi-VN" sz="2300" kern="1200" dirty="0"/>
            <a:t>Phong cách nghệ thuật</a:t>
          </a:r>
          <a:endParaRPr lang="en-US" sz="2300" kern="1200" dirty="0"/>
        </a:p>
        <a:p>
          <a:pPr marL="228600" lvl="1" indent="-228600" algn="l" defTabSz="1022350">
            <a:lnSpc>
              <a:spcPct val="90000"/>
            </a:lnSpc>
            <a:spcBef>
              <a:spcPct val="0"/>
            </a:spcBef>
            <a:spcAft>
              <a:spcPct val="15000"/>
            </a:spcAft>
            <a:buChar char="••"/>
          </a:pPr>
          <a:r>
            <a:rPr lang="vi-VN" sz="2300" kern="1200" dirty="0"/>
            <a:t>Sức thuyết phục của văn nghị luận</a:t>
          </a:r>
          <a:endParaRPr lang="en-US" sz="2300" kern="1200" dirty="0"/>
        </a:p>
        <a:p>
          <a:pPr marL="228600" lvl="1" indent="-228600" algn="l" defTabSz="1022350">
            <a:lnSpc>
              <a:spcPct val="90000"/>
            </a:lnSpc>
            <a:spcBef>
              <a:spcPct val="0"/>
            </a:spcBef>
            <a:spcAft>
              <a:spcPct val="15000"/>
            </a:spcAft>
            <a:buChar char="••"/>
          </a:pPr>
          <a:r>
            <a:rPr lang="vi-VN" sz="2300" kern="1200" dirty="0"/>
            <a:t>Biện pháp tu từ nói mỉa</a:t>
          </a:r>
          <a:endParaRPr lang="en-US" sz="2300" kern="1200" dirty="0"/>
        </a:p>
      </dsp:txBody>
      <dsp:txXfrm>
        <a:off x="723069" y="1897027"/>
        <a:ext cx="3696009" cy="2837970"/>
      </dsp:txXfrm>
    </dsp:sp>
    <dsp:sp modelId="{FCDD8CA2-333C-47A9-9A32-406DFBE1EDA3}">
      <dsp:nvSpPr>
        <dsp:cNvPr id="0" name=""/>
        <dsp:cNvSpPr/>
      </dsp:nvSpPr>
      <dsp:spPr>
        <a:xfrm>
          <a:off x="4533614" y="1059944"/>
          <a:ext cx="1197365" cy="9305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highlight>
              <a:srgbClr val="FFFF00"/>
            </a:highlight>
          </a:endParaRPr>
        </a:p>
      </dsp:txBody>
      <dsp:txXfrm>
        <a:off x="4533614" y="1246050"/>
        <a:ext cx="918206" cy="558318"/>
      </dsp:txXfrm>
    </dsp:sp>
    <dsp:sp modelId="{CA844E2A-E2CC-4325-B1EF-C41F289002C0}">
      <dsp:nvSpPr>
        <dsp:cNvPr id="0" name=""/>
        <dsp:cNvSpPr/>
      </dsp:nvSpPr>
      <dsp:spPr>
        <a:xfrm>
          <a:off x="6008227" y="0"/>
          <a:ext cx="3872595" cy="3014556"/>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EB987C-4A25-40C0-A4DC-6D6D8B7AA664}">
      <dsp:nvSpPr>
        <dsp:cNvPr id="0" name=""/>
        <dsp:cNvSpPr/>
      </dsp:nvSpPr>
      <dsp:spPr>
        <a:xfrm>
          <a:off x="6638650" y="1808734"/>
          <a:ext cx="3872595" cy="3014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buClrTx/>
            <a:buSzTx/>
            <a:buFont typeface="Arial" panose="020B0604020202020204" pitchFamily="34" charset="0"/>
            <a:buChar char="•"/>
          </a:pPr>
          <a:r>
            <a:rPr kumimoji="0" lang="en-US" sz="30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 II: ĐỌC HIỂU VĂN BẢN</a:t>
          </a:r>
          <a:endParaRPr lang="en-US" sz="3000" kern="1200" dirty="0">
            <a:solidFill>
              <a:schemeClr val="bg1"/>
            </a:solidFill>
          </a:endParaRPr>
        </a:p>
        <a:p>
          <a:pPr marL="228600" lvl="1" indent="-228600" algn="l" defTabSz="1022350">
            <a:lnSpc>
              <a:spcPct val="90000"/>
            </a:lnSpc>
            <a:spcBef>
              <a:spcPct val="0"/>
            </a:spcBef>
            <a:spcAft>
              <a:spcPct val="15000"/>
            </a:spcAft>
            <a:buChar char="••"/>
          </a:pPr>
          <a:r>
            <a:rPr lang="vi-VN" sz="2300" kern="1200" dirty="0"/>
            <a:t>I. HCM – Anh hùng dân tộc, danh nhân văn hóa kiệt xuất.</a:t>
          </a:r>
          <a:endParaRPr lang="en-US" sz="2300" kern="1200" dirty="0"/>
        </a:p>
        <a:p>
          <a:pPr marL="228600" lvl="1" indent="-228600" algn="l" defTabSz="1022350">
            <a:lnSpc>
              <a:spcPct val="90000"/>
            </a:lnSpc>
            <a:spcBef>
              <a:spcPct val="0"/>
            </a:spcBef>
            <a:spcAft>
              <a:spcPct val="15000"/>
            </a:spcAft>
            <a:buChar char="••"/>
          </a:pPr>
          <a:r>
            <a:rPr lang="vi-VN" sz="2300" kern="1200" dirty="0"/>
            <a:t>II. HCM – Nhà văn, nhà thơ lớn.</a:t>
          </a:r>
          <a:endParaRPr lang="en-US" sz="2300" kern="1200" dirty="0"/>
        </a:p>
      </dsp:txBody>
      <dsp:txXfrm>
        <a:off x="6726943" y="1897027"/>
        <a:ext cx="3696009" cy="28379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ACC077-E4C8-465D-AC84-3C18D8EAD852}" type="datetimeFigureOut">
              <a:rPr lang="en-US" smtClean="0"/>
              <a:t>7/29/2024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0079B-BE99-4026-847D-7E367A078BCA}" type="slidenum">
              <a:rPr lang="en-US" smtClean="0"/>
              <a:t>‹#›</a:t>
            </a:fld>
            <a:endParaRPr lang="en-US"/>
          </a:p>
        </p:txBody>
      </p:sp>
    </p:spTree>
    <p:extLst>
      <p:ext uri="{BB962C8B-B14F-4D97-AF65-F5344CB8AC3E}">
        <p14:creationId xmlns:p14="http://schemas.microsoft.com/office/powerpoint/2010/main" val="1839534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2918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35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7FCA56-CAAE-4476-BC74-82FA06C208A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521974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0079B-BE99-4026-847D-7E367A078BCA}" type="slidenum">
              <a:rPr lang="en-US" smtClean="0"/>
              <a:t>15</a:t>
            </a:fld>
            <a:endParaRPr lang="en-US"/>
          </a:p>
        </p:txBody>
      </p:sp>
    </p:spTree>
    <p:extLst>
      <p:ext uri="{BB962C8B-B14F-4D97-AF65-F5344CB8AC3E}">
        <p14:creationId xmlns:p14="http://schemas.microsoft.com/office/powerpoint/2010/main" val="129710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530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39</a:t>
            </a:fld>
            <a:endParaRPr lang="zh-CN" altLang="en-US"/>
          </a:p>
        </p:txBody>
      </p:sp>
    </p:spTree>
    <p:extLst>
      <p:ext uri="{BB962C8B-B14F-4D97-AF65-F5344CB8AC3E}">
        <p14:creationId xmlns:p14="http://schemas.microsoft.com/office/powerpoint/2010/main" val="55968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51446-7E7F-42DA-ADA5-9F05AC59131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350338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51446-7E7F-42DA-ADA5-9F05AC59131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528141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547351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C195-5E50-A163-028F-62154B0E29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87EC84-ADE2-5649-374A-9B2CB6B047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8C892-14C4-0A41-4247-51ACFCCD6D77}"/>
              </a:ext>
            </a:extLst>
          </p:cNvPr>
          <p:cNvSpPr>
            <a:spLocks noGrp="1"/>
          </p:cNvSpPr>
          <p:nvPr>
            <p:ph type="dt" sz="half" idx="10"/>
          </p:nvPr>
        </p:nvSpPr>
        <p:spPr/>
        <p:txBody>
          <a:bodyPr/>
          <a:lstStyle/>
          <a:p>
            <a:fld id="{50C2B2AD-73D1-413A-87DE-8FAB79A29D4B}" type="datetimeFigureOut">
              <a:rPr lang="en-US" smtClean="0"/>
              <a:t>7/29/2024</a:t>
            </a:fld>
            <a:endParaRPr lang="en-US"/>
          </a:p>
        </p:txBody>
      </p:sp>
      <p:sp>
        <p:nvSpPr>
          <p:cNvPr id="5" name="Footer Placeholder 4">
            <a:extLst>
              <a:ext uri="{FF2B5EF4-FFF2-40B4-BE49-F238E27FC236}">
                <a16:creationId xmlns:a16="http://schemas.microsoft.com/office/drawing/2014/main" id="{4D5B589F-FAA3-8B77-C120-7AEFC0E17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5205F-F0CF-8611-A4DA-2A45F03030B4}"/>
              </a:ext>
            </a:extLst>
          </p:cNvPr>
          <p:cNvSpPr>
            <a:spLocks noGrp="1"/>
          </p:cNvSpPr>
          <p:nvPr>
            <p:ph type="sldNum" sz="quarter" idx="12"/>
          </p:nvPr>
        </p:nvSpPr>
        <p:spPr/>
        <p:txBody>
          <a:bodyPr/>
          <a:lstStyle/>
          <a:p>
            <a:fld id="{49B7CBF4-78DA-4D65-BAFF-809F18C7FE82}" type="slidenum">
              <a:rPr lang="en-US" smtClean="0"/>
              <a:t>‹#›</a:t>
            </a:fld>
            <a:endParaRPr lang="en-US"/>
          </a:p>
        </p:txBody>
      </p:sp>
    </p:spTree>
    <p:extLst>
      <p:ext uri="{BB962C8B-B14F-4D97-AF65-F5344CB8AC3E}">
        <p14:creationId xmlns:p14="http://schemas.microsoft.com/office/powerpoint/2010/main" val="3164758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9661-5DD9-854A-E88F-0C252A01DA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94E4B7-EB60-C0AB-2835-4C69C24CED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7EBF8-EBB4-652C-8517-BC8409AAF00F}"/>
              </a:ext>
            </a:extLst>
          </p:cNvPr>
          <p:cNvSpPr>
            <a:spLocks noGrp="1"/>
          </p:cNvSpPr>
          <p:nvPr>
            <p:ph type="dt" sz="half" idx="10"/>
          </p:nvPr>
        </p:nvSpPr>
        <p:spPr/>
        <p:txBody>
          <a:bodyPr/>
          <a:lstStyle/>
          <a:p>
            <a:fld id="{50C2B2AD-73D1-413A-87DE-8FAB79A29D4B}" type="datetimeFigureOut">
              <a:rPr lang="en-US" smtClean="0"/>
              <a:t>7/29/2024</a:t>
            </a:fld>
            <a:endParaRPr lang="en-US"/>
          </a:p>
        </p:txBody>
      </p:sp>
      <p:sp>
        <p:nvSpPr>
          <p:cNvPr id="5" name="Footer Placeholder 4">
            <a:extLst>
              <a:ext uri="{FF2B5EF4-FFF2-40B4-BE49-F238E27FC236}">
                <a16:creationId xmlns:a16="http://schemas.microsoft.com/office/drawing/2014/main" id="{ED076373-773B-9433-0853-9311B75C1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719072-DD65-8320-991E-F12B44788BEA}"/>
              </a:ext>
            </a:extLst>
          </p:cNvPr>
          <p:cNvSpPr>
            <a:spLocks noGrp="1"/>
          </p:cNvSpPr>
          <p:nvPr>
            <p:ph type="sldNum" sz="quarter" idx="12"/>
          </p:nvPr>
        </p:nvSpPr>
        <p:spPr/>
        <p:txBody>
          <a:bodyPr/>
          <a:lstStyle/>
          <a:p>
            <a:fld id="{49B7CBF4-78DA-4D65-BAFF-809F18C7FE82}" type="slidenum">
              <a:rPr lang="en-US" smtClean="0"/>
              <a:t>‹#›</a:t>
            </a:fld>
            <a:endParaRPr lang="en-US"/>
          </a:p>
        </p:txBody>
      </p:sp>
    </p:spTree>
    <p:extLst>
      <p:ext uri="{BB962C8B-B14F-4D97-AF65-F5344CB8AC3E}">
        <p14:creationId xmlns:p14="http://schemas.microsoft.com/office/powerpoint/2010/main" val="1164950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27D1A5-CB69-2D0D-32C6-2F90E18496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4C4654-4B32-023E-B4F3-010FFE3015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ECD9F-445D-46A3-826E-30E47389BDD3}"/>
              </a:ext>
            </a:extLst>
          </p:cNvPr>
          <p:cNvSpPr>
            <a:spLocks noGrp="1"/>
          </p:cNvSpPr>
          <p:nvPr>
            <p:ph type="dt" sz="half" idx="10"/>
          </p:nvPr>
        </p:nvSpPr>
        <p:spPr/>
        <p:txBody>
          <a:bodyPr/>
          <a:lstStyle/>
          <a:p>
            <a:fld id="{50C2B2AD-73D1-413A-87DE-8FAB79A29D4B}" type="datetimeFigureOut">
              <a:rPr lang="en-US" smtClean="0"/>
              <a:t>7/29/2024</a:t>
            </a:fld>
            <a:endParaRPr lang="en-US"/>
          </a:p>
        </p:txBody>
      </p:sp>
      <p:sp>
        <p:nvSpPr>
          <p:cNvPr id="5" name="Footer Placeholder 4">
            <a:extLst>
              <a:ext uri="{FF2B5EF4-FFF2-40B4-BE49-F238E27FC236}">
                <a16:creationId xmlns:a16="http://schemas.microsoft.com/office/drawing/2014/main" id="{C418E317-AC64-7784-861F-226FC2F24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60823-3AB7-9058-830F-16301C4A081C}"/>
              </a:ext>
            </a:extLst>
          </p:cNvPr>
          <p:cNvSpPr>
            <a:spLocks noGrp="1"/>
          </p:cNvSpPr>
          <p:nvPr>
            <p:ph type="sldNum" sz="quarter" idx="12"/>
          </p:nvPr>
        </p:nvSpPr>
        <p:spPr/>
        <p:txBody>
          <a:bodyPr/>
          <a:lstStyle/>
          <a:p>
            <a:fld id="{49B7CBF4-78DA-4D65-BAFF-809F18C7FE82}" type="slidenum">
              <a:rPr lang="en-US" smtClean="0"/>
              <a:t>‹#›</a:t>
            </a:fld>
            <a:endParaRPr lang="en-US"/>
          </a:p>
        </p:txBody>
      </p:sp>
    </p:spTree>
    <p:extLst>
      <p:ext uri="{BB962C8B-B14F-4D97-AF65-F5344CB8AC3E}">
        <p14:creationId xmlns:p14="http://schemas.microsoft.com/office/powerpoint/2010/main" val="1735687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533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883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438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544211" indent="0" algn="ctr">
              <a:buNone/>
              <a:defRPr>
                <a:solidFill>
                  <a:schemeClr val="tx1">
                    <a:tint val="75000"/>
                  </a:schemeClr>
                </a:solidFill>
              </a:defRPr>
            </a:lvl2pPr>
            <a:lvl3pPr marL="1088421" indent="0" algn="ctr">
              <a:buNone/>
              <a:defRPr>
                <a:solidFill>
                  <a:schemeClr val="tx1">
                    <a:tint val="75000"/>
                  </a:schemeClr>
                </a:solidFill>
              </a:defRPr>
            </a:lvl3pPr>
            <a:lvl4pPr marL="1632632" indent="0" algn="ctr">
              <a:buNone/>
              <a:defRPr>
                <a:solidFill>
                  <a:schemeClr val="tx1">
                    <a:tint val="75000"/>
                  </a:schemeClr>
                </a:solidFill>
              </a:defRPr>
            </a:lvl4pPr>
            <a:lvl5pPr marL="2176843" indent="0" algn="ctr">
              <a:buNone/>
              <a:defRPr>
                <a:solidFill>
                  <a:schemeClr val="tx1">
                    <a:tint val="75000"/>
                  </a:schemeClr>
                </a:solidFill>
              </a:defRPr>
            </a:lvl5pPr>
            <a:lvl6pPr marL="2721053" indent="0" algn="ctr">
              <a:buNone/>
              <a:defRPr>
                <a:solidFill>
                  <a:schemeClr val="tx1">
                    <a:tint val="75000"/>
                  </a:schemeClr>
                </a:solidFill>
              </a:defRPr>
            </a:lvl6pPr>
            <a:lvl7pPr marL="3265264" indent="0" algn="ctr">
              <a:buNone/>
              <a:defRPr>
                <a:solidFill>
                  <a:schemeClr val="tx1">
                    <a:tint val="75000"/>
                  </a:schemeClr>
                </a:solidFill>
              </a:defRPr>
            </a:lvl7pPr>
            <a:lvl8pPr marL="3809474" indent="0" algn="ctr">
              <a:buNone/>
              <a:defRPr>
                <a:solidFill>
                  <a:schemeClr val="tx1">
                    <a:tint val="75000"/>
                  </a:schemeClr>
                </a:solidFill>
              </a:defRPr>
            </a:lvl8pPr>
            <a:lvl9pPr marL="435368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8227523-18F4-4168-AD24-7EAC41BB88ED}" type="datetimeFigureOut">
              <a:rPr lang="en-US" smtClean="0"/>
              <a:pPr/>
              <a:t>7/29/2024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203057B-342D-4D3F-82D6-0B49C5431483}" type="slidenum">
              <a:rPr lang="en-US" smtClean="0"/>
              <a:pPr/>
              <a:t>‹#›</a:t>
            </a:fld>
            <a:endParaRPr lang="en-US"/>
          </a:p>
        </p:txBody>
      </p:sp>
    </p:spTree>
    <p:extLst>
      <p:ext uri="{BB962C8B-B14F-4D97-AF65-F5344CB8AC3E}">
        <p14:creationId xmlns:p14="http://schemas.microsoft.com/office/powerpoint/2010/main" val="3733407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7139" indent="0" algn="ctr">
              <a:buNone/>
              <a:defRPr/>
            </a:lvl2pPr>
            <a:lvl3pPr marL="914277" indent="0" algn="ctr">
              <a:buNone/>
              <a:defRPr/>
            </a:lvl3pPr>
            <a:lvl4pPr marL="1371416" indent="0" algn="ctr">
              <a:buNone/>
              <a:defRPr/>
            </a:lvl4pPr>
            <a:lvl5pPr marL="1828555" indent="0" algn="ctr">
              <a:buNone/>
              <a:defRPr/>
            </a:lvl5pPr>
            <a:lvl6pPr marL="2285695" indent="0" algn="ctr">
              <a:buNone/>
              <a:defRPr/>
            </a:lvl6pPr>
            <a:lvl7pPr marL="2742833" indent="0" algn="ctr">
              <a:buNone/>
              <a:defRPr/>
            </a:lvl7pPr>
            <a:lvl8pPr marL="3199972" indent="0" algn="ctr">
              <a:buNone/>
              <a:defRPr/>
            </a:lvl8pPr>
            <a:lvl9pPr marL="365711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FC6B700-86B2-4DDC-9950-C77E7EEE5068}" type="slidenum">
              <a:rPr lang="en-US" altLang="en-US"/>
              <a:pPr>
                <a:defRPr/>
              </a:pPr>
              <a:t>‹#›</a:t>
            </a:fld>
            <a:endParaRPr lang="en-US" altLang="en-US"/>
          </a:p>
        </p:txBody>
      </p:sp>
    </p:spTree>
    <p:extLst>
      <p:ext uri="{BB962C8B-B14F-4D97-AF65-F5344CB8AC3E}">
        <p14:creationId xmlns:p14="http://schemas.microsoft.com/office/powerpoint/2010/main" val="20817936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CCA80AF-FC18-4F86-B023-BA373CA6BBED}" type="slidenum">
              <a:rPr lang="en-US" altLang="en-US"/>
              <a:pPr>
                <a:defRPr/>
              </a:pPr>
              <a:t>‹#›</a:t>
            </a:fld>
            <a:endParaRPr lang="en-US" altLang="en-US"/>
          </a:p>
        </p:txBody>
      </p:sp>
    </p:spTree>
    <p:extLst>
      <p:ext uri="{BB962C8B-B14F-4D97-AF65-F5344CB8AC3E}">
        <p14:creationId xmlns:p14="http://schemas.microsoft.com/office/powerpoint/2010/main" val="29055198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39" indent="0">
              <a:buNone/>
              <a:defRPr sz="1799"/>
            </a:lvl2pPr>
            <a:lvl3pPr marL="914277" indent="0">
              <a:buNone/>
              <a:defRPr sz="1599"/>
            </a:lvl3pPr>
            <a:lvl4pPr marL="1371416" indent="0">
              <a:buNone/>
              <a:defRPr sz="1399"/>
            </a:lvl4pPr>
            <a:lvl5pPr marL="1828555" indent="0">
              <a:buNone/>
              <a:defRPr sz="1399"/>
            </a:lvl5pPr>
            <a:lvl6pPr marL="2285695" indent="0">
              <a:buNone/>
              <a:defRPr sz="1399"/>
            </a:lvl6pPr>
            <a:lvl7pPr marL="2742833" indent="0">
              <a:buNone/>
              <a:defRPr sz="1399"/>
            </a:lvl7pPr>
            <a:lvl8pPr marL="3199972" indent="0">
              <a:buNone/>
              <a:defRPr sz="1399"/>
            </a:lvl8pPr>
            <a:lvl9pPr marL="3657111" indent="0">
              <a:buNone/>
              <a:defRPr sz="1399"/>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CC71444-DEEB-46E8-A83B-FF490DD73848}" type="slidenum">
              <a:rPr lang="en-US" altLang="en-US"/>
              <a:pPr>
                <a:defRPr/>
              </a:pPr>
              <a:t>‹#›</a:t>
            </a:fld>
            <a:endParaRPr lang="en-US" altLang="en-US"/>
          </a:p>
        </p:txBody>
      </p:sp>
    </p:spTree>
    <p:extLst>
      <p:ext uri="{BB962C8B-B14F-4D97-AF65-F5344CB8AC3E}">
        <p14:creationId xmlns:p14="http://schemas.microsoft.com/office/powerpoint/2010/main" val="168003197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eaLnBrk="0" hangingPunct="0">
              <a:defRPr>
                <a:cs typeface="Arial"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cs typeface="Arial"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B8D151D0-2721-43A8-A9AA-B01CC059C65B}" type="slidenum">
              <a:rPr lang="en-US" altLang="en-US"/>
              <a:pPr>
                <a:defRPr/>
              </a:pPr>
              <a:t>‹#›</a:t>
            </a:fld>
            <a:endParaRPr lang="en-US" altLang="en-US"/>
          </a:p>
        </p:txBody>
      </p:sp>
    </p:spTree>
    <p:extLst>
      <p:ext uri="{BB962C8B-B14F-4D97-AF65-F5344CB8AC3E}">
        <p14:creationId xmlns:p14="http://schemas.microsoft.com/office/powerpoint/2010/main" val="33738902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918DC-A31C-1857-201F-7B3A45B78C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FBD357-37D5-B251-1C5A-992A05B8A8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3BD19-10F6-1976-0FA2-355E0776F157}"/>
              </a:ext>
            </a:extLst>
          </p:cNvPr>
          <p:cNvSpPr>
            <a:spLocks noGrp="1"/>
          </p:cNvSpPr>
          <p:nvPr>
            <p:ph type="dt" sz="half" idx="10"/>
          </p:nvPr>
        </p:nvSpPr>
        <p:spPr/>
        <p:txBody>
          <a:bodyPr/>
          <a:lstStyle/>
          <a:p>
            <a:fld id="{50C2B2AD-73D1-413A-87DE-8FAB79A29D4B}" type="datetimeFigureOut">
              <a:rPr lang="en-US" smtClean="0"/>
              <a:t>7/29/2024</a:t>
            </a:fld>
            <a:endParaRPr lang="en-US"/>
          </a:p>
        </p:txBody>
      </p:sp>
      <p:sp>
        <p:nvSpPr>
          <p:cNvPr id="5" name="Footer Placeholder 4">
            <a:extLst>
              <a:ext uri="{FF2B5EF4-FFF2-40B4-BE49-F238E27FC236}">
                <a16:creationId xmlns:a16="http://schemas.microsoft.com/office/drawing/2014/main" id="{B6FB509E-5EFD-01D1-94DE-D8E3E1B45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C6439-378F-E3C2-F321-77499E2676F6}"/>
              </a:ext>
            </a:extLst>
          </p:cNvPr>
          <p:cNvSpPr>
            <a:spLocks noGrp="1"/>
          </p:cNvSpPr>
          <p:nvPr>
            <p:ph type="sldNum" sz="quarter" idx="12"/>
          </p:nvPr>
        </p:nvSpPr>
        <p:spPr/>
        <p:txBody>
          <a:bodyPr/>
          <a:lstStyle/>
          <a:p>
            <a:fld id="{49B7CBF4-78DA-4D65-BAFF-809F18C7FE82}" type="slidenum">
              <a:rPr lang="en-US" smtClean="0"/>
              <a:t>‹#›</a:t>
            </a:fld>
            <a:endParaRPr lang="en-US"/>
          </a:p>
        </p:txBody>
      </p:sp>
    </p:spTree>
    <p:extLst>
      <p:ext uri="{BB962C8B-B14F-4D97-AF65-F5344CB8AC3E}">
        <p14:creationId xmlns:p14="http://schemas.microsoft.com/office/powerpoint/2010/main" val="2055809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39" indent="0">
              <a:buNone/>
              <a:defRPr sz="2000" b="1"/>
            </a:lvl2pPr>
            <a:lvl3pPr marL="914277" indent="0">
              <a:buNone/>
              <a:defRPr sz="1799" b="1"/>
            </a:lvl3pPr>
            <a:lvl4pPr marL="1371416" indent="0">
              <a:buNone/>
              <a:defRPr sz="1599" b="1"/>
            </a:lvl4pPr>
            <a:lvl5pPr marL="1828555" indent="0">
              <a:buNone/>
              <a:defRPr sz="1599" b="1"/>
            </a:lvl5pPr>
            <a:lvl6pPr marL="2285695" indent="0">
              <a:buNone/>
              <a:defRPr sz="1599" b="1"/>
            </a:lvl6pPr>
            <a:lvl7pPr marL="2742833" indent="0">
              <a:buNone/>
              <a:defRPr sz="1599" b="1"/>
            </a:lvl7pPr>
            <a:lvl8pPr marL="3199972" indent="0">
              <a:buNone/>
              <a:defRPr sz="1599" b="1"/>
            </a:lvl8pPr>
            <a:lvl9pPr marL="3657111" indent="0">
              <a:buNone/>
              <a:defRPr sz="1599"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799"/>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139" indent="0">
              <a:buNone/>
              <a:defRPr sz="2000" b="1"/>
            </a:lvl2pPr>
            <a:lvl3pPr marL="914277" indent="0">
              <a:buNone/>
              <a:defRPr sz="1799" b="1"/>
            </a:lvl3pPr>
            <a:lvl4pPr marL="1371416" indent="0">
              <a:buNone/>
              <a:defRPr sz="1599" b="1"/>
            </a:lvl4pPr>
            <a:lvl5pPr marL="1828555" indent="0">
              <a:buNone/>
              <a:defRPr sz="1599" b="1"/>
            </a:lvl5pPr>
            <a:lvl6pPr marL="2285695" indent="0">
              <a:buNone/>
              <a:defRPr sz="1599" b="1"/>
            </a:lvl6pPr>
            <a:lvl7pPr marL="2742833" indent="0">
              <a:buNone/>
              <a:defRPr sz="1599" b="1"/>
            </a:lvl7pPr>
            <a:lvl8pPr marL="3199972" indent="0">
              <a:buNone/>
              <a:defRPr sz="1599" b="1"/>
            </a:lvl8pPr>
            <a:lvl9pPr marL="3657111" indent="0">
              <a:buNone/>
              <a:defRPr sz="1599"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400"/>
            </a:lvl1pPr>
            <a:lvl2pPr>
              <a:defRPr sz="2000"/>
            </a:lvl2pPr>
            <a:lvl3pPr>
              <a:defRPr sz="1799"/>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E3806E66-D4AB-44DD-AC4F-697996A44A62}" type="slidenum">
              <a:rPr lang="en-US" altLang="en-US"/>
              <a:pPr>
                <a:defRPr/>
              </a:pPr>
              <a:t>‹#›</a:t>
            </a:fld>
            <a:endParaRPr lang="en-US" altLang="en-US"/>
          </a:p>
        </p:txBody>
      </p:sp>
    </p:spTree>
    <p:extLst>
      <p:ext uri="{BB962C8B-B14F-4D97-AF65-F5344CB8AC3E}">
        <p14:creationId xmlns:p14="http://schemas.microsoft.com/office/powerpoint/2010/main" val="33672141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E88349D7-2255-4042-A782-E8EA9D35FA39}" type="slidenum">
              <a:rPr lang="en-US" altLang="en-US"/>
              <a:pPr>
                <a:defRPr/>
              </a:pPr>
              <a:t>‹#›</a:t>
            </a:fld>
            <a:endParaRPr lang="en-US" altLang="en-US"/>
          </a:p>
        </p:txBody>
      </p:sp>
    </p:spTree>
    <p:extLst>
      <p:ext uri="{BB962C8B-B14F-4D97-AF65-F5344CB8AC3E}">
        <p14:creationId xmlns:p14="http://schemas.microsoft.com/office/powerpoint/2010/main" val="22687272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9F7B8FDD-7996-4E96-9F2C-0BE25BEBDFAC}" type="slidenum">
              <a:rPr lang="en-US" altLang="en-US"/>
              <a:pPr>
                <a:defRPr/>
              </a:pPr>
              <a:t>‹#›</a:t>
            </a:fld>
            <a:endParaRPr lang="en-US" altLang="en-US"/>
          </a:p>
        </p:txBody>
      </p:sp>
    </p:spTree>
    <p:extLst>
      <p:ext uri="{BB962C8B-B14F-4D97-AF65-F5344CB8AC3E}">
        <p14:creationId xmlns:p14="http://schemas.microsoft.com/office/powerpoint/2010/main" val="1369682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399"/>
            </a:lvl1pPr>
            <a:lvl2pPr marL="457139" indent="0">
              <a:buNone/>
              <a:defRPr sz="1200"/>
            </a:lvl2pPr>
            <a:lvl3pPr marL="914277" indent="0">
              <a:buNone/>
              <a:defRPr sz="1000"/>
            </a:lvl3pPr>
            <a:lvl4pPr marL="1371416" indent="0">
              <a:buNone/>
              <a:defRPr sz="900"/>
            </a:lvl4pPr>
            <a:lvl5pPr marL="1828555" indent="0">
              <a:buNone/>
              <a:defRPr sz="900"/>
            </a:lvl5pPr>
            <a:lvl6pPr marL="2285695" indent="0">
              <a:buNone/>
              <a:defRPr sz="900"/>
            </a:lvl6pPr>
            <a:lvl7pPr marL="2742833" indent="0">
              <a:buNone/>
              <a:defRPr sz="900"/>
            </a:lvl7pPr>
            <a:lvl8pPr marL="3199972" indent="0">
              <a:buNone/>
              <a:defRPr sz="900"/>
            </a:lvl8pPr>
            <a:lvl9pPr marL="365711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cs typeface="Arial"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cs typeface="Arial"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D5505CD8-7F96-411C-9F2C-1CEEDD9BF54F}" type="slidenum">
              <a:rPr lang="en-US" altLang="en-US"/>
              <a:pPr>
                <a:defRPr/>
              </a:pPr>
              <a:t>‹#›</a:t>
            </a:fld>
            <a:endParaRPr lang="en-US" altLang="en-US"/>
          </a:p>
        </p:txBody>
      </p:sp>
    </p:spTree>
    <p:extLst>
      <p:ext uri="{BB962C8B-B14F-4D97-AF65-F5344CB8AC3E}">
        <p14:creationId xmlns:p14="http://schemas.microsoft.com/office/powerpoint/2010/main" val="1752928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39" indent="0">
              <a:buNone/>
              <a:defRPr sz="2800"/>
            </a:lvl2pPr>
            <a:lvl3pPr marL="914277" indent="0">
              <a:buNone/>
              <a:defRPr sz="2400"/>
            </a:lvl3pPr>
            <a:lvl4pPr marL="1371416" indent="0">
              <a:buNone/>
              <a:defRPr sz="2000"/>
            </a:lvl4pPr>
            <a:lvl5pPr marL="1828555" indent="0">
              <a:buNone/>
              <a:defRPr sz="2000"/>
            </a:lvl5pPr>
            <a:lvl6pPr marL="2285695" indent="0">
              <a:buNone/>
              <a:defRPr sz="2000"/>
            </a:lvl6pPr>
            <a:lvl7pPr marL="2742833" indent="0">
              <a:buNone/>
              <a:defRPr sz="2000"/>
            </a:lvl7pPr>
            <a:lvl8pPr marL="3199972" indent="0">
              <a:buNone/>
              <a:defRPr sz="2000"/>
            </a:lvl8pPr>
            <a:lvl9pPr marL="3657111"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399"/>
            </a:lvl1pPr>
            <a:lvl2pPr marL="457139" indent="0">
              <a:buNone/>
              <a:defRPr sz="1200"/>
            </a:lvl2pPr>
            <a:lvl3pPr marL="914277" indent="0">
              <a:buNone/>
              <a:defRPr sz="1000"/>
            </a:lvl3pPr>
            <a:lvl4pPr marL="1371416" indent="0">
              <a:buNone/>
              <a:defRPr sz="900"/>
            </a:lvl4pPr>
            <a:lvl5pPr marL="1828555" indent="0">
              <a:buNone/>
              <a:defRPr sz="900"/>
            </a:lvl5pPr>
            <a:lvl6pPr marL="2285695" indent="0">
              <a:buNone/>
              <a:defRPr sz="900"/>
            </a:lvl6pPr>
            <a:lvl7pPr marL="2742833" indent="0">
              <a:buNone/>
              <a:defRPr sz="900"/>
            </a:lvl7pPr>
            <a:lvl8pPr marL="3199972" indent="0">
              <a:buNone/>
              <a:defRPr sz="900"/>
            </a:lvl8pPr>
            <a:lvl9pPr marL="365711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cs typeface="Arial"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cs typeface="Arial"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A909A7EF-89D2-4B17-A6C2-474CC5B939CB}" type="slidenum">
              <a:rPr lang="en-US" altLang="en-US"/>
              <a:pPr>
                <a:defRPr/>
              </a:pPr>
              <a:t>‹#›</a:t>
            </a:fld>
            <a:endParaRPr lang="en-US" altLang="en-US"/>
          </a:p>
        </p:txBody>
      </p:sp>
    </p:spTree>
    <p:extLst>
      <p:ext uri="{BB962C8B-B14F-4D97-AF65-F5344CB8AC3E}">
        <p14:creationId xmlns:p14="http://schemas.microsoft.com/office/powerpoint/2010/main" val="32166454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5A4B01F-AFEA-4F11-89CB-8DB6ABB8B1CC}" type="slidenum">
              <a:rPr lang="en-US" altLang="en-US"/>
              <a:pPr>
                <a:defRPr/>
              </a:pPr>
              <a:t>‹#›</a:t>
            </a:fld>
            <a:endParaRPr lang="en-US" altLang="en-US"/>
          </a:p>
        </p:txBody>
      </p:sp>
    </p:spTree>
    <p:extLst>
      <p:ext uri="{BB962C8B-B14F-4D97-AF65-F5344CB8AC3E}">
        <p14:creationId xmlns:p14="http://schemas.microsoft.com/office/powerpoint/2010/main" val="397152116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349EB68-8A91-40E7-9EDA-5AAE6F201C29}" type="slidenum">
              <a:rPr lang="en-US" altLang="en-US"/>
              <a:pPr>
                <a:defRPr/>
              </a:pPr>
              <a:t>‹#›</a:t>
            </a:fld>
            <a:endParaRPr lang="en-US" altLang="en-US"/>
          </a:p>
        </p:txBody>
      </p:sp>
    </p:spTree>
    <p:extLst>
      <p:ext uri="{BB962C8B-B14F-4D97-AF65-F5344CB8AC3E}">
        <p14:creationId xmlns:p14="http://schemas.microsoft.com/office/powerpoint/2010/main" val="2261547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1"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eaLnBrk="0" hangingPunct="0">
              <a:defRPr>
                <a:cs typeface="Arial"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cs typeface="Arial"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0E261855-5567-400A-8D39-067EB5527061}" type="slidenum">
              <a:rPr lang="en-US" altLang="en-US"/>
              <a:pPr>
                <a:defRPr/>
              </a:pPr>
              <a:t>‹#›</a:t>
            </a:fld>
            <a:endParaRPr lang="en-US" altLang="en-US"/>
          </a:p>
        </p:txBody>
      </p:sp>
    </p:spTree>
    <p:extLst>
      <p:ext uri="{BB962C8B-B14F-4D97-AF65-F5344CB8AC3E}">
        <p14:creationId xmlns:p14="http://schemas.microsoft.com/office/powerpoint/2010/main" val="40446127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Christmas 2014 special template">
    <p:spTree>
      <p:nvGrpSpPr>
        <p:cNvPr id="1" name="Shape 8"/>
        <p:cNvGrpSpPr/>
        <p:nvPr/>
      </p:nvGrpSpPr>
      <p:grpSpPr>
        <a:xfrm>
          <a:off x="0" y="0"/>
          <a:ext cx="0" cy="0"/>
          <a:chOff x="0" y="0"/>
          <a:chExt cx="0" cy="0"/>
        </a:xfrm>
      </p:grpSpPr>
      <p:sp>
        <p:nvSpPr>
          <p:cNvPr id="28" name="Shape 28"/>
          <p:cNvSpPr txBox="1">
            <a:spLocks noGrp="1"/>
          </p:cNvSpPr>
          <p:nvPr>
            <p:ph type="ctrTitle"/>
          </p:nvPr>
        </p:nvSpPr>
        <p:spPr>
          <a:xfrm>
            <a:off x="3514336" y="1326003"/>
            <a:ext cx="5163199" cy="4205999"/>
          </a:xfrm>
          <a:prstGeom prst="rect">
            <a:avLst/>
          </a:prstGeom>
        </p:spPr>
        <p:txBody>
          <a:bodyPr lIns="91425" tIns="91425" rIns="91425" bIns="91425"/>
          <a:lstStyle>
            <a:lvl1pPr lvl="0">
              <a:spcBef>
                <a:spcPts val="0"/>
              </a:spcBef>
              <a:buClr>
                <a:srgbClr val="FFFFFF"/>
              </a:buClr>
              <a:buSzPct val="100000"/>
              <a:defRPr sz="3600">
                <a:solidFill>
                  <a:srgbClr val="FFFFFF"/>
                </a:solidFill>
              </a:defRPr>
            </a:lvl1pPr>
            <a:lvl2pPr lvl="1">
              <a:spcBef>
                <a:spcPts val="0"/>
              </a:spcBef>
              <a:buClr>
                <a:srgbClr val="FFFFFF"/>
              </a:buClr>
              <a:buSzPct val="100000"/>
              <a:defRPr sz="3600">
                <a:solidFill>
                  <a:srgbClr val="FFFFFF"/>
                </a:solidFill>
              </a:defRPr>
            </a:lvl2pPr>
            <a:lvl3pPr lvl="2">
              <a:spcBef>
                <a:spcPts val="0"/>
              </a:spcBef>
              <a:buClr>
                <a:srgbClr val="FFFFFF"/>
              </a:buClr>
              <a:buSzPct val="100000"/>
              <a:defRPr sz="3600">
                <a:solidFill>
                  <a:srgbClr val="FFFFFF"/>
                </a:solidFill>
              </a:defRPr>
            </a:lvl3pPr>
            <a:lvl4pPr lvl="3">
              <a:spcBef>
                <a:spcPts val="0"/>
              </a:spcBef>
              <a:buClr>
                <a:srgbClr val="FFFFFF"/>
              </a:buClr>
              <a:buSzPct val="100000"/>
              <a:defRPr sz="3600">
                <a:solidFill>
                  <a:srgbClr val="FFFFFF"/>
                </a:solidFill>
              </a:defRPr>
            </a:lvl4pPr>
            <a:lvl5pPr lvl="4">
              <a:spcBef>
                <a:spcPts val="0"/>
              </a:spcBef>
              <a:buClr>
                <a:srgbClr val="FFFFFF"/>
              </a:buClr>
              <a:buSzPct val="100000"/>
              <a:defRPr sz="3600">
                <a:solidFill>
                  <a:srgbClr val="FFFFFF"/>
                </a:solidFill>
              </a:defRPr>
            </a:lvl5pPr>
            <a:lvl6pPr lvl="5">
              <a:spcBef>
                <a:spcPts val="0"/>
              </a:spcBef>
              <a:buClr>
                <a:srgbClr val="FFFFFF"/>
              </a:buClr>
              <a:buSzPct val="100000"/>
              <a:defRPr sz="3600">
                <a:solidFill>
                  <a:srgbClr val="FFFFFF"/>
                </a:solidFill>
              </a:defRPr>
            </a:lvl6pPr>
            <a:lvl7pPr lvl="6">
              <a:spcBef>
                <a:spcPts val="0"/>
              </a:spcBef>
              <a:buClr>
                <a:srgbClr val="FFFFFF"/>
              </a:buClr>
              <a:buSzPct val="100000"/>
              <a:defRPr sz="3600">
                <a:solidFill>
                  <a:srgbClr val="FFFFFF"/>
                </a:solidFill>
              </a:defRPr>
            </a:lvl7pPr>
            <a:lvl8pPr lvl="7">
              <a:spcBef>
                <a:spcPts val="0"/>
              </a:spcBef>
              <a:buClr>
                <a:srgbClr val="FFFFFF"/>
              </a:buClr>
              <a:buSzPct val="100000"/>
              <a:defRPr sz="3600">
                <a:solidFill>
                  <a:srgbClr val="FFFFFF"/>
                </a:solidFill>
              </a:defRPr>
            </a:lvl8pPr>
            <a:lvl9pPr lvl="8">
              <a:spcBef>
                <a:spcPts val="0"/>
              </a:spcBef>
              <a:buClr>
                <a:srgbClr val="FFFFFF"/>
              </a:buClr>
              <a:buSzPct val="100000"/>
              <a:defRPr sz="3600">
                <a:solidFill>
                  <a:srgbClr val="FFFFFF"/>
                </a:solidFill>
              </a:defRPr>
            </a:lvl9pPr>
          </a:lstStyle>
          <a:p>
            <a:r>
              <a:rPr lang="en-US"/>
              <a:t>Click to edit Master title style</a:t>
            </a:r>
            <a:endParaRPr/>
          </a:p>
        </p:txBody>
      </p:sp>
    </p:spTree>
    <p:extLst>
      <p:ext uri="{BB962C8B-B14F-4D97-AF65-F5344CB8AC3E}">
        <p14:creationId xmlns:p14="http://schemas.microsoft.com/office/powerpoint/2010/main" val="13185999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811432-9264-407C-9B36-56643A16915E}"/>
              </a:ext>
            </a:extLst>
          </p:cNvPr>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1390188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912E8-7392-8F1A-1AB7-F7EFB0395B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7347CC-1223-72B3-1C42-A01ED16D4D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3106C-20F8-E9CA-88E6-2A37D909F495}"/>
              </a:ext>
            </a:extLst>
          </p:cNvPr>
          <p:cNvSpPr>
            <a:spLocks noGrp="1"/>
          </p:cNvSpPr>
          <p:nvPr>
            <p:ph type="dt" sz="half" idx="10"/>
          </p:nvPr>
        </p:nvSpPr>
        <p:spPr/>
        <p:txBody>
          <a:bodyPr/>
          <a:lstStyle/>
          <a:p>
            <a:fld id="{50C2B2AD-73D1-413A-87DE-8FAB79A29D4B}" type="datetimeFigureOut">
              <a:rPr lang="en-US" smtClean="0"/>
              <a:t>7/29/2024</a:t>
            </a:fld>
            <a:endParaRPr lang="en-US"/>
          </a:p>
        </p:txBody>
      </p:sp>
      <p:sp>
        <p:nvSpPr>
          <p:cNvPr id="5" name="Footer Placeholder 4">
            <a:extLst>
              <a:ext uri="{FF2B5EF4-FFF2-40B4-BE49-F238E27FC236}">
                <a16:creationId xmlns:a16="http://schemas.microsoft.com/office/drawing/2014/main" id="{C6470F3B-67F2-0330-BDE3-A3B3C4A33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BC347-73F9-B324-2B71-B57EF4B47045}"/>
              </a:ext>
            </a:extLst>
          </p:cNvPr>
          <p:cNvSpPr>
            <a:spLocks noGrp="1"/>
          </p:cNvSpPr>
          <p:nvPr>
            <p:ph type="sldNum" sz="quarter" idx="12"/>
          </p:nvPr>
        </p:nvSpPr>
        <p:spPr/>
        <p:txBody>
          <a:bodyPr/>
          <a:lstStyle/>
          <a:p>
            <a:fld id="{49B7CBF4-78DA-4D65-BAFF-809F18C7FE82}" type="slidenum">
              <a:rPr lang="en-US" smtClean="0"/>
              <a:t>‹#›</a:t>
            </a:fld>
            <a:endParaRPr lang="en-US"/>
          </a:p>
        </p:txBody>
      </p:sp>
    </p:spTree>
    <p:extLst>
      <p:ext uri="{BB962C8B-B14F-4D97-AF65-F5344CB8AC3E}">
        <p14:creationId xmlns:p14="http://schemas.microsoft.com/office/powerpoint/2010/main" val="3972695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2024/7/29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14357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2024/7/29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8165135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2024/7/29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1752335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39" indent="0" algn="ctr">
              <a:buNone/>
              <a:defRPr sz="2000"/>
            </a:lvl2pPr>
            <a:lvl3pPr marL="914277" indent="0" algn="ctr">
              <a:buNone/>
              <a:defRPr sz="1799"/>
            </a:lvl3pPr>
            <a:lvl4pPr marL="1371416" indent="0" algn="ctr">
              <a:buNone/>
              <a:defRPr sz="1599"/>
            </a:lvl4pPr>
            <a:lvl5pPr marL="1828555" indent="0" algn="ctr">
              <a:buNone/>
              <a:defRPr sz="1599"/>
            </a:lvl5pPr>
            <a:lvl6pPr marL="2285695" indent="0" algn="ctr">
              <a:buNone/>
              <a:defRPr sz="1599"/>
            </a:lvl6pPr>
            <a:lvl7pPr marL="2742833" indent="0" algn="ctr">
              <a:buNone/>
              <a:defRPr sz="1599"/>
            </a:lvl7pPr>
            <a:lvl8pPr marL="3199972" indent="0" algn="ctr">
              <a:buNone/>
              <a:defRPr sz="1599"/>
            </a:lvl8pPr>
            <a:lvl9pPr marL="3657111" indent="0" algn="ctr">
              <a:buNone/>
              <a:defRPr sz="1599"/>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2024/7/29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23501502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2024/7/29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18654095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39" indent="0">
              <a:buNone/>
              <a:defRPr sz="2000">
                <a:solidFill>
                  <a:schemeClr val="tx1">
                    <a:tint val="75000"/>
                  </a:schemeClr>
                </a:solidFill>
              </a:defRPr>
            </a:lvl2pPr>
            <a:lvl3pPr marL="914277" indent="0">
              <a:buNone/>
              <a:defRPr sz="1799">
                <a:solidFill>
                  <a:schemeClr val="tx1">
                    <a:tint val="75000"/>
                  </a:schemeClr>
                </a:solidFill>
              </a:defRPr>
            </a:lvl3pPr>
            <a:lvl4pPr marL="1371416" indent="0">
              <a:buNone/>
              <a:defRPr sz="1599">
                <a:solidFill>
                  <a:schemeClr val="tx1">
                    <a:tint val="75000"/>
                  </a:schemeClr>
                </a:solidFill>
              </a:defRPr>
            </a:lvl4pPr>
            <a:lvl5pPr marL="1828555" indent="0">
              <a:buNone/>
              <a:defRPr sz="1599">
                <a:solidFill>
                  <a:schemeClr val="tx1">
                    <a:tint val="75000"/>
                  </a:schemeClr>
                </a:solidFill>
              </a:defRPr>
            </a:lvl5pPr>
            <a:lvl6pPr marL="2285695" indent="0">
              <a:buNone/>
              <a:defRPr sz="1599">
                <a:solidFill>
                  <a:schemeClr val="tx1">
                    <a:tint val="75000"/>
                  </a:schemeClr>
                </a:solidFill>
              </a:defRPr>
            </a:lvl6pPr>
            <a:lvl7pPr marL="2742833" indent="0">
              <a:buNone/>
              <a:defRPr sz="1599">
                <a:solidFill>
                  <a:schemeClr val="tx1">
                    <a:tint val="75000"/>
                  </a:schemeClr>
                </a:solidFill>
              </a:defRPr>
            </a:lvl7pPr>
            <a:lvl8pPr marL="3199972" indent="0">
              <a:buNone/>
              <a:defRPr sz="1599">
                <a:solidFill>
                  <a:schemeClr val="tx1">
                    <a:tint val="75000"/>
                  </a:schemeClr>
                </a:solidFill>
              </a:defRPr>
            </a:lvl8pPr>
            <a:lvl9pPr marL="3657111" indent="0">
              <a:buNone/>
              <a:defRPr sz="15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2024/7/29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34603851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972485-FC94-45C1-8456-9A3B280376E5}" type="datetimeFigureOut">
              <a:rPr lang="zh-CN" altLang="en-US" smtClean="0"/>
              <a:t>2024/7/29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357134395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39" indent="0">
              <a:buNone/>
              <a:defRPr sz="2000" b="1"/>
            </a:lvl2pPr>
            <a:lvl3pPr marL="914277" indent="0">
              <a:buNone/>
              <a:defRPr sz="1799" b="1"/>
            </a:lvl3pPr>
            <a:lvl4pPr marL="1371416" indent="0">
              <a:buNone/>
              <a:defRPr sz="1599" b="1"/>
            </a:lvl4pPr>
            <a:lvl5pPr marL="1828555" indent="0">
              <a:buNone/>
              <a:defRPr sz="1599" b="1"/>
            </a:lvl5pPr>
            <a:lvl6pPr marL="2285695" indent="0">
              <a:buNone/>
              <a:defRPr sz="1599" b="1"/>
            </a:lvl6pPr>
            <a:lvl7pPr marL="2742833" indent="0">
              <a:buNone/>
              <a:defRPr sz="1599" b="1"/>
            </a:lvl7pPr>
            <a:lvl8pPr marL="3199972" indent="0">
              <a:buNone/>
              <a:defRPr sz="1599" b="1"/>
            </a:lvl8pPr>
            <a:lvl9pPr marL="3657111" indent="0">
              <a:buNone/>
              <a:defRPr sz="1599"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139" indent="0">
              <a:buNone/>
              <a:defRPr sz="2000" b="1"/>
            </a:lvl2pPr>
            <a:lvl3pPr marL="914277" indent="0">
              <a:buNone/>
              <a:defRPr sz="1799" b="1"/>
            </a:lvl3pPr>
            <a:lvl4pPr marL="1371416" indent="0">
              <a:buNone/>
              <a:defRPr sz="1599" b="1"/>
            </a:lvl4pPr>
            <a:lvl5pPr marL="1828555" indent="0">
              <a:buNone/>
              <a:defRPr sz="1599" b="1"/>
            </a:lvl5pPr>
            <a:lvl6pPr marL="2285695" indent="0">
              <a:buNone/>
              <a:defRPr sz="1599" b="1"/>
            </a:lvl6pPr>
            <a:lvl7pPr marL="2742833" indent="0">
              <a:buNone/>
              <a:defRPr sz="1599" b="1"/>
            </a:lvl7pPr>
            <a:lvl8pPr marL="3199972" indent="0">
              <a:buNone/>
              <a:defRPr sz="1599" b="1"/>
            </a:lvl8pPr>
            <a:lvl9pPr marL="3657111" indent="0">
              <a:buNone/>
              <a:defRPr sz="1599"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F972485-FC94-45C1-8456-9A3B280376E5}" type="datetimeFigureOut">
              <a:rPr lang="zh-CN" altLang="en-US" smtClean="0"/>
              <a:t>2024/7/29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4314279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2" y="4920343"/>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grpSp>
    </p:spTree>
    <p:extLst>
      <p:ext uri="{BB962C8B-B14F-4D97-AF65-F5344CB8AC3E}">
        <p14:creationId xmlns:p14="http://schemas.microsoft.com/office/powerpoint/2010/main" val="5081994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2978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73687-38D9-139A-9888-0E1A489F27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F1A3DF-8124-3239-4D4E-DBC78774A2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B71A2-5339-F695-73F6-2E9152DDD0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88A37B-71B9-59EF-74AC-961EEFB42584}"/>
              </a:ext>
            </a:extLst>
          </p:cNvPr>
          <p:cNvSpPr>
            <a:spLocks noGrp="1"/>
          </p:cNvSpPr>
          <p:nvPr>
            <p:ph type="dt" sz="half" idx="10"/>
          </p:nvPr>
        </p:nvSpPr>
        <p:spPr/>
        <p:txBody>
          <a:bodyPr/>
          <a:lstStyle/>
          <a:p>
            <a:fld id="{50C2B2AD-73D1-413A-87DE-8FAB79A29D4B}" type="datetimeFigureOut">
              <a:rPr lang="en-US" smtClean="0"/>
              <a:t>7/29/2024</a:t>
            </a:fld>
            <a:endParaRPr lang="en-US"/>
          </a:p>
        </p:txBody>
      </p:sp>
      <p:sp>
        <p:nvSpPr>
          <p:cNvPr id="6" name="Footer Placeholder 5">
            <a:extLst>
              <a:ext uri="{FF2B5EF4-FFF2-40B4-BE49-F238E27FC236}">
                <a16:creationId xmlns:a16="http://schemas.microsoft.com/office/drawing/2014/main" id="{CD97716D-1BA8-078C-A5E5-48436ABAF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C7E74-6848-445A-A234-B8414BA9C031}"/>
              </a:ext>
            </a:extLst>
          </p:cNvPr>
          <p:cNvSpPr>
            <a:spLocks noGrp="1"/>
          </p:cNvSpPr>
          <p:nvPr>
            <p:ph type="sldNum" sz="quarter" idx="12"/>
          </p:nvPr>
        </p:nvSpPr>
        <p:spPr/>
        <p:txBody>
          <a:bodyPr/>
          <a:lstStyle/>
          <a:p>
            <a:fld id="{49B7CBF4-78DA-4D65-BAFF-809F18C7FE82}" type="slidenum">
              <a:rPr lang="en-US" smtClean="0"/>
              <a:t>‹#›</a:t>
            </a:fld>
            <a:endParaRPr lang="en-US"/>
          </a:p>
        </p:txBody>
      </p:sp>
    </p:spTree>
    <p:extLst>
      <p:ext uri="{BB962C8B-B14F-4D97-AF65-F5344CB8AC3E}">
        <p14:creationId xmlns:p14="http://schemas.microsoft.com/office/powerpoint/2010/main" val="1819480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p:spPr>
        <p:txBody>
          <a:bodyPr/>
          <a:lstStyle>
            <a:lvl1pPr marL="0" indent="0">
              <a:buNone/>
              <a:defRPr sz="1599"/>
            </a:lvl1pPr>
            <a:lvl2pPr marL="457139" indent="0">
              <a:buNone/>
              <a:defRPr sz="1399"/>
            </a:lvl2pPr>
            <a:lvl3pPr marL="914277" indent="0">
              <a:buNone/>
              <a:defRPr sz="1200"/>
            </a:lvl3pPr>
            <a:lvl4pPr marL="1371416" indent="0">
              <a:buNone/>
              <a:defRPr sz="1000"/>
            </a:lvl4pPr>
            <a:lvl5pPr marL="1828555" indent="0">
              <a:buNone/>
              <a:defRPr sz="1000"/>
            </a:lvl5pPr>
            <a:lvl6pPr marL="2285695" indent="0">
              <a:buNone/>
              <a:defRPr sz="1000"/>
            </a:lvl6pPr>
            <a:lvl7pPr marL="2742833" indent="0">
              <a:buNone/>
              <a:defRPr sz="1000"/>
            </a:lvl7pPr>
            <a:lvl8pPr marL="3199972" indent="0">
              <a:buNone/>
              <a:defRPr sz="1000"/>
            </a:lvl8pPr>
            <a:lvl9pPr marL="36571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t>2024/7/29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37931539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39" indent="0">
              <a:buNone/>
              <a:defRPr sz="2800"/>
            </a:lvl2pPr>
            <a:lvl3pPr marL="914277" indent="0">
              <a:buNone/>
              <a:defRPr sz="2400"/>
            </a:lvl3pPr>
            <a:lvl4pPr marL="1371416" indent="0">
              <a:buNone/>
              <a:defRPr sz="2000"/>
            </a:lvl4pPr>
            <a:lvl5pPr marL="1828555" indent="0">
              <a:buNone/>
              <a:defRPr sz="2000"/>
            </a:lvl5pPr>
            <a:lvl6pPr marL="2285695" indent="0">
              <a:buNone/>
              <a:defRPr sz="2000"/>
            </a:lvl6pPr>
            <a:lvl7pPr marL="2742833" indent="0">
              <a:buNone/>
              <a:defRPr sz="2000"/>
            </a:lvl7pPr>
            <a:lvl8pPr marL="3199972" indent="0">
              <a:buNone/>
              <a:defRPr sz="2000"/>
            </a:lvl8pPr>
            <a:lvl9pPr marL="3657111"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599"/>
            </a:lvl1pPr>
            <a:lvl2pPr marL="457139" indent="0">
              <a:buNone/>
              <a:defRPr sz="1399"/>
            </a:lvl2pPr>
            <a:lvl3pPr marL="914277" indent="0">
              <a:buNone/>
              <a:defRPr sz="1200"/>
            </a:lvl3pPr>
            <a:lvl4pPr marL="1371416" indent="0">
              <a:buNone/>
              <a:defRPr sz="1000"/>
            </a:lvl4pPr>
            <a:lvl5pPr marL="1828555" indent="0">
              <a:buNone/>
              <a:defRPr sz="1000"/>
            </a:lvl5pPr>
            <a:lvl6pPr marL="2285695" indent="0">
              <a:buNone/>
              <a:defRPr sz="1000"/>
            </a:lvl6pPr>
            <a:lvl7pPr marL="2742833" indent="0">
              <a:buNone/>
              <a:defRPr sz="1000"/>
            </a:lvl7pPr>
            <a:lvl8pPr marL="3199972" indent="0">
              <a:buNone/>
              <a:defRPr sz="1000"/>
            </a:lvl8pPr>
            <a:lvl9pPr marL="36571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t>2024/7/29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21687012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2024/7/29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16546415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2024/7/29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2294476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2" y="6247142"/>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3" dirty="0"/>
          </a:p>
        </p:txBody>
      </p:sp>
      <p:sp>
        <p:nvSpPr>
          <p:cNvPr id="9" name="Slide Number Placeholder 4"/>
          <p:cNvSpPr txBox="1">
            <a:spLocks/>
          </p:cNvSpPr>
          <p:nvPr userDrawn="1"/>
        </p:nvSpPr>
        <p:spPr>
          <a:xfrm>
            <a:off x="11636730" y="6340869"/>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z="1599" smtClean="0"/>
              <a:pPr/>
              <a:t>‹#›</a:t>
            </a:fld>
            <a:endParaRPr lang="en-US" sz="1599" dirty="0"/>
          </a:p>
        </p:txBody>
      </p:sp>
    </p:spTree>
    <p:extLst>
      <p:ext uri="{BB962C8B-B14F-4D97-AF65-F5344CB8AC3E}">
        <p14:creationId xmlns:p14="http://schemas.microsoft.com/office/powerpoint/2010/main" val="232452585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2" y="356630"/>
            <a:ext cx="7518400" cy="471365"/>
          </a:xfrm>
          <a:prstGeom prst="rect">
            <a:avLst/>
          </a:prstGeom>
        </p:spPr>
        <p:txBody>
          <a:bodyPr wrap="none" lIns="0" tIns="0" rIns="0" bIns="0" anchor="ctr">
            <a:noAutofit/>
          </a:bodyPr>
          <a:lstStyle>
            <a:lvl1pPr algn="ctr">
              <a:defRPr sz="31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2"/>
            <a:ext cx="5486400" cy="267661"/>
          </a:xfrm>
          <a:prstGeom prst="rect">
            <a:avLst/>
          </a:prstGeom>
        </p:spPr>
        <p:txBody>
          <a:bodyPr wrap="square" lIns="0" tIns="0" rIns="0" bIns="0" anchor="ctr">
            <a:noAutofit/>
          </a:bodyPr>
          <a:lstStyle>
            <a:lvl1pPr marL="0" indent="0" algn="ctr">
              <a:buNone/>
              <a:defRPr sz="1599" b="1" i="0" baseline="0">
                <a:solidFill>
                  <a:schemeClr val="bg1">
                    <a:lumMod val="75000"/>
                  </a:schemeClr>
                </a:solidFill>
                <a:latin typeface="+mn-lt"/>
              </a:defRPr>
            </a:lvl1pPr>
            <a:lvl2pPr marL="609367" indent="0">
              <a:buNone/>
              <a:defRPr sz="1599"/>
            </a:lvl2pPr>
            <a:lvl3pPr marL="1218732" indent="0">
              <a:buNone/>
              <a:defRPr sz="1333"/>
            </a:lvl3pPr>
            <a:lvl4pPr marL="1828099" indent="0">
              <a:buNone/>
              <a:defRPr sz="1200"/>
            </a:lvl4pPr>
            <a:lvl5pPr marL="2437464" indent="0">
              <a:buNone/>
              <a:defRPr sz="1200"/>
            </a:lvl5pPr>
            <a:lvl6pPr marL="3046830" indent="0">
              <a:buNone/>
              <a:defRPr sz="1200"/>
            </a:lvl6pPr>
            <a:lvl7pPr marL="3656197" indent="0">
              <a:buNone/>
              <a:defRPr sz="1200"/>
            </a:lvl7pPr>
            <a:lvl8pPr marL="4265563" indent="0">
              <a:buNone/>
              <a:defRPr sz="1200"/>
            </a:lvl8pPr>
            <a:lvl9pPr marL="4874929" indent="0">
              <a:buNone/>
              <a:defRPr sz="1200"/>
            </a:lvl9pPr>
          </a:lstStyle>
          <a:p>
            <a:pPr lvl="0"/>
            <a:r>
              <a:rPr lang="en-US" dirty="0"/>
              <a:t>Subtext Goes Here</a:t>
            </a:r>
          </a:p>
        </p:txBody>
      </p:sp>
      <p:sp>
        <p:nvSpPr>
          <p:cNvPr id="8" name="Flowchart: Off-page Connector 6"/>
          <p:cNvSpPr/>
          <p:nvPr userDrawn="1"/>
        </p:nvSpPr>
        <p:spPr>
          <a:xfrm rot="5400000">
            <a:off x="11705984" y="6244110"/>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3" dirty="0"/>
          </a:p>
        </p:txBody>
      </p:sp>
      <p:sp>
        <p:nvSpPr>
          <p:cNvPr id="9" name="Slide Number Placeholder 4"/>
          <p:cNvSpPr txBox="1">
            <a:spLocks/>
          </p:cNvSpPr>
          <p:nvPr userDrawn="1"/>
        </p:nvSpPr>
        <p:spPr>
          <a:xfrm>
            <a:off x="11667902" y="6337837"/>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z="1599" smtClean="0"/>
              <a:pPr/>
              <a:t>‹#›</a:t>
            </a:fld>
            <a:endParaRPr lang="en-US" sz="1599" dirty="0"/>
          </a:p>
        </p:txBody>
      </p:sp>
    </p:spTree>
    <p:extLst>
      <p:ext uri="{BB962C8B-B14F-4D97-AF65-F5344CB8AC3E}">
        <p14:creationId xmlns:p14="http://schemas.microsoft.com/office/powerpoint/2010/main" val="36409445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91" y="150970"/>
            <a:ext cx="356410"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7"/>
          </a:p>
        </p:txBody>
      </p:sp>
      <p:sp>
        <p:nvSpPr>
          <p:cNvPr id="27" name="Round Diagonal Corner Rectangle 26"/>
          <p:cNvSpPr/>
          <p:nvPr userDrawn="1"/>
        </p:nvSpPr>
        <p:spPr>
          <a:xfrm>
            <a:off x="11665322" y="128916"/>
            <a:ext cx="356410"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7"/>
          </a:p>
        </p:txBody>
      </p:sp>
      <p:sp>
        <p:nvSpPr>
          <p:cNvPr id="30" name="Slide Number Placeholder 5"/>
          <p:cNvSpPr txBox="1">
            <a:spLocks/>
          </p:cNvSpPr>
          <p:nvPr userDrawn="1"/>
        </p:nvSpPr>
        <p:spPr>
          <a:xfrm>
            <a:off x="11631256" y="173195"/>
            <a:ext cx="431790" cy="191932"/>
          </a:xfrm>
          <a:prstGeom prst="rect">
            <a:avLst/>
          </a:prstGeom>
        </p:spPr>
        <p:txBody>
          <a:bodyPr vert="horz" lIns="91435" tIns="45718" rIns="91435" bIns="45718"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800" b="0" i="0" smtClean="0">
                <a:solidFill>
                  <a:srgbClr val="FEFEFE"/>
                </a:solidFill>
                <a:latin typeface="Montserrat" charset="0"/>
                <a:ea typeface="Montserrat" charset="0"/>
                <a:cs typeface="Montserrat" charset="0"/>
              </a:rPr>
              <a:pPr algn="ctr"/>
              <a:t>‹#›</a:t>
            </a:fld>
            <a:endParaRPr lang="en-US" sz="800" b="0" i="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11630385" y="6542411"/>
            <a:ext cx="390166"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7">
                <a:solidFill>
                  <a:schemeClr val="tx1"/>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7">
                <a:solidFill>
                  <a:schemeClr val="tx1"/>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2" y="6514090"/>
            <a:ext cx="2998268" cy="203846"/>
          </a:xfr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139" indent="0" algn="r">
              <a:buNone/>
              <a:defRPr sz="800" b="0" i="0">
                <a:solidFill>
                  <a:schemeClr val="bg2"/>
                </a:solidFill>
                <a:latin typeface="Montserrat Light" charset="0"/>
                <a:ea typeface="Montserrat Light" charset="0"/>
                <a:cs typeface="Montserrat Light" charset="0"/>
              </a:defRPr>
            </a:lvl2pPr>
            <a:lvl3pPr marL="914277" indent="0" algn="r">
              <a:buNone/>
              <a:defRPr sz="800" b="0" i="0">
                <a:solidFill>
                  <a:schemeClr val="bg2"/>
                </a:solidFill>
                <a:latin typeface="Montserrat Light" charset="0"/>
                <a:ea typeface="Montserrat Light" charset="0"/>
                <a:cs typeface="Montserrat Light" charset="0"/>
              </a:defRPr>
            </a:lvl3pPr>
            <a:lvl4pPr marL="1371416" indent="0" algn="r">
              <a:buNone/>
              <a:defRPr sz="800" b="0" i="0">
                <a:solidFill>
                  <a:schemeClr val="bg2"/>
                </a:solidFill>
                <a:latin typeface="Montserrat Light" charset="0"/>
                <a:ea typeface="Montserrat Light" charset="0"/>
                <a:cs typeface="Montserrat Light" charset="0"/>
              </a:defRPr>
            </a:lvl4pPr>
            <a:lvl5pPr marL="1828555"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22185076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4"/>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8D02E6-CE5A-4EEE-B713-FDA40B14BCC4}" type="slidenum">
              <a:rPr lang="en-US"/>
              <a:pPr>
                <a:defRPr/>
              </a:pPr>
              <a:t>‹#›</a:t>
            </a:fld>
            <a:endParaRPr lang="en-US"/>
          </a:p>
        </p:txBody>
      </p:sp>
    </p:spTree>
    <p:extLst>
      <p:ext uri="{BB962C8B-B14F-4D97-AF65-F5344CB8AC3E}">
        <p14:creationId xmlns:p14="http://schemas.microsoft.com/office/powerpoint/2010/main" val="16270867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C13E-88D6-3378-E1EA-014233A72D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F41FEB-E6BB-5EE9-2332-34E74EC22A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B8211D-0D12-38F1-CAB5-A1A3EF05A0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38C0D6-0A53-BE95-289D-F70AE4DB63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4B818F-332A-87FC-D906-EEDDABAC92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B40C0D-BC2A-C38D-A2F0-FB93EDC8FA57}"/>
              </a:ext>
            </a:extLst>
          </p:cNvPr>
          <p:cNvSpPr>
            <a:spLocks noGrp="1"/>
          </p:cNvSpPr>
          <p:nvPr>
            <p:ph type="dt" sz="half" idx="10"/>
          </p:nvPr>
        </p:nvSpPr>
        <p:spPr/>
        <p:txBody>
          <a:bodyPr/>
          <a:lstStyle/>
          <a:p>
            <a:fld id="{50C2B2AD-73D1-413A-87DE-8FAB79A29D4B}" type="datetimeFigureOut">
              <a:rPr lang="en-US" smtClean="0"/>
              <a:t>7/29/2024</a:t>
            </a:fld>
            <a:endParaRPr lang="en-US"/>
          </a:p>
        </p:txBody>
      </p:sp>
      <p:sp>
        <p:nvSpPr>
          <p:cNvPr id="8" name="Footer Placeholder 7">
            <a:extLst>
              <a:ext uri="{FF2B5EF4-FFF2-40B4-BE49-F238E27FC236}">
                <a16:creationId xmlns:a16="http://schemas.microsoft.com/office/drawing/2014/main" id="{2BBF1442-6851-A6E2-33E3-C196EB5D4B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BB623E-E63A-F2B3-6128-084493F1A927}"/>
              </a:ext>
            </a:extLst>
          </p:cNvPr>
          <p:cNvSpPr>
            <a:spLocks noGrp="1"/>
          </p:cNvSpPr>
          <p:nvPr>
            <p:ph type="sldNum" sz="quarter" idx="12"/>
          </p:nvPr>
        </p:nvSpPr>
        <p:spPr/>
        <p:txBody>
          <a:bodyPr/>
          <a:lstStyle/>
          <a:p>
            <a:fld id="{49B7CBF4-78DA-4D65-BAFF-809F18C7FE82}" type="slidenum">
              <a:rPr lang="en-US" smtClean="0"/>
              <a:t>‹#›</a:t>
            </a:fld>
            <a:endParaRPr lang="en-US"/>
          </a:p>
        </p:txBody>
      </p:sp>
    </p:spTree>
    <p:extLst>
      <p:ext uri="{BB962C8B-B14F-4D97-AF65-F5344CB8AC3E}">
        <p14:creationId xmlns:p14="http://schemas.microsoft.com/office/powerpoint/2010/main" val="36311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6E0D3-710B-3545-F021-9FF08DF97D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DC042A-1DEE-3CDD-CEA7-A20B344B7659}"/>
              </a:ext>
            </a:extLst>
          </p:cNvPr>
          <p:cNvSpPr>
            <a:spLocks noGrp="1"/>
          </p:cNvSpPr>
          <p:nvPr>
            <p:ph type="dt" sz="half" idx="10"/>
          </p:nvPr>
        </p:nvSpPr>
        <p:spPr/>
        <p:txBody>
          <a:bodyPr/>
          <a:lstStyle/>
          <a:p>
            <a:fld id="{50C2B2AD-73D1-413A-87DE-8FAB79A29D4B}" type="datetimeFigureOut">
              <a:rPr lang="en-US" smtClean="0"/>
              <a:t>7/29/2024</a:t>
            </a:fld>
            <a:endParaRPr lang="en-US"/>
          </a:p>
        </p:txBody>
      </p:sp>
      <p:sp>
        <p:nvSpPr>
          <p:cNvPr id="4" name="Footer Placeholder 3">
            <a:extLst>
              <a:ext uri="{FF2B5EF4-FFF2-40B4-BE49-F238E27FC236}">
                <a16:creationId xmlns:a16="http://schemas.microsoft.com/office/drawing/2014/main" id="{C3166CB6-2D96-7B8B-AE20-4A6EE83FE4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C6CF71-A3F5-EECE-918D-9A28B580CF5C}"/>
              </a:ext>
            </a:extLst>
          </p:cNvPr>
          <p:cNvSpPr>
            <a:spLocks noGrp="1"/>
          </p:cNvSpPr>
          <p:nvPr>
            <p:ph type="sldNum" sz="quarter" idx="12"/>
          </p:nvPr>
        </p:nvSpPr>
        <p:spPr/>
        <p:txBody>
          <a:bodyPr/>
          <a:lstStyle/>
          <a:p>
            <a:fld id="{49B7CBF4-78DA-4D65-BAFF-809F18C7FE82}" type="slidenum">
              <a:rPr lang="en-US" smtClean="0"/>
              <a:t>‹#›</a:t>
            </a:fld>
            <a:endParaRPr lang="en-US"/>
          </a:p>
        </p:txBody>
      </p:sp>
    </p:spTree>
    <p:extLst>
      <p:ext uri="{BB962C8B-B14F-4D97-AF65-F5344CB8AC3E}">
        <p14:creationId xmlns:p14="http://schemas.microsoft.com/office/powerpoint/2010/main" val="623232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D4E9D6-9DDD-EABD-8660-936D8AA6C637}"/>
              </a:ext>
            </a:extLst>
          </p:cNvPr>
          <p:cNvSpPr>
            <a:spLocks noGrp="1"/>
          </p:cNvSpPr>
          <p:nvPr>
            <p:ph type="dt" sz="half" idx="10"/>
          </p:nvPr>
        </p:nvSpPr>
        <p:spPr/>
        <p:txBody>
          <a:bodyPr/>
          <a:lstStyle/>
          <a:p>
            <a:fld id="{50C2B2AD-73D1-413A-87DE-8FAB79A29D4B}" type="datetimeFigureOut">
              <a:rPr lang="en-US" smtClean="0"/>
              <a:t>7/29/2024</a:t>
            </a:fld>
            <a:endParaRPr lang="en-US"/>
          </a:p>
        </p:txBody>
      </p:sp>
      <p:sp>
        <p:nvSpPr>
          <p:cNvPr id="3" name="Footer Placeholder 2">
            <a:extLst>
              <a:ext uri="{FF2B5EF4-FFF2-40B4-BE49-F238E27FC236}">
                <a16:creationId xmlns:a16="http://schemas.microsoft.com/office/drawing/2014/main" id="{65F59D23-41FB-C3F0-0581-73A60FCD93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6B0E7E-5FE0-5177-1FCC-BE27C22E4C7C}"/>
              </a:ext>
            </a:extLst>
          </p:cNvPr>
          <p:cNvSpPr>
            <a:spLocks noGrp="1"/>
          </p:cNvSpPr>
          <p:nvPr>
            <p:ph type="sldNum" sz="quarter" idx="12"/>
          </p:nvPr>
        </p:nvSpPr>
        <p:spPr/>
        <p:txBody>
          <a:bodyPr/>
          <a:lstStyle/>
          <a:p>
            <a:fld id="{49B7CBF4-78DA-4D65-BAFF-809F18C7FE82}" type="slidenum">
              <a:rPr lang="en-US" smtClean="0"/>
              <a:t>‹#›</a:t>
            </a:fld>
            <a:endParaRPr lang="en-US"/>
          </a:p>
        </p:txBody>
      </p:sp>
    </p:spTree>
    <p:extLst>
      <p:ext uri="{BB962C8B-B14F-4D97-AF65-F5344CB8AC3E}">
        <p14:creationId xmlns:p14="http://schemas.microsoft.com/office/powerpoint/2010/main" val="433478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9E098-A910-5843-6403-41F74D00E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4BD590-C42F-11C8-9BF4-678886D392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1DE7CF-02FE-BBD1-CEC2-386D9E3AA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2D32A8-F5B3-61EC-BB2F-DAAF36C4F296}"/>
              </a:ext>
            </a:extLst>
          </p:cNvPr>
          <p:cNvSpPr>
            <a:spLocks noGrp="1"/>
          </p:cNvSpPr>
          <p:nvPr>
            <p:ph type="dt" sz="half" idx="10"/>
          </p:nvPr>
        </p:nvSpPr>
        <p:spPr/>
        <p:txBody>
          <a:bodyPr/>
          <a:lstStyle/>
          <a:p>
            <a:fld id="{50C2B2AD-73D1-413A-87DE-8FAB79A29D4B}" type="datetimeFigureOut">
              <a:rPr lang="en-US" smtClean="0"/>
              <a:t>7/29/2024</a:t>
            </a:fld>
            <a:endParaRPr lang="en-US"/>
          </a:p>
        </p:txBody>
      </p:sp>
      <p:sp>
        <p:nvSpPr>
          <p:cNvPr id="6" name="Footer Placeholder 5">
            <a:extLst>
              <a:ext uri="{FF2B5EF4-FFF2-40B4-BE49-F238E27FC236}">
                <a16:creationId xmlns:a16="http://schemas.microsoft.com/office/drawing/2014/main" id="{8FEC7DBB-DDCB-0A6E-8AAA-3D96176CB0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E077D3-0E0A-0010-56C6-576B00352876}"/>
              </a:ext>
            </a:extLst>
          </p:cNvPr>
          <p:cNvSpPr>
            <a:spLocks noGrp="1"/>
          </p:cNvSpPr>
          <p:nvPr>
            <p:ph type="sldNum" sz="quarter" idx="12"/>
          </p:nvPr>
        </p:nvSpPr>
        <p:spPr/>
        <p:txBody>
          <a:bodyPr/>
          <a:lstStyle/>
          <a:p>
            <a:fld id="{49B7CBF4-78DA-4D65-BAFF-809F18C7FE82}" type="slidenum">
              <a:rPr lang="en-US" smtClean="0"/>
              <a:t>‹#›</a:t>
            </a:fld>
            <a:endParaRPr lang="en-US"/>
          </a:p>
        </p:txBody>
      </p:sp>
    </p:spTree>
    <p:extLst>
      <p:ext uri="{BB962C8B-B14F-4D97-AF65-F5344CB8AC3E}">
        <p14:creationId xmlns:p14="http://schemas.microsoft.com/office/powerpoint/2010/main" val="589393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F230-2EB6-2ECE-78C4-339665C0BE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39EB60-F451-568C-B89A-8FCE8632F5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323851-7055-38A8-3A80-C7DCEB1DD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DA74B-81B1-21F2-CC09-78E3D80DB0ED}"/>
              </a:ext>
            </a:extLst>
          </p:cNvPr>
          <p:cNvSpPr>
            <a:spLocks noGrp="1"/>
          </p:cNvSpPr>
          <p:nvPr>
            <p:ph type="dt" sz="half" idx="10"/>
          </p:nvPr>
        </p:nvSpPr>
        <p:spPr/>
        <p:txBody>
          <a:bodyPr/>
          <a:lstStyle/>
          <a:p>
            <a:fld id="{50C2B2AD-73D1-413A-87DE-8FAB79A29D4B}" type="datetimeFigureOut">
              <a:rPr lang="en-US" smtClean="0"/>
              <a:t>7/29/2024</a:t>
            </a:fld>
            <a:endParaRPr lang="en-US"/>
          </a:p>
        </p:txBody>
      </p:sp>
      <p:sp>
        <p:nvSpPr>
          <p:cNvPr id="6" name="Footer Placeholder 5">
            <a:extLst>
              <a:ext uri="{FF2B5EF4-FFF2-40B4-BE49-F238E27FC236}">
                <a16:creationId xmlns:a16="http://schemas.microsoft.com/office/drawing/2014/main" id="{3EE953CB-F918-01CD-A45D-D4D1F17EEF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CCF48F-1BD4-6B57-A185-0A351F878C91}"/>
              </a:ext>
            </a:extLst>
          </p:cNvPr>
          <p:cNvSpPr>
            <a:spLocks noGrp="1"/>
          </p:cNvSpPr>
          <p:nvPr>
            <p:ph type="sldNum" sz="quarter" idx="12"/>
          </p:nvPr>
        </p:nvSpPr>
        <p:spPr/>
        <p:txBody>
          <a:bodyPr/>
          <a:lstStyle/>
          <a:p>
            <a:fld id="{49B7CBF4-78DA-4D65-BAFF-809F18C7FE82}" type="slidenum">
              <a:rPr lang="en-US" smtClean="0"/>
              <a:t>‹#›</a:t>
            </a:fld>
            <a:endParaRPr lang="en-US"/>
          </a:p>
        </p:txBody>
      </p:sp>
    </p:spTree>
    <p:extLst>
      <p:ext uri="{BB962C8B-B14F-4D97-AF65-F5344CB8AC3E}">
        <p14:creationId xmlns:p14="http://schemas.microsoft.com/office/powerpoint/2010/main" val="120889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3.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7.png"/><Relationship Id="rId2" Type="http://schemas.openxmlformats.org/officeDocument/2006/relationships/slideLayout" Target="../slideLayouts/slideLayout34.xml"/><Relationship Id="rId16" Type="http://schemas.openxmlformats.org/officeDocument/2006/relationships/theme" Target="../theme/theme5.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74D811-D447-8797-7622-4E27C9BE16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DABA62-9713-E2F2-7958-8AA22741A7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AE13A-230B-6D49-DC98-25E378188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2B2AD-73D1-413A-87DE-8FAB79A29D4B}" type="datetimeFigureOut">
              <a:rPr lang="en-US" smtClean="0"/>
              <a:t>7/29/2024</a:t>
            </a:fld>
            <a:endParaRPr lang="en-US"/>
          </a:p>
        </p:txBody>
      </p:sp>
      <p:sp>
        <p:nvSpPr>
          <p:cNvPr id="5" name="Footer Placeholder 4">
            <a:extLst>
              <a:ext uri="{FF2B5EF4-FFF2-40B4-BE49-F238E27FC236}">
                <a16:creationId xmlns:a16="http://schemas.microsoft.com/office/drawing/2014/main" id="{32B26EFF-C24F-5903-FF54-761496E3B5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0A1172-62F5-7A99-88A8-ACDCD14138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7CBF4-78DA-4D65-BAFF-809F18C7FE82}" type="slidenum">
              <a:rPr lang="en-US" smtClean="0"/>
              <a:t>‹#›</a:t>
            </a:fld>
            <a:endParaRPr lang="en-US"/>
          </a:p>
        </p:txBody>
      </p:sp>
    </p:spTree>
    <p:extLst>
      <p:ext uri="{BB962C8B-B14F-4D97-AF65-F5344CB8AC3E}">
        <p14:creationId xmlns:p14="http://schemas.microsoft.com/office/powerpoint/2010/main" val="4148010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AutoShape 3"/>
          <p:cNvSpPr>
            <a:spLocks noChangeAspect="1" noChangeArrowheads="1" noTextEdit="1"/>
          </p:cNvSpPr>
          <p:nvPr userDrawn="1"/>
        </p:nvSpPr>
        <p:spPr bwMode="auto">
          <a:xfrm>
            <a:off x="4762" y="0"/>
            <a:ext cx="12192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14" tIns="22857" rIns="45714" bIns="22857" numCol="1" anchor="t" anchorCtr="0" compatLnSpc="1">
            <a:prstTxWarp prst="textNoShape">
              <a:avLst/>
            </a:prstTxWarp>
          </a:bodyPr>
          <a:lstStyle/>
          <a:p>
            <a:endParaRPr lang="en-US" sz="900"/>
          </a:p>
        </p:txBody>
      </p:sp>
      <p:pic>
        <p:nvPicPr>
          <p:cNvPr id="1029" name="Picture 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556" y="15082"/>
            <a:ext cx="121920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6"/>
          <p:cNvSpPr>
            <a:spLocks/>
          </p:cNvSpPr>
          <p:nvPr userDrawn="1"/>
        </p:nvSpPr>
        <p:spPr bwMode="auto">
          <a:xfrm>
            <a:off x="4762" y="1588"/>
            <a:ext cx="12192000" cy="703263"/>
          </a:xfrm>
          <a:custGeom>
            <a:avLst/>
            <a:gdLst>
              <a:gd name="T0" fmla="*/ 0 w 7680"/>
              <a:gd name="T1" fmla="*/ 0 h 440"/>
              <a:gd name="T2" fmla="*/ 0 w 7680"/>
              <a:gd name="T3" fmla="*/ 40 h 440"/>
              <a:gd name="T4" fmla="*/ 0 w 7680"/>
              <a:gd name="T5" fmla="*/ 40 h 440"/>
              <a:gd name="T6" fmla="*/ 140 w 7680"/>
              <a:gd name="T7" fmla="*/ 40 h 440"/>
              <a:gd name="T8" fmla="*/ 200 w 7680"/>
              <a:gd name="T9" fmla="*/ 100 h 440"/>
              <a:gd name="T10" fmla="*/ 200 w 7680"/>
              <a:gd name="T11" fmla="*/ 380 h 440"/>
              <a:gd name="T12" fmla="*/ 201 w 7680"/>
              <a:gd name="T13" fmla="*/ 380 h 440"/>
              <a:gd name="T14" fmla="*/ 261 w 7680"/>
              <a:gd name="T15" fmla="*/ 440 h 440"/>
              <a:gd name="T16" fmla="*/ 541 w 7680"/>
              <a:gd name="T17" fmla="*/ 440 h 440"/>
              <a:gd name="T18" fmla="*/ 601 w 7680"/>
              <a:gd name="T19" fmla="*/ 380 h 440"/>
              <a:gd name="T20" fmla="*/ 601 w 7680"/>
              <a:gd name="T21" fmla="*/ 106 h 440"/>
              <a:gd name="T22" fmla="*/ 601 w 7680"/>
              <a:gd name="T23" fmla="*/ 106 h 440"/>
              <a:gd name="T24" fmla="*/ 601 w 7680"/>
              <a:gd name="T25" fmla="*/ 100 h 440"/>
              <a:gd name="T26" fmla="*/ 661 w 7680"/>
              <a:gd name="T27" fmla="*/ 40 h 440"/>
              <a:gd name="T28" fmla="*/ 676 w 7680"/>
              <a:gd name="T29" fmla="*/ 40 h 440"/>
              <a:gd name="T30" fmla="*/ 676 w 7680"/>
              <a:gd name="T31" fmla="*/ 40 h 440"/>
              <a:gd name="T32" fmla="*/ 7680 w 7680"/>
              <a:gd name="T33" fmla="*/ 40 h 440"/>
              <a:gd name="T34" fmla="*/ 7680 w 7680"/>
              <a:gd name="T35" fmla="*/ 0 h 440"/>
              <a:gd name="T36" fmla="*/ 0 w 7680"/>
              <a:gd name="T37"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0" h="44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13" name="Freeform 7"/>
          <p:cNvSpPr>
            <a:spLocks/>
          </p:cNvSpPr>
          <p:nvPr userDrawn="1"/>
        </p:nvSpPr>
        <p:spPr bwMode="auto">
          <a:xfrm>
            <a:off x="1011106" y="116682"/>
            <a:ext cx="603171" cy="607219"/>
          </a:xfrm>
          <a:custGeom>
            <a:avLst/>
            <a:gdLst>
              <a:gd name="T0" fmla="*/ 380 w 380"/>
              <a:gd name="T1" fmla="*/ 320 h 380"/>
              <a:gd name="T2" fmla="*/ 320 w 380"/>
              <a:gd name="T3" fmla="*/ 380 h 380"/>
              <a:gd name="T4" fmla="*/ 60 w 380"/>
              <a:gd name="T5" fmla="*/ 380 h 380"/>
              <a:gd name="T6" fmla="*/ 0 w 380"/>
              <a:gd name="T7" fmla="*/ 320 h 380"/>
              <a:gd name="T8" fmla="*/ 0 w 380"/>
              <a:gd name="T9" fmla="*/ 60 h 380"/>
              <a:gd name="T10" fmla="*/ 60 w 380"/>
              <a:gd name="T11" fmla="*/ 0 h 380"/>
              <a:gd name="T12" fmla="*/ 320 w 380"/>
              <a:gd name="T13" fmla="*/ 0 h 380"/>
              <a:gd name="T14" fmla="*/ 380 w 380"/>
              <a:gd name="T15" fmla="*/ 60 h 380"/>
              <a:gd name="T16" fmla="*/ 380 w 380"/>
              <a:gd name="T17" fmla="*/ 32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pic>
        <p:nvPicPr>
          <p:cNvPr id="1032"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04757" y="111125"/>
            <a:ext cx="61428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9"/>
          <p:cNvSpPr>
            <a:spLocks/>
          </p:cNvSpPr>
          <p:nvPr userDrawn="1"/>
        </p:nvSpPr>
        <p:spPr bwMode="auto">
          <a:xfrm>
            <a:off x="1650785" y="116682"/>
            <a:ext cx="10545977" cy="607219"/>
          </a:xfrm>
          <a:custGeom>
            <a:avLst/>
            <a:gdLst>
              <a:gd name="T0" fmla="*/ 6643 w 6643"/>
              <a:gd name="T1" fmla="*/ 380 h 380"/>
              <a:gd name="T2" fmla="*/ 60 w 6643"/>
              <a:gd name="T3" fmla="*/ 380 h 380"/>
              <a:gd name="T4" fmla="*/ 0 w 6643"/>
              <a:gd name="T5" fmla="*/ 320 h 380"/>
              <a:gd name="T6" fmla="*/ 0 w 6643"/>
              <a:gd name="T7" fmla="*/ 60 h 380"/>
              <a:gd name="T8" fmla="*/ 60 w 6643"/>
              <a:gd name="T9" fmla="*/ 0 h 380"/>
              <a:gd name="T10" fmla="*/ 6643 w 6643"/>
              <a:gd name="T11" fmla="*/ 0 h 380"/>
              <a:gd name="T12" fmla="*/ 6643 w 6643"/>
              <a:gd name="T13" fmla="*/ 380 h 380"/>
            </a:gdLst>
            <a:ahLst/>
            <a:cxnLst>
              <a:cxn ang="0">
                <a:pos x="T0" y="T1"/>
              </a:cxn>
              <a:cxn ang="0">
                <a:pos x="T2" y="T3"/>
              </a:cxn>
              <a:cxn ang="0">
                <a:pos x="T4" y="T5"/>
              </a:cxn>
              <a:cxn ang="0">
                <a:pos x="T6" y="T7"/>
              </a:cxn>
              <a:cxn ang="0">
                <a:pos x="T8" y="T9"/>
              </a:cxn>
              <a:cxn ang="0">
                <a:pos x="T10" y="T11"/>
              </a:cxn>
              <a:cxn ang="0">
                <a:pos x="T12" y="T13"/>
              </a:cxn>
            </a:cxnLst>
            <a:rect l="0" t="0" r="r" b="b"/>
            <a:pathLst>
              <a:path w="6643" h="380">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pic>
        <p:nvPicPr>
          <p:cNvPr id="1034"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645230" y="111125"/>
            <a:ext cx="1055391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645230" y="111125"/>
            <a:ext cx="1055391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719785" y="125413"/>
            <a:ext cx="28571" cy="58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3"/>
          <p:cNvSpPr>
            <a:spLocks/>
          </p:cNvSpPr>
          <p:nvPr userDrawn="1"/>
        </p:nvSpPr>
        <p:spPr bwMode="auto">
          <a:xfrm>
            <a:off x="458728" y="234950"/>
            <a:ext cx="365077" cy="113507"/>
          </a:xfrm>
          <a:custGeom>
            <a:avLst/>
            <a:gdLst>
              <a:gd name="T0" fmla="*/ 135 w 230"/>
              <a:gd name="T1" fmla="*/ 64 h 71"/>
              <a:gd name="T2" fmla="*/ 120 w 230"/>
              <a:gd name="T3" fmla="*/ 71 h 71"/>
              <a:gd name="T4" fmla="*/ 2 w 230"/>
              <a:gd name="T5" fmla="*/ 62 h 71"/>
              <a:gd name="T6" fmla="*/ 11 w 230"/>
              <a:gd name="T7" fmla="*/ 54 h 71"/>
              <a:gd name="T8" fmla="*/ 105 w 230"/>
              <a:gd name="T9" fmla="*/ 2 h 71"/>
              <a:gd name="T10" fmla="*/ 115 w 230"/>
              <a:gd name="T11" fmla="*/ 0 h 71"/>
              <a:gd name="T12" fmla="*/ 227 w 230"/>
              <a:gd name="T13" fmla="*/ 9 h 71"/>
              <a:gd name="T14" fmla="*/ 228 w 230"/>
              <a:gd name="T15" fmla="*/ 12 h 71"/>
              <a:gd name="T16" fmla="*/ 135 w 230"/>
              <a:gd name="T17"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71">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16" name="Freeform 14"/>
          <p:cNvSpPr>
            <a:spLocks noEditPoints="1"/>
          </p:cNvSpPr>
          <p:nvPr userDrawn="1"/>
        </p:nvSpPr>
        <p:spPr bwMode="auto">
          <a:xfrm>
            <a:off x="525394" y="351632"/>
            <a:ext cx="92063" cy="116682"/>
          </a:xfrm>
          <a:custGeom>
            <a:avLst/>
            <a:gdLst>
              <a:gd name="T0" fmla="*/ 44 w 58"/>
              <a:gd name="T1" fmla="*/ 73 h 73"/>
              <a:gd name="T2" fmla="*/ 42 w 58"/>
              <a:gd name="T3" fmla="*/ 72 h 73"/>
              <a:gd name="T4" fmla="*/ 22 w 58"/>
              <a:gd name="T5" fmla="*/ 61 h 73"/>
              <a:gd name="T6" fmla="*/ 5 w 58"/>
              <a:gd name="T7" fmla="*/ 69 h 73"/>
              <a:gd name="T8" fmla="*/ 2 w 58"/>
              <a:gd name="T9" fmla="*/ 69 h 73"/>
              <a:gd name="T10" fmla="*/ 0 w 58"/>
              <a:gd name="T11" fmla="*/ 66 h 73"/>
              <a:gd name="T12" fmla="*/ 0 w 58"/>
              <a:gd name="T13" fmla="*/ 16 h 73"/>
              <a:gd name="T14" fmla="*/ 14 w 58"/>
              <a:gd name="T15" fmla="*/ 0 h 73"/>
              <a:gd name="T16" fmla="*/ 15 w 58"/>
              <a:gd name="T17" fmla="*/ 0 h 73"/>
              <a:gd name="T18" fmla="*/ 55 w 58"/>
              <a:gd name="T19" fmla="*/ 2 h 73"/>
              <a:gd name="T20" fmla="*/ 58 w 58"/>
              <a:gd name="T21" fmla="*/ 6 h 73"/>
              <a:gd name="T22" fmla="*/ 56 w 58"/>
              <a:gd name="T23" fmla="*/ 9 h 73"/>
              <a:gd name="T24" fmla="*/ 47 w 58"/>
              <a:gd name="T25" fmla="*/ 19 h 73"/>
              <a:gd name="T26" fmla="*/ 47 w 58"/>
              <a:gd name="T27" fmla="*/ 69 h 73"/>
              <a:gd name="T28" fmla="*/ 45 w 58"/>
              <a:gd name="T29" fmla="*/ 72 h 73"/>
              <a:gd name="T30" fmla="*/ 44 w 58"/>
              <a:gd name="T31" fmla="*/ 73 h 73"/>
              <a:gd name="T32" fmla="*/ 22 w 58"/>
              <a:gd name="T33" fmla="*/ 53 h 73"/>
              <a:gd name="T34" fmla="*/ 24 w 58"/>
              <a:gd name="T35" fmla="*/ 54 h 73"/>
              <a:gd name="T36" fmla="*/ 40 w 58"/>
              <a:gd name="T37" fmla="*/ 63 h 73"/>
              <a:gd name="T38" fmla="*/ 40 w 58"/>
              <a:gd name="T39" fmla="*/ 19 h 73"/>
              <a:gd name="T40" fmla="*/ 44 w 58"/>
              <a:gd name="T41" fmla="*/ 9 h 73"/>
              <a:gd name="T42" fmla="*/ 15 w 58"/>
              <a:gd name="T43" fmla="*/ 7 h 73"/>
              <a:gd name="T44" fmla="*/ 7 w 58"/>
              <a:gd name="T45" fmla="*/ 16 h 73"/>
              <a:gd name="T46" fmla="*/ 7 w 58"/>
              <a:gd name="T47" fmla="*/ 61 h 73"/>
              <a:gd name="T48" fmla="*/ 21 w 58"/>
              <a:gd name="T49" fmla="*/ 54 h 73"/>
              <a:gd name="T50" fmla="*/ 22 w 58"/>
              <a:gd name="T51"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73">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17" name="Freeform 15"/>
          <p:cNvSpPr>
            <a:spLocks/>
          </p:cNvSpPr>
          <p:nvPr userDrawn="1"/>
        </p:nvSpPr>
        <p:spPr bwMode="auto">
          <a:xfrm>
            <a:off x="452379" y="323057"/>
            <a:ext cx="65079" cy="77788"/>
          </a:xfrm>
          <a:custGeom>
            <a:avLst/>
            <a:gdLst>
              <a:gd name="T0" fmla="*/ 41 w 41"/>
              <a:gd name="T1" fmla="*/ 42 h 49"/>
              <a:gd name="T2" fmla="*/ 16 w 41"/>
              <a:gd name="T3" fmla="*/ 40 h 49"/>
              <a:gd name="T4" fmla="*/ 7 w 41"/>
              <a:gd name="T5" fmla="*/ 24 h 49"/>
              <a:gd name="T6" fmla="*/ 17 w 41"/>
              <a:gd name="T7" fmla="*/ 7 h 49"/>
              <a:gd name="T8" fmla="*/ 20 w 41"/>
              <a:gd name="T9" fmla="*/ 3 h 49"/>
              <a:gd name="T10" fmla="*/ 16 w 41"/>
              <a:gd name="T11" fmla="*/ 0 h 49"/>
              <a:gd name="T12" fmla="*/ 0 w 41"/>
              <a:gd name="T13" fmla="*/ 24 h 49"/>
              <a:gd name="T14" fmla="*/ 15 w 41"/>
              <a:gd name="T15" fmla="*/ 47 h 49"/>
              <a:gd name="T16" fmla="*/ 41 w 41"/>
              <a:gd name="T17" fmla="*/ 49 h 49"/>
              <a:gd name="T18" fmla="*/ 41 w 41"/>
              <a:gd name="T19" fmla="*/ 4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9">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18" name="Freeform 16"/>
          <p:cNvSpPr>
            <a:spLocks/>
          </p:cNvSpPr>
          <p:nvPr userDrawn="1"/>
        </p:nvSpPr>
        <p:spPr bwMode="auto">
          <a:xfrm>
            <a:off x="607933" y="302419"/>
            <a:ext cx="222221" cy="111125"/>
          </a:xfrm>
          <a:custGeom>
            <a:avLst/>
            <a:gdLst>
              <a:gd name="T0" fmla="*/ 139 w 140"/>
              <a:gd name="T1" fmla="*/ 2 h 70"/>
              <a:gd name="T2" fmla="*/ 135 w 140"/>
              <a:gd name="T3" fmla="*/ 1 h 70"/>
              <a:gd name="T4" fmla="*/ 41 w 140"/>
              <a:gd name="T5" fmla="*/ 61 h 70"/>
              <a:gd name="T6" fmla="*/ 29 w 140"/>
              <a:gd name="T7" fmla="*/ 63 h 70"/>
              <a:gd name="T8" fmla="*/ 0 w 140"/>
              <a:gd name="T9" fmla="*/ 60 h 70"/>
              <a:gd name="T10" fmla="*/ 0 w 140"/>
              <a:gd name="T11" fmla="*/ 67 h 70"/>
              <a:gd name="T12" fmla="*/ 28 w 140"/>
              <a:gd name="T13" fmla="*/ 70 h 70"/>
              <a:gd name="T14" fmla="*/ 30 w 140"/>
              <a:gd name="T15" fmla="*/ 70 h 70"/>
              <a:gd name="T16" fmla="*/ 44 w 140"/>
              <a:gd name="T17" fmla="*/ 67 h 70"/>
              <a:gd name="T18" fmla="*/ 138 w 140"/>
              <a:gd name="T19" fmla="*/ 7 h 70"/>
              <a:gd name="T20" fmla="*/ 139 w 140"/>
              <a:gd name="T21"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7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3" name="Freeform 17"/>
          <p:cNvSpPr>
            <a:spLocks/>
          </p:cNvSpPr>
          <p:nvPr userDrawn="1"/>
        </p:nvSpPr>
        <p:spPr bwMode="auto">
          <a:xfrm>
            <a:off x="438093" y="573882"/>
            <a:ext cx="53968" cy="66675"/>
          </a:xfrm>
          <a:custGeom>
            <a:avLst/>
            <a:gdLst>
              <a:gd name="T0" fmla="*/ 0 w 68"/>
              <a:gd name="T1" fmla="*/ 84 h 84"/>
              <a:gd name="T2" fmla="*/ 0 w 68"/>
              <a:gd name="T3" fmla="*/ 0 h 84"/>
              <a:gd name="T4" fmla="*/ 18 w 68"/>
              <a:gd name="T5" fmla="*/ 0 h 84"/>
              <a:gd name="T6" fmla="*/ 52 w 68"/>
              <a:gd name="T7" fmla="*/ 62 h 84"/>
              <a:gd name="T8" fmla="*/ 52 w 68"/>
              <a:gd name="T9" fmla="*/ 0 h 84"/>
              <a:gd name="T10" fmla="*/ 68 w 68"/>
              <a:gd name="T11" fmla="*/ 0 h 84"/>
              <a:gd name="T12" fmla="*/ 68 w 68"/>
              <a:gd name="T13" fmla="*/ 84 h 84"/>
              <a:gd name="T14" fmla="*/ 50 w 68"/>
              <a:gd name="T15" fmla="*/ 84 h 84"/>
              <a:gd name="T16" fmla="*/ 16 w 68"/>
              <a:gd name="T17" fmla="*/ 24 h 84"/>
              <a:gd name="T18" fmla="*/ 16 w 68"/>
              <a:gd name="T19" fmla="*/ 84 h 84"/>
              <a:gd name="T20" fmla="*/ 0 w 68"/>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84">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4" name="Freeform 18"/>
          <p:cNvSpPr>
            <a:spLocks/>
          </p:cNvSpPr>
          <p:nvPr userDrawn="1"/>
        </p:nvSpPr>
        <p:spPr bwMode="auto">
          <a:xfrm>
            <a:off x="501585" y="573882"/>
            <a:ext cx="69841" cy="68263"/>
          </a:xfrm>
          <a:custGeom>
            <a:avLst/>
            <a:gdLst>
              <a:gd name="T0" fmla="*/ 42 w 44"/>
              <a:gd name="T1" fmla="*/ 13 h 43"/>
              <a:gd name="T2" fmla="*/ 33 w 44"/>
              <a:gd name="T3" fmla="*/ 13 h 43"/>
              <a:gd name="T4" fmla="*/ 30 w 44"/>
              <a:gd name="T5" fmla="*/ 10 h 43"/>
              <a:gd name="T6" fmla="*/ 26 w 44"/>
              <a:gd name="T7" fmla="*/ 8 h 43"/>
              <a:gd name="T8" fmla="*/ 22 w 44"/>
              <a:gd name="T9" fmla="*/ 7 h 43"/>
              <a:gd name="T10" fmla="*/ 12 w 44"/>
              <a:gd name="T11" fmla="*/ 11 h 43"/>
              <a:gd name="T12" fmla="*/ 10 w 44"/>
              <a:gd name="T13" fmla="*/ 14 h 43"/>
              <a:gd name="T14" fmla="*/ 8 w 44"/>
              <a:gd name="T15" fmla="*/ 17 h 43"/>
              <a:gd name="T16" fmla="*/ 7 w 44"/>
              <a:gd name="T17" fmla="*/ 21 h 43"/>
              <a:gd name="T18" fmla="*/ 8 w 44"/>
              <a:gd name="T19" fmla="*/ 26 h 43"/>
              <a:gd name="T20" fmla="*/ 11 w 44"/>
              <a:gd name="T21" fmla="*/ 31 h 43"/>
              <a:gd name="T22" fmla="*/ 16 w 44"/>
              <a:gd name="T23" fmla="*/ 34 h 43"/>
              <a:gd name="T24" fmla="*/ 22 w 44"/>
              <a:gd name="T25" fmla="*/ 35 h 43"/>
              <a:gd name="T26" fmla="*/ 29 w 44"/>
              <a:gd name="T27" fmla="*/ 33 h 43"/>
              <a:gd name="T28" fmla="*/ 34 w 44"/>
              <a:gd name="T29" fmla="*/ 28 h 43"/>
              <a:gd name="T30" fmla="*/ 17 w 44"/>
              <a:gd name="T31" fmla="*/ 28 h 43"/>
              <a:gd name="T32" fmla="*/ 17 w 44"/>
              <a:gd name="T33" fmla="*/ 21 h 43"/>
              <a:gd name="T34" fmla="*/ 44 w 44"/>
              <a:gd name="T35" fmla="*/ 21 h 43"/>
              <a:gd name="T36" fmla="*/ 44 w 44"/>
              <a:gd name="T37" fmla="*/ 22 h 43"/>
              <a:gd name="T38" fmla="*/ 41 w 44"/>
              <a:gd name="T39" fmla="*/ 32 h 43"/>
              <a:gd name="T40" fmla="*/ 33 w 44"/>
              <a:gd name="T41" fmla="*/ 40 h 43"/>
              <a:gd name="T42" fmla="*/ 22 w 44"/>
              <a:gd name="T43" fmla="*/ 43 h 43"/>
              <a:gd name="T44" fmla="*/ 13 w 44"/>
              <a:gd name="T45" fmla="*/ 41 h 43"/>
              <a:gd name="T46" fmla="*/ 6 w 44"/>
              <a:gd name="T47" fmla="*/ 37 h 43"/>
              <a:gd name="T48" fmla="*/ 1 w 44"/>
              <a:gd name="T49" fmla="*/ 30 h 43"/>
              <a:gd name="T50" fmla="*/ 0 w 44"/>
              <a:gd name="T51" fmla="*/ 21 h 43"/>
              <a:gd name="T52" fmla="*/ 1 w 44"/>
              <a:gd name="T53" fmla="*/ 13 h 43"/>
              <a:gd name="T54" fmla="*/ 6 w 44"/>
              <a:gd name="T55" fmla="*/ 6 h 43"/>
              <a:gd name="T56" fmla="*/ 13 w 44"/>
              <a:gd name="T57" fmla="*/ 1 h 43"/>
              <a:gd name="T58" fmla="*/ 22 w 44"/>
              <a:gd name="T59" fmla="*/ 0 h 43"/>
              <a:gd name="T60" fmla="*/ 30 w 44"/>
              <a:gd name="T61" fmla="*/ 1 h 43"/>
              <a:gd name="T62" fmla="*/ 37 w 44"/>
              <a:gd name="T63" fmla="*/ 6 h 43"/>
              <a:gd name="T64" fmla="*/ 42 w 44"/>
              <a:gd name="T6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43">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5" name="Freeform 19"/>
          <p:cNvSpPr>
            <a:spLocks noEditPoints="1"/>
          </p:cNvSpPr>
          <p:nvPr userDrawn="1"/>
        </p:nvSpPr>
        <p:spPr bwMode="auto">
          <a:xfrm>
            <a:off x="577775" y="561182"/>
            <a:ext cx="55555" cy="80963"/>
          </a:xfrm>
          <a:custGeom>
            <a:avLst/>
            <a:gdLst>
              <a:gd name="T0" fmla="*/ 0 w 35"/>
              <a:gd name="T1" fmla="*/ 8 h 51"/>
              <a:gd name="T2" fmla="*/ 8 w 35"/>
              <a:gd name="T3" fmla="*/ 8 h 51"/>
              <a:gd name="T4" fmla="*/ 8 w 35"/>
              <a:gd name="T5" fmla="*/ 34 h 51"/>
              <a:gd name="T6" fmla="*/ 8 w 35"/>
              <a:gd name="T7" fmla="*/ 37 h 51"/>
              <a:gd name="T8" fmla="*/ 9 w 35"/>
              <a:gd name="T9" fmla="*/ 40 h 51"/>
              <a:gd name="T10" fmla="*/ 11 w 35"/>
              <a:gd name="T11" fmla="*/ 42 h 51"/>
              <a:gd name="T12" fmla="*/ 14 w 35"/>
              <a:gd name="T13" fmla="*/ 43 h 51"/>
              <a:gd name="T14" fmla="*/ 17 w 35"/>
              <a:gd name="T15" fmla="*/ 43 h 51"/>
              <a:gd name="T16" fmla="*/ 20 w 35"/>
              <a:gd name="T17" fmla="*/ 40 h 51"/>
              <a:gd name="T18" fmla="*/ 20 w 35"/>
              <a:gd name="T19" fmla="*/ 38 h 51"/>
              <a:gd name="T20" fmla="*/ 21 w 35"/>
              <a:gd name="T21" fmla="*/ 34 h 51"/>
              <a:gd name="T22" fmla="*/ 21 w 35"/>
              <a:gd name="T23" fmla="*/ 8 h 51"/>
              <a:gd name="T24" fmla="*/ 28 w 35"/>
              <a:gd name="T25" fmla="*/ 8 h 51"/>
              <a:gd name="T26" fmla="*/ 28 w 35"/>
              <a:gd name="T27" fmla="*/ 16 h 51"/>
              <a:gd name="T28" fmla="*/ 31 w 35"/>
              <a:gd name="T29" fmla="*/ 14 h 51"/>
              <a:gd name="T30" fmla="*/ 31 w 35"/>
              <a:gd name="T31" fmla="*/ 8 h 51"/>
              <a:gd name="T32" fmla="*/ 35 w 35"/>
              <a:gd name="T33" fmla="*/ 8 h 51"/>
              <a:gd name="T34" fmla="*/ 33 w 35"/>
              <a:gd name="T35" fmla="*/ 16 h 51"/>
              <a:gd name="T36" fmla="*/ 28 w 35"/>
              <a:gd name="T37" fmla="*/ 19 h 51"/>
              <a:gd name="T38" fmla="*/ 28 w 35"/>
              <a:gd name="T39" fmla="*/ 34 h 51"/>
              <a:gd name="T40" fmla="*/ 28 w 35"/>
              <a:gd name="T41" fmla="*/ 41 h 51"/>
              <a:gd name="T42" fmla="*/ 25 w 35"/>
              <a:gd name="T43" fmla="*/ 45 h 51"/>
              <a:gd name="T44" fmla="*/ 20 w 35"/>
              <a:gd name="T45" fmla="*/ 49 h 51"/>
              <a:gd name="T46" fmla="*/ 14 w 35"/>
              <a:gd name="T47" fmla="*/ 51 h 51"/>
              <a:gd name="T48" fmla="*/ 9 w 35"/>
              <a:gd name="T49" fmla="*/ 49 h 51"/>
              <a:gd name="T50" fmla="*/ 4 w 35"/>
              <a:gd name="T51" fmla="*/ 46 h 51"/>
              <a:gd name="T52" fmla="*/ 2 w 35"/>
              <a:gd name="T53" fmla="*/ 42 h 51"/>
              <a:gd name="T54" fmla="*/ 1 w 35"/>
              <a:gd name="T55" fmla="*/ 39 h 51"/>
              <a:gd name="T56" fmla="*/ 0 w 35"/>
              <a:gd name="T57" fmla="*/ 34 h 51"/>
              <a:gd name="T58" fmla="*/ 0 w 35"/>
              <a:gd name="T59" fmla="*/ 8 h 51"/>
              <a:gd name="T60" fmla="*/ 10 w 35"/>
              <a:gd name="T61" fmla="*/ 5 h 51"/>
              <a:gd name="T62" fmla="*/ 8 w 35"/>
              <a:gd name="T63" fmla="*/ 1 h 51"/>
              <a:gd name="T64" fmla="*/ 12 w 35"/>
              <a:gd name="T65" fmla="*/ 0 h 51"/>
              <a:gd name="T66" fmla="*/ 14 w 35"/>
              <a:gd name="T67" fmla="*/ 0 h 51"/>
              <a:gd name="T68" fmla="*/ 16 w 35"/>
              <a:gd name="T69" fmla="*/ 1 h 51"/>
              <a:gd name="T70" fmla="*/ 19 w 35"/>
              <a:gd name="T71" fmla="*/ 0 h 51"/>
              <a:gd name="T72" fmla="*/ 21 w 35"/>
              <a:gd name="T73" fmla="*/ 3 h 51"/>
              <a:gd name="T74" fmla="*/ 20 w 35"/>
              <a:gd name="T75" fmla="*/ 4 h 51"/>
              <a:gd name="T76" fmla="*/ 19 w 35"/>
              <a:gd name="T77" fmla="*/ 5 h 51"/>
              <a:gd name="T78" fmla="*/ 17 w 35"/>
              <a:gd name="T79" fmla="*/ 5 h 51"/>
              <a:gd name="T80" fmla="*/ 16 w 35"/>
              <a:gd name="T81" fmla="*/ 5 h 51"/>
              <a:gd name="T82" fmla="*/ 14 w 35"/>
              <a:gd name="T83" fmla="*/ 4 h 51"/>
              <a:gd name="T84" fmla="*/ 12 w 35"/>
              <a:gd name="T85" fmla="*/ 4 h 51"/>
              <a:gd name="T86" fmla="*/ 10 w 35"/>
              <a:gd name="T8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 h="51">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6" name="Freeform 20"/>
          <p:cNvSpPr>
            <a:spLocks/>
          </p:cNvSpPr>
          <p:nvPr userDrawn="1"/>
        </p:nvSpPr>
        <p:spPr bwMode="auto">
          <a:xfrm>
            <a:off x="657140" y="573882"/>
            <a:ext cx="60317" cy="66675"/>
          </a:xfrm>
          <a:custGeom>
            <a:avLst/>
            <a:gdLst>
              <a:gd name="T0" fmla="*/ 32 w 76"/>
              <a:gd name="T1" fmla="*/ 84 h 84"/>
              <a:gd name="T2" fmla="*/ 0 w 76"/>
              <a:gd name="T3" fmla="*/ 0 h 84"/>
              <a:gd name="T4" fmla="*/ 16 w 76"/>
              <a:gd name="T5" fmla="*/ 0 h 84"/>
              <a:gd name="T6" fmla="*/ 38 w 76"/>
              <a:gd name="T7" fmla="*/ 64 h 84"/>
              <a:gd name="T8" fmla="*/ 60 w 76"/>
              <a:gd name="T9" fmla="*/ 0 h 84"/>
              <a:gd name="T10" fmla="*/ 76 w 76"/>
              <a:gd name="T11" fmla="*/ 0 h 84"/>
              <a:gd name="T12" fmla="*/ 44 w 76"/>
              <a:gd name="T13" fmla="*/ 84 h 84"/>
              <a:gd name="T14" fmla="*/ 32 w 76"/>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7" name="Freeform 21"/>
          <p:cNvSpPr>
            <a:spLocks noEditPoints="1"/>
          </p:cNvSpPr>
          <p:nvPr userDrawn="1"/>
        </p:nvSpPr>
        <p:spPr bwMode="auto">
          <a:xfrm>
            <a:off x="719044" y="562769"/>
            <a:ext cx="63492" cy="77788"/>
          </a:xfrm>
          <a:custGeom>
            <a:avLst/>
            <a:gdLst>
              <a:gd name="T0" fmla="*/ 0 w 40"/>
              <a:gd name="T1" fmla="*/ 49 h 49"/>
              <a:gd name="T2" fmla="*/ 17 w 40"/>
              <a:gd name="T3" fmla="*/ 7 h 49"/>
              <a:gd name="T4" fmla="*/ 23 w 40"/>
              <a:gd name="T5" fmla="*/ 7 h 49"/>
              <a:gd name="T6" fmla="*/ 40 w 40"/>
              <a:gd name="T7" fmla="*/ 49 h 49"/>
              <a:gd name="T8" fmla="*/ 32 w 40"/>
              <a:gd name="T9" fmla="*/ 49 h 49"/>
              <a:gd name="T10" fmla="*/ 27 w 40"/>
              <a:gd name="T11" fmla="*/ 38 h 49"/>
              <a:gd name="T12" fmla="*/ 13 w 40"/>
              <a:gd name="T13" fmla="*/ 38 h 49"/>
              <a:gd name="T14" fmla="*/ 8 w 40"/>
              <a:gd name="T15" fmla="*/ 49 h 49"/>
              <a:gd name="T16" fmla="*/ 0 w 40"/>
              <a:gd name="T17" fmla="*/ 49 h 49"/>
              <a:gd name="T18" fmla="*/ 13 w 40"/>
              <a:gd name="T19" fmla="*/ 0 h 49"/>
              <a:gd name="T20" fmla="*/ 17 w 40"/>
              <a:gd name="T21" fmla="*/ 0 h 49"/>
              <a:gd name="T22" fmla="*/ 18 w 40"/>
              <a:gd name="T23" fmla="*/ 1 h 49"/>
              <a:gd name="T24" fmla="*/ 20 w 40"/>
              <a:gd name="T25" fmla="*/ 1 h 49"/>
              <a:gd name="T26" fmla="*/ 22 w 40"/>
              <a:gd name="T27" fmla="*/ 1 h 49"/>
              <a:gd name="T28" fmla="*/ 23 w 40"/>
              <a:gd name="T29" fmla="*/ 0 h 49"/>
              <a:gd name="T30" fmla="*/ 27 w 40"/>
              <a:gd name="T31" fmla="*/ 0 h 49"/>
              <a:gd name="T32" fmla="*/ 25 w 40"/>
              <a:gd name="T33" fmla="*/ 4 h 49"/>
              <a:gd name="T34" fmla="*/ 20 w 40"/>
              <a:gd name="T35" fmla="*/ 5 h 49"/>
              <a:gd name="T36" fmla="*/ 15 w 40"/>
              <a:gd name="T37" fmla="*/ 4 h 49"/>
              <a:gd name="T38" fmla="*/ 13 w 40"/>
              <a:gd name="T39" fmla="*/ 0 h 49"/>
              <a:gd name="T40" fmla="*/ 16 w 40"/>
              <a:gd name="T41" fmla="*/ 31 h 49"/>
              <a:gd name="T42" fmla="*/ 24 w 40"/>
              <a:gd name="T43" fmla="*/ 31 h 49"/>
              <a:gd name="T44" fmla="*/ 20 w 40"/>
              <a:gd name="T45" fmla="*/ 18 h 49"/>
              <a:gd name="T46" fmla="*/ 16 w 40"/>
              <a:gd name="T47"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9">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8" name="Freeform 22"/>
          <p:cNvSpPr>
            <a:spLocks/>
          </p:cNvSpPr>
          <p:nvPr userDrawn="1"/>
        </p:nvSpPr>
        <p:spPr bwMode="auto">
          <a:xfrm>
            <a:off x="790472" y="573882"/>
            <a:ext cx="52381" cy="66675"/>
          </a:xfrm>
          <a:custGeom>
            <a:avLst/>
            <a:gdLst>
              <a:gd name="T0" fmla="*/ 0 w 66"/>
              <a:gd name="T1" fmla="*/ 84 h 84"/>
              <a:gd name="T2" fmla="*/ 0 w 66"/>
              <a:gd name="T3" fmla="*/ 0 h 84"/>
              <a:gd name="T4" fmla="*/ 16 w 66"/>
              <a:gd name="T5" fmla="*/ 0 h 84"/>
              <a:gd name="T6" fmla="*/ 50 w 66"/>
              <a:gd name="T7" fmla="*/ 62 h 84"/>
              <a:gd name="T8" fmla="*/ 50 w 66"/>
              <a:gd name="T9" fmla="*/ 0 h 84"/>
              <a:gd name="T10" fmla="*/ 66 w 66"/>
              <a:gd name="T11" fmla="*/ 0 h 84"/>
              <a:gd name="T12" fmla="*/ 66 w 66"/>
              <a:gd name="T13" fmla="*/ 84 h 84"/>
              <a:gd name="T14" fmla="*/ 50 w 66"/>
              <a:gd name="T15" fmla="*/ 84 h 84"/>
              <a:gd name="T16" fmla="*/ 14 w 66"/>
              <a:gd name="T17" fmla="*/ 24 h 84"/>
              <a:gd name="T18" fmla="*/ 14 w 66"/>
              <a:gd name="T19" fmla="*/ 84 h 84"/>
              <a:gd name="T20" fmla="*/ 0 w 66"/>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84">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TextBox 20"/>
          <p:cNvSpPr txBox="1"/>
          <p:nvPr userDrawn="1"/>
        </p:nvSpPr>
        <p:spPr>
          <a:xfrm>
            <a:off x="1733558" y="190500"/>
            <a:ext cx="939681" cy="523220"/>
          </a:xfrm>
          <a:prstGeom prst="rect">
            <a:avLst/>
          </a:prstGeom>
          <a:noFill/>
        </p:spPr>
        <p:txBody>
          <a:bodyPr wrap="none" rtlCol="0">
            <a:spAutoFit/>
          </a:bodyPr>
          <a:lstStyle/>
          <a:p>
            <a:pPr algn="ctr"/>
            <a:r>
              <a:rPr lang="en-US" sz="1400" b="1">
                <a:solidFill>
                  <a:schemeClr val="bg1"/>
                </a:solidFill>
                <a:latin typeface="AvantGarde-Demi" pitchFamily="18" charset="0"/>
                <a:ea typeface="AvantGarde-Demi" pitchFamily="18" charset="0"/>
                <a:cs typeface="AvantGarde-Demi" pitchFamily="18" charset="0"/>
              </a:rPr>
              <a:t>VĂN</a:t>
            </a:r>
            <a:r>
              <a:rPr lang="en-US" sz="1400" b="1" baseline="0">
                <a:solidFill>
                  <a:schemeClr val="bg1"/>
                </a:solidFill>
                <a:latin typeface="AvantGarde-Demi" pitchFamily="18" charset="0"/>
                <a:ea typeface="AvantGarde-Demi" pitchFamily="18" charset="0"/>
                <a:cs typeface="AvantGarde-Demi" pitchFamily="18" charset="0"/>
              </a:rPr>
              <a:t> HỌC</a:t>
            </a:r>
          </a:p>
          <a:p>
            <a:pPr algn="ctr"/>
            <a:r>
              <a:rPr lang="en-US" sz="1400" b="1" baseline="0">
                <a:solidFill>
                  <a:schemeClr val="bg1"/>
                </a:solidFill>
                <a:latin typeface="AvantGarde-Demi" pitchFamily="18" charset="0"/>
                <a:ea typeface="AvantGarde-Demi" pitchFamily="18" charset="0"/>
                <a:cs typeface="AvantGarde-Demi" pitchFamily="18" charset="0"/>
              </a:rPr>
              <a:t>VIỆT NAM</a:t>
            </a:r>
            <a:endParaRPr lang="en-US" sz="1400" b="1">
              <a:solidFill>
                <a:schemeClr val="bg1"/>
              </a:solidFill>
              <a:latin typeface="AvantGarde-Demi" pitchFamily="18" charset="0"/>
              <a:ea typeface="AvantGarde-Demi" pitchFamily="18" charset="0"/>
              <a:cs typeface="AvantGarde-Demi" pitchFamily="18" charset="0"/>
            </a:endParaRPr>
          </a:p>
        </p:txBody>
      </p:sp>
      <p:sp>
        <p:nvSpPr>
          <p:cNvPr id="22" name="TextBox 21"/>
          <p:cNvSpPr txBox="1"/>
          <p:nvPr userDrawn="1"/>
        </p:nvSpPr>
        <p:spPr>
          <a:xfrm>
            <a:off x="1029241" y="74633"/>
            <a:ext cx="534121" cy="744756"/>
          </a:xfrm>
          <a:prstGeom prst="rect">
            <a:avLst/>
          </a:prstGeom>
          <a:noFill/>
        </p:spPr>
        <p:txBody>
          <a:bodyPr wrap="none" rtlCol="0">
            <a:spAutoFit/>
          </a:bodyPr>
          <a:lstStyle/>
          <a:p>
            <a:pPr algn="ctr">
              <a:lnSpc>
                <a:spcPts val="2500"/>
              </a:lnSpc>
            </a:pPr>
            <a:r>
              <a:rPr lang="en-US" sz="1600">
                <a:solidFill>
                  <a:schemeClr val="bg1"/>
                </a:solidFill>
                <a:latin typeface="AvantGarde-Demi" pitchFamily="18" charset="0"/>
                <a:ea typeface="AvantGarde-Demi" pitchFamily="18" charset="0"/>
                <a:cs typeface="AvantGarde-Demi" pitchFamily="18" charset="0"/>
              </a:rPr>
              <a:t>LỚP</a:t>
            </a:r>
          </a:p>
          <a:p>
            <a:pPr algn="ctr">
              <a:lnSpc>
                <a:spcPts val="2500"/>
              </a:lnSpc>
            </a:pPr>
            <a:r>
              <a:rPr lang="en-US" sz="2699">
                <a:solidFill>
                  <a:schemeClr val="bg1"/>
                </a:solidFill>
                <a:latin typeface="AvantGarde-Demi" pitchFamily="18" charset="0"/>
                <a:ea typeface="AvantGarde-Demi" pitchFamily="18" charset="0"/>
                <a:cs typeface="AvantGarde-Demi" pitchFamily="18" charset="0"/>
              </a:rPr>
              <a:t>12</a:t>
            </a:r>
          </a:p>
        </p:txBody>
      </p:sp>
      <p:sp>
        <p:nvSpPr>
          <p:cNvPr id="29" name="TextBox 28"/>
          <p:cNvSpPr txBox="1"/>
          <p:nvPr userDrawn="1"/>
        </p:nvSpPr>
        <p:spPr>
          <a:xfrm>
            <a:off x="4429605" y="114300"/>
            <a:ext cx="4583306" cy="646203"/>
          </a:xfrm>
          <a:prstGeom prst="rect">
            <a:avLst/>
          </a:prstGeom>
          <a:noFill/>
        </p:spPr>
        <p:txBody>
          <a:bodyPr wrap="none" rtlCol="0">
            <a:spAutoFit/>
          </a:bodyPr>
          <a:lstStyle/>
          <a:p>
            <a:pPr algn="ctr"/>
            <a:r>
              <a:rPr lang="en-US" sz="3599" b="1">
                <a:solidFill>
                  <a:schemeClr val="bg1"/>
                </a:solidFill>
                <a:latin typeface="AvantGarde-Demi" pitchFamily="18" charset="0"/>
                <a:ea typeface="AvantGarde-Demi" pitchFamily="18" charset="0"/>
                <a:cs typeface="AvantGarde-Demi" pitchFamily="18" charset="0"/>
              </a:rPr>
              <a:t>TUYÊN</a:t>
            </a:r>
            <a:r>
              <a:rPr lang="en-US" sz="3599" b="1" baseline="0">
                <a:solidFill>
                  <a:schemeClr val="bg1"/>
                </a:solidFill>
                <a:latin typeface="AvantGarde-Demi" pitchFamily="18" charset="0"/>
                <a:ea typeface="AvantGarde-Demi" pitchFamily="18" charset="0"/>
                <a:cs typeface="AvantGarde-Demi" pitchFamily="18" charset="0"/>
              </a:rPr>
              <a:t> NGÔN ĐỘC LẬP</a:t>
            </a:r>
            <a:endParaRPr lang="en-US" sz="3599" b="1" dirty="0">
              <a:solidFill>
                <a:schemeClr val="bg1"/>
              </a:solidFill>
              <a:latin typeface="AvantGarde-Demi" pitchFamily="18" charset="0"/>
              <a:ea typeface="AvantGarde-Demi" pitchFamily="18" charset="0"/>
              <a:cs typeface="AvantGarde-Demi" pitchFamily="18" charset="0"/>
            </a:endParaRPr>
          </a:p>
        </p:txBody>
      </p:sp>
      <p:sp>
        <p:nvSpPr>
          <p:cNvPr id="30" name="TextBox 29"/>
          <p:cNvSpPr txBox="1"/>
          <p:nvPr userDrawn="1"/>
        </p:nvSpPr>
        <p:spPr>
          <a:xfrm>
            <a:off x="2823155" y="114300"/>
            <a:ext cx="603050" cy="683007"/>
          </a:xfrm>
          <a:prstGeom prst="rect">
            <a:avLst/>
          </a:prstGeom>
          <a:noFill/>
        </p:spPr>
        <p:txBody>
          <a:bodyPr wrap="none" rtlCol="0">
            <a:spAutoFit/>
          </a:bodyPr>
          <a:lstStyle/>
          <a:p>
            <a:pPr algn="ctr">
              <a:lnSpc>
                <a:spcPts val="2250"/>
              </a:lnSpc>
            </a:pPr>
            <a:r>
              <a:rPr lang="en-US" sz="1600">
                <a:solidFill>
                  <a:schemeClr val="bg1"/>
                </a:solidFill>
                <a:latin typeface="AvantGarde-Demi" pitchFamily="18" charset="0"/>
                <a:ea typeface="AvantGarde-Demi" pitchFamily="18" charset="0"/>
                <a:cs typeface="AvantGarde-Demi" pitchFamily="18" charset="0"/>
              </a:rPr>
              <a:t>Phần</a:t>
            </a:r>
          </a:p>
          <a:p>
            <a:pPr algn="ctr">
              <a:lnSpc>
                <a:spcPts val="2250"/>
              </a:lnSpc>
            </a:pPr>
            <a:r>
              <a:rPr lang="en-US" sz="2200">
                <a:solidFill>
                  <a:schemeClr val="bg1"/>
                </a:solidFill>
                <a:latin typeface="AvantGarde-Demi" pitchFamily="18" charset="0"/>
                <a:ea typeface="AvantGarde-Demi" pitchFamily="18" charset="0"/>
                <a:cs typeface="AvantGarde-Demi" pitchFamily="18" charset="0"/>
              </a:rPr>
              <a:t>1/3</a:t>
            </a:r>
          </a:p>
        </p:txBody>
      </p:sp>
    </p:spTree>
    <p:extLst>
      <p:ext uri="{BB962C8B-B14F-4D97-AF65-F5344CB8AC3E}">
        <p14:creationId xmlns:p14="http://schemas.microsoft.com/office/powerpoint/2010/main" val="3254148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09601"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Rectangle 3"/>
          <p:cNvSpPr>
            <a:spLocks noGrp="1" noChangeArrowheads="1"/>
          </p:cNvSpPr>
          <p:nvPr>
            <p:ph type="body" idx="1"/>
          </p:nvPr>
        </p:nvSpPr>
        <p:spPr bwMode="auto">
          <a:xfrm>
            <a:off x="609601"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6116" name="Rectangle 4"/>
          <p:cNvSpPr>
            <a:spLocks noGrp="1" noChangeArrowheads="1"/>
          </p:cNvSpPr>
          <p:nvPr>
            <p:ph type="dt" sz="half" idx="2"/>
          </p:nvPr>
        </p:nvSpPr>
        <p:spPr bwMode="auto">
          <a:xfrm>
            <a:off x="609601" y="6245226"/>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399">
                <a:solidFill>
                  <a:srgbClr val="000000"/>
                </a:solidFill>
                <a:latin typeface="Arial" charset="0"/>
                <a:cs typeface="+mn-cs"/>
              </a:defRPr>
            </a:lvl1pPr>
          </a:lstStyle>
          <a:p>
            <a:pPr fontAlgn="base">
              <a:spcBef>
                <a:spcPct val="0"/>
              </a:spcBef>
              <a:spcAft>
                <a:spcPct val="0"/>
              </a:spcAft>
              <a:defRPr/>
            </a:pPr>
            <a:endParaRPr lang="en-US"/>
          </a:p>
        </p:txBody>
      </p:sp>
      <p:sp>
        <p:nvSpPr>
          <p:cNvPr id="346117" name="Rectangle 5"/>
          <p:cNvSpPr>
            <a:spLocks noGrp="1" noChangeArrowheads="1"/>
          </p:cNvSpPr>
          <p:nvPr>
            <p:ph type="ftr" sz="quarter" idx="3"/>
          </p:nvPr>
        </p:nvSpPr>
        <p:spPr bwMode="auto">
          <a:xfrm>
            <a:off x="4165600" y="6245226"/>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399">
                <a:solidFill>
                  <a:srgbClr val="000000"/>
                </a:solidFill>
                <a:latin typeface="Arial" charset="0"/>
                <a:cs typeface="+mn-cs"/>
              </a:defRPr>
            </a:lvl1pPr>
          </a:lstStyle>
          <a:p>
            <a:pPr fontAlgn="base">
              <a:spcBef>
                <a:spcPct val="0"/>
              </a:spcBef>
              <a:spcAft>
                <a:spcPct val="0"/>
              </a:spcAft>
              <a:defRPr/>
            </a:pPr>
            <a:endParaRPr lang="en-US"/>
          </a:p>
        </p:txBody>
      </p:sp>
      <p:sp>
        <p:nvSpPr>
          <p:cNvPr id="346118" name="Rectangle 6"/>
          <p:cNvSpPr>
            <a:spLocks noGrp="1" noChangeArrowheads="1"/>
          </p:cNvSpPr>
          <p:nvPr>
            <p:ph type="sldNum" sz="quarter" idx="4"/>
          </p:nvPr>
        </p:nvSpPr>
        <p:spPr bwMode="auto">
          <a:xfrm>
            <a:off x="8737601" y="6245226"/>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399">
                <a:solidFill>
                  <a:srgbClr val="000000"/>
                </a:solidFill>
              </a:defRPr>
            </a:lvl1pPr>
          </a:lstStyle>
          <a:p>
            <a:pPr fontAlgn="base">
              <a:spcBef>
                <a:spcPct val="0"/>
              </a:spcBef>
              <a:spcAft>
                <a:spcPct val="0"/>
              </a:spcAft>
              <a:defRPr/>
            </a:pPr>
            <a:fld id="{4A3CC96C-AA53-4BF5-A086-BB7695B68462}"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835466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99" r:id="rId14"/>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ctr" rtl="0" eaLnBrk="0" fontAlgn="base" hangingPunct="0">
        <a:spcBef>
          <a:spcPct val="0"/>
        </a:spcBef>
        <a:spcAft>
          <a:spcPct val="0"/>
        </a:spcAft>
        <a:defRPr sz="4399">
          <a:solidFill>
            <a:schemeClr val="tx2"/>
          </a:solidFill>
          <a:latin typeface="+mj-lt"/>
          <a:ea typeface="+mj-ea"/>
          <a:cs typeface="+mj-cs"/>
        </a:defRPr>
      </a:lvl1pPr>
      <a:lvl2pPr algn="ctr" rtl="0" eaLnBrk="0" fontAlgn="base" hangingPunct="0">
        <a:spcBef>
          <a:spcPct val="0"/>
        </a:spcBef>
        <a:spcAft>
          <a:spcPct val="0"/>
        </a:spcAft>
        <a:defRPr sz="4399">
          <a:solidFill>
            <a:schemeClr val="tx2"/>
          </a:solidFill>
          <a:latin typeface="Arial" charset="0"/>
        </a:defRPr>
      </a:lvl2pPr>
      <a:lvl3pPr algn="ctr" rtl="0" eaLnBrk="0" fontAlgn="base" hangingPunct="0">
        <a:spcBef>
          <a:spcPct val="0"/>
        </a:spcBef>
        <a:spcAft>
          <a:spcPct val="0"/>
        </a:spcAft>
        <a:defRPr sz="4399">
          <a:solidFill>
            <a:schemeClr val="tx2"/>
          </a:solidFill>
          <a:latin typeface="Arial" charset="0"/>
        </a:defRPr>
      </a:lvl3pPr>
      <a:lvl4pPr algn="ctr" rtl="0" eaLnBrk="0" fontAlgn="base" hangingPunct="0">
        <a:spcBef>
          <a:spcPct val="0"/>
        </a:spcBef>
        <a:spcAft>
          <a:spcPct val="0"/>
        </a:spcAft>
        <a:defRPr sz="4399">
          <a:solidFill>
            <a:schemeClr val="tx2"/>
          </a:solidFill>
          <a:latin typeface="Arial" charset="0"/>
        </a:defRPr>
      </a:lvl4pPr>
      <a:lvl5pPr algn="ctr" rtl="0" eaLnBrk="0" fontAlgn="base" hangingPunct="0">
        <a:spcBef>
          <a:spcPct val="0"/>
        </a:spcBef>
        <a:spcAft>
          <a:spcPct val="0"/>
        </a:spcAft>
        <a:defRPr sz="4399">
          <a:solidFill>
            <a:schemeClr val="tx2"/>
          </a:solidFill>
          <a:latin typeface="Arial" charset="0"/>
        </a:defRPr>
      </a:lvl5pPr>
      <a:lvl6pPr marL="457139" algn="ctr" rtl="0" fontAlgn="base">
        <a:spcBef>
          <a:spcPct val="0"/>
        </a:spcBef>
        <a:spcAft>
          <a:spcPct val="0"/>
        </a:spcAft>
        <a:defRPr sz="4399">
          <a:solidFill>
            <a:schemeClr val="tx2"/>
          </a:solidFill>
          <a:latin typeface="Arial" charset="0"/>
        </a:defRPr>
      </a:lvl6pPr>
      <a:lvl7pPr marL="914277" algn="ctr" rtl="0" fontAlgn="base">
        <a:spcBef>
          <a:spcPct val="0"/>
        </a:spcBef>
        <a:spcAft>
          <a:spcPct val="0"/>
        </a:spcAft>
        <a:defRPr sz="4399">
          <a:solidFill>
            <a:schemeClr val="tx2"/>
          </a:solidFill>
          <a:latin typeface="Arial" charset="0"/>
        </a:defRPr>
      </a:lvl7pPr>
      <a:lvl8pPr marL="1371416" algn="ctr" rtl="0" fontAlgn="base">
        <a:spcBef>
          <a:spcPct val="0"/>
        </a:spcBef>
        <a:spcAft>
          <a:spcPct val="0"/>
        </a:spcAft>
        <a:defRPr sz="4399">
          <a:solidFill>
            <a:schemeClr val="tx2"/>
          </a:solidFill>
          <a:latin typeface="Arial" charset="0"/>
        </a:defRPr>
      </a:lvl8pPr>
      <a:lvl9pPr marL="1828555" algn="ctr" rtl="0" fontAlgn="base">
        <a:spcBef>
          <a:spcPct val="0"/>
        </a:spcBef>
        <a:spcAft>
          <a:spcPct val="0"/>
        </a:spcAft>
        <a:defRPr sz="4399">
          <a:solidFill>
            <a:schemeClr val="tx2"/>
          </a:solidFill>
          <a:latin typeface="Arial" charset="0"/>
        </a:defRPr>
      </a:lvl9pPr>
    </p:titleStyle>
    <p:bodyStyle>
      <a:lvl1pPr marL="342854" indent="-342854" algn="l" rtl="0" eaLnBrk="0" fontAlgn="base" hangingPunct="0">
        <a:spcBef>
          <a:spcPct val="20000"/>
        </a:spcBef>
        <a:spcAft>
          <a:spcPct val="0"/>
        </a:spcAft>
        <a:buChar char="•"/>
        <a:defRPr sz="3200">
          <a:solidFill>
            <a:schemeClr val="tx1"/>
          </a:solidFill>
          <a:latin typeface="+mn-lt"/>
          <a:ea typeface="+mn-ea"/>
          <a:cs typeface="+mn-cs"/>
        </a:defRPr>
      </a:lvl1pPr>
      <a:lvl2pPr marL="742851" indent="-285712" algn="l" rtl="0" eaLnBrk="0" fontAlgn="base" hangingPunct="0">
        <a:spcBef>
          <a:spcPct val="20000"/>
        </a:spcBef>
        <a:spcAft>
          <a:spcPct val="0"/>
        </a:spcAft>
        <a:buChar char="–"/>
        <a:defRPr sz="2800">
          <a:solidFill>
            <a:schemeClr val="tx1"/>
          </a:solidFill>
          <a:latin typeface="+mn-lt"/>
        </a:defRPr>
      </a:lvl2pPr>
      <a:lvl3pPr marL="1142847" indent="-228570" algn="l" rtl="0" eaLnBrk="0" fontAlgn="base" hangingPunct="0">
        <a:spcBef>
          <a:spcPct val="20000"/>
        </a:spcBef>
        <a:spcAft>
          <a:spcPct val="0"/>
        </a:spcAft>
        <a:buChar char="•"/>
        <a:defRPr sz="2400">
          <a:solidFill>
            <a:schemeClr val="tx1"/>
          </a:solidFill>
          <a:latin typeface="+mn-lt"/>
        </a:defRPr>
      </a:lvl3pPr>
      <a:lvl4pPr marL="1599986" indent="-228570" algn="l" rtl="0" eaLnBrk="0" fontAlgn="base" hangingPunct="0">
        <a:spcBef>
          <a:spcPct val="20000"/>
        </a:spcBef>
        <a:spcAft>
          <a:spcPct val="0"/>
        </a:spcAft>
        <a:buChar char="–"/>
        <a:defRPr sz="2000">
          <a:solidFill>
            <a:schemeClr val="tx1"/>
          </a:solidFill>
          <a:latin typeface="+mn-lt"/>
        </a:defRPr>
      </a:lvl4pPr>
      <a:lvl5pPr marL="2057125" indent="-228570" algn="l" rtl="0" eaLnBrk="0" fontAlgn="base" hangingPunct="0">
        <a:spcBef>
          <a:spcPct val="20000"/>
        </a:spcBef>
        <a:spcAft>
          <a:spcPct val="0"/>
        </a:spcAft>
        <a:buChar char="»"/>
        <a:defRPr sz="2000">
          <a:solidFill>
            <a:schemeClr val="tx1"/>
          </a:solidFill>
          <a:latin typeface="+mn-lt"/>
        </a:defRPr>
      </a:lvl5pPr>
      <a:lvl6pPr marL="2514264" indent="-228570" algn="l" rtl="0" fontAlgn="base">
        <a:spcBef>
          <a:spcPct val="20000"/>
        </a:spcBef>
        <a:spcAft>
          <a:spcPct val="0"/>
        </a:spcAft>
        <a:buChar char="»"/>
        <a:defRPr sz="2000">
          <a:solidFill>
            <a:schemeClr val="tx1"/>
          </a:solidFill>
          <a:latin typeface="+mn-lt"/>
        </a:defRPr>
      </a:lvl6pPr>
      <a:lvl7pPr marL="2971402" indent="-228570" algn="l" rtl="0" fontAlgn="base">
        <a:spcBef>
          <a:spcPct val="20000"/>
        </a:spcBef>
        <a:spcAft>
          <a:spcPct val="0"/>
        </a:spcAft>
        <a:buChar char="»"/>
        <a:defRPr sz="2000">
          <a:solidFill>
            <a:schemeClr val="tx1"/>
          </a:solidFill>
          <a:latin typeface="+mn-lt"/>
        </a:defRPr>
      </a:lvl7pPr>
      <a:lvl8pPr marL="3428541" indent="-228570" algn="l" rtl="0" fontAlgn="base">
        <a:spcBef>
          <a:spcPct val="20000"/>
        </a:spcBef>
        <a:spcAft>
          <a:spcPct val="0"/>
        </a:spcAft>
        <a:buChar char="»"/>
        <a:defRPr sz="2000">
          <a:solidFill>
            <a:schemeClr val="tx1"/>
          </a:solidFill>
          <a:latin typeface="+mn-lt"/>
        </a:defRPr>
      </a:lvl8pPr>
      <a:lvl9pPr marL="3885681" indent="-22857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277" rtl="0" eaLnBrk="1" latinLnBrk="0" hangingPunct="1">
        <a:defRPr sz="1799" kern="1200">
          <a:solidFill>
            <a:schemeClr val="tx1"/>
          </a:solidFill>
          <a:latin typeface="+mn-lt"/>
          <a:ea typeface="+mn-ea"/>
          <a:cs typeface="+mn-cs"/>
        </a:defRPr>
      </a:lvl1pPr>
      <a:lvl2pPr marL="457139" algn="l" defTabSz="914277" rtl="0" eaLnBrk="1" latinLnBrk="0" hangingPunct="1">
        <a:defRPr sz="1799" kern="1200">
          <a:solidFill>
            <a:schemeClr val="tx1"/>
          </a:solidFill>
          <a:latin typeface="+mn-lt"/>
          <a:ea typeface="+mn-ea"/>
          <a:cs typeface="+mn-cs"/>
        </a:defRPr>
      </a:lvl2pPr>
      <a:lvl3pPr marL="914277" algn="l" defTabSz="914277" rtl="0" eaLnBrk="1" latinLnBrk="0" hangingPunct="1">
        <a:defRPr sz="1799" kern="1200">
          <a:solidFill>
            <a:schemeClr val="tx1"/>
          </a:solidFill>
          <a:latin typeface="+mn-lt"/>
          <a:ea typeface="+mn-ea"/>
          <a:cs typeface="+mn-cs"/>
        </a:defRPr>
      </a:lvl3pPr>
      <a:lvl4pPr marL="1371416" algn="l" defTabSz="914277" rtl="0" eaLnBrk="1" latinLnBrk="0" hangingPunct="1">
        <a:defRPr sz="1799" kern="1200">
          <a:solidFill>
            <a:schemeClr val="tx1"/>
          </a:solidFill>
          <a:latin typeface="+mn-lt"/>
          <a:ea typeface="+mn-ea"/>
          <a:cs typeface="+mn-cs"/>
        </a:defRPr>
      </a:lvl4pPr>
      <a:lvl5pPr marL="1828555" algn="l" defTabSz="914277" rtl="0" eaLnBrk="1" latinLnBrk="0" hangingPunct="1">
        <a:defRPr sz="1799" kern="1200">
          <a:solidFill>
            <a:schemeClr val="tx1"/>
          </a:solidFill>
          <a:latin typeface="+mn-lt"/>
          <a:ea typeface="+mn-ea"/>
          <a:cs typeface="+mn-cs"/>
        </a:defRPr>
      </a:lvl5pPr>
      <a:lvl6pPr marL="2285695" algn="l" defTabSz="914277" rtl="0" eaLnBrk="1" latinLnBrk="0" hangingPunct="1">
        <a:defRPr sz="1799" kern="1200">
          <a:solidFill>
            <a:schemeClr val="tx1"/>
          </a:solidFill>
          <a:latin typeface="+mn-lt"/>
          <a:ea typeface="+mn-ea"/>
          <a:cs typeface="+mn-cs"/>
        </a:defRPr>
      </a:lvl6pPr>
      <a:lvl7pPr marL="2742833" algn="l" defTabSz="914277" rtl="0" eaLnBrk="1" latinLnBrk="0" hangingPunct="1">
        <a:defRPr sz="1799" kern="1200">
          <a:solidFill>
            <a:schemeClr val="tx1"/>
          </a:solidFill>
          <a:latin typeface="+mn-lt"/>
          <a:ea typeface="+mn-ea"/>
          <a:cs typeface="+mn-cs"/>
        </a:defRPr>
      </a:lvl7pPr>
      <a:lvl8pPr marL="3199972" algn="l" defTabSz="914277" rtl="0" eaLnBrk="1" latinLnBrk="0" hangingPunct="1">
        <a:defRPr sz="1799" kern="1200">
          <a:solidFill>
            <a:schemeClr val="tx1"/>
          </a:solidFill>
          <a:latin typeface="+mn-lt"/>
          <a:ea typeface="+mn-ea"/>
          <a:cs typeface="+mn-cs"/>
        </a:defRPr>
      </a:lvl8pPr>
      <a:lvl9pPr marL="3657111" algn="l" defTabSz="914277"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4EFF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2024/7/29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矩形 6"/>
          <p:cNvSpPr/>
          <p:nvPr userDrawn="1"/>
        </p:nvSpPr>
        <p:spPr>
          <a:xfrm>
            <a:off x="-253505" y="-121456"/>
            <a:ext cx="12767285" cy="7169190"/>
          </a:xfrm>
          <a:prstGeom prst="rect">
            <a:avLst/>
          </a:prstGeom>
          <a:solidFill>
            <a:srgbClr val="F8FD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118749042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72485-FC94-45C1-8456-9A3B280376E5}" type="datetimeFigureOut">
              <a:rPr lang="zh-CN" altLang="en-US" smtClean="0"/>
              <a:t>2024/7/29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393926940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27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70" indent="-228570" algn="l" defTabSz="9142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9" indent="-228570" algn="l" defTabSz="9142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47" indent="-228570" algn="l" defTabSz="9142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86"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125"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64"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02"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541"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81"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277" rtl="0" eaLnBrk="1" latinLnBrk="0" hangingPunct="1">
        <a:defRPr sz="1799" kern="1200">
          <a:solidFill>
            <a:schemeClr val="tx1"/>
          </a:solidFill>
          <a:latin typeface="+mn-lt"/>
          <a:ea typeface="+mn-ea"/>
          <a:cs typeface="+mn-cs"/>
        </a:defRPr>
      </a:lvl1pPr>
      <a:lvl2pPr marL="457139" algn="l" defTabSz="914277" rtl="0" eaLnBrk="1" latinLnBrk="0" hangingPunct="1">
        <a:defRPr sz="1799" kern="1200">
          <a:solidFill>
            <a:schemeClr val="tx1"/>
          </a:solidFill>
          <a:latin typeface="+mn-lt"/>
          <a:ea typeface="+mn-ea"/>
          <a:cs typeface="+mn-cs"/>
        </a:defRPr>
      </a:lvl2pPr>
      <a:lvl3pPr marL="914277" algn="l" defTabSz="914277" rtl="0" eaLnBrk="1" latinLnBrk="0" hangingPunct="1">
        <a:defRPr sz="1799" kern="1200">
          <a:solidFill>
            <a:schemeClr val="tx1"/>
          </a:solidFill>
          <a:latin typeface="+mn-lt"/>
          <a:ea typeface="+mn-ea"/>
          <a:cs typeface="+mn-cs"/>
        </a:defRPr>
      </a:lvl3pPr>
      <a:lvl4pPr marL="1371416" algn="l" defTabSz="914277" rtl="0" eaLnBrk="1" latinLnBrk="0" hangingPunct="1">
        <a:defRPr sz="1799" kern="1200">
          <a:solidFill>
            <a:schemeClr val="tx1"/>
          </a:solidFill>
          <a:latin typeface="+mn-lt"/>
          <a:ea typeface="+mn-ea"/>
          <a:cs typeface="+mn-cs"/>
        </a:defRPr>
      </a:lvl4pPr>
      <a:lvl5pPr marL="1828555" algn="l" defTabSz="914277" rtl="0" eaLnBrk="1" latinLnBrk="0" hangingPunct="1">
        <a:defRPr sz="1799" kern="1200">
          <a:solidFill>
            <a:schemeClr val="tx1"/>
          </a:solidFill>
          <a:latin typeface="+mn-lt"/>
          <a:ea typeface="+mn-ea"/>
          <a:cs typeface="+mn-cs"/>
        </a:defRPr>
      </a:lvl5pPr>
      <a:lvl6pPr marL="2285695" algn="l" defTabSz="914277" rtl="0" eaLnBrk="1" latinLnBrk="0" hangingPunct="1">
        <a:defRPr sz="1799" kern="1200">
          <a:solidFill>
            <a:schemeClr val="tx1"/>
          </a:solidFill>
          <a:latin typeface="+mn-lt"/>
          <a:ea typeface="+mn-ea"/>
          <a:cs typeface="+mn-cs"/>
        </a:defRPr>
      </a:lvl6pPr>
      <a:lvl7pPr marL="2742833" algn="l" defTabSz="914277" rtl="0" eaLnBrk="1" latinLnBrk="0" hangingPunct="1">
        <a:defRPr sz="1799" kern="1200">
          <a:solidFill>
            <a:schemeClr val="tx1"/>
          </a:solidFill>
          <a:latin typeface="+mn-lt"/>
          <a:ea typeface="+mn-ea"/>
          <a:cs typeface="+mn-cs"/>
        </a:defRPr>
      </a:lvl7pPr>
      <a:lvl8pPr marL="3199972" algn="l" defTabSz="914277" rtl="0" eaLnBrk="1" latinLnBrk="0" hangingPunct="1">
        <a:defRPr sz="1799" kern="1200">
          <a:solidFill>
            <a:schemeClr val="tx1"/>
          </a:solidFill>
          <a:latin typeface="+mn-lt"/>
          <a:ea typeface="+mn-ea"/>
          <a:cs typeface="+mn-cs"/>
        </a:defRPr>
      </a:lvl8pPr>
      <a:lvl9pPr marL="3657111" algn="l" defTabSz="914277"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hyperlink" Target="https://junputh.com/blog/on-ho-chi-minh-birthday-hero-of-vietnam-liberation-war/" TargetMode="Externa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www.lacittafutura.it/esteri/il-vietnam-festeggia-il-75mo-anniversario-dell-indipendenza.html" TargetMode="External"/><Relationship Id="rId2" Type="http://schemas.openxmlformats.org/officeDocument/2006/relationships/image" Target="../media/image31.jp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hyperlink" Target="https://www.anred.org/2020/09/02/75-anos-de-la-independencia-de-vietnam/" TargetMode="External"/><Relationship Id="rId2" Type="http://schemas.openxmlformats.org/officeDocument/2006/relationships/image" Target="../media/image42.jpg"/><Relationship Id="rId1" Type="http://schemas.openxmlformats.org/officeDocument/2006/relationships/slideLayout" Target="../slideLayouts/slideLayout23.xml"/><Relationship Id="rId4" Type="http://schemas.openxmlformats.org/officeDocument/2006/relationships/hyperlink" Target="https://creativecommons.org/licenses/by-sa/3.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President_Ho_Chi_Minh's_Testament" TargetMode="External"/><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slide" Target="slide41.xml"/><Relationship Id="rId5" Type="http://schemas.openxmlformats.org/officeDocument/2006/relationships/image" Target="../media/image45.png"/><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slide" Target="slide41.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slide" Target="slide41.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slide" Target="slide44.xml"/><Relationship Id="rId5" Type="http://schemas.openxmlformats.org/officeDocument/2006/relationships/image" Target="../media/image45.png"/><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slide" Target="slide41.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1.xml"/><Relationship Id="rId1" Type="http://schemas.openxmlformats.org/officeDocument/2006/relationships/tags" Target="../tags/tag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flower, plant, bouquet&#10;&#10;Description automatically generated">
            <a:extLst>
              <a:ext uri="{FF2B5EF4-FFF2-40B4-BE49-F238E27FC236}">
                <a16:creationId xmlns:a16="http://schemas.microsoft.com/office/drawing/2014/main" id="{12480DA2-96DC-D846-9613-3C24E40FD85A}"/>
              </a:ext>
            </a:extLst>
          </p:cNvPr>
          <p:cNvPicPr>
            <a:picLocks noChangeAspect="1"/>
          </p:cNvPicPr>
          <p:nvPr/>
        </p:nvPicPr>
        <p:blipFill rotWithShape="1">
          <a:blip r:embed="rId3"/>
          <a:srcRect t="21005" b="22746"/>
          <a:stretch/>
        </p:blipFill>
        <p:spPr>
          <a:xfrm>
            <a:off x="-458328" y="14338"/>
            <a:ext cx="13245205" cy="6857613"/>
          </a:xfrm>
          <a:prstGeom prst="rect">
            <a:avLst/>
          </a:prstGeom>
        </p:spPr>
      </p:pic>
      <p:sp>
        <p:nvSpPr>
          <p:cNvPr id="21" name="Rectangle 20">
            <a:extLst>
              <a:ext uri="{FF2B5EF4-FFF2-40B4-BE49-F238E27FC236}">
                <a16:creationId xmlns:a16="http://schemas.microsoft.com/office/drawing/2014/main" id="{B4916930-E76E-4100-9DCF-4981566A3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609" y="1886035"/>
            <a:ext cx="8505358" cy="315260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en-US" sz="1799">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D5996B5-F021-A64A-B558-6C7A23C5477F}"/>
              </a:ext>
            </a:extLst>
          </p:cNvPr>
          <p:cNvSpPr txBox="1"/>
          <p:nvPr/>
        </p:nvSpPr>
        <p:spPr>
          <a:xfrm>
            <a:off x="1453351" y="2268338"/>
            <a:ext cx="9455809" cy="2514462"/>
          </a:xfrm>
          <a:prstGeom prst="rect">
            <a:avLst/>
          </a:prstGeom>
          <a:solidFill>
            <a:schemeClr val="bg1"/>
          </a:solidFill>
        </p:spPr>
        <p:txBody>
          <a:bodyPr vert="horz" lIns="91435" tIns="45718" rIns="91435" bIns="45718" rtlCol="0" anchor="ctr">
            <a:normAutofit fontScale="92500"/>
          </a:bodyPr>
          <a:lstStyle/>
          <a:p>
            <a:pPr algn="ctr" defTabSz="914277">
              <a:lnSpc>
                <a:spcPct val="90000"/>
              </a:lnSpc>
              <a:spcBef>
                <a:spcPct val="0"/>
              </a:spcBef>
              <a:spcAft>
                <a:spcPts val="600"/>
              </a:spcAft>
            </a:pPr>
            <a:r>
              <a:rPr lang="en-US" sz="6826" dirty="0">
                <a:solidFill>
                  <a:srgbClr val="262626">
                    <a:lumMod val="75000"/>
                    <a:lumOff val="25000"/>
                  </a:srgbClr>
                </a:solidFill>
                <a:latin typeface="Times New Roman" panose="02020603050405020304" pitchFamily="18" charset="0"/>
                <a:ea typeface="+mj-ea"/>
                <a:cs typeface="Times New Roman" panose="02020603050405020304" pitchFamily="18" charset="0"/>
              </a:rPr>
              <a:t>CHÀO MỪNG THẦY CÔ VÀ CÁC EM HỌC SINH</a:t>
            </a:r>
          </a:p>
        </p:txBody>
      </p:sp>
    </p:spTree>
    <p:extLst>
      <p:ext uri="{BB962C8B-B14F-4D97-AF65-F5344CB8AC3E}">
        <p14:creationId xmlns:p14="http://schemas.microsoft.com/office/powerpoint/2010/main" val="27639336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45DDBC35-1C73-C84F-097B-3B30A405F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48" y="523981"/>
            <a:ext cx="10815990" cy="6072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759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6B2B1-55B3-9609-861E-72D7280BD6FB}"/>
              </a:ext>
            </a:extLst>
          </p:cNvPr>
          <p:cNvSpPr>
            <a:spLocks noGrp="1"/>
          </p:cNvSpPr>
          <p:nvPr>
            <p:ph type="title" idx="4294967295"/>
          </p:nvPr>
        </p:nvSpPr>
        <p:spPr>
          <a:xfrm>
            <a:off x="0" y="365125"/>
            <a:ext cx="10515600" cy="1325563"/>
          </a:xfrm>
        </p:spPr>
        <p:txBody>
          <a:bodyPr/>
          <a:lstStyle/>
          <a:p>
            <a:pPr algn="ctr"/>
            <a:r>
              <a:rPr lang="en-US" b="1" dirty="0">
                <a:latin typeface="Times New Roman" panose="02020603050405020304" pitchFamily="18" charset="0"/>
                <a:cs typeface="Times New Roman" panose="02020603050405020304" pitchFamily="18" charset="0"/>
              </a:rPr>
              <a:t>NGUYỄN ÁI QUỐC – HỒ CHÍ MINH CUỘC ĐỜI VÀ SỰ NGHIỆP</a:t>
            </a:r>
          </a:p>
        </p:txBody>
      </p:sp>
      <p:pic>
        <p:nvPicPr>
          <p:cNvPr id="4" name="Picture 2" descr="D:\ISS\mon hoc\Văn\Lop 12\V_12_VHVN_04_ CoHoa_TuyenNgonDocLap_P1.pptx\TUYEN NGON\images874649_5_Quoc_Khanh.png">
            <a:extLst>
              <a:ext uri="{FF2B5EF4-FFF2-40B4-BE49-F238E27FC236}">
                <a16:creationId xmlns:a16="http://schemas.microsoft.com/office/drawing/2014/main" id="{916A7BD5-71CC-7B19-BB25-9F1DAAF3EE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018"/>
          <a:stretch/>
        </p:blipFill>
        <p:spPr bwMode="auto">
          <a:xfrm>
            <a:off x="143435" y="788894"/>
            <a:ext cx="9995647" cy="5261032"/>
          </a:xfrm>
          <a:prstGeom prst="roundRect">
            <a:avLst>
              <a:gd name="adj" fmla="val 526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67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0702D08-042A-46D4-26AD-493C0837C2A6}"/>
              </a:ext>
            </a:extLst>
          </p:cNvPr>
          <p:cNvGraphicFramePr>
            <a:graphicFrameLocks noGrp="1"/>
          </p:cNvGraphicFramePr>
          <p:nvPr>
            <p:ph idx="1"/>
            <p:extLst>
              <p:ext uri="{D42A27DB-BD31-4B8C-83A1-F6EECF244321}">
                <p14:modId xmlns:p14="http://schemas.microsoft.com/office/powerpoint/2010/main" val="702010186"/>
              </p:ext>
            </p:extLst>
          </p:nvPr>
        </p:nvGraphicFramePr>
        <p:xfrm>
          <a:off x="838200" y="1757082"/>
          <a:ext cx="10515600" cy="4428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2DD45158-BE83-17AC-58F7-DC0C3777CEA0}"/>
              </a:ext>
            </a:extLst>
          </p:cNvPr>
          <p:cNvSpPr>
            <a:spLocks noGrp="1"/>
          </p:cNvSpPr>
          <p:nvPr>
            <p:ph type="title"/>
          </p:nvPr>
        </p:nvSpPr>
        <p:spPr>
          <a:xfrm>
            <a:off x="838200" y="365125"/>
            <a:ext cx="3778624" cy="80925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j-ea"/>
                <a:cs typeface="Times New Roman" panose="02020603050405020304" pitchFamily="18" charset="0"/>
              </a:rPr>
              <a:t>MỤC TIÊU BÀI GIẢNG</a:t>
            </a:r>
            <a:endParaRPr lang="en-US" dirty="0">
              <a:solidFill>
                <a:schemeClr val="bg1"/>
              </a:solidFill>
            </a:endParaRPr>
          </a:p>
        </p:txBody>
      </p:sp>
      <p:sp>
        <p:nvSpPr>
          <p:cNvPr id="8" name="Arrow: Pentagon 7">
            <a:extLst>
              <a:ext uri="{FF2B5EF4-FFF2-40B4-BE49-F238E27FC236}">
                <a16:creationId xmlns:a16="http://schemas.microsoft.com/office/drawing/2014/main" id="{6D602D20-F94F-912B-07B8-24EE2D65D28D}"/>
              </a:ext>
            </a:extLst>
          </p:cNvPr>
          <p:cNvSpPr/>
          <p:nvPr/>
        </p:nvSpPr>
        <p:spPr>
          <a:xfrm>
            <a:off x="838200" y="1757081"/>
            <a:ext cx="3186953" cy="49306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GIÚP HỌC SINH:</a:t>
            </a:r>
          </a:p>
        </p:txBody>
      </p:sp>
    </p:spTree>
    <p:extLst>
      <p:ext uri="{BB962C8B-B14F-4D97-AF65-F5344CB8AC3E}">
        <p14:creationId xmlns:p14="http://schemas.microsoft.com/office/powerpoint/2010/main" val="367583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B3731-4C51-4D38-8DE4-54BC3E6396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1424C1-335C-0753-7119-E765F6AC5609}"/>
              </a:ext>
            </a:extLst>
          </p:cNvPr>
          <p:cNvSpPr>
            <a:spLocks noGrp="1"/>
          </p:cNvSpPr>
          <p:nvPr>
            <p:ph idx="1"/>
          </p:nvPr>
        </p:nvSpPr>
        <p:spPr/>
        <p:txBody>
          <a:bodyPr/>
          <a:lstStyle/>
          <a:p>
            <a:endParaRPr lang="en-US" dirty="0"/>
          </a:p>
        </p:txBody>
      </p:sp>
      <p:pic>
        <p:nvPicPr>
          <p:cNvPr id="4" name="图片 11">
            <a:extLst>
              <a:ext uri="{FF2B5EF4-FFF2-40B4-BE49-F238E27FC236}">
                <a16:creationId xmlns:a16="http://schemas.microsoft.com/office/drawing/2014/main" id="{3755FA4C-33FB-33FC-25CE-894295CD41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200099"/>
            <a:ext cx="12858750" cy="7288733"/>
          </a:xfrm>
          <a:prstGeom prst="rect">
            <a:avLst/>
          </a:prstGeom>
        </p:spPr>
      </p:pic>
      <p:sp>
        <p:nvSpPr>
          <p:cNvPr id="5" name="矩形 10">
            <a:extLst>
              <a:ext uri="{FF2B5EF4-FFF2-40B4-BE49-F238E27FC236}">
                <a16:creationId xmlns:a16="http://schemas.microsoft.com/office/drawing/2014/main" id="{7E6889F8-600F-AB03-5D20-C165B74A2D66}"/>
              </a:ext>
            </a:extLst>
          </p:cNvPr>
          <p:cNvSpPr/>
          <p:nvPr/>
        </p:nvSpPr>
        <p:spPr>
          <a:xfrm flipH="1">
            <a:off x="5349255" y="1168053"/>
            <a:ext cx="1652341" cy="551053"/>
          </a:xfrm>
          <a:prstGeom prst="rect">
            <a:avLst/>
          </a:prstGeom>
          <a:noFill/>
          <a:ln w="12700" cap="flat" cmpd="sng" algn="ctr">
            <a:noFill/>
            <a:prstDash val="solid"/>
            <a:miter lim="800000"/>
          </a:ln>
          <a:effectLst>
            <a:outerShdw blurRad="152400" dist="63500" dir="2700000" sx="101000" sy="101000" algn="tl" rotWithShape="0">
              <a:prstClr val="black">
                <a:alpha val="21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6000" b="1" i="0" u="none" strike="noStrike" kern="0" cap="none" spc="0" normalizeH="0" baseline="0" noProof="0" dirty="0">
                <a:ln>
                  <a:noFill/>
                </a:ln>
                <a:solidFill>
                  <a:srgbClr val="1E648B"/>
                </a:solidFill>
                <a:effectLst/>
                <a:uLnTx/>
                <a:uFillTx/>
                <a:latin typeface="Elsie" panose="02000000000000000000" charset="0"/>
                <a:ea typeface="Elsie" panose="02000000000000000000" charset="0"/>
                <a:cs typeface="+mn-ea"/>
                <a:sym typeface="字魂59号-创粗黑" panose="00000500000000000000" pitchFamily="2" charset="-122"/>
              </a:rPr>
              <a:t>02</a:t>
            </a:r>
            <a:endParaRPr kumimoji="0" lang="zh-CN" altLang="en-US" sz="6000" b="1" i="0" u="none" strike="noStrike" kern="0" cap="none" spc="0" normalizeH="0" baseline="0" noProof="0" dirty="0">
              <a:ln>
                <a:noFill/>
              </a:ln>
              <a:solidFill>
                <a:srgbClr val="1E648B"/>
              </a:solidFill>
              <a:effectLst/>
              <a:uLnTx/>
              <a:uFillTx/>
              <a:latin typeface="Elsie" panose="02000000000000000000" charset="0"/>
              <a:ea typeface="Elsie" panose="02000000000000000000" charset="0"/>
              <a:cs typeface="+mn-ea"/>
              <a:sym typeface="字魂59号-创粗黑" panose="00000500000000000000" pitchFamily="2" charset="-122"/>
            </a:endParaRPr>
          </a:p>
        </p:txBody>
      </p:sp>
      <p:sp>
        <p:nvSpPr>
          <p:cNvPr id="6" name="矩形 7">
            <a:extLst>
              <a:ext uri="{FF2B5EF4-FFF2-40B4-BE49-F238E27FC236}">
                <a16:creationId xmlns:a16="http://schemas.microsoft.com/office/drawing/2014/main" id="{1C17C98F-87BE-4673-789C-4C167ECDB188}"/>
              </a:ext>
            </a:extLst>
          </p:cNvPr>
          <p:cNvSpPr/>
          <p:nvPr/>
        </p:nvSpPr>
        <p:spPr>
          <a:xfrm flipH="1">
            <a:off x="2216907" y="2446222"/>
            <a:ext cx="8424936" cy="882204"/>
          </a:xfrm>
          <a:prstGeom prst="rect">
            <a:avLst/>
          </a:prstGeom>
        </p:spPr>
        <p:txBody>
          <a:bodyPr wrap="square" lIns="96433" tIns="48216" rIns="96433" bIns="48216">
            <a:spAutoFit/>
          </a:bodyPr>
          <a:lstStyle/>
          <a:p>
            <a:pPr algn="ctr" fontAlgn="base">
              <a:spcBef>
                <a:spcPct val="0"/>
              </a:spcBef>
              <a:spcAft>
                <a:spcPct val="0"/>
              </a:spcAft>
            </a:pPr>
            <a:r>
              <a:rPr lang="en-GB" altLang="zh-CN" sz="5100" b="1" dirty="0">
                <a:solidFill>
                  <a:srgbClr val="FF0000"/>
                </a:solidFill>
                <a:latin typeface="Elsie" panose="02000000000000000000" charset="0"/>
                <a:ea typeface="Elsie" panose="02000000000000000000" charset="0"/>
                <a:cs typeface="+mn-ea"/>
                <a:sym typeface="字魂59号-创粗黑" panose="00000500000000000000" pitchFamily="2" charset="-122"/>
              </a:rPr>
              <a:t>HÌNH THÀNH KIẾN THỨC</a:t>
            </a:r>
            <a:endParaRPr lang="en-US" altLang="zh-CN" sz="51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Tree>
    <p:extLst>
      <p:ext uri="{BB962C8B-B14F-4D97-AF65-F5344CB8AC3E}">
        <p14:creationId xmlns:p14="http://schemas.microsoft.com/office/powerpoint/2010/main" val="373619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F7F2B075-F58D-309C-73F7-DE1D9654274A}"/>
              </a:ext>
            </a:extLst>
          </p:cNvPr>
          <p:cNvGraphicFramePr>
            <a:graphicFrameLocks noGrp="1"/>
          </p:cNvGraphicFramePr>
          <p:nvPr>
            <p:ph idx="1"/>
            <p:extLst>
              <p:ext uri="{D42A27DB-BD31-4B8C-83A1-F6EECF244321}">
                <p14:modId xmlns:p14="http://schemas.microsoft.com/office/powerpoint/2010/main" val="2874350395"/>
              </p:ext>
            </p:extLst>
          </p:nvPr>
        </p:nvGraphicFramePr>
        <p:xfrm>
          <a:off x="838200" y="1353672"/>
          <a:ext cx="10515600" cy="4823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7CBA3B61-0C20-4D93-2A19-7E592DFE8DE7}"/>
              </a:ext>
            </a:extLst>
          </p:cNvPr>
          <p:cNvSpPr>
            <a:spLocks noGrp="1"/>
          </p:cNvSpPr>
          <p:nvPr>
            <p:ph type="title"/>
          </p:nvPr>
        </p:nvSpPr>
        <p:spPr>
          <a:xfrm>
            <a:off x="838200" y="365126"/>
            <a:ext cx="4146176" cy="98854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j-ea"/>
                <a:cs typeface="Times New Roman" panose="02020603050405020304" pitchFamily="18" charset="0"/>
              </a:rPr>
              <a:t>ĐỀ MỤC BÀI GIẢNG</a:t>
            </a:r>
            <a:endParaRPr lang="en-US" dirty="0">
              <a:solidFill>
                <a:schemeClr val="bg1"/>
              </a:solidFill>
            </a:endParaRPr>
          </a:p>
        </p:txBody>
      </p:sp>
    </p:spTree>
    <p:extLst>
      <p:ext uri="{BB962C8B-B14F-4D97-AF65-F5344CB8AC3E}">
        <p14:creationId xmlns:p14="http://schemas.microsoft.com/office/powerpoint/2010/main" val="62274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479B6B-5BB8-2972-123D-34EAD5035284}"/>
              </a:ext>
            </a:extLst>
          </p:cNvPr>
          <p:cNvSpPr>
            <a:spLocks noGrp="1"/>
          </p:cNvSpPr>
          <p:nvPr>
            <p:ph type="pic" idx="1"/>
          </p:nvPr>
        </p:nvSpPr>
        <p:spPr>
          <a:xfrm>
            <a:off x="6786282" y="457200"/>
            <a:ext cx="4648058" cy="2402541"/>
          </a:xfrm>
        </p:spPr>
        <p:style>
          <a:lnRef idx="2">
            <a:schemeClr val="accent1"/>
          </a:lnRef>
          <a:fillRef idx="1">
            <a:schemeClr val="lt1"/>
          </a:fillRef>
          <a:effectRef idx="0">
            <a:schemeClr val="accent1"/>
          </a:effectRef>
          <a:fontRef idx="minor">
            <a:schemeClr val="dk1"/>
          </a:fontRef>
        </p:style>
      </p:sp>
      <p:sp>
        <p:nvSpPr>
          <p:cNvPr id="6" name="Text Placeholder 5">
            <a:extLst>
              <a:ext uri="{FF2B5EF4-FFF2-40B4-BE49-F238E27FC236}">
                <a16:creationId xmlns:a16="http://schemas.microsoft.com/office/drawing/2014/main" id="{90542B33-7974-DF31-578C-152F1C858B91}"/>
              </a:ext>
            </a:extLst>
          </p:cNvPr>
          <p:cNvSpPr>
            <a:spLocks noGrp="1"/>
          </p:cNvSpPr>
          <p:nvPr>
            <p:ph type="body" sz="half" idx="2"/>
          </p:nvPr>
        </p:nvSpPr>
        <p:spPr/>
        <p:txBody>
          <a:bodyPr/>
          <a:lstStyle/>
          <a:p>
            <a:endParaRPr lang="en-US" dirty="0"/>
          </a:p>
        </p:txBody>
      </p:sp>
      <p:pic>
        <p:nvPicPr>
          <p:cNvPr id="7" name="Picture 6" descr="hcm.jpg">
            <a:extLst>
              <a:ext uri="{FF2B5EF4-FFF2-40B4-BE49-F238E27FC236}">
                <a16:creationId xmlns:a16="http://schemas.microsoft.com/office/drawing/2014/main" id="{804BBA2E-D311-2BF1-44A5-7807EE35305B}"/>
              </a:ext>
            </a:extLst>
          </p:cNvPr>
          <p:cNvPicPr>
            <a:picLocks noChangeAspect="1"/>
          </p:cNvPicPr>
          <p:nvPr/>
        </p:nvPicPr>
        <p:blipFill rotWithShape="1">
          <a:blip r:embed="rId3"/>
          <a:srcRect l="6864" r="7452"/>
          <a:stretch/>
        </p:blipFill>
        <p:spPr>
          <a:xfrm>
            <a:off x="7055224" y="589511"/>
            <a:ext cx="3854824" cy="19196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itle 9">
            <a:extLst>
              <a:ext uri="{FF2B5EF4-FFF2-40B4-BE49-F238E27FC236}">
                <a16:creationId xmlns:a16="http://schemas.microsoft.com/office/drawing/2014/main" id="{89F44A15-535E-C268-7FCC-D07B42F67DB7}"/>
              </a:ext>
            </a:extLst>
          </p:cNvPr>
          <p:cNvSpPr>
            <a:spLocks noGrp="1"/>
          </p:cNvSpPr>
          <p:nvPr>
            <p:ph type="title"/>
          </p:nvPr>
        </p:nvSpPr>
        <p:spPr>
          <a:xfrm>
            <a:off x="382588" y="327553"/>
            <a:ext cx="5453436" cy="1322918"/>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PHẦN I: KIẾN THỨC NGỮ VĂN</a:t>
            </a:r>
          </a:p>
        </p:txBody>
      </p:sp>
      <p:sp>
        <p:nvSpPr>
          <p:cNvPr id="12" name="Rectangle 11">
            <a:extLst>
              <a:ext uri="{FF2B5EF4-FFF2-40B4-BE49-F238E27FC236}">
                <a16:creationId xmlns:a16="http://schemas.microsoft.com/office/drawing/2014/main" id="{E1FED64C-98F2-6B88-BC33-971F9A06724A}"/>
              </a:ext>
            </a:extLst>
          </p:cNvPr>
          <p:cNvSpPr/>
          <p:nvPr/>
        </p:nvSpPr>
        <p:spPr>
          <a:xfrm>
            <a:off x="4759764" y="457200"/>
            <a:ext cx="6592447" cy="5681133"/>
          </a:xfrm>
          <a:prstGeom prst="rect">
            <a:avLst/>
          </a:prstGeom>
        </p:spPr>
        <p:txBody>
          <a:bodyPr/>
          <a:lstStyle/>
          <a:p>
            <a:endParaRPr lang="en-US"/>
          </a:p>
        </p:txBody>
      </p:sp>
      <p:sp>
        <p:nvSpPr>
          <p:cNvPr id="14" name="TextBox 13">
            <a:extLst>
              <a:ext uri="{FF2B5EF4-FFF2-40B4-BE49-F238E27FC236}">
                <a16:creationId xmlns:a16="http://schemas.microsoft.com/office/drawing/2014/main" id="{258BACAD-54A5-12BD-4354-B1CEF6620A98}"/>
              </a:ext>
            </a:extLst>
          </p:cNvPr>
          <p:cNvSpPr txBox="1"/>
          <p:nvPr/>
        </p:nvSpPr>
        <p:spPr>
          <a:xfrm>
            <a:off x="757660" y="2057400"/>
            <a:ext cx="10860599" cy="3815981"/>
          </a:xfrm>
          <a:prstGeom prst="rect">
            <a:avLst/>
          </a:prstGeom>
          <a:noFill/>
        </p:spPr>
        <p:txBody>
          <a:bodyPr wrap="square">
            <a:spAutoFit/>
          </a:bodyPr>
          <a:lstStyle/>
          <a:p>
            <a:pPr marR="0" lvl="0" algn="just" defTabSz="914400" rtl="0" eaLnBrk="1" fontAlgn="auto" latinLnBrk="0" hangingPunct="1">
              <a:lnSpc>
                <a:spcPct val="107000"/>
              </a:lnSpc>
              <a:spcBef>
                <a:spcPts val="1000"/>
              </a:spcBef>
              <a:spcAft>
                <a:spcPts val="800"/>
              </a:spcAft>
              <a:buClrTx/>
              <a:buSzTx/>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914400" rtl="0" eaLnBrk="1" fontAlgn="auto" latinLnBrk="0" hangingPunct="1">
              <a:lnSpc>
                <a:spcPct val="107000"/>
              </a:lnSpc>
              <a:spcBef>
                <a:spcPts val="1000"/>
              </a:spcBef>
              <a:spcAft>
                <a:spcPts val="800"/>
              </a:spcAft>
              <a:buClrTx/>
              <a:buSzTx/>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914400" rtl="0" eaLnBrk="1" fontAlgn="auto" latinLnBrk="0" hangingPunct="1">
              <a:lnSpc>
                <a:spcPct val="107000"/>
              </a:lnSpc>
              <a:spcBef>
                <a:spcPts val="1000"/>
              </a:spcBef>
              <a:spcAft>
                <a:spcPts val="800"/>
              </a:spcAft>
              <a:buClrTx/>
              <a:buSzTx/>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Phong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bao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4655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fade">
                                      <p:cBhvr>
                                        <p:cTn id="21" dur="1000"/>
                                        <p:tgtEl>
                                          <p:spTgt spid="14">
                                            <p:txEl>
                                              <p:pRg st="1" end="1"/>
                                            </p:txEl>
                                          </p:spTgt>
                                        </p:tgtEl>
                                      </p:cBhvr>
                                    </p:animEffect>
                                    <p:anim calcmode="lin" valueType="num">
                                      <p:cBhvr>
                                        <p:cTn id="22"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fade">
                                      <p:cBhvr>
                                        <p:cTn id="28" dur="1000"/>
                                        <p:tgtEl>
                                          <p:spTgt spid="14">
                                            <p:txEl>
                                              <p:pRg st="2" end="2"/>
                                            </p:txEl>
                                          </p:spTgt>
                                        </p:tgtEl>
                                      </p:cBhvr>
                                    </p:animEffect>
                                    <p:anim calcmode="lin" valueType="num">
                                      <p:cBhvr>
                                        <p:cTn id="29"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41F9B3-DE5E-E260-A758-40F489FC5D3C}"/>
              </a:ext>
            </a:extLst>
          </p:cNvPr>
          <p:cNvSpPr>
            <a:spLocks noGrp="1"/>
          </p:cNvSpPr>
          <p:nvPr>
            <p:ph type="title"/>
          </p:nvPr>
        </p:nvSpPr>
        <p:spPr/>
        <p:txBody>
          <a:bodyPr>
            <a:normAutofit fontScale="90000"/>
          </a:bodyPr>
          <a:lstStyle/>
          <a:p>
            <a:pPr>
              <a:lnSpc>
                <a:spcPct val="107000"/>
              </a:lnSpc>
              <a:spcAft>
                <a:spcPts val="800"/>
              </a:spcAft>
            </a:pP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44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7" name="TextBox 6">
            <a:extLst>
              <a:ext uri="{FF2B5EF4-FFF2-40B4-BE49-F238E27FC236}">
                <a16:creationId xmlns:a16="http://schemas.microsoft.com/office/drawing/2014/main" id="{6C8D6700-B19D-6C1F-4EA0-3936D1B064A7}"/>
              </a:ext>
            </a:extLst>
          </p:cNvPr>
          <p:cNvSpPr txBox="1"/>
          <p:nvPr/>
        </p:nvSpPr>
        <p:spPr>
          <a:xfrm>
            <a:off x="744071" y="1550893"/>
            <a:ext cx="8379381" cy="4374916"/>
          </a:xfrm>
          <a:prstGeom prst="rect">
            <a:avLst/>
          </a:prstGeom>
          <a:noFill/>
          <a:ln>
            <a:solidFill>
              <a:schemeClr val="accent1">
                <a:lumMod val="60000"/>
                <a:lumOff val="40000"/>
              </a:schemeClr>
            </a:solidFill>
          </a:ln>
        </p:spPr>
        <p:txBody>
          <a:bodyPr wrap="square">
            <a:spAutoFit/>
          </a:bodyPr>
          <a:lstStyle/>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Văn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chặt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chẽ</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lẽ</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bén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mẽ</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8" name="Picture 2" descr="D:\ISS\mon hoc\Văn\Lop 12\V_12_VHVN_04_ CoHoa_TuyenNgonDocLap_P1.pptx\TUYEN NGON\images874649_5_Quoc_Khanh.png">
            <a:extLst>
              <a:ext uri="{FF2B5EF4-FFF2-40B4-BE49-F238E27FC236}">
                <a16:creationId xmlns:a16="http://schemas.microsoft.com/office/drawing/2014/main" id="{3514410D-F3B3-6923-BC8F-001BF4EA38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018"/>
          <a:stretch/>
        </p:blipFill>
        <p:spPr bwMode="auto">
          <a:xfrm>
            <a:off x="8915445" y="123289"/>
            <a:ext cx="3276555" cy="5106257"/>
          </a:xfrm>
          <a:prstGeom prst="roundRect">
            <a:avLst>
              <a:gd name="adj" fmla="val 526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25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6C2562-AE04-3E5F-70DC-D97E42B7CE41}"/>
              </a:ext>
            </a:extLst>
          </p:cNvPr>
          <p:cNvSpPr>
            <a:spLocks noGrp="1"/>
          </p:cNvSpPr>
          <p:nvPr>
            <p:ph type="title"/>
          </p:nvPr>
        </p:nvSpPr>
        <p:spPr/>
        <p:txBody>
          <a:bodyPr/>
          <a:lstStyle/>
          <a:p>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mỉa</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en-US" dirty="0"/>
          </a:p>
        </p:txBody>
      </p:sp>
      <p:sp>
        <p:nvSpPr>
          <p:cNvPr id="4" name="Text Placeholder 3">
            <a:extLst>
              <a:ext uri="{FF2B5EF4-FFF2-40B4-BE49-F238E27FC236}">
                <a16:creationId xmlns:a16="http://schemas.microsoft.com/office/drawing/2014/main" id="{CA526A0E-8B86-0498-1A90-4D33646DDA5D}"/>
              </a:ext>
            </a:extLst>
          </p:cNvPr>
          <p:cNvSpPr>
            <a:spLocks noGrp="1"/>
          </p:cNvSpPr>
          <p:nvPr>
            <p:ph type="body" idx="1"/>
          </p:nvPr>
        </p:nvSpPr>
        <p:spPr/>
        <p:txBody>
          <a:bodyPr/>
          <a:lstStyle/>
          <a:p>
            <a:endParaRPr lang="en-US"/>
          </a:p>
        </p:txBody>
      </p:sp>
      <p:sp>
        <p:nvSpPr>
          <p:cNvPr id="5" name="Content Placeholder 4">
            <a:extLst>
              <a:ext uri="{FF2B5EF4-FFF2-40B4-BE49-F238E27FC236}">
                <a16:creationId xmlns:a16="http://schemas.microsoft.com/office/drawing/2014/main" id="{D0B0816A-D31F-4142-5066-24B60B507DCA}"/>
              </a:ext>
            </a:extLst>
          </p:cNvPr>
          <p:cNvSpPr>
            <a:spLocks noGrp="1"/>
          </p:cNvSpPr>
          <p:nvPr>
            <p:ph sz="half" idx="2"/>
          </p:nvPr>
        </p:nvSpPr>
        <p:spPr>
          <a:xfrm>
            <a:off x="839788" y="1681163"/>
            <a:ext cx="5157787" cy="4508500"/>
          </a:xfrm>
        </p:spPr>
        <p:txBody>
          <a:bodyPr>
            <a:normAutofit fontScale="92500" lnSpcReduction="20000"/>
          </a:bodyPr>
          <a:lstStyle/>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mỉa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dùng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cực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ngụ</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ngược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nhằm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châm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đả</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kích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bông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đùa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trêu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chọc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mỉa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cấu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tầng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tường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hàm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ẩn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endParaRPr lang="en-US" dirty="0"/>
          </a:p>
        </p:txBody>
      </p:sp>
      <p:sp>
        <p:nvSpPr>
          <p:cNvPr id="6" name="Text Placeholder 5">
            <a:extLst>
              <a:ext uri="{FF2B5EF4-FFF2-40B4-BE49-F238E27FC236}">
                <a16:creationId xmlns:a16="http://schemas.microsoft.com/office/drawing/2014/main" id="{C93D4176-6C06-B717-DD42-F5DD3FCF6AFE}"/>
              </a:ext>
            </a:extLst>
          </p:cNvPr>
          <p:cNvSpPr>
            <a:spLocks noGrp="1"/>
          </p:cNvSpPr>
          <p:nvPr>
            <p:ph type="body" sz="quarter" idx="3"/>
          </p:nvPr>
        </p:nvSpPr>
        <p:spPr/>
        <p:txBody>
          <a:bodyPr/>
          <a:lstStyle/>
          <a:p>
            <a:endParaRPr lang="en-US"/>
          </a:p>
        </p:txBody>
      </p:sp>
      <p:pic>
        <p:nvPicPr>
          <p:cNvPr id="8" name="Picture 2">
            <a:extLst>
              <a:ext uri="{FF2B5EF4-FFF2-40B4-BE49-F238E27FC236}">
                <a16:creationId xmlns:a16="http://schemas.microsoft.com/office/drawing/2014/main" id="{2AD965CE-EE02-D18D-DB45-EB3EFA7AFBFE}"/>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194427" y="1690688"/>
            <a:ext cx="5157786" cy="437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57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1000"/>
                                        <p:tgtEl>
                                          <p:spTgt spid="5">
                                            <p:txEl>
                                              <p:pRg st="1" end="1"/>
                                            </p:txEl>
                                          </p:spTgt>
                                        </p:tgtEl>
                                      </p:cBhvr>
                                    </p:animEffect>
                                    <p:anim calcmode="lin" valueType="num">
                                      <p:cBhvr>
                                        <p:cTn id="2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C6D903-F516-FDEA-C213-61441F27722D}"/>
              </a:ext>
            </a:extLst>
          </p:cNvPr>
          <p:cNvSpPr>
            <a:spLocks noGrp="1"/>
          </p:cNvSpPr>
          <p:nvPr>
            <p:ph type="body" idx="1"/>
          </p:nvPr>
        </p:nvSpPr>
        <p:spPr/>
        <p:txBody>
          <a:bodyPr/>
          <a:lstStyle/>
          <a:p>
            <a:endParaRPr lang="en-US" dirty="0"/>
          </a:p>
        </p:txBody>
      </p:sp>
      <p:sp>
        <p:nvSpPr>
          <p:cNvPr id="6" name="Content Placeholder 5">
            <a:extLst>
              <a:ext uri="{FF2B5EF4-FFF2-40B4-BE49-F238E27FC236}">
                <a16:creationId xmlns:a16="http://schemas.microsoft.com/office/drawing/2014/main" id="{1581241B-7B67-38FF-4422-4A5ABA12E092}"/>
              </a:ext>
            </a:extLst>
          </p:cNvPr>
          <p:cNvSpPr>
            <a:spLocks noGrp="1"/>
          </p:cNvSpPr>
          <p:nvPr>
            <p:ph sz="half" idx="2"/>
          </p:nvPr>
        </p:nvSpPr>
        <p:spPr>
          <a:xfrm>
            <a:off x="607484" y="274639"/>
            <a:ext cx="5389033" cy="5851526"/>
          </a:xfrm>
        </p:spPr>
        <p:txBody>
          <a:bodyPr/>
          <a:lstStyle/>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n-US" sz="36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a:t>
            </a:r>
            <a:r>
              <a:rPr lang="en-US" sz="36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ựa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giọng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yếu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tố</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phi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kèm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nét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mặt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cử</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mỉa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khẩu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châm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endParaRPr lang="en-US" dirty="0"/>
          </a:p>
        </p:txBody>
      </p:sp>
      <p:sp>
        <p:nvSpPr>
          <p:cNvPr id="7" name="Text Placeholder 6">
            <a:extLst>
              <a:ext uri="{FF2B5EF4-FFF2-40B4-BE49-F238E27FC236}">
                <a16:creationId xmlns:a16="http://schemas.microsoft.com/office/drawing/2014/main" id="{5519E5AD-0786-C058-73A2-CABBC14A7978}"/>
              </a:ext>
            </a:extLst>
          </p:cNvPr>
          <p:cNvSpPr>
            <a:spLocks noGrp="1"/>
          </p:cNvSpPr>
          <p:nvPr>
            <p:ph type="body" sz="quarter" idx="3"/>
          </p:nvPr>
        </p:nvSpPr>
        <p:spPr/>
        <p:txBody>
          <a:bodyPr/>
          <a:lstStyle/>
          <a:p>
            <a:endParaRPr lang="en-US"/>
          </a:p>
        </p:txBody>
      </p:sp>
      <p:pic>
        <p:nvPicPr>
          <p:cNvPr id="14338" name="Picture 2">
            <a:extLst>
              <a:ext uri="{FF2B5EF4-FFF2-40B4-BE49-F238E27FC236}">
                <a16:creationId xmlns:a16="http://schemas.microsoft.com/office/drawing/2014/main" id="{E33FF20D-729B-2CB1-B2D9-61BF435C44C7}"/>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298058" y="174661"/>
            <a:ext cx="5284342" cy="625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240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916B6AEA-1D96-1B54-838D-F8365BBE2D4E}"/>
              </a:ext>
            </a:extLst>
          </p:cNvPr>
          <p:cNvSpPr>
            <a:spLocks noGrp="1"/>
          </p:cNvSpPr>
          <p:nvPr>
            <p:ph type="title"/>
          </p:nvPr>
        </p:nvSpPr>
        <p:spPr>
          <a:xfrm>
            <a:off x="838200" y="365125"/>
            <a:ext cx="10515600" cy="132556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PHẦN II: ĐỌC HIỂU VB1: NGUYỄN ÁI QUỐC – HỒ CHÍ MINH CUỘC ĐỜI VÀ SỰ NGHIỆP</a:t>
            </a:r>
          </a:p>
        </p:txBody>
      </p:sp>
      <p:pic>
        <p:nvPicPr>
          <p:cNvPr id="9" name="Content Placeholder 8">
            <a:extLst>
              <a:ext uri="{FF2B5EF4-FFF2-40B4-BE49-F238E27FC236}">
                <a16:creationId xmlns:a16="http://schemas.microsoft.com/office/drawing/2014/main" id="{06B92CDC-2F79-F6A4-DE28-FD38A478C65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838200" y="1996942"/>
            <a:ext cx="10371760" cy="4114800"/>
          </a:xfrm>
        </p:spPr>
      </p:pic>
      <p:sp>
        <p:nvSpPr>
          <p:cNvPr id="10" name="TextBox 9">
            <a:extLst>
              <a:ext uri="{FF2B5EF4-FFF2-40B4-BE49-F238E27FC236}">
                <a16:creationId xmlns:a16="http://schemas.microsoft.com/office/drawing/2014/main" id="{CCA4FDC1-500D-0375-8E13-2716271F84E7}"/>
              </a:ext>
            </a:extLst>
          </p:cNvPr>
          <p:cNvSpPr txBox="1"/>
          <p:nvPr/>
        </p:nvSpPr>
        <p:spPr>
          <a:xfrm>
            <a:off x="838200" y="6111742"/>
            <a:ext cx="10371760" cy="230832"/>
          </a:xfrm>
          <a:prstGeom prst="rect">
            <a:avLst/>
          </a:prstGeom>
          <a:noFill/>
        </p:spPr>
        <p:txBody>
          <a:bodyPr wrap="square" rtlCol="0">
            <a:spAutoFit/>
          </a:bodyPr>
          <a:lstStyle/>
          <a:p>
            <a:r>
              <a:rPr lang="en-US" sz="900">
                <a:hlinkClick r:id="rId3" tooltip="https://junputh.com/blog/on-ho-chi-minh-birthday-hero-of-vietnam-liberation-war/"/>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244562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5363" y="381168"/>
            <a:ext cx="7848169" cy="914350"/>
          </a:xfrm>
        </p:spPr>
        <p:txBody>
          <a:bodyPr/>
          <a:lstStyle/>
          <a:p>
            <a:pPr>
              <a:spcBef>
                <a:spcPct val="0"/>
              </a:spcBef>
              <a:buSzTx/>
            </a:pPr>
            <a:r>
              <a:rPr lang="vi-VN" altLang="en-US" sz="3200" b="1">
                <a:solidFill>
                  <a:srgbClr val="FF0000"/>
                </a:solidFill>
              </a:rPr>
              <a:t>KẾT CẤU BÀI </a:t>
            </a:r>
            <a:r>
              <a:rPr lang="en-US" altLang="en-US" sz="3200" b="1">
                <a:solidFill>
                  <a:srgbClr val="FF0000"/>
                </a:solidFill>
              </a:rPr>
              <a:t>HỌC </a:t>
            </a:r>
            <a:br>
              <a:rPr lang="en-US" altLang="en-US" sz="3200" b="1">
                <a:solidFill>
                  <a:srgbClr val="FF0000"/>
                </a:solidFill>
              </a:rPr>
            </a:br>
            <a:endParaRPr lang="en-US" altLang="en-US" sz="3200" b="1">
              <a:solidFill>
                <a:schemeClr val="tx1"/>
              </a:solidFill>
            </a:endParaRPr>
          </a:p>
        </p:txBody>
      </p:sp>
      <p:pic>
        <p:nvPicPr>
          <p:cNvPr id="2344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771" y="2762287"/>
            <a:ext cx="3876462" cy="134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Diagram 2"/>
          <p:cNvGraphicFramePr/>
          <p:nvPr/>
        </p:nvGraphicFramePr>
        <p:xfrm>
          <a:off x="1829035" y="762147"/>
          <a:ext cx="8076756" cy="5867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79246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A9C7F-861C-A1F4-93C4-24B483B7E9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B8243C-E29F-E9E0-B50A-7D310D71A478}"/>
              </a:ext>
            </a:extLst>
          </p:cNvPr>
          <p:cNvSpPr>
            <a:spLocks noGrp="1"/>
          </p:cNvSpPr>
          <p:nvPr>
            <p:ph idx="1"/>
          </p:nvPr>
        </p:nvSpPr>
        <p:spPr>
          <a:xfrm>
            <a:off x="838200" y="493160"/>
            <a:ext cx="10515600" cy="5683803"/>
          </a:xfrm>
        </p:spPr>
        <p:txBody>
          <a:bodyPr>
            <a:normAutofit/>
          </a:bodyPr>
          <a:lstStyle/>
          <a:p>
            <a:pPr marL="0" marR="0" indent="0" algn="ctr" rtl="0" eaLnBrk="1" fontAlgn="t" latinLnBrk="0" hangingPunct="1">
              <a:spcBef>
                <a:spcPts val="0"/>
              </a:spcBef>
              <a:spcAft>
                <a:spcPts val="0"/>
              </a:spcAft>
              <a:buNone/>
            </a:pPr>
            <a:r>
              <a:rPr lang="en-US" sz="2800" b="1" i="0" u="none" strike="noStrike" kern="100" dirty="0">
                <a:solidFill>
                  <a:srgbClr val="000000"/>
                </a:solidFill>
                <a:effectLst/>
                <a:highlight>
                  <a:srgbClr val="FFFFFF"/>
                </a:highlight>
                <a:latin typeface="Times New Roman" panose="02020603050405020304" pitchFamily="18" charset="0"/>
                <a:ea typeface="Malgun Gothic" panose="020B0503020000020004" pitchFamily="34" charset="-127"/>
                <a:cs typeface="Times New Roman" panose="02020603050405020304" pitchFamily="18" charset="0"/>
              </a:rPr>
              <a:t>PHIẾU HỌC TẬP SỐ </a:t>
            </a:r>
            <a:r>
              <a:rPr lang="vi-VN" sz="2800" b="1" i="0" u="none" strike="noStrike" kern="100" dirty="0">
                <a:solidFill>
                  <a:srgbClr val="000000"/>
                </a:solidFill>
                <a:effectLst/>
                <a:highlight>
                  <a:srgbClr val="FFFFFF"/>
                </a:highlight>
                <a:latin typeface="Times New Roman" panose="02020603050405020304" pitchFamily="18" charset="0"/>
                <a:ea typeface="Malgun Gothic" panose="020B0503020000020004" pitchFamily="34" charset="-127"/>
                <a:cs typeface="Times New Roman" panose="02020603050405020304" pitchFamily="18" charset="0"/>
              </a:rPr>
              <a:t>1</a:t>
            </a:r>
          </a:p>
          <a:p>
            <a:pPr marL="0" marR="0" indent="0" algn="ctr" rtl="0" eaLnBrk="1" fontAlgn="t" latinLnBrk="0" hangingPunct="1">
              <a:spcBef>
                <a:spcPts val="0"/>
              </a:spcBef>
              <a:spcAft>
                <a:spcPts val="0"/>
              </a:spcAft>
              <a:buNone/>
            </a:pPr>
            <a:r>
              <a:rPr lang="vi-VN" sz="2800" b="1" i="0" u="none" strike="noStrike" kern="100" dirty="0">
                <a:solidFill>
                  <a:srgbClr val="000000"/>
                </a:solidFill>
                <a:effectLst/>
                <a:highlight>
                  <a:srgbClr val="FFFFFF"/>
                </a:highlight>
                <a:latin typeface="Times New Roman" panose="02020603050405020304" pitchFamily="18" charset="0"/>
                <a:ea typeface="Malgun Gothic" panose="020B0503020000020004" pitchFamily="34" charset="-127"/>
                <a:cs typeface="Times New Roman" panose="02020603050405020304" pitchFamily="18" charset="0"/>
              </a:rPr>
              <a:t>HỒ CHÍ MINH – ANH HÙNG DÂN TỘC, DANH NHÂN VĂN HÓA THẾ GIỚI</a:t>
            </a:r>
            <a:endParaRPr lang="en-US" sz="1800" b="0" i="0" u="none" strike="noStrike" dirty="0">
              <a:effectLst/>
              <a:highlight>
                <a:srgbClr val="FFFFFF"/>
              </a:highlight>
              <a:latin typeface="Arial" panose="020B0604020202020204" pitchFamily="34" charset="0"/>
            </a:endParaRPr>
          </a:p>
          <a:p>
            <a:pPr marL="0" marR="0" indent="0" algn="l" rtl="0" eaLnBrk="1" fontAlgn="t" latinLnBrk="0" hangingPunct="1">
              <a:lnSpc>
                <a:spcPct val="115000"/>
              </a:lnSpc>
              <a:spcBef>
                <a:spcPts val="0"/>
              </a:spcBef>
              <a:spcAft>
                <a:spcPts val="0"/>
              </a:spcAft>
              <a:buNone/>
            </a:pPr>
            <a:r>
              <a:rPr lang="en-US" sz="2800" b="0" i="0" u="none" strike="noStrike" kern="100" dirty="0">
                <a:solidFill>
                  <a:srgbClr val="000000"/>
                </a:solidFill>
                <a:effectLst/>
                <a:highlight>
                  <a:srgbClr val="FFFFFF"/>
                </a:highlight>
                <a:latin typeface="Times New Roman" panose="02020603050405020304" pitchFamily="18" charset="0"/>
                <a:ea typeface="Malgun Gothic" panose="020B0503020000020004" pitchFamily="34" charset="-127"/>
                <a:cs typeface="Times New Roman" panose="02020603050405020304" pitchFamily="18" charset="0"/>
              </a:rPr>
              <a:t> </a:t>
            </a:r>
            <a:endParaRPr lang="en-US" sz="1800" b="0" i="0" u="none" strike="noStrike" dirty="0">
              <a:effectLst/>
              <a:highlight>
                <a:srgbClr val="FFFFFF"/>
              </a:highlight>
              <a:latin typeface="Arial" panose="020B0604020202020204" pitchFamily="34" charset="0"/>
            </a:endParaRPr>
          </a:p>
          <a:p>
            <a:endParaRPr lang="en-US" dirty="0"/>
          </a:p>
        </p:txBody>
      </p:sp>
      <p:graphicFrame>
        <p:nvGraphicFramePr>
          <p:cNvPr id="6" name="Table 5">
            <a:extLst>
              <a:ext uri="{FF2B5EF4-FFF2-40B4-BE49-F238E27FC236}">
                <a16:creationId xmlns:a16="http://schemas.microsoft.com/office/drawing/2014/main" id="{B9C96919-2273-8BCD-A58D-4D541695C7B1}"/>
              </a:ext>
            </a:extLst>
          </p:cNvPr>
          <p:cNvGraphicFramePr>
            <a:graphicFrameLocks noGrp="1"/>
          </p:cNvGraphicFramePr>
          <p:nvPr>
            <p:extLst>
              <p:ext uri="{D42A27DB-BD31-4B8C-83A1-F6EECF244321}">
                <p14:modId xmlns:p14="http://schemas.microsoft.com/office/powerpoint/2010/main" val="3299660221"/>
              </p:ext>
            </p:extLst>
          </p:nvPr>
        </p:nvGraphicFramePr>
        <p:xfrm>
          <a:off x="838200" y="1818723"/>
          <a:ext cx="10423560" cy="4756825"/>
        </p:xfrm>
        <a:graphic>
          <a:graphicData uri="http://schemas.openxmlformats.org/drawingml/2006/table">
            <a:tbl>
              <a:tblPr firstRow="1" bandRow="1">
                <a:tableStyleId>{5C22544A-7EE6-4342-B048-85BDC9FD1C3A}</a:tableStyleId>
              </a:tblPr>
              <a:tblGrid>
                <a:gridCol w="5758939">
                  <a:extLst>
                    <a:ext uri="{9D8B030D-6E8A-4147-A177-3AD203B41FA5}">
                      <a16:colId xmlns:a16="http://schemas.microsoft.com/office/drawing/2014/main" val="833166410"/>
                    </a:ext>
                  </a:extLst>
                </a:gridCol>
                <a:gridCol w="4664621">
                  <a:extLst>
                    <a:ext uri="{9D8B030D-6E8A-4147-A177-3AD203B41FA5}">
                      <a16:colId xmlns:a16="http://schemas.microsoft.com/office/drawing/2014/main" val="3022226372"/>
                    </a:ext>
                  </a:extLst>
                </a:gridCol>
              </a:tblGrid>
              <a:tr h="980353">
                <a:tc>
                  <a:txBody>
                    <a:bodyPr/>
                    <a:lstStyle/>
                    <a:p>
                      <a:pPr algn="ctr"/>
                      <a:r>
                        <a:rPr lang="vi-VN" sz="2800" dirty="0"/>
                        <a:t>Chuẩn bị</a:t>
                      </a:r>
                      <a:endParaRPr lang="en-US" sz="2800" dirty="0"/>
                    </a:p>
                  </a:txBody>
                  <a:tcPr/>
                </a:tc>
                <a:tc>
                  <a:txBody>
                    <a:bodyPr/>
                    <a:lstStyle/>
                    <a:p>
                      <a:pPr algn="ctr"/>
                      <a:r>
                        <a:rPr lang="vi-VN" sz="2800" dirty="0"/>
                        <a:t>Trình bày</a:t>
                      </a:r>
                      <a:endParaRPr lang="en-US" sz="2800" dirty="0"/>
                    </a:p>
                  </a:txBody>
                  <a:tcPr/>
                </a:tc>
                <a:extLst>
                  <a:ext uri="{0D108BD9-81ED-4DB2-BD59-A6C34878D82A}">
                    <a16:rowId xmlns:a16="http://schemas.microsoft.com/office/drawing/2014/main" val="3427515834"/>
                  </a:ext>
                </a:extLst>
              </a:tr>
              <a:tr h="1837699">
                <a:tc>
                  <a: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dirty="0">
                          <a:ln>
                            <a:noFill/>
                          </a:ln>
                          <a:solidFill>
                            <a:schemeClr val="tx1"/>
                          </a:solidFill>
                          <a:effectLst/>
                          <a:uLnTx/>
                          <a:uFillTx/>
                          <a:latin typeface="+mn-lt"/>
                          <a:ea typeface="+mn-ea"/>
                          <a:cs typeface="+mn-cs"/>
                        </a:rPr>
                        <a:t>1. </a:t>
                      </a:r>
                      <a:r>
                        <a:rPr kumimoji="0" lang="en-US" sz="3700" b="0" i="0" u="none" strike="noStrike" kern="1200" cap="none" spc="0" normalizeH="0" baseline="0" noProof="0" dirty="0" err="1">
                          <a:ln>
                            <a:noFill/>
                          </a:ln>
                          <a:solidFill>
                            <a:schemeClr val="tx1"/>
                          </a:solidFill>
                          <a:effectLst/>
                          <a:uLnTx/>
                          <a:uFillTx/>
                          <a:latin typeface="+mn-lt"/>
                          <a:ea typeface="+mn-ea"/>
                          <a:cs typeface="+mn-cs"/>
                        </a:rPr>
                        <a:t>Thuyết</a:t>
                      </a:r>
                      <a:r>
                        <a:rPr kumimoji="0" lang="en-US" sz="3700" b="0" i="0" u="none" strike="noStrike" kern="1200" cap="none" spc="0" normalizeH="0" baseline="0" noProof="0" dirty="0">
                          <a:ln>
                            <a:noFill/>
                          </a:ln>
                          <a:solidFill>
                            <a:schemeClr val="tx1"/>
                          </a:solidFill>
                          <a:effectLst/>
                          <a:uLnTx/>
                          <a:uFillTx/>
                          <a:latin typeface="+mn-lt"/>
                          <a:ea typeface="+mn-ea"/>
                          <a:cs typeface="+mn-cs"/>
                        </a:rPr>
                        <a:t> </a:t>
                      </a:r>
                      <a:r>
                        <a:rPr kumimoji="0" lang="en-US" sz="3700" b="0" i="0" u="none" strike="noStrike" kern="1200" cap="none" spc="0" normalizeH="0" baseline="0" noProof="0" dirty="0" err="1">
                          <a:ln>
                            <a:noFill/>
                          </a:ln>
                          <a:solidFill>
                            <a:schemeClr val="tx1"/>
                          </a:solidFill>
                          <a:effectLst/>
                          <a:uLnTx/>
                          <a:uFillTx/>
                          <a:latin typeface="+mn-lt"/>
                          <a:ea typeface="+mn-ea"/>
                          <a:cs typeface="+mn-cs"/>
                        </a:rPr>
                        <a:t>trình</a:t>
                      </a:r>
                      <a:r>
                        <a:rPr kumimoji="0" lang="en-US" sz="3700" b="0" i="0" u="none" strike="noStrike" kern="1200" cap="none" spc="0" normalizeH="0" baseline="0" noProof="0" dirty="0">
                          <a:ln>
                            <a:noFill/>
                          </a:ln>
                          <a:solidFill>
                            <a:schemeClr val="tx1"/>
                          </a:solidFill>
                          <a:effectLst/>
                          <a:uLnTx/>
                          <a:uFillTx/>
                          <a:latin typeface="+mn-lt"/>
                          <a:ea typeface="+mn-ea"/>
                          <a:cs typeface="+mn-cs"/>
                        </a:rPr>
                        <a:t> </a:t>
                      </a:r>
                      <a:r>
                        <a:rPr kumimoji="0" lang="en-US" sz="3700" b="0" i="0" u="none" strike="noStrike" kern="1200" cap="none" spc="0" normalizeH="0" baseline="0" noProof="0" dirty="0" err="1">
                          <a:ln>
                            <a:noFill/>
                          </a:ln>
                          <a:solidFill>
                            <a:schemeClr val="tx1"/>
                          </a:solidFill>
                          <a:effectLst/>
                          <a:uLnTx/>
                          <a:uFillTx/>
                          <a:latin typeface="+mn-lt"/>
                          <a:ea typeface="+mn-ea"/>
                          <a:cs typeface="+mn-cs"/>
                        </a:rPr>
                        <a:t>về</a:t>
                      </a:r>
                      <a:r>
                        <a:rPr kumimoji="0" lang="en-US" sz="3700" b="0" i="0" u="none" strike="noStrike" kern="1200" cap="none" spc="0" normalizeH="0" baseline="0" noProof="0" dirty="0">
                          <a:ln>
                            <a:noFill/>
                          </a:ln>
                          <a:solidFill>
                            <a:schemeClr val="tx1"/>
                          </a:solidFill>
                          <a:effectLst/>
                          <a:uLnTx/>
                          <a:uFillTx/>
                          <a:latin typeface="+mn-lt"/>
                          <a:ea typeface="+mn-ea"/>
                          <a:cs typeface="+mn-cs"/>
                        </a:rPr>
                        <a:t> </a:t>
                      </a:r>
                      <a:r>
                        <a:rPr kumimoji="0" lang="en-US" sz="3700" b="0" i="0" u="none" strike="noStrike" kern="1200" cap="none" spc="0" normalizeH="0" baseline="0" noProof="0" dirty="0" err="1">
                          <a:ln>
                            <a:noFill/>
                          </a:ln>
                          <a:solidFill>
                            <a:schemeClr val="tx1"/>
                          </a:solidFill>
                          <a:effectLst/>
                          <a:uLnTx/>
                          <a:uFillTx/>
                          <a:latin typeface="+mn-lt"/>
                          <a:ea typeface="+mn-ea"/>
                          <a:cs typeface="+mn-cs"/>
                        </a:rPr>
                        <a:t>Tiểu</a:t>
                      </a:r>
                      <a:r>
                        <a:rPr kumimoji="0" lang="en-US" sz="3700" b="0" i="0" u="none" strike="noStrike" kern="1200" cap="none" spc="0" normalizeH="0" baseline="0" noProof="0" dirty="0">
                          <a:ln>
                            <a:noFill/>
                          </a:ln>
                          <a:solidFill>
                            <a:schemeClr val="tx1"/>
                          </a:solidFill>
                          <a:effectLst/>
                          <a:uLnTx/>
                          <a:uFillTx/>
                          <a:latin typeface="+mn-lt"/>
                          <a:ea typeface="+mn-ea"/>
                          <a:cs typeface="+mn-cs"/>
                        </a:rPr>
                        <a:t> </a:t>
                      </a:r>
                      <a:r>
                        <a:rPr kumimoji="0" lang="en-US" sz="3700" b="0" i="0" u="none" strike="noStrike" kern="1200" cap="none" spc="0" normalizeH="0" baseline="0" noProof="0" dirty="0" err="1">
                          <a:ln>
                            <a:noFill/>
                          </a:ln>
                          <a:solidFill>
                            <a:schemeClr val="tx1"/>
                          </a:solidFill>
                          <a:effectLst/>
                          <a:uLnTx/>
                          <a:uFillTx/>
                          <a:latin typeface="+mn-lt"/>
                          <a:ea typeface="+mn-ea"/>
                          <a:cs typeface="+mn-cs"/>
                        </a:rPr>
                        <a:t>sử</a:t>
                      </a:r>
                      <a:r>
                        <a:rPr kumimoji="0" lang="en-US" sz="3700" b="0" i="0" u="none" strike="noStrike" kern="1200" cap="none" spc="0" normalizeH="0" baseline="0" noProof="0" dirty="0">
                          <a:ln>
                            <a:noFill/>
                          </a:ln>
                          <a:solidFill>
                            <a:schemeClr val="tx1"/>
                          </a:solidFill>
                          <a:effectLst/>
                          <a:uLnTx/>
                          <a:uFillTx/>
                          <a:latin typeface="+mn-lt"/>
                          <a:ea typeface="+mn-ea"/>
                          <a:cs typeface="+mn-cs"/>
                        </a:rPr>
                        <a:t> </a:t>
                      </a:r>
                      <a:r>
                        <a:rPr kumimoji="0" lang="en-US" sz="3700" b="0" i="0" u="none" strike="noStrike" kern="1200" cap="none" spc="0" normalizeH="0" baseline="0" noProof="0" dirty="0" err="1">
                          <a:ln>
                            <a:noFill/>
                          </a:ln>
                          <a:solidFill>
                            <a:schemeClr val="tx1"/>
                          </a:solidFill>
                          <a:effectLst/>
                          <a:uLnTx/>
                          <a:uFillTx/>
                          <a:latin typeface="+mn-lt"/>
                          <a:ea typeface="+mn-ea"/>
                          <a:cs typeface="+mn-cs"/>
                        </a:rPr>
                        <a:t>của</a:t>
                      </a:r>
                      <a:r>
                        <a:rPr kumimoji="0" lang="en-US" sz="3700" b="0" i="0" u="none" strike="noStrike" kern="1200" cap="none" spc="0" normalizeH="0" baseline="0" noProof="0" dirty="0">
                          <a:ln>
                            <a:noFill/>
                          </a:ln>
                          <a:solidFill>
                            <a:schemeClr val="tx1"/>
                          </a:solidFill>
                          <a:effectLst/>
                          <a:uLnTx/>
                          <a:uFillTx/>
                          <a:latin typeface="+mn-lt"/>
                          <a:ea typeface="+mn-ea"/>
                          <a:cs typeface="+mn-cs"/>
                        </a:rPr>
                        <a:t> </a:t>
                      </a:r>
                      <a:r>
                        <a:rPr kumimoji="0" lang="en-US" sz="3700" b="0" i="0" u="none" strike="noStrike" kern="1200" cap="none" spc="0" normalizeH="0" baseline="0" noProof="0" dirty="0" err="1">
                          <a:ln>
                            <a:noFill/>
                          </a:ln>
                          <a:solidFill>
                            <a:schemeClr val="tx1"/>
                          </a:solidFill>
                          <a:effectLst/>
                          <a:uLnTx/>
                          <a:uFillTx/>
                          <a:latin typeface="+mn-lt"/>
                          <a:ea typeface="+mn-ea"/>
                          <a:cs typeface="+mn-cs"/>
                        </a:rPr>
                        <a:t>Nguyễn</a:t>
                      </a:r>
                      <a:r>
                        <a:rPr kumimoji="0" lang="en-US" sz="3700" b="0" i="0" u="none" strike="noStrike" kern="1200" cap="none" spc="0" normalizeH="0" baseline="0" noProof="0" dirty="0">
                          <a:ln>
                            <a:noFill/>
                          </a:ln>
                          <a:solidFill>
                            <a:schemeClr val="tx1"/>
                          </a:solidFill>
                          <a:effectLst/>
                          <a:uLnTx/>
                          <a:uFillTx/>
                          <a:latin typeface="+mn-lt"/>
                          <a:ea typeface="+mn-ea"/>
                          <a:cs typeface="+mn-cs"/>
                        </a:rPr>
                        <a:t> </a:t>
                      </a:r>
                      <a:r>
                        <a:rPr kumimoji="0" lang="en-US" sz="3700" b="0" i="0" u="none" strike="noStrike" kern="1200" cap="none" spc="0" normalizeH="0" baseline="0" noProof="0" dirty="0" err="1">
                          <a:ln>
                            <a:noFill/>
                          </a:ln>
                          <a:solidFill>
                            <a:schemeClr val="tx1"/>
                          </a:solidFill>
                          <a:effectLst/>
                          <a:uLnTx/>
                          <a:uFillTx/>
                          <a:latin typeface="+mn-lt"/>
                          <a:ea typeface="+mn-ea"/>
                          <a:cs typeface="+mn-cs"/>
                        </a:rPr>
                        <a:t>Ái</a:t>
                      </a:r>
                      <a:r>
                        <a:rPr kumimoji="0" lang="en-US" sz="3700" b="0" i="0" u="none" strike="noStrike" kern="1200" cap="none" spc="0" normalizeH="0" baseline="0" noProof="0" dirty="0">
                          <a:ln>
                            <a:noFill/>
                          </a:ln>
                          <a:solidFill>
                            <a:schemeClr val="tx1"/>
                          </a:solidFill>
                          <a:effectLst/>
                          <a:uLnTx/>
                          <a:uFillTx/>
                          <a:latin typeface="+mn-lt"/>
                          <a:ea typeface="+mn-ea"/>
                          <a:cs typeface="+mn-cs"/>
                        </a:rPr>
                        <a:t> </a:t>
                      </a:r>
                      <a:r>
                        <a:rPr kumimoji="0" lang="en-US" sz="3700" b="0" i="0" u="none" strike="noStrike" kern="1200" cap="none" spc="0" normalizeH="0" baseline="0" noProof="0" dirty="0" err="1">
                          <a:ln>
                            <a:noFill/>
                          </a:ln>
                          <a:solidFill>
                            <a:schemeClr val="tx1"/>
                          </a:solidFill>
                          <a:effectLst/>
                          <a:uLnTx/>
                          <a:uFillTx/>
                          <a:latin typeface="+mn-lt"/>
                          <a:ea typeface="+mn-ea"/>
                          <a:cs typeface="+mn-cs"/>
                        </a:rPr>
                        <a:t>Quốc</a:t>
                      </a:r>
                      <a:r>
                        <a:rPr kumimoji="0" lang="en-US" sz="3700" b="0" i="0" u="none" strike="noStrike" kern="1200" cap="none" spc="0" normalizeH="0" baseline="0" noProof="0" dirty="0">
                          <a:ln>
                            <a:noFill/>
                          </a:ln>
                          <a:solidFill>
                            <a:schemeClr val="tx1"/>
                          </a:solidFill>
                          <a:effectLst/>
                          <a:uLnTx/>
                          <a:uFillTx/>
                          <a:latin typeface="+mn-lt"/>
                          <a:ea typeface="+mn-ea"/>
                          <a:cs typeface="+mn-cs"/>
                        </a:rPr>
                        <a:t> – </a:t>
                      </a:r>
                      <a:r>
                        <a:rPr kumimoji="0" lang="en-US" sz="3700" b="0" i="0" u="none" strike="noStrike" kern="1200" cap="none" spc="0" normalizeH="0" baseline="0" noProof="0" dirty="0" err="1">
                          <a:ln>
                            <a:noFill/>
                          </a:ln>
                          <a:solidFill>
                            <a:schemeClr val="tx1"/>
                          </a:solidFill>
                          <a:effectLst/>
                          <a:uLnTx/>
                          <a:uFillTx/>
                          <a:latin typeface="+mn-lt"/>
                          <a:ea typeface="+mn-ea"/>
                          <a:cs typeface="+mn-cs"/>
                        </a:rPr>
                        <a:t>Hồ</a:t>
                      </a:r>
                      <a:r>
                        <a:rPr kumimoji="0" lang="en-US" sz="3700" b="0" i="0" u="none" strike="noStrike" kern="1200" cap="none" spc="0" normalizeH="0" baseline="0" noProof="0" dirty="0">
                          <a:ln>
                            <a:noFill/>
                          </a:ln>
                          <a:solidFill>
                            <a:schemeClr val="tx1"/>
                          </a:solidFill>
                          <a:effectLst/>
                          <a:uLnTx/>
                          <a:uFillTx/>
                          <a:latin typeface="+mn-lt"/>
                          <a:ea typeface="+mn-ea"/>
                          <a:cs typeface="+mn-cs"/>
                        </a:rPr>
                        <a:t> Chí Minh </a:t>
                      </a:r>
                      <a:r>
                        <a:rPr kumimoji="0" lang="en-US" sz="3700" b="0" i="0" u="none" strike="noStrike" kern="1200" cap="none" spc="0" normalizeH="0" baseline="0" noProof="0" dirty="0" err="1">
                          <a:ln>
                            <a:noFill/>
                          </a:ln>
                          <a:solidFill>
                            <a:schemeClr val="tx1"/>
                          </a:solidFill>
                          <a:effectLst/>
                          <a:uLnTx/>
                          <a:uFillTx/>
                          <a:latin typeface="+mn-lt"/>
                          <a:ea typeface="+mn-ea"/>
                          <a:cs typeface="+mn-cs"/>
                        </a:rPr>
                        <a:t>bằng</a:t>
                      </a:r>
                      <a:r>
                        <a:rPr kumimoji="0" lang="en-US" sz="3700" b="0" i="0" u="none" strike="noStrike" kern="1200" cap="none" spc="0" normalizeH="0" baseline="0" noProof="0" dirty="0">
                          <a:ln>
                            <a:noFill/>
                          </a:ln>
                          <a:solidFill>
                            <a:schemeClr val="tx1"/>
                          </a:solidFill>
                          <a:effectLst/>
                          <a:uLnTx/>
                          <a:uFillTx/>
                          <a:latin typeface="+mn-lt"/>
                          <a:ea typeface="+mn-ea"/>
                          <a:cs typeface="+mn-cs"/>
                        </a:rPr>
                        <a:t> </a:t>
                      </a:r>
                      <a:r>
                        <a:rPr kumimoji="0" lang="en-US" sz="3700" b="0" i="0" u="none" strike="noStrike" kern="1200" cap="none" spc="0" normalizeH="0" baseline="0" noProof="0" dirty="0" err="1">
                          <a:ln>
                            <a:noFill/>
                          </a:ln>
                          <a:solidFill>
                            <a:schemeClr val="tx1"/>
                          </a:solidFill>
                          <a:effectLst/>
                          <a:uLnTx/>
                          <a:uFillTx/>
                          <a:latin typeface="+mn-lt"/>
                          <a:ea typeface="+mn-ea"/>
                          <a:cs typeface="+mn-cs"/>
                        </a:rPr>
                        <a:t>sơ</a:t>
                      </a:r>
                      <a:r>
                        <a:rPr kumimoji="0" lang="en-US" sz="3700" b="0" i="0" u="none" strike="noStrike" kern="1200" cap="none" spc="0" normalizeH="0" baseline="0" noProof="0" dirty="0">
                          <a:ln>
                            <a:noFill/>
                          </a:ln>
                          <a:solidFill>
                            <a:schemeClr val="tx1"/>
                          </a:solidFill>
                          <a:effectLst/>
                          <a:uLnTx/>
                          <a:uFillTx/>
                          <a:latin typeface="+mn-lt"/>
                          <a:ea typeface="+mn-ea"/>
                          <a:cs typeface="+mn-cs"/>
                        </a:rPr>
                        <a:t> </a:t>
                      </a:r>
                      <a:r>
                        <a:rPr kumimoji="0" lang="en-US" sz="3700" b="0" i="0" u="none" strike="noStrike" kern="1200" cap="none" spc="0" normalizeH="0" baseline="0" noProof="0" dirty="0" err="1">
                          <a:ln>
                            <a:noFill/>
                          </a:ln>
                          <a:solidFill>
                            <a:schemeClr val="tx1"/>
                          </a:solidFill>
                          <a:effectLst/>
                          <a:uLnTx/>
                          <a:uFillTx/>
                          <a:latin typeface="+mn-lt"/>
                          <a:ea typeface="+mn-ea"/>
                          <a:cs typeface="+mn-cs"/>
                        </a:rPr>
                        <a:t>đồ</a:t>
                      </a:r>
                      <a:r>
                        <a:rPr kumimoji="0" lang="en-US" sz="3700" b="0" i="0" u="none" strike="noStrike" kern="1200" cap="none" spc="0" normalizeH="0" baseline="0" noProof="0" dirty="0">
                          <a:ln>
                            <a:noFill/>
                          </a:ln>
                          <a:solidFill>
                            <a:schemeClr val="tx1"/>
                          </a:solidFill>
                          <a:effectLst/>
                          <a:uLnTx/>
                          <a:uFillTx/>
                          <a:latin typeface="+mn-lt"/>
                          <a:ea typeface="+mn-ea"/>
                          <a:cs typeface="+mn-cs"/>
                        </a:rPr>
                        <a:t> </a:t>
                      </a:r>
                      <a:r>
                        <a:rPr kumimoji="0" lang="en-US" sz="3700" b="0" i="0" u="none" strike="noStrike" kern="1200" cap="none" spc="0" normalizeH="0" baseline="0" noProof="0" dirty="0" err="1">
                          <a:ln>
                            <a:noFill/>
                          </a:ln>
                          <a:solidFill>
                            <a:schemeClr val="tx1"/>
                          </a:solidFill>
                          <a:effectLst/>
                          <a:uLnTx/>
                          <a:uFillTx/>
                          <a:latin typeface="+mn-lt"/>
                          <a:ea typeface="+mn-ea"/>
                          <a:cs typeface="+mn-cs"/>
                        </a:rPr>
                        <a:t>tư</a:t>
                      </a:r>
                      <a:r>
                        <a:rPr kumimoji="0" lang="en-US" sz="3700" b="0" i="0" u="none" strike="noStrike" kern="1200" cap="none" spc="0" normalizeH="0" baseline="0" noProof="0" dirty="0">
                          <a:ln>
                            <a:noFill/>
                          </a:ln>
                          <a:solidFill>
                            <a:schemeClr val="tx1"/>
                          </a:solidFill>
                          <a:effectLst/>
                          <a:uLnTx/>
                          <a:uFillTx/>
                          <a:latin typeface="+mn-lt"/>
                          <a:ea typeface="+mn-ea"/>
                          <a:cs typeface="+mn-cs"/>
                        </a:rPr>
                        <a:t> </a:t>
                      </a:r>
                      <a:r>
                        <a:rPr kumimoji="0" lang="en-US" sz="3700" b="0" i="0" u="none" strike="noStrike" kern="1200" cap="none" spc="0" normalizeH="0" baseline="0" noProof="0" dirty="0" err="1">
                          <a:ln>
                            <a:noFill/>
                          </a:ln>
                          <a:solidFill>
                            <a:schemeClr val="tx1"/>
                          </a:solidFill>
                          <a:effectLst/>
                          <a:uLnTx/>
                          <a:uFillTx/>
                          <a:latin typeface="+mn-lt"/>
                          <a:ea typeface="+mn-ea"/>
                          <a:cs typeface="+mn-cs"/>
                        </a:rPr>
                        <a:t>duy</a:t>
                      </a:r>
                      <a:r>
                        <a:rPr kumimoji="0" lang="en-US" sz="3700" b="0" i="0" u="none" strike="noStrike" kern="1200" cap="none" spc="0" normalizeH="0" baseline="0" noProof="0" dirty="0">
                          <a:ln>
                            <a:noFill/>
                          </a:ln>
                          <a:solidFill>
                            <a:schemeClr val="tx1"/>
                          </a:solidFill>
                          <a:effectLst/>
                          <a:uLnTx/>
                          <a:uFillTx/>
                          <a:latin typeface="+mn-lt"/>
                          <a:ea typeface="+mn-ea"/>
                          <a:cs typeface="+mn-cs"/>
                        </a:rPr>
                        <a:t>.</a:t>
                      </a:r>
                    </a:p>
                    <a:p>
                      <a:endParaRPr lang="en-US" dirty="0"/>
                    </a:p>
                  </a:txBody>
                  <a:tcPr/>
                </a:tc>
                <a:tc>
                  <a:txBody>
                    <a:bodyPr/>
                    <a:lstStyle/>
                    <a:p>
                      <a:endParaRPr lang="en-US" dirty="0"/>
                    </a:p>
                  </a:txBody>
                  <a:tcPr/>
                </a:tc>
                <a:extLst>
                  <a:ext uri="{0D108BD9-81ED-4DB2-BD59-A6C34878D82A}">
                    <a16:rowId xmlns:a16="http://schemas.microsoft.com/office/drawing/2014/main" val="3024440853"/>
                  </a:ext>
                </a:extLst>
              </a:tr>
              <a:tr h="1837699">
                <a:tc>
                  <a: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dirty="0">
                          <a:ln>
                            <a:noFill/>
                          </a:ln>
                          <a:solidFill>
                            <a:prstClr val="black"/>
                          </a:solidFill>
                          <a:effectLst/>
                          <a:uLnTx/>
                          <a:uFillTx/>
                          <a:latin typeface="+mn-lt"/>
                          <a:ea typeface="+mn-ea"/>
                          <a:cs typeface="+mn-cs"/>
                        </a:rPr>
                        <a:t>2. </a:t>
                      </a:r>
                      <a:r>
                        <a:rPr kumimoji="0" lang="en-US" sz="3700" b="0" i="0" u="none" strike="noStrike" kern="1200" cap="none" spc="0" normalizeH="0" baseline="0" noProof="0" dirty="0" err="1">
                          <a:ln>
                            <a:noFill/>
                          </a:ln>
                          <a:solidFill>
                            <a:prstClr val="black"/>
                          </a:solidFill>
                          <a:effectLst/>
                          <a:uLnTx/>
                          <a:uFillTx/>
                          <a:latin typeface="+mn-lt"/>
                          <a:ea typeface="+mn-ea"/>
                          <a:cs typeface="+mn-cs"/>
                        </a:rPr>
                        <a:t>Tại</a:t>
                      </a:r>
                      <a:r>
                        <a:rPr kumimoji="0" lang="en-US" sz="3700" b="0" i="0" u="none" strike="noStrike" kern="1200" cap="none" spc="0" normalizeH="0" baseline="0" noProof="0" dirty="0">
                          <a:ln>
                            <a:noFill/>
                          </a:ln>
                          <a:solidFill>
                            <a:prstClr val="black"/>
                          </a:solidFill>
                          <a:effectLst/>
                          <a:uLnTx/>
                          <a:uFillTx/>
                          <a:latin typeface="+mn-lt"/>
                          <a:ea typeface="+mn-ea"/>
                          <a:cs typeface="+mn-cs"/>
                        </a:rPr>
                        <a:t> </a:t>
                      </a:r>
                      <a:r>
                        <a:rPr kumimoji="0" lang="en-US" sz="3700" b="0" i="0" u="none" strike="noStrike" kern="1200" cap="none" spc="0" normalizeH="0" baseline="0" noProof="0" dirty="0" err="1">
                          <a:ln>
                            <a:noFill/>
                          </a:ln>
                          <a:solidFill>
                            <a:prstClr val="black"/>
                          </a:solidFill>
                          <a:effectLst/>
                          <a:uLnTx/>
                          <a:uFillTx/>
                          <a:latin typeface="+mn-lt"/>
                          <a:ea typeface="+mn-ea"/>
                          <a:cs typeface="+mn-cs"/>
                        </a:rPr>
                        <a:t>sao</a:t>
                      </a:r>
                      <a:r>
                        <a:rPr kumimoji="0" lang="en-US" sz="3700" b="0" i="0" u="none" strike="noStrike" kern="1200" cap="none" spc="0" normalizeH="0" baseline="0" noProof="0" dirty="0">
                          <a:ln>
                            <a:noFill/>
                          </a:ln>
                          <a:solidFill>
                            <a:prstClr val="black"/>
                          </a:solidFill>
                          <a:effectLst/>
                          <a:uLnTx/>
                          <a:uFillTx/>
                          <a:latin typeface="+mn-lt"/>
                          <a:ea typeface="+mn-ea"/>
                          <a:cs typeface="+mn-cs"/>
                        </a:rPr>
                        <a:t> </a:t>
                      </a:r>
                      <a:r>
                        <a:rPr kumimoji="0" lang="en-US" sz="3700" b="0" i="0" u="none" strike="noStrike" kern="1200" cap="none" spc="0" normalizeH="0" baseline="0" noProof="0" dirty="0" err="1">
                          <a:ln>
                            <a:noFill/>
                          </a:ln>
                          <a:solidFill>
                            <a:prstClr val="black"/>
                          </a:solidFill>
                          <a:effectLst/>
                          <a:uLnTx/>
                          <a:uFillTx/>
                          <a:latin typeface="+mn-lt"/>
                          <a:ea typeface="+mn-ea"/>
                          <a:cs typeface="+mn-cs"/>
                        </a:rPr>
                        <a:t>Hồ</a:t>
                      </a:r>
                      <a:r>
                        <a:rPr kumimoji="0" lang="en-US" sz="3700" b="0" i="0" u="none" strike="noStrike" kern="1200" cap="none" spc="0" normalizeH="0" baseline="0" noProof="0" dirty="0">
                          <a:ln>
                            <a:noFill/>
                          </a:ln>
                          <a:solidFill>
                            <a:prstClr val="black"/>
                          </a:solidFill>
                          <a:effectLst/>
                          <a:uLnTx/>
                          <a:uFillTx/>
                          <a:latin typeface="+mn-lt"/>
                          <a:ea typeface="+mn-ea"/>
                          <a:cs typeface="+mn-cs"/>
                        </a:rPr>
                        <a:t> Chí Minh </a:t>
                      </a:r>
                      <a:r>
                        <a:rPr kumimoji="0" lang="en-US" sz="3700" b="0" i="0" u="none" strike="noStrike" kern="1200" cap="none" spc="0" normalizeH="0" baseline="0" noProof="0" dirty="0" err="1">
                          <a:ln>
                            <a:noFill/>
                          </a:ln>
                          <a:solidFill>
                            <a:prstClr val="black"/>
                          </a:solidFill>
                          <a:effectLst/>
                          <a:uLnTx/>
                          <a:uFillTx/>
                          <a:latin typeface="+mn-lt"/>
                          <a:ea typeface="+mn-ea"/>
                          <a:cs typeface="+mn-cs"/>
                        </a:rPr>
                        <a:t>lại</a:t>
                      </a:r>
                      <a:r>
                        <a:rPr kumimoji="0" lang="en-US" sz="3700" b="0" i="0" u="none" strike="noStrike" kern="1200" cap="none" spc="0" normalizeH="0" baseline="0" noProof="0" dirty="0">
                          <a:ln>
                            <a:noFill/>
                          </a:ln>
                          <a:solidFill>
                            <a:prstClr val="black"/>
                          </a:solidFill>
                          <a:effectLst/>
                          <a:uLnTx/>
                          <a:uFillTx/>
                          <a:latin typeface="+mn-lt"/>
                          <a:ea typeface="+mn-ea"/>
                          <a:cs typeface="+mn-cs"/>
                        </a:rPr>
                        <a:t> </a:t>
                      </a:r>
                      <a:r>
                        <a:rPr kumimoji="0" lang="en-US" sz="3700" b="0" i="0" u="none" strike="noStrike" kern="1200" cap="none" spc="0" normalizeH="0" baseline="0" noProof="0" dirty="0" err="1">
                          <a:ln>
                            <a:noFill/>
                          </a:ln>
                          <a:solidFill>
                            <a:prstClr val="black"/>
                          </a:solidFill>
                          <a:effectLst/>
                          <a:uLnTx/>
                          <a:uFillTx/>
                          <a:latin typeface="+mn-lt"/>
                          <a:ea typeface="+mn-ea"/>
                          <a:cs typeface="+mn-cs"/>
                        </a:rPr>
                        <a:t>được</a:t>
                      </a:r>
                      <a:r>
                        <a:rPr kumimoji="0" lang="en-US" sz="3700" b="0" i="0" u="none" strike="noStrike" kern="1200" cap="none" spc="0" normalizeH="0" baseline="0" noProof="0" dirty="0">
                          <a:ln>
                            <a:noFill/>
                          </a:ln>
                          <a:solidFill>
                            <a:prstClr val="black"/>
                          </a:solidFill>
                          <a:effectLst/>
                          <a:uLnTx/>
                          <a:uFillTx/>
                          <a:latin typeface="+mn-lt"/>
                          <a:ea typeface="+mn-ea"/>
                          <a:cs typeface="+mn-cs"/>
                        </a:rPr>
                        <a:t> </a:t>
                      </a:r>
                      <a:r>
                        <a:rPr kumimoji="0" lang="en-US" sz="3700" b="0" i="0" u="none" strike="noStrike" kern="1200" cap="none" spc="0" normalizeH="0" baseline="0" noProof="0" dirty="0" err="1">
                          <a:ln>
                            <a:noFill/>
                          </a:ln>
                          <a:solidFill>
                            <a:prstClr val="black"/>
                          </a:solidFill>
                          <a:effectLst/>
                          <a:uLnTx/>
                          <a:uFillTx/>
                          <a:latin typeface="+mn-lt"/>
                          <a:ea typeface="+mn-ea"/>
                          <a:cs typeface="+mn-cs"/>
                        </a:rPr>
                        <a:t>tôn</a:t>
                      </a:r>
                      <a:r>
                        <a:rPr kumimoji="0" lang="en-US" sz="3700" b="0" i="0" u="none" strike="noStrike" kern="1200" cap="none" spc="0" normalizeH="0" baseline="0" noProof="0" dirty="0">
                          <a:ln>
                            <a:noFill/>
                          </a:ln>
                          <a:solidFill>
                            <a:prstClr val="black"/>
                          </a:solidFill>
                          <a:effectLst/>
                          <a:uLnTx/>
                          <a:uFillTx/>
                          <a:latin typeface="+mn-lt"/>
                          <a:ea typeface="+mn-ea"/>
                          <a:cs typeface="+mn-cs"/>
                        </a:rPr>
                        <a:t> </a:t>
                      </a:r>
                      <a:r>
                        <a:rPr kumimoji="0" lang="en-US" sz="3700" b="0" i="0" u="none" strike="noStrike" kern="1200" cap="none" spc="0" normalizeH="0" baseline="0" noProof="0" dirty="0" err="1">
                          <a:ln>
                            <a:noFill/>
                          </a:ln>
                          <a:solidFill>
                            <a:prstClr val="black"/>
                          </a:solidFill>
                          <a:effectLst/>
                          <a:uLnTx/>
                          <a:uFillTx/>
                          <a:latin typeface="+mn-lt"/>
                          <a:ea typeface="+mn-ea"/>
                          <a:cs typeface="+mn-cs"/>
                        </a:rPr>
                        <a:t>vinh</a:t>
                      </a:r>
                      <a:r>
                        <a:rPr kumimoji="0" lang="en-US" sz="3700" b="0" i="0" u="none" strike="noStrike" kern="1200" cap="none" spc="0" normalizeH="0" baseline="0" noProof="0" dirty="0">
                          <a:ln>
                            <a:noFill/>
                          </a:ln>
                          <a:solidFill>
                            <a:prstClr val="black"/>
                          </a:solidFill>
                          <a:effectLst/>
                          <a:uLnTx/>
                          <a:uFillTx/>
                          <a:latin typeface="+mn-lt"/>
                          <a:ea typeface="+mn-ea"/>
                          <a:cs typeface="+mn-cs"/>
                        </a:rPr>
                        <a:t> </a:t>
                      </a:r>
                      <a:r>
                        <a:rPr kumimoji="0" lang="en-US" sz="3700" b="0" i="0" u="none" strike="noStrike" kern="1200" cap="none" spc="0" normalizeH="0" baseline="0" noProof="0" dirty="0" err="1">
                          <a:ln>
                            <a:noFill/>
                          </a:ln>
                          <a:solidFill>
                            <a:prstClr val="black"/>
                          </a:solidFill>
                          <a:effectLst/>
                          <a:uLnTx/>
                          <a:uFillTx/>
                          <a:latin typeface="+mn-lt"/>
                          <a:ea typeface="+mn-ea"/>
                          <a:cs typeface="+mn-cs"/>
                        </a:rPr>
                        <a:t>là</a:t>
                      </a:r>
                      <a:r>
                        <a:rPr kumimoji="0" lang="en-US" sz="3700" b="0" i="0" u="none" strike="noStrike" kern="1200" cap="none" spc="0" normalizeH="0" baseline="0" noProof="0" dirty="0">
                          <a:ln>
                            <a:noFill/>
                          </a:ln>
                          <a:solidFill>
                            <a:prstClr val="black"/>
                          </a:solidFill>
                          <a:effectLst/>
                          <a:uLnTx/>
                          <a:uFillTx/>
                          <a:latin typeface="+mn-lt"/>
                          <a:ea typeface="+mn-ea"/>
                          <a:cs typeface="+mn-cs"/>
                        </a:rPr>
                        <a:t> Danh </a:t>
                      </a:r>
                      <a:r>
                        <a:rPr kumimoji="0" lang="en-US" sz="3700" b="0" i="0" u="none" strike="noStrike" kern="1200" cap="none" spc="0" normalizeH="0" baseline="0" noProof="0" dirty="0" err="1">
                          <a:ln>
                            <a:noFill/>
                          </a:ln>
                          <a:solidFill>
                            <a:prstClr val="black"/>
                          </a:solidFill>
                          <a:effectLst/>
                          <a:uLnTx/>
                          <a:uFillTx/>
                          <a:latin typeface="+mn-lt"/>
                          <a:ea typeface="+mn-ea"/>
                          <a:cs typeface="+mn-cs"/>
                        </a:rPr>
                        <a:t>nhân</a:t>
                      </a:r>
                      <a:r>
                        <a:rPr kumimoji="0" lang="en-US" sz="3700" b="0" i="0" u="none" strike="noStrike" kern="1200" cap="none" spc="0" normalizeH="0" baseline="0" noProof="0" dirty="0">
                          <a:ln>
                            <a:noFill/>
                          </a:ln>
                          <a:solidFill>
                            <a:prstClr val="black"/>
                          </a:solidFill>
                          <a:effectLst/>
                          <a:uLnTx/>
                          <a:uFillTx/>
                          <a:latin typeface="+mn-lt"/>
                          <a:ea typeface="+mn-ea"/>
                          <a:cs typeface="+mn-cs"/>
                        </a:rPr>
                        <a:t> </a:t>
                      </a:r>
                      <a:r>
                        <a:rPr kumimoji="0" lang="en-US" sz="3700" b="0" i="0" u="none" strike="noStrike" kern="1200" cap="none" spc="0" normalizeH="0" baseline="0" noProof="0" dirty="0" err="1">
                          <a:ln>
                            <a:noFill/>
                          </a:ln>
                          <a:solidFill>
                            <a:prstClr val="black"/>
                          </a:solidFill>
                          <a:effectLst/>
                          <a:uLnTx/>
                          <a:uFillTx/>
                          <a:latin typeface="+mn-lt"/>
                          <a:ea typeface="+mn-ea"/>
                          <a:cs typeface="+mn-cs"/>
                        </a:rPr>
                        <a:t>văn</a:t>
                      </a:r>
                      <a:r>
                        <a:rPr kumimoji="0" lang="en-US" sz="3700" b="0" i="0" u="none" strike="noStrike" kern="1200" cap="none" spc="0" normalizeH="0" baseline="0" noProof="0" dirty="0">
                          <a:ln>
                            <a:noFill/>
                          </a:ln>
                          <a:solidFill>
                            <a:prstClr val="black"/>
                          </a:solidFill>
                          <a:effectLst/>
                          <a:uLnTx/>
                          <a:uFillTx/>
                          <a:latin typeface="+mn-lt"/>
                          <a:ea typeface="+mn-ea"/>
                          <a:cs typeface="+mn-cs"/>
                        </a:rPr>
                        <a:t> </a:t>
                      </a:r>
                      <a:r>
                        <a:rPr kumimoji="0" lang="en-US" sz="3700" b="0" i="0" u="none" strike="noStrike" kern="1200" cap="none" spc="0" normalizeH="0" baseline="0" noProof="0" dirty="0" err="1">
                          <a:ln>
                            <a:noFill/>
                          </a:ln>
                          <a:solidFill>
                            <a:prstClr val="black"/>
                          </a:solidFill>
                          <a:effectLst/>
                          <a:uLnTx/>
                          <a:uFillTx/>
                          <a:latin typeface="+mn-lt"/>
                          <a:ea typeface="+mn-ea"/>
                          <a:cs typeface="+mn-cs"/>
                        </a:rPr>
                        <a:t>hóa</a:t>
                      </a:r>
                      <a:r>
                        <a:rPr kumimoji="0" lang="en-US" sz="3700" b="0" i="0" u="none" strike="noStrike" kern="1200" cap="none" spc="0" normalizeH="0" baseline="0" noProof="0" dirty="0">
                          <a:ln>
                            <a:noFill/>
                          </a:ln>
                          <a:solidFill>
                            <a:prstClr val="black"/>
                          </a:solidFill>
                          <a:effectLst/>
                          <a:uLnTx/>
                          <a:uFillTx/>
                          <a:latin typeface="+mn-lt"/>
                          <a:ea typeface="+mn-ea"/>
                          <a:cs typeface="+mn-cs"/>
                        </a:rPr>
                        <a:t> </a:t>
                      </a:r>
                      <a:r>
                        <a:rPr kumimoji="0" lang="en-US" sz="3700" b="0" i="0" u="none" strike="noStrike" kern="1200" cap="none" spc="0" normalizeH="0" baseline="0" noProof="0" dirty="0" err="1">
                          <a:ln>
                            <a:noFill/>
                          </a:ln>
                          <a:solidFill>
                            <a:prstClr val="black"/>
                          </a:solidFill>
                          <a:effectLst/>
                          <a:uLnTx/>
                          <a:uFillTx/>
                          <a:latin typeface="+mn-lt"/>
                          <a:ea typeface="+mn-ea"/>
                          <a:cs typeface="+mn-cs"/>
                        </a:rPr>
                        <a:t>thế</a:t>
                      </a:r>
                      <a:r>
                        <a:rPr kumimoji="0" lang="en-US" sz="3700" b="0" i="0" u="none" strike="noStrike" kern="1200" cap="none" spc="0" normalizeH="0" baseline="0" noProof="0" dirty="0">
                          <a:ln>
                            <a:noFill/>
                          </a:ln>
                          <a:solidFill>
                            <a:prstClr val="black"/>
                          </a:solidFill>
                          <a:effectLst/>
                          <a:uLnTx/>
                          <a:uFillTx/>
                          <a:latin typeface="+mn-lt"/>
                          <a:ea typeface="+mn-ea"/>
                          <a:cs typeface="+mn-cs"/>
                        </a:rPr>
                        <a:t> </a:t>
                      </a:r>
                      <a:r>
                        <a:rPr kumimoji="0" lang="en-US" sz="3700" b="0" i="0" u="none" strike="noStrike" kern="1200" cap="none" spc="0" normalizeH="0" baseline="0" noProof="0" dirty="0" err="1">
                          <a:ln>
                            <a:noFill/>
                          </a:ln>
                          <a:solidFill>
                            <a:prstClr val="black"/>
                          </a:solidFill>
                          <a:effectLst/>
                          <a:uLnTx/>
                          <a:uFillTx/>
                          <a:latin typeface="+mn-lt"/>
                          <a:ea typeface="+mn-ea"/>
                          <a:cs typeface="+mn-cs"/>
                        </a:rPr>
                        <a:t>giới</a:t>
                      </a:r>
                      <a:r>
                        <a:rPr kumimoji="0" lang="en-US" sz="3700" b="0" i="0" u="none" strike="noStrike" kern="1200" cap="none" spc="0" normalizeH="0" baseline="0" noProof="0" dirty="0">
                          <a:ln>
                            <a:noFill/>
                          </a:ln>
                          <a:solidFill>
                            <a:prstClr val="black"/>
                          </a:solidFill>
                          <a:effectLst/>
                          <a:uLnTx/>
                          <a:uFillTx/>
                          <a:latin typeface="+mn-lt"/>
                          <a:ea typeface="+mn-ea"/>
                          <a:cs typeface="+mn-cs"/>
                        </a:rPr>
                        <a:t>?</a:t>
                      </a:r>
                    </a:p>
                    <a:p>
                      <a:endParaRPr lang="en-US" dirty="0"/>
                    </a:p>
                  </a:txBody>
                  <a:tcPr/>
                </a:tc>
                <a:tc>
                  <a:txBody>
                    <a:bodyPr/>
                    <a:lstStyle/>
                    <a:p>
                      <a:endParaRPr lang="en-US" dirty="0"/>
                    </a:p>
                  </a:txBody>
                  <a:tcPr/>
                </a:tc>
                <a:extLst>
                  <a:ext uri="{0D108BD9-81ED-4DB2-BD59-A6C34878D82A}">
                    <a16:rowId xmlns:a16="http://schemas.microsoft.com/office/drawing/2014/main" val="273584754"/>
                  </a:ext>
                </a:extLst>
              </a:tr>
            </a:tbl>
          </a:graphicData>
        </a:graphic>
      </p:graphicFrame>
    </p:spTree>
    <p:extLst>
      <p:ext uri="{BB962C8B-B14F-4D97-AF65-F5344CB8AC3E}">
        <p14:creationId xmlns:p14="http://schemas.microsoft.com/office/powerpoint/2010/main" val="235369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Picture 1" descr="0bac ho 1.jpg"/>
          <p:cNvPicPr>
            <a:picLocks noChangeAspect="1"/>
          </p:cNvPicPr>
          <p:nvPr/>
        </p:nvPicPr>
        <p:blipFill rotWithShape="1">
          <a:blip r:embed="rId3"/>
          <a:srcRect b="12950"/>
          <a:stretch/>
        </p:blipFill>
        <p:spPr>
          <a:xfrm>
            <a:off x="1" y="2885249"/>
            <a:ext cx="5486479" cy="3972305"/>
          </a:xfrm>
          <a:prstGeom prst="rect">
            <a:avLst/>
          </a:prstGeom>
        </p:spPr>
      </p:pic>
      <p:pic>
        <p:nvPicPr>
          <p:cNvPr id="4" name="Picture 3" descr="image_gallery.jpg"/>
          <p:cNvPicPr>
            <a:picLocks noChangeAspect="1"/>
          </p:cNvPicPr>
          <p:nvPr/>
        </p:nvPicPr>
        <p:blipFill rotWithShape="1">
          <a:blip r:embed="rId4"/>
          <a:srcRect t="20020"/>
          <a:stretch/>
        </p:blipFill>
        <p:spPr>
          <a:xfrm>
            <a:off x="794" y="446"/>
            <a:ext cx="5485686" cy="2895223"/>
          </a:xfrm>
          <a:prstGeom prst="rect">
            <a:avLst/>
          </a:prstGeom>
        </p:spPr>
      </p:pic>
      <p:pic>
        <p:nvPicPr>
          <p:cNvPr id="6" name="Picture 5" descr="HCM_21122012_114422.jpg"/>
          <p:cNvPicPr>
            <a:picLocks noChangeAspect="1"/>
          </p:cNvPicPr>
          <p:nvPr/>
        </p:nvPicPr>
        <p:blipFill rotWithShape="1">
          <a:blip r:embed="rId5"/>
          <a:srcRect r="25225"/>
          <a:stretch/>
        </p:blipFill>
        <p:spPr>
          <a:xfrm>
            <a:off x="5482511" y="9970"/>
            <a:ext cx="6705521" cy="68475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17C968-A43A-8747-447B-E8BD5B2DA8B6}"/>
              </a:ext>
            </a:extLst>
          </p:cNvPr>
          <p:cNvSpPr>
            <a:spLocks noGrp="1"/>
          </p:cNvSpPr>
          <p:nvPr>
            <p:ph type="title"/>
          </p:nvPr>
        </p:nvSpPr>
        <p:spPr>
          <a:xfrm>
            <a:off x="839788" y="0"/>
            <a:ext cx="6136365" cy="1582220"/>
          </a:xfrm>
        </p:spPr>
        <p:txBody>
          <a:bodyPr>
            <a:noAutofit/>
          </a:bodyPr>
          <a:lstStyle/>
          <a:p>
            <a:r>
              <a:rPr kumimoji="0" lang="en-US" sz="3600" b="1" i="0" u="none" strike="noStrike" kern="1200" cap="none" spc="0" normalizeH="0" baseline="0" noProof="0" dirty="0">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I. </a:t>
            </a:r>
            <a:r>
              <a:rPr kumimoji="0" lang="en-US" sz="3600" b="1" i="0" u="none" strike="noStrike" kern="1200" cap="none" spc="0" normalizeH="0" baseline="0" noProof="0" dirty="0" err="1">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Hồ</a:t>
            </a:r>
            <a:r>
              <a:rPr kumimoji="0" lang="en-US" sz="3600" b="1" i="0" u="none" strike="noStrike" kern="1200" cap="none" spc="0" normalizeH="0" baseline="0" noProof="0" dirty="0">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 Chí Minh – Anh </a:t>
            </a:r>
            <a:r>
              <a:rPr kumimoji="0" lang="en-US" sz="3600" b="1" i="0" u="none" strike="noStrike" kern="1200" cap="none" spc="0" normalizeH="0" baseline="0" noProof="0" dirty="0" err="1">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hùng</a:t>
            </a:r>
            <a:r>
              <a:rPr kumimoji="0" lang="en-US" sz="3600" b="1" i="0" u="none" strike="noStrike" kern="1200" cap="none" spc="0" normalizeH="0" baseline="0" noProof="0" dirty="0">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600" b="1" i="0" u="none" strike="noStrike" kern="1200" cap="none" spc="0" normalizeH="0" baseline="0" noProof="0" dirty="0">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tộc</a:t>
            </a:r>
            <a:r>
              <a:rPr kumimoji="0" lang="en-US" sz="3600" b="1" i="0" u="none" strike="noStrike" kern="1200" cap="none" spc="0" normalizeH="0" baseline="0" noProof="0" dirty="0">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 Danh </a:t>
            </a:r>
            <a:r>
              <a:rPr kumimoji="0" lang="en-US" sz="3600" b="1" i="0" u="none" strike="noStrike" kern="1200" cap="none" spc="0" normalizeH="0" baseline="0" noProof="0" dirty="0" err="1">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3600" b="1" i="0" u="none" strike="noStrike" kern="1200" cap="none" spc="0" normalizeH="0" baseline="0" noProof="0" dirty="0">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600" b="1" i="0" u="none" strike="noStrike" kern="1200" cap="none" spc="0" normalizeH="0" baseline="0" noProof="0" dirty="0">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hóa</a:t>
            </a:r>
            <a:r>
              <a:rPr kumimoji="0" lang="en-US" sz="3600" b="1" i="0" u="none" strike="noStrike" kern="1200" cap="none" spc="0" normalizeH="0" baseline="0" noProof="0" dirty="0">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kiệt</a:t>
            </a:r>
            <a:r>
              <a:rPr kumimoji="0" lang="en-US" sz="3600" b="1" i="0" u="none" strike="noStrike" kern="1200" cap="none" spc="0" normalizeH="0" baseline="0" noProof="0" dirty="0">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3600" b="1" i="0" u="none" strike="noStrike" kern="1200" cap="none" spc="0" normalizeH="0" baseline="0" noProof="0" dirty="0">
                <a:ln>
                  <a:noFill/>
                </a:ln>
                <a:solidFill>
                  <a:srgbClr val="0F7F9D"/>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p>
        </p:txBody>
      </p:sp>
      <p:sp>
        <p:nvSpPr>
          <p:cNvPr id="10" name="Text Placeholder 9">
            <a:extLst>
              <a:ext uri="{FF2B5EF4-FFF2-40B4-BE49-F238E27FC236}">
                <a16:creationId xmlns:a16="http://schemas.microsoft.com/office/drawing/2014/main" id="{D7166B96-7C39-A612-8B28-98F5CDFF6806}"/>
              </a:ext>
            </a:extLst>
          </p:cNvPr>
          <p:cNvSpPr>
            <a:spLocks noGrp="1"/>
          </p:cNvSpPr>
          <p:nvPr>
            <p:ph type="body" sz="half" idx="2"/>
          </p:nvPr>
        </p:nvSpPr>
        <p:spPr>
          <a:xfrm>
            <a:off x="839788" y="1726058"/>
            <a:ext cx="6136365" cy="4142929"/>
          </a:xfrm>
        </p:spPr>
        <p:txBody>
          <a:bodyPr>
            <a:normAutofit fontScale="92500" lnSpcReduction="20000"/>
          </a:bodyPr>
          <a:lstStyle/>
          <a:p>
            <a:pPr algn="just">
              <a:lnSpc>
                <a:spcPct val="107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Chí Minh – Anh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30480" marR="30480" algn="just">
              <a:lnSpc>
                <a:spcPct val="100000"/>
              </a:lnSpc>
              <a:spcAft>
                <a:spcPts val="1200"/>
              </a:spcAft>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Hồ</a:t>
            </a:r>
            <a:r>
              <a:rPr lang="en-US" sz="3200" dirty="0">
                <a:solidFill>
                  <a:srgbClr val="000000"/>
                </a:solidFill>
                <a:effectLst/>
                <a:latin typeface="Times New Roman" panose="02020603050405020304" pitchFamily="18" charset="0"/>
                <a:ea typeface="Times New Roman" panose="02020603050405020304" pitchFamily="18" charset="0"/>
              </a:rPr>
              <a:t> Chí Minh (19/05/1890 – 02/09/1969), </a:t>
            </a:r>
            <a:r>
              <a:rPr lang="en-US" sz="3200" dirty="0" err="1">
                <a:solidFill>
                  <a:srgbClr val="000000"/>
                </a:solidFill>
                <a:effectLst/>
                <a:latin typeface="Times New Roman" panose="02020603050405020304" pitchFamily="18" charset="0"/>
                <a:ea typeface="Times New Roman" panose="02020603050405020304" pitchFamily="18" charset="0"/>
              </a:rPr>
              <a:t>tên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khai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Nguyễn</a:t>
            </a:r>
            <a:r>
              <a:rPr lang="en-US" sz="3200" dirty="0">
                <a:solidFill>
                  <a:srgbClr val="000000"/>
                </a:solidFill>
                <a:effectLst/>
                <a:latin typeface="Times New Roman" panose="02020603050405020304" pitchFamily="18" charset="0"/>
                <a:ea typeface="Times New Roman" panose="02020603050405020304" pitchFamily="18" charset="0"/>
              </a:rPr>
              <a:t> Sinh Cung.</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3200" dirty="0">
                <a:solidFill>
                  <a:srgbClr val="000000"/>
                </a:solidFill>
                <a:effectLst/>
                <a:latin typeface="Times New Roman" panose="02020603050405020304" pitchFamily="18" charset="0"/>
                <a:ea typeface="Times New Roman" panose="02020603050405020304" pitchFamily="18" charset="0"/>
              </a:rPr>
              <a:t>- Gia </a:t>
            </a:r>
            <a:r>
              <a:rPr lang="en-US" sz="3200" dirty="0" err="1">
                <a:solidFill>
                  <a:srgbClr val="000000"/>
                </a:solidFill>
                <a:effectLst/>
                <a:latin typeface="Times New Roman" panose="02020603050405020304" pitchFamily="18" charset="0"/>
                <a:ea typeface="Times New Roman" panose="02020603050405020304" pitchFamily="18" charset="0"/>
              </a:rPr>
              <a:t>đình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nghèo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yêu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Quê</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quán</a:t>
            </a:r>
            <a:r>
              <a:rPr lang="en-US" sz="3200" dirty="0">
                <a:solidFill>
                  <a:srgbClr val="000000"/>
                </a:solidFill>
                <a:effectLst/>
                <a:latin typeface="Times New Roman" panose="02020603050405020304" pitchFamily="18" charset="0"/>
                <a:ea typeface="Times New Roman" panose="02020603050405020304" pitchFamily="18" charset="0"/>
              </a:rPr>
              <a:t>: Kim Liên – Nam </a:t>
            </a:r>
            <a:r>
              <a:rPr lang="en-US" sz="3200" dirty="0" err="1">
                <a:solidFill>
                  <a:srgbClr val="000000"/>
                </a:solidFill>
                <a:effectLst/>
                <a:latin typeface="Times New Roman" panose="02020603050405020304" pitchFamily="18" charset="0"/>
                <a:ea typeface="Times New Roman" panose="02020603050405020304" pitchFamily="18" charset="0"/>
              </a:rPr>
              <a:t>Đàn</a:t>
            </a:r>
            <a:r>
              <a:rPr lang="en-US" sz="3200" dirty="0">
                <a:solidFill>
                  <a:srgbClr val="000000"/>
                </a:solidFill>
                <a:effectLst/>
                <a:latin typeface="Times New Roman" panose="02020603050405020304" pitchFamily="18" charset="0"/>
                <a:ea typeface="Times New Roman" panose="02020603050405020304" pitchFamily="18" charset="0"/>
              </a:rPr>
              <a:t> – </a:t>
            </a:r>
            <a:r>
              <a:rPr lang="en-US" sz="3200" dirty="0" err="1">
                <a:solidFill>
                  <a:srgbClr val="000000"/>
                </a:solidFill>
                <a:effectLst/>
                <a:latin typeface="Times New Roman" panose="02020603050405020304" pitchFamily="18" charset="0"/>
                <a:ea typeface="Times New Roman" panose="02020603050405020304" pitchFamily="18" charset="0"/>
              </a:rPr>
              <a:t>Nghệ</a:t>
            </a:r>
            <a:r>
              <a:rPr lang="en-US" sz="3200" dirty="0">
                <a:solidFill>
                  <a:srgbClr val="000000"/>
                </a:solidFill>
                <a:effectLst/>
                <a:latin typeface="Times New Roman" panose="02020603050405020304" pitchFamily="18" charset="0"/>
                <a:ea typeface="Times New Roman" panose="02020603050405020304" pitchFamily="18" charset="0"/>
              </a:rPr>
              <a:t> An – </a:t>
            </a:r>
            <a:r>
              <a:rPr lang="en-US" sz="3200" dirty="0" err="1">
                <a:solidFill>
                  <a:srgbClr val="000000"/>
                </a:solidFill>
                <a:effectLst/>
                <a:latin typeface="Times New Roman" panose="02020603050405020304" pitchFamily="18" charset="0"/>
                <a:ea typeface="Times New Roman" panose="02020603050405020304" pitchFamily="18" charset="0"/>
              </a:rPr>
              <a:t>miền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quê</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giàu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truyền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lịch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hóa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mạng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endParaRPr lang="en-US" dirty="0"/>
          </a:p>
        </p:txBody>
      </p:sp>
      <p:sp>
        <p:nvSpPr>
          <p:cNvPr id="16" name="Picture Placeholder 15">
            <a:extLst>
              <a:ext uri="{FF2B5EF4-FFF2-40B4-BE49-F238E27FC236}">
                <a16:creationId xmlns:a16="http://schemas.microsoft.com/office/drawing/2014/main" id="{C529A534-4C3F-5885-9FF6-CC9124BAFB36}"/>
              </a:ext>
            </a:extLst>
          </p:cNvPr>
          <p:cNvSpPr>
            <a:spLocks noGrp="1"/>
          </p:cNvSpPr>
          <p:nvPr>
            <p:ph type="pic" idx="1"/>
          </p:nvPr>
        </p:nvSpPr>
        <p:spPr>
          <a:xfrm>
            <a:off x="7078654" y="236307"/>
            <a:ext cx="4654433" cy="5624744"/>
          </a:xfrm>
        </p:spPr>
      </p:sp>
      <p:pic>
        <p:nvPicPr>
          <p:cNvPr id="17" name="Picture 16" descr="HCM_21122012_114422.jpg">
            <a:extLst>
              <a:ext uri="{FF2B5EF4-FFF2-40B4-BE49-F238E27FC236}">
                <a16:creationId xmlns:a16="http://schemas.microsoft.com/office/drawing/2014/main" id="{97DD298D-A56B-65BD-D983-576C59308B30}"/>
              </a:ext>
            </a:extLst>
          </p:cNvPr>
          <p:cNvPicPr>
            <a:picLocks noChangeAspect="1"/>
          </p:cNvPicPr>
          <p:nvPr/>
        </p:nvPicPr>
        <p:blipFill rotWithShape="1">
          <a:blip r:embed="rId2"/>
          <a:srcRect r="25225"/>
          <a:stretch/>
        </p:blipFill>
        <p:spPr>
          <a:xfrm>
            <a:off x="7078656" y="236307"/>
            <a:ext cx="4654432" cy="5624744"/>
          </a:xfrm>
          <a:prstGeom prst="rect">
            <a:avLst/>
          </a:prstGeom>
        </p:spPr>
      </p:pic>
    </p:spTree>
    <p:extLst>
      <p:ext uri="{BB962C8B-B14F-4D97-AF65-F5344CB8AC3E}">
        <p14:creationId xmlns:p14="http://schemas.microsoft.com/office/powerpoint/2010/main" val="27235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1000"/>
                                        <p:tgtEl>
                                          <p:spTgt spid="10">
                                            <p:txEl>
                                              <p:pRg st="1" end="1"/>
                                            </p:txEl>
                                          </p:spTgt>
                                        </p:tgtEl>
                                      </p:cBhvr>
                                    </p:animEffect>
                                    <p:anim calcmode="lin" valueType="num">
                                      <p:cBhvr>
                                        <p:cTn id="2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 calcmode="lin" valueType="num">
                                      <p:cBhvr additive="base">
                                        <p:cTn id="3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82EE0F-B7D7-5DF6-9463-EBFB9FA3FF85}"/>
              </a:ext>
            </a:extLst>
          </p:cNvPr>
          <p:cNvSpPr>
            <a:spLocks noGrp="1"/>
          </p:cNvSpPr>
          <p:nvPr>
            <p:ph type="body" sz="half" idx="2"/>
          </p:nvPr>
        </p:nvSpPr>
        <p:spPr>
          <a:xfrm>
            <a:off x="747320" y="529120"/>
            <a:ext cx="6721992" cy="6015518"/>
          </a:xfrm>
        </p:spPr>
        <p:txBody>
          <a:bodyPr>
            <a:normAutofit fontScale="77500" lnSpcReduction="20000"/>
          </a:bodyPr>
          <a:lstStyle/>
          <a:p>
            <a:pPr marL="30480" marR="30480" algn="just">
              <a:lnSpc>
                <a:spcPct val="100000"/>
              </a:lnSpc>
              <a:spcAft>
                <a:spcPts val="1200"/>
              </a:spcAft>
            </a:pP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Thời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đại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cuối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thế</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kỷ</a:t>
            </a:r>
            <a:r>
              <a:rPr lang="en-US" sz="4000" dirty="0">
                <a:solidFill>
                  <a:srgbClr val="000000"/>
                </a:solidFill>
                <a:effectLst/>
                <a:latin typeface="Times New Roman" panose="02020603050405020304" pitchFamily="18" charset="0"/>
                <a:ea typeface="Times New Roman" panose="02020603050405020304" pitchFamily="18" charset="0"/>
              </a:rPr>
              <a:t> XIX – </a:t>
            </a:r>
            <a:r>
              <a:rPr lang="en-US" sz="4000" dirty="0" err="1">
                <a:solidFill>
                  <a:srgbClr val="000000"/>
                </a:solidFill>
                <a:effectLst/>
                <a:latin typeface="Times New Roman" panose="02020603050405020304" pitchFamily="18" charset="0"/>
                <a:ea typeface="Times New Roman" panose="02020603050405020304" pitchFamily="18" charset="0"/>
              </a:rPr>
              <a:t>đầu</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thế</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kỷ</a:t>
            </a:r>
            <a:r>
              <a:rPr lang="en-US" sz="4000" dirty="0">
                <a:solidFill>
                  <a:srgbClr val="000000"/>
                </a:solidFill>
                <a:effectLst/>
                <a:latin typeface="Times New Roman" panose="02020603050405020304" pitchFamily="18" charset="0"/>
                <a:ea typeface="Times New Roman" panose="02020603050405020304" pitchFamily="18" charset="0"/>
              </a:rPr>
              <a:t> XX: </a:t>
            </a:r>
            <a:r>
              <a:rPr lang="en-US" sz="4000" dirty="0" err="1">
                <a:solidFill>
                  <a:srgbClr val="000000"/>
                </a:solidFill>
                <a:effectLst/>
                <a:latin typeface="Times New Roman" panose="02020603050405020304" pitchFamily="18" charset="0"/>
                <a:ea typeface="Times New Roman" panose="02020603050405020304" pitchFamily="18" charset="0"/>
              </a:rPr>
              <a:t>sự</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nổi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dậy</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của</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phong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trào</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giải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phóng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dân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tộc</a:t>
            </a:r>
            <a:r>
              <a:rPr lang="en-US" sz="4000" dirty="0">
                <a:solidFill>
                  <a:srgbClr val="000000"/>
                </a:solidFill>
                <a:effectLst/>
                <a:latin typeface="Times New Roman" panose="02020603050405020304" pitchFamily="18" charset="0"/>
                <a:ea typeface="Times New Roman" panose="02020603050405020304" pitchFamily="18" charset="0"/>
              </a:rPr>
              <a:t>. Văn </a:t>
            </a:r>
            <a:r>
              <a:rPr lang="en-US" sz="4000" dirty="0" err="1">
                <a:solidFill>
                  <a:srgbClr val="000000"/>
                </a:solidFill>
                <a:effectLst/>
                <a:latin typeface="Times New Roman" panose="02020603050405020304" pitchFamily="18" charset="0"/>
                <a:ea typeface="Times New Roman" panose="02020603050405020304" pitchFamily="18" charset="0"/>
              </a:rPr>
              <a:t>hóa</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Việt</a:t>
            </a:r>
            <a:r>
              <a:rPr lang="en-US" sz="4000" dirty="0">
                <a:solidFill>
                  <a:srgbClr val="000000"/>
                </a:solidFill>
                <a:effectLst/>
                <a:latin typeface="Times New Roman" panose="02020603050405020304" pitchFamily="18" charset="0"/>
                <a:ea typeface="Times New Roman" panose="02020603050405020304" pitchFamily="18" charset="0"/>
              </a:rPr>
              <a:t> Nam </a:t>
            </a:r>
            <a:r>
              <a:rPr lang="en-US" sz="4000" dirty="0" err="1">
                <a:solidFill>
                  <a:srgbClr val="000000"/>
                </a:solidFill>
                <a:effectLst/>
                <a:latin typeface="Times New Roman" panose="02020603050405020304" pitchFamily="18" charset="0"/>
                <a:ea typeface="Times New Roman" panose="02020603050405020304" pitchFamily="18" charset="0"/>
              </a:rPr>
              <a:t>trong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giai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đoạn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này</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có</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cái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nhìn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sâu</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sắc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về</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cuộc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sống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khát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vọng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tự</a:t>
            </a:r>
            <a:r>
              <a:rPr lang="en-US" sz="4000" dirty="0">
                <a:solidFill>
                  <a:srgbClr val="000000"/>
                </a:solidFill>
                <a:effectLst/>
                <a:latin typeface="Times New Roman" panose="02020603050405020304" pitchFamily="18" charset="0"/>
                <a:ea typeface="Times New Roman" panose="02020603050405020304" pitchFamily="18" charset="0"/>
              </a:rPr>
              <a:t> do </a:t>
            </a:r>
            <a:r>
              <a:rPr lang="en-US" sz="4000" dirty="0" err="1">
                <a:solidFill>
                  <a:srgbClr val="000000"/>
                </a:solidFill>
                <a:effectLst/>
                <a:latin typeface="Times New Roman" panose="02020603050405020304" pitchFamily="18" charset="0"/>
                <a:ea typeface="Times New Roman" panose="02020603050405020304" pitchFamily="18" charset="0"/>
              </a:rPr>
              <a:t>và</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nhân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quyền</a:t>
            </a:r>
            <a:r>
              <a:rPr lang="en-US" sz="4000" dirty="0">
                <a:solidFill>
                  <a:srgbClr val="000000"/>
                </a:solidFill>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4000" dirty="0">
                <a:solidFill>
                  <a:srgbClr val="000000"/>
                </a:solidFill>
                <a:effectLst/>
                <a:latin typeface="Times New Roman" panose="02020603050405020304" pitchFamily="18" charset="0"/>
                <a:ea typeface="Times New Roman" panose="02020603050405020304" pitchFamily="18" charset="0"/>
              </a:rPr>
              <a:t>- Con </a:t>
            </a:r>
            <a:r>
              <a:rPr lang="en-US" sz="4000" dirty="0" err="1">
                <a:solidFill>
                  <a:srgbClr val="000000"/>
                </a:solidFill>
                <a:effectLst/>
                <a:latin typeface="Times New Roman" panose="02020603050405020304" pitchFamily="18" charset="0"/>
                <a:ea typeface="Times New Roman" panose="02020603050405020304" pitchFamily="18" charset="0"/>
              </a:rPr>
              <a:t>người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yêu</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nước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thiết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tha</a:t>
            </a:r>
            <a:r>
              <a:rPr lang="en-US" sz="4000" dirty="0">
                <a:solidFill>
                  <a:srgbClr val="000000"/>
                </a:solidFill>
                <a:effectLst/>
                <a:latin typeface="Times New Roman" panose="02020603050405020304" pitchFamily="18" charset="0"/>
                <a:ea typeface="Times New Roman" panose="02020603050405020304" pitchFamily="18" charset="0"/>
              </a:rPr>
              <a:t>, ý </a:t>
            </a:r>
            <a:r>
              <a:rPr lang="en-US" sz="4000" dirty="0" err="1">
                <a:solidFill>
                  <a:srgbClr val="000000"/>
                </a:solidFill>
                <a:effectLst/>
                <a:latin typeface="Times New Roman" panose="02020603050405020304" pitchFamily="18" charset="0"/>
                <a:ea typeface="Times New Roman" panose="02020603050405020304" pitchFamily="18" charset="0"/>
              </a:rPr>
              <a:t>chí</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đấu</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tranh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cách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mạng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kiên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cường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bất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khuất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tinh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thần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khoan</a:t>
            </a:r>
            <a:r>
              <a:rPr lang="en-US" sz="4000" dirty="0">
                <a:solidFill>
                  <a:srgbClr val="000000"/>
                </a:solidFill>
                <a:effectLst/>
                <a:latin typeface="Times New Roman" panose="02020603050405020304" pitchFamily="18" charset="0"/>
                <a:ea typeface="Times New Roman" panose="02020603050405020304" pitchFamily="18" charset="0"/>
              </a:rPr>
              <a:t> dung, </a:t>
            </a:r>
            <a:r>
              <a:rPr lang="en-US" sz="4000" dirty="0" err="1">
                <a:solidFill>
                  <a:srgbClr val="000000"/>
                </a:solidFill>
                <a:effectLst/>
                <a:latin typeface="Times New Roman" panose="02020603050405020304" pitchFamily="18" charset="0"/>
                <a:ea typeface="Times New Roman" panose="02020603050405020304" pitchFamily="18" charset="0"/>
              </a:rPr>
              <a:t>nhân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ái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Cả</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cuộc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đời</a:t>
            </a:r>
            <a:r>
              <a:rPr lang="en-US" sz="4000" dirty="0">
                <a:solidFill>
                  <a:srgbClr val="000000"/>
                </a:solidFill>
                <a:effectLst/>
                <a:latin typeface="Times New Roman" panose="02020603050405020304" pitchFamily="18" charset="0"/>
                <a:ea typeface="Times New Roman" panose="02020603050405020304" pitchFamily="18" charset="0"/>
              </a:rPr>
              <a:t> hi </a:t>
            </a:r>
            <a:r>
              <a:rPr lang="en-US" sz="4000" dirty="0" err="1">
                <a:solidFill>
                  <a:srgbClr val="000000"/>
                </a:solidFill>
                <a:effectLst/>
                <a:latin typeface="Times New Roman" panose="02020603050405020304" pitchFamily="18" charset="0"/>
                <a:ea typeface="Times New Roman" panose="02020603050405020304" pitchFamily="18" charset="0"/>
              </a:rPr>
              <a:t>sinh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cho</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sự</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nghiệp</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giải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phóng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dân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tộc</a:t>
            </a:r>
            <a:r>
              <a:rPr lang="en-US" sz="4000" dirty="0">
                <a:solidFill>
                  <a:srgbClr val="000000"/>
                </a:solidFill>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4000" dirty="0">
                <a:solidFill>
                  <a:srgbClr val="000000"/>
                </a:solidFill>
                <a:effectLst/>
                <a:latin typeface=".VnTime" panose="020B7200000000000000" pitchFamily="34" charset="0"/>
                <a:ea typeface="Times New Roman" panose="02020603050405020304" pitchFamily="18" charset="0"/>
              </a:rPr>
              <a:t>=</a:t>
            </a:r>
            <a:r>
              <a:rPr lang="en-US" sz="4000" dirty="0">
                <a:solidFill>
                  <a:srgbClr val="000000"/>
                </a:solidFill>
                <a:effectLst/>
                <a:latin typeface=".VnTimeH" panose="020B7200000000000000" pitchFamily="34" charset="0"/>
                <a:ea typeface="Times New Roman" panose="02020603050405020304" pitchFamily="18" charset="0"/>
              </a:rPr>
              <a:t>&gt;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Người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là</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hiện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thân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cho</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khát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vọng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Không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có</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gì</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quý</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hơn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độc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lập</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tự</a:t>
            </a:r>
            <a:r>
              <a:rPr lang="en-US" sz="4000" dirty="0">
                <a:solidFill>
                  <a:srgbClr val="000000"/>
                </a:solidFill>
                <a:effectLst/>
                <a:latin typeface="Times New Roman" panose="02020603050405020304" pitchFamily="18" charset="0"/>
                <a:ea typeface="Times New Roman" panose="02020603050405020304" pitchFamily="18" charset="0"/>
              </a:rPr>
              <a:t> do”.</a:t>
            </a:r>
            <a:endParaRPr lang="en-US" sz="4000" dirty="0">
              <a:effectLst/>
              <a:latin typeface="Times New Roman" panose="02020603050405020304" pitchFamily="18" charset="0"/>
              <a:ea typeface="Times New Roman" panose="02020603050405020304" pitchFamily="18" charset="0"/>
            </a:endParaRPr>
          </a:p>
          <a:p>
            <a:pPr>
              <a:lnSpc>
                <a:spcPct val="100000"/>
              </a:lnSpc>
            </a:pPr>
            <a:endParaRPr lang="en-US" dirty="0"/>
          </a:p>
        </p:txBody>
      </p:sp>
      <p:pic>
        <p:nvPicPr>
          <p:cNvPr id="6" name="Picture Placeholder 5" descr="HCM_21122012_114422.jpg">
            <a:extLst>
              <a:ext uri="{FF2B5EF4-FFF2-40B4-BE49-F238E27FC236}">
                <a16:creationId xmlns:a16="http://schemas.microsoft.com/office/drawing/2014/main" id="{D8B4BFD0-CE0F-0B03-D60A-5FAB7FE46191}"/>
              </a:ext>
            </a:extLst>
          </p:cNvPr>
          <p:cNvPicPr>
            <a:picLocks noGrp="1" noChangeAspect="1"/>
          </p:cNvPicPr>
          <p:nvPr>
            <p:ph type="pic" idx="1"/>
          </p:nvPr>
        </p:nvPicPr>
        <p:blipFill rotWithShape="1">
          <a:blip r:embed="rId2"/>
          <a:srcRect l="5321" r="5321"/>
          <a:stretch/>
        </p:blipFill>
        <p:spPr>
          <a:xfrm>
            <a:off x="7736440" y="369870"/>
            <a:ext cx="4455559" cy="6102849"/>
          </a:xfrm>
          <a:prstGeom prst="rect">
            <a:avLst/>
          </a:prstGeom>
        </p:spPr>
      </p:pic>
    </p:spTree>
    <p:extLst>
      <p:ext uri="{BB962C8B-B14F-4D97-AF65-F5344CB8AC3E}">
        <p14:creationId xmlns:p14="http://schemas.microsoft.com/office/powerpoint/2010/main" val="200745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F4B50-B65E-127D-6BDB-C62FEFF5C5A6}"/>
              </a:ext>
            </a:extLst>
          </p:cNvPr>
          <p:cNvSpPr>
            <a:spLocks noGrp="1"/>
          </p:cNvSpPr>
          <p:nvPr>
            <p:ph type="title"/>
          </p:nvPr>
        </p:nvSpPr>
        <p:spPr>
          <a:xfrm>
            <a:off x="449370" y="636998"/>
            <a:ext cx="6580189" cy="1315092"/>
          </a:xfrm>
        </p:spPr>
        <p:txBody>
          <a:bodyPr>
            <a:normAutofit fontScale="90000"/>
          </a:bodyPr>
          <a:lstStyle/>
          <a:p>
            <a:pPr marL="30480" marR="30480">
              <a:lnSpc>
                <a:spcPct val="100000"/>
              </a:lnSpc>
              <a:spcAft>
                <a:spcPts val="1200"/>
              </a:spcAft>
            </a:pPr>
            <a:r>
              <a:rPr lang="en-US" sz="4400" b="1" dirty="0">
                <a:solidFill>
                  <a:srgbClr val="FF0000"/>
                </a:solidFill>
                <a:effectLst/>
                <a:latin typeface="Times New Roman" panose="02020603050405020304" pitchFamily="18" charset="0"/>
                <a:ea typeface="Times New Roman" panose="02020603050405020304" pitchFamily="18" charset="0"/>
              </a:rPr>
              <a:t>2. </a:t>
            </a:r>
            <a:r>
              <a:rPr lang="en-US" sz="4400" b="1" dirty="0" err="1">
                <a:solidFill>
                  <a:srgbClr val="FF0000"/>
                </a:solidFill>
                <a:effectLst/>
                <a:latin typeface="Times New Roman" panose="02020603050405020304" pitchFamily="18" charset="0"/>
                <a:ea typeface="Times New Roman" panose="02020603050405020304" pitchFamily="18" charset="0"/>
              </a:rPr>
              <a:t>Hồ</a:t>
            </a:r>
            <a:r>
              <a:rPr lang="en-US" sz="4400" b="1" dirty="0">
                <a:solidFill>
                  <a:srgbClr val="FF0000"/>
                </a:solidFill>
                <a:effectLst/>
                <a:latin typeface="Times New Roman" panose="02020603050405020304" pitchFamily="18" charset="0"/>
                <a:ea typeface="Times New Roman" panose="02020603050405020304" pitchFamily="18" charset="0"/>
              </a:rPr>
              <a:t> Chí Minh – Danh </a:t>
            </a:r>
            <a:r>
              <a:rPr lang="en-US" sz="4400" b="1" dirty="0" err="1">
                <a:solidFill>
                  <a:srgbClr val="FF0000"/>
                </a:solidFill>
                <a:effectLst/>
                <a:latin typeface="Times New Roman" panose="02020603050405020304" pitchFamily="18" charset="0"/>
                <a:ea typeface="Times New Roman" panose="02020603050405020304" pitchFamily="18" charset="0"/>
              </a:rPr>
              <a:t>nhân</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văn</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hóa</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kiệt</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xuất</a:t>
            </a:r>
            <a:r>
              <a:rPr lang="en-US" sz="2800" dirty="0">
                <a:effectLst/>
                <a:latin typeface="Times New Roman" panose="02020603050405020304" pitchFamily="18" charset="0"/>
                <a:ea typeface="Times New Roman" panose="02020603050405020304" pitchFamily="18" charset="0"/>
              </a:rPr>
              <a:t/>
            </a:r>
            <a:br>
              <a:rPr lang="en-US" sz="2800" dirty="0">
                <a:effectLst/>
                <a:latin typeface="Times New Roman" panose="02020603050405020304" pitchFamily="18" charset="0"/>
                <a:ea typeface="Times New Roman" panose="02020603050405020304" pitchFamily="18" charset="0"/>
              </a:rPr>
            </a:br>
            <a:endParaRPr lang="en-US" dirty="0"/>
          </a:p>
        </p:txBody>
      </p:sp>
      <p:sp>
        <p:nvSpPr>
          <p:cNvPr id="4" name="Text Placeholder 3">
            <a:extLst>
              <a:ext uri="{FF2B5EF4-FFF2-40B4-BE49-F238E27FC236}">
                <a16:creationId xmlns:a16="http://schemas.microsoft.com/office/drawing/2014/main" id="{1ABD8A5C-1C65-4819-1C64-E8640C59CF26}"/>
              </a:ext>
            </a:extLst>
          </p:cNvPr>
          <p:cNvSpPr>
            <a:spLocks noGrp="1"/>
          </p:cNvSpPr>
          <p:nvPr>
            <p:ph type="body" sz="half" idx="2"/>
          </p:nvPr>
        </p:nvSpPr>
        <p:spPr>
          <a:xfrm>
            <a:off x="449370" y="1849349"/>
            <a:ext cx="6580189" cy="5445302"/>
          </a:xfrm>
        </p:spPr>
        <p:txBody>
          <a:bodyPr>
            <a:normAutofit/>
          </a:bodyPr>
          <a:lstStyle/>
          <a:p>
            <a:pPr marL="30480" marR="30480" algn="just">
              <a:lnSpc>
                <a:spcPct val="110000"/>
              </a:lnSpc>
              <a:spcAft>
                <a:spcPts val="1200"/>
              </a:spcAft>
            </a:pP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Về</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văn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hóa</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Người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có</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đóng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góp</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trên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nhiều</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lĩnh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vực</a:t>
            </a:r>
            <a:r>
              <a:rPr lang="en-US" sz="4000" dirty="0">
                <a:solidFill>
                  <a:srgbClr val="000000"/>
                </a:solidFill>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10000"/>
              </a:lnSpc>
              <a:spcAft>
                <a:spcPts val="1200"/>
              </a:spcAft>
            </a:pP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Cốt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lõi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của</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tư</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tưởng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văn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hóa</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Hồ</a:t>
            </a:r>
            <a:r>
              <a:rPr lang="en-US" sz="4000" dirty="0">
                <a:solidFill>
                  <a:srgbClr val="000000"/>
                </a:solidFill>
                <a:effectLst/>
                <a:latin typeface="Times New Roman" panose="02020603050405020304" pitchFamily="18" charset="0"/>
                <a:ea typeface="Times New Roman" panose="02020603050405020304" pitchFamily="18" charset="0"/>
              </a:rPr>
              <a:t> Chí Minh </a:t>
            </a:r>
            <a:r>
              <a:rPr lang="en-US" sz="4000" dirty="0" err="1">
                <a:solidFill>
                  <a:srgbClr val="000000"/>
                </a:solidFill>
                <a:effectLst/>
                <a:latin typeface="Times New Roman" panose="02020603050405020304" pitchFamily="18" charset="0"/>
                <a:ea typeface="Times New Roman" panose="02020603050405020304" pitchFamily="18" charset="0"/>
              </a:rPr>
              <a:t>là</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lòng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yêu</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nước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thương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dân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hết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lòng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phục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vụ</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nhân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dân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và</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Tổ</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quốc</a:t>
            </a:r>
            <a:r>
              <a:rPr lang="en-US" sz="4000" dirty="0">
                <a:solidFill>
                  <a:srgbClr val="000000"/>
                </a:solidFill>
                <a:effectLst/>
                <a:latin typeface="Times New Roman" panose="02020603050405020304" pitchFamily="18"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a:p>
            <a:pPr>
              <a:lnSpc>
                <a:spcPct val="110000"/>
              </a:lnSpc>
            </a:pPr>
            <a:endParaRPr lang="en-US" dirty="0"/>
          </a:p>
        </p:txBody>
      </p:sp>
      <p:pic>
        <p:nvPicPr>
          <p:cNvPr id="5" name="Picture Placeholder 5" descr="HCM_21122012_114422.jpg">
            <a:extLst>
              <a:ext uri="{FF2B5EF4-FFF2-40B4-BE49-F238E27FC236}">
                <a16:creationId xmlns:a16="http://schemas.microsoft.com/office/drawing/2014/main" id="{3AC09AE5-5D78-59BD-A149-69BA52708ADD}"/>
              </a:ext>
            </a:extLst>
          </p:cNvPr>
          <p:cNvPicPr>
            <a:picLocks noGrp="1" noChangeAspect="1"/>
          </p:cNvPicPr>
          <p:nvPr>
            <p:ph idx="1"/>
          </p:nvPr>
        </p:nvPicPr>
        <p:blipFill rotWithShape="1">
          <a:blip r:embed="rId2"/>
          <a:srcRect l="5321" r="5321"/>
          <a:stretch/>
        </p:blipFill>
        <p:spPr>
          <a:xfrm>
            <a:off x="7419978" y="1"/>
            <a:ext cx="4772022" cy="6739846"/>
          </a:xfrm>
          <a:prstGeom prst="rect">
            <a:avLst/>
          </a:prstGeom>
        </p:spPr>
      </p:pic>
    </p:spTree>
    <p:extLst>
      <p:ext uri="{BB962C8B-B14F-4D97-AF65-F5344CB8AC3E}">
        <p14:creationId xmlns:p14="http://schemas.microsoft.com/office/powerpoint/2010/main" val="95306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86AAE-64DA-92DC-137B-0FA0AEFD00F1}"/>
              </a:ext>
            </a:extLst>
          </p:cNvPr>
          <p:cNvSpPr>
            <a:spLocks noGrp="1"/>
          </p:cNvSpPr>
          <p:nvPr>
            <p:ph type="title"/>
          </p:nvPr>
        </p:nvSpPr>
        <p:spPr>
          <a:xfrm>
            <a:off x="337345" y="750016"/>
            <a:ext cx="6566888" cy="580490"/>
          </a:xfrm>
        </p:spPr>
        <p:txBody>
          <a:bodyPr>
            <a:normAutofit fontScale="90000"/>
          </a:bodyPr>
          <a:lstStyle/>
          <a:p>
            <a:pPr marL="30480" marR="30480" lvl="0" indent="0" defTabSz="914400" rtl="0" eaLnBrk="1" fontAlgn="auto" latinLnBrk="0" hangingPunct="1">
              <a:lnSpc>
                <a:spcPct val="100000"/>
              </a:lnSpc>
              <a:spcBef>
                <a:spcPts val="1000"/>
              </a:spcBef>
              <a:spcAft>
                <a:spcPts val="1200"/>
              </a:spcAft>
              <a:tabLst/>
              <a:defRPr/>
            </a:pPr>
            <a:r>
              <a:rPr kumimoji="0" lang="en-US" sz="49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Quan </a:t>
            </a:r>
            <a:r>
              <a:rPr kumimoji="0" lang="en-US" sz="49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điểm</a:t>
            </a:r>
            <a:r>
              <a:rPr kumimoji="0" lang="en-US" sz="49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9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nghệ</a:t>
            </a:r>
            <a:r>
              <a:rPr kumimoji="0" lang="en-US" sz="49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9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thuật</a:t>
            </a:r>
            <a:r>
              <a:rPr kumimoji="0" lang="en-US" sz="49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r>
            <a:b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endParaRPr lang="en-US" dirty="0"/>
          </a:p>
        </p:txBody>
      </p:sp>
      <p:sp>
        <p:nvSpPr>
          <p:cNvPr id="4" name="Text Placeholder 3">
            <a:extLst>
              <a:ext uri="{FF2B5EF4-FFF2-40B4-BE49-F238E27FC236}">
                <a16:creationId xmlns:a16="http://schemas.microsoft.com/office/drawing/2014/main" id="{DC6D9F8C-B211-AB9A-0B74-7F97DF481391}"/>
              </a:ext>
            </a:extLst>
          </p:cNvPr>
          <p:cNvSpPr>
            <a:spLocks noGrp="1"/>
          </p:cNvSpPr>
          <p:nvPr>
            <p:ph type="body" sz="half" idx="2"/>
          </p:nvPr>
        </p:nvSpPr>
        <p:spPr>
          <a:xfrm>
            <a:off x="675399" y="1040261"/>
            <a:ext cx="5622657" cy="5722704"/>
          </a:xfrm>
        </p:spPr>
        <p:txBody>
          <a:bodyPr>
            <a:normAutofit fontScale="85000" lnSpcReduction="20000"/>
          </a:bodyPr>
          <a:lstStyle/>
          <a:p>
            <a:pPr marL="30480" marR="30480" algn="just">
              <a:lnSpc>
                <a:spcPct val="100000"/>
              </a:lnSpc>
              <a:spcAft>
                <a:spcPts val="1200"/>
              </a:spcAft>
            </a:pPr>
            <a:r>
              <a:rPr lang="en-US" sz="4000" dirty="0">
                <a:solidFill>
                  <a:srgbClr val="000000"/>
                </a:solidFill>
                <a:effectLst/>
                <a:latin typeface="Times New Roman" panose="02020603050405020304" pitchFamily="18" charset="0"/>
                <a:ea typeface="Times New Roman" panose="02020603050405020304" pitchFamily="18" charset="0"/>
              </a:rPr>
              <a:t>+ </a:t>
            </a:r>
            <a:r>
              <a:rPr lang="vi-VN" sz="4000" dirty="0">
                <a:solidFill>
                  <a:srgbClr val="000000"/>
                </a:solidFill>
                <a:latin typeface="Times New Roman" panose="02020603050405020304" pitchFamily="18" charset="0"/>
                <a:ea typeface="Times New Roman" panose="02020603050405020304" pitchFamily="18" charset="0"/>
              </a:rPr>
              <a:t>V</a:t>
            </a:r>
            <a:r>
              <a:rPr lang="en-US" sz="4000" dirty="0" err="1">
                <a:solidFill>
                  <a:srgbClr val="000000"/>
                </a:solidFill>
                <a:effectLst/>
                <a:latin typeface="Times New Roman" panose="02020603050405020304" pitchFamily="18" charset="0"/>
                <a:ea typeface="Times New Roman" panose="02020603050405020304" pitchFamily="18" charset="0"/>
              </a:rPr>
              <a:t>ăn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học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là</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vũ</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khí</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chiến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đấu</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phục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vụ</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cho</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sự</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nghiệp</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cách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mạng</a:t>
            </a:r>
            <a:r>
              <a:rPr lang="en-US" sz="4000" dirty="0">
                <a:solidFill>
                  <a:srgbClr val="000000"/>
                </a:solidFill>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4000" dirty="0">
                <a:solidFill>
                  <a:srgbClr val="000000"/>
                </a:solidFill>
                <a:effectLst/>
                <a:latin typeface="Times New Roman" panose="02020603050405020304" pitchFamily="18" charset="0"/>
                <a:ea typeface="Times New Roman" panose="02020603050405020304" pitchFamily="18" charset="0"/>
              </a:rPr>
              <a:t>+ </a:t>
            </a:r>
            <a:r>
              <a:rPr lang="vi-VN" sz="4000" dirty="0">
                <a:solidFill>
                  <a:srgbClr val="000000"/>
                </a:solidFill>
                <a:latin typeface="Times New Roman" panose="02020603050405020304" pitchFamily="18" charset="0"/>
                <a:ea typeface="Times New Roman" panose="02020603050405020304" pitchFamily="18" charset="0"/>
              </a:rPr>
              <a:t>C</a:t>
            </a:r>
            <a:r>
              <a:rPr lang="en-US" sz="4000" dirty="0">
                <a:solidFill>
                  <a:srgbClr val="000000"/>
                </a:solidFill>
                <a:effectLst/>
                <a:latin typeface="Times New Roman" panose="02020603050405020304" pitchFamily="18" charset="0"/>
                <a:ea typeface="Times New Roman" panose="02020603050405020304" pitchFamily="18" charset="0"/>
              </a:rPr>
              <a:t>oi </a:t>
            </a:r>
            <a:r>
              <a:rPr lang="en-US" sz="4000" dirty="0" err="1">
                <a:solidFill>
                  <a:srgbClr val="000000"/>
                </a:solidFill>
                <a:effectLst/>
                <a:latin typeface="Times New Roman" panose="02020603050405020304" pitchFamily="18" charset="0"/>
                <a:ea typeface="Times New Roman" panose="02020603050405020304" pitchFamily="18" charset="0"/>
              </a:rPr>
              <a:t>trọng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tính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chân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thực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và</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tính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dân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tộc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của</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văn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học</a:t>
            </a:r>
            <a:r>
              <a:rPr lang="en-US" sz="4000" dirty="0">
                <a:solidFill>
                  <a:srgbClr val="000000"/>
                </a:solidFill>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Người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luôn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chú</a:t>
            </a:r>
            <a:r>
              <a:rPr lang="en-US" sz="4000" dirty="0">
                <a:solidFill>
                  <a:srgbClr val="000000"/>
                </a:solidFill>
                <a:effectLst/>
                <a:latin typeface="Times New Roman" panose="02020603050405020304" pitchFamily="18" charset="0"/>
                <a:ea typeface="Times New Roman" panose="02020603050405020304" pitchFamily="18" charset="0"/>
              </a:rPr>
              <a:t> ý </a:t>
            </a:r>
            <a:r>
              <a:rPr lang="en-US" sz="4000" dirty="0" err="1">
                <a:solidFill>
                  <a:srgbClr val="000000"/>
                </a:solidFill>
                <a:effectLst/>
                <a:latin typeface="Times New Roman" panose="02020603050405020304" pitchFamily="18" charset="0"/>
                <a:ea typeface="Times New Roman" panose="02020603050405020304" pitchFamily="18" charset="0"/>
              </a:rPr>
              <a:t>đến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mục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đích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và</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đối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tượng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tiếp</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nhận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để</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quyết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định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nội</a:t>
            </a:r>
            <a:r>
              <a:rPr lang="en-US" sz="4000" dirty="0">
                <a:solidFill>
                  <a:srgbClr val="000000"/>
                </a:solidFill>
                <a:effectLst/>
                <a:latin typeface="Times New Roman" panose="02020603050405020304" pitchFamily="18" charset="0"/>
                <a:ea typeface="Times New Roman" panose="02020603050405020304" pitchFamily="18" charset="0"/>
              </a:rPr>
              <a:t> dung </a:t>
            </a:r>
            <a:r>
              <a:rPr lang="en-US" sz="4000" dirty="0" err="1">
                <a:solidFill>
                  <a:srgbClr val="000000"/>
                </a:solidFill>
                <a:effectLst/>
                <a:latin typeface="Times New Roman" panose="02020603050405020304" pitchFamily="18" charset="0"/>
                <a:ea typeface="Times New Roman" panose="02020603050405020304" pitchFamily="18" charset="0"/>
              </a:rPr>
              <a:t>và</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hình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thức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tác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phẩm</a:t>
            </a:r>
            <a:r>
              <a:rPr lang="en-US" sz="4000" dirty="0">
                <a:solidFill>
                  <a:srgbClr val="000000"/>
                </a:solidFill>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R="30480" algn="just">
              <a:lnSpc>
                <a:spcPct val="100000"/>
              </a:lnSpc>
              <a:spcAft>
                <a:spcPts val="1200"/>
              </a:spcAft>
            </a:pPr>
            <a:r>
              <a:rPr lang="en-US" sz="4000" dirty="0">
                <a:solidFill>
                  <a:srgbClr val="000000"/>
                </a:solidFill>
                <a:effectLst/>
                <a:latin typeface="Times New Roman" panose="02020603050405020304" pitchFamily="18" charset="0"/>
                <a:ea typeface="Times New Roman" panose="02020603050405020304" pitchFamily="18" charset="0"/>
              </a:rPr>
              <a:t>=&gt; Anh </a:t>
            </a:r>
            <a:r>
              <a:rPr lang="en-US" sz="4000" dirty="0" err="1">
                <a:solidFill>
                  <a:srgbClr val="000000"/>
                </a:solidFill>
                <a:effectLst/>
                <a:latin typeface="Times New Roman" panose="02020603050405020304" pitchFamily="18" charset="0"/>
                <a:ea typeface="Times New Roman" panose="02020603050405020304" pitchFamily="18" charset="0"/>
              </a:rPr>
              <a:t>hùng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dân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tộc</a:t>
            </a:r>
            <a:r>
              <a:rPr lang="en-US" sz="4000" dirty="0">
                <a:solidFill>
                  <a:srgbClr val="000000"/>
                </a:solidFill>
                <a:effectLst/>
                <a:latin typeface="Times New Roman" panose="02020603050405020304" pitchFamily="18" charset="0"/>
                <a:ea typeface="Times New Roman" panose="02020603050405020304" pitchFamily="18" charset="0"/>
              </a:rPr>
              <a:t>, Danh </a:t>
            </a:r>
            <a:r>
              <a:rPr lang="en-US" sz="4000" dirty="0" err="1">
                <a:solidFill>
                  <a:srgbClr val="000000"/>
                </a:solidFill>
                <a:effectLst/>
                <a:latin typeface="Times New Roman" panose="02020603050405020304" pitchFamily="18" charset="0"/>
                <a:ea typeface="Times New Roman" panose="02020603050405020304" pitchFamily="18" charset="0"/>
              </a:rPr>
              <a:t>nhân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văn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hóa</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thế</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giới</a:t>
            </a:r>
            <a:r>
              <a:rPr lang="en-US" sz="4000" dirty="0">
                <a:solidFill>
                  <a:srgbClr val="000000"/>
                </a:solidFill>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nSpc>
                <a:spcPct val="100000"/>
              </a:lnSpc>
            </a:pPr>
            <a:endParaRPr lang="en-US" dirty="0"/>
          </a:p>
        </p:txBody>
      </p:sp>
      <p:pic>
        <p:nvPicPr>
          <p:cNvPr id="5" name="Picture Placeholder 5" descr="HCM_21122012_114422.jpg">
            <a:extLst>
              <a:ext uri="{FF2B5EF4-FFF2-40B4-BE49-F238E27FC236}">
                <a16:creationId xmlns:a16="http://schemas.microsoft.com/office/drawing/2014/main" id="{7C05FFEC-E60B-36E1-7F6B-EE310A7E9C49}"/>
              </a:ext>
            </a:extLst>
          </p:cNvPr>
          <p:cNvPicPr>
            <a:picLocks noGrp="1" noChangeAspect="1"/>
          </p:cNvPicPr>
          <p:nvPr>
            <p:ph idx="1"/>
          </p:nvPr>
        </p:nvPicPr>
        <p:blipFill rotWithShape="1">
          <a:blip r:embed="rId2"/>
          <a:srcRect l="5321" r="5321"/>
          <a:stretch/>
        </p:blipFill>
        <p:spPr>
          <a:xfrm>
            <a:off x="6710991" y="534257"/>
            <a:ext cx="5061470" cy="5938462"/>
          </a:xfrm>
          <a:prstGeom prst="rect">
            <a:avLst/>
          </a:prstGeom>
        </p:spPr>
      </p:pic>
    </p:spTree>
    <p:extLst>
      <p:ext uri="{BB962C8B-B14F-4D97-AF65-F5344CB8AC3E}">
        <p14:creationId xmlns:p14="http://schemas.microsoft.com/office/powerpoint/2010/main" val="104916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540B3-8098-54FA-51D1-5DB6376CF42A}"/>
              </a:ext>
            </a:extLst>
          </p:cNvPr>
          <p:cNvSpPr>
            <a:spLocks noGrp="1"/>
          </p:cNvSpPr>
          <p:nvPr>
            <p:ph type="title"/>
          </p:nvPr>
        </p:nvSpPr>
        <p:spPr>
          <a:xfrm>
            <a:off x="839787" y="457200"/>
            <a:ext cx="6516510" cy="991456"/>
          </a:xfrm>
        </p:spPr>
        <p:txBody>
          <a:bodyPr>
            <a:normAutofit fontScale="90000"/>
          </a:bodyPr>
          <a:lstStyle/>
          <a:p>
            <a:r>
              <a:rPr lang="vi-VN" sz="4000" b="1" dirty="0">
                <a:solidFill>
                  <a:srgbClr val="0099CC"/>
                </a:solidFill>
              </a:rPr>
              <a:t>II. Hồ Chí Minh – nhà thơ lớn</a:t>
            </a:r>
            <a:endParaRPr lang="en-US" sz="4000" b="1" dirty="0">
              <a:solidFill>
                <a:srgbClr val="0099CC"/>
              </a:solidFill>
            </a:endParaRPr>
          </a:p>
        </p:txBody>
      </p:sp>
      <p:sp>
        <p:nvSpPr>
          <p:cNvPr id="4" name="Text Placeholder 3">
            <a:extLst>
              <a:ext uri="{FF2B5EF4-FFF2-40B4-BE49-F238E27FC236}">
                <a16:creationId xmlns:a16="http://schemas.microsoft.com/office/drawing/2014/main" id="{5F59810D-321B-4B0C-1FA0-DFE0E5C1CA2D}"/>
              </a:ext>
            </a:extLst>
          </p:cNvPr>
          <p:cNvSpPr>
            <a:spLocks noGrp="1"/>
          </p:cNvSpPr>
          <p:nvPr>
            <p:ph type="body" sz="half" idx="2"/>
          </p:nvPr>
        </p:nvSpPr>
        <p:spPr>
          <a:xfrm>
            <a:off x="839788" y="1664413"/>
            <a:ext cx="6311025" cy="4204575"/>
          </a:xfrm>
        </p:spPr>
        <p:txBody>
          <a:bodyPr>
            <a:normAutofit/>
          </a:bodyPr>
          <a:lstStyle/>
          <a:p>
            <a:pPr algn="just" fontAlgn="base">
              <a:lnSpc>
                <a:spcPct val="107000"/>
              </a:lnSpc>
              <a:spcAft>
                <a:spcPts val="800"/>
              </a:spcAft>
            </a:pPr>
            <a:r>
              <a:rPr lang="en-US" sz="3600" dirty="0">
                <a:effectLst/>
                <a:latin typeface="Times New Roman" panose="02020603050405020304" pitchFamily="18" charset="0"/>
                <a:ea typeface="Arial" panose="020B0604020202020204" pitchFamily="34" charset="0"/>
                <a:cs typeface="Times New Roman" panose="02020603050405020304" pitchFamily="18" charset="0"/>
              </a:rPr>
              <a:t>1.Một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nghiệp</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văn</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lớn</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lao</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phong</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phú</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viết</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nhiều</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loại</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nhiều</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bút</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pháp</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phong</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cách</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khác</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nhau</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nhiều</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ngôn</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ngữ</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8" name="Content Placeholder 7">
            <a:extLst>
              <a:ext uri="{FF2B5EF4-FFF2-40B4-BE49-F238E27FC236}">
                <a16:creationId xmlns:a16="http://schemas.microsoft.com/office/drawing/2014/main" id="{C5F494F3-9CE0-4CBD-8458-5566F4E05149}"/>
              </a:ext>
            </a:extLst>
          </p:cNvPr>
          <p:cNvSpPr>
            <a:spLocks noGrp="1"/>
          </p:cNvSpPr>
          <p:nvPr>
            <p:ph idx="1"/>
          </p:nvPr>
        </p:nvSpPr>
        <p:spPr>
          <a:xfrm>
            <a:off x="7428216" y="987426"/>
            <a:ext cx="3927172" cy="3872252"/>
          </a:xfrm>
        </p:spPr>
        <p:txBody>
          <a:bodyPr/>
          <a:lstStyle/>
          <a:p>
            <a:endParaRPr lang="en-US" dirty="0"/>
          </a:p>
        </p:txBody>
      </p:sp>
      <p:pic>
        <p:nvPicPr>
          <p:cNvPr id="9" name="Picture 8" descr="nhatkytrongtu1932.JPG">
            <a:extLst>
              <a:ext uri="{FF2B5EF4-FFF2-40B4-BE49-F238E27FC236}">
                <a16:creationId xmlns:a16="http://schemas.microsoft.com/office/drawing/2014/main" id="{F0B33D55-793E-84D9-9C4D-18FAE748EE8B}"/>
              </a:ext>
            </a:extLst>
          </p:cNvPr>
          <p:cNvPicPr>
            <a:picLocks noChangeAspect="1"/>
          </p:cNvPicPr>
          <p:nvPr/>
        </p:nvPicPr>
        <p:blipFill>
          <a:blip r:embed="rId2"/>
          <a:stretch>
            <a:fillRect/>
          </a:stretch>
        </p:blipFill>
        <p:spPr>
          <a:xfrm>
            <a:off x="7428216" y="1005406"/>
            <a:ext cx="3923996" cy="3872252"/>
          </a:xfrm>
          <a:prstGeom prst="rect">
            <a:avLst/>
          </a:prstGeom>
        </p:spPr>
      </p:pic>
    </p:spTree>
    <p:extLst>
      <p:ext uri="{BB962C8B-B14F-4D97-AF65-F5344CB8AC3E}">
        <p14:creationId xmlns:p14="http://schemas.microsoft.com/office/powerpoint/2010/main" val="241832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arn(inVertic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0B83-FB60-CFE3-81C9-10C70E906DC1}"/>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F37CB0B3-8AE8-1954-963F-57A5D387560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521627" y="318500"/>
            <a:ext cx="6293653" cy="6298057"/>
          </a:xfrm>
        </p:spPr>
      </p:pic>
      <p:sp>
        <p:nvSpPr>
          <p:cNvPr id="4" name="Text Placeholder 3">
            <a:extLst>
              <a:ext uri="{FF2B5EF4-FFF2-40B4-BE49-F238E27FC236}">
                <a16:creationId xmlns:a16="http://schemas.microsoft.com/office/drawing/2014/main" id="{8970123B-0BDB-3BA6-A2BE-016E4E81A016}"/>
              </a:ext>
            </a:extLst>
          </p:cNvPr>
          <p:cNvSpPr>
            <a:spLocks noGrp="1"/>
          </p:cNvSpPr>
          <p:nvPr>
            <p:ph type="body" sz="half" idx="2"/>
          </p:nvPr>
        </p:nvSpPr>
        <p:spPr>
          <a:xfrm>
            <a:off x="5948736" y="318501"/>
            <a:ext cx="5959011" cy="5589140"/>
          </a:xfrm>
        </p:spPr>
        <p:txBody>
          <a:bodyPr/>
          <a:lstStyle/>
          <a:p>
            <a:endParaRPr lang="en-US" dirty="0"/>
          </a:p>
        </p:txBody>
      </p:sp>
      <p:pic>
        <p:nvPicPr>
          <p:cNvPr id="7" name="Picture 2" descr="D:\ISS\mon hoc\Văn\Lop 12\V_12_VHVN_04_ CoHoa_TuyenNgonDocLap_P1.pptx\links\bia.png">
            <a:extLst>
              <a:ext uri="{FF2B5EF4-FFF2-40B4-BE49-F238E27FC236}">
                <a16:creationId xmlns:a16="http://schemas.microsoft.com/office/drawing/2014/main" id="{820ECD1B-7B2B-2951-1A81-FF914C158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87" y="215756"/>
            <a:ext cx="3932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98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30260-DBB2-490A-44F9-446F894EC3D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716590B-DC73-E5BC-0FB0-2D8482447531}"/>
              </a:ext>
            </a:extLst>
          </p:cNvPr>
          <p:cNvPicPr>
            <a:picLocks noGrp="1" noChangeAspect="1"/>
          </p:cNvPicPr>
          <p:nvPr>
            <p:ph idx="1"/>
          </p:nvPr>
        </p:nvPicPr>
        <p:blipFill>
          <a:blip r:embed="rId2"/>
          <a:stretch>
            <a:fillRect/>
          </a:stretch>
        </p:blipFill>
        <p:spPr>
          <a:xfrm>
            <a:off x="5661060" y="469898"/>
            <a:ext cx="5856269" cy="5399089"/>
          </a:xfrm>
          <a:prstGeom prst="rect">
            <a:avLst/>
          </a:prstGeom>
        </p:spPr>
      </p:pic>
      <p:pic>
        <p:nvPicPr>
          <p:cNvPr id="2050" name="Picture 2">
            <a:extLst>
              <a:ext uri="{FF2B5EF4-FFF2-40B4-BE49-F238E27FC236}">
                <a16:creationId xmlns:a16="http://schemas.microsoft.com/office/drawing/2014/main" id="{7B4A56CE-3563-3FB5-0D6F-0838CC1C5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1" y="323619"/>
            <a:ext cx="4801455" cy="554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36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C726F-52C1-B106-827F-87AC1AAB9569}"/>
              </a:ext>
            </a:extLst>
          </p:cNvPr>
          <p:cNvSpPr>
            <a:spLocks noGrp="1"/>
          </p:cNvSpPr>
          <p:nvPr>
            <p:ph type="title"/>
          </p:nvPr>
        </p:nvSpPr>
        <p:spPr>
          <a:xfrm>
            <a:off x="839788" y="457200"/>
            <a:ext cx="3932237" cy="981182"/>
          </a:xfrm>
        </p:spPr>
        <p:txBody>
          <a:bodyPr>
            <a:normAutofit fontScale="90000"/>
          </a:bodyPr>
          <a:lstStyle/>
          <a:p>
            <a:pPr marL="0" marR="0" lvl="0" indent="0" defTabSz="914400" rtl="0" eaLnBrk="1" fontAlgn="base" latinLnBrk="0" hangingPunct="1">
              <a:lnSpc>
                <a:spcPct val="107000"/>
              </a:lnSpc>
              <a:spcBef>
                <a:spcPts val="1000"/>
              </a:spcBef>
              <a:spcAft>
                <a:spcPts val="800"/>
              </a:spcAft>
              <a:tabLst/>
              <a:defRPr/>
            </a:pP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Văn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nghị</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luận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r>
            <a:b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2F054D5D-9737-A709-D2DD-CE08003790FF}"/>
              </a:ext>
            </a:extLst>
          </p:cNvPr>
          <p:cNvSpPr>
            <a:spLocks noGrp="1"/>
          </p:cNvSpPr>
          <p:nvPr>
            <p:ph idx="1"/>
          </p:nvPr>
        </p:nvSpPr>
        <p:spPr>
          <a:xfrm>
            <a:off x="8352890" y="987425"/>
            <a:ext cx="3002498" cy="4873625"/>
          </a:xfrm>
        </p:spPr>
        <p:txBody>
          <a:bodyPr/>
          <a:lstStyle/>
          <a:p>
            <a:endParaRPr lang="en-US" dirty="0"/>
          </a:p>
        </p:txBody>
      </p:sp>
      <p:sp>
        <p:nvSpPr>
          <p:cNvPr id="4" name="Text Placeholder 3">
            <a:extLst>
              <a:ext uri="{FF2B5EF4-FFF2-40B4-BE49-F238E27FC236}">
                <a16:creationId xmlns:a16="http://schemas.microsoft.com/office/drawing/2014/main" id="{C8A1EAA7-E022-0227-5E18-3EA4E7984AB9}"/>
              </a:ext>
            </a:extLst>
          </p:cNvPr>
          <p:cNvSpPr>
            <a:spLocks noGrp="1"/>
          </p:cNvSpPr>
          <p:nvPr>
            <p:ph type="body" sz="half" idx="2"/>
          </p:nvPr>
        </p:nvSpPr>
        <p:spPr>
          <a:xfrm>
            <a:off x="839788" y="1438382"/>
            <a:ext cx="6845282" cy="4430606"/>
          </a:xfrm>
        </p:spPr>
        <p:txBody>
          <a:bodyPr>
            <a:normAutofit/>
          </a:bodyPr>
          <a:lstStyle/>
          <a:p>
            <a:pPr algn="just" fontAlgn="base">
              <a:lnSpc>
                <a:spcPct val="107000"/>
              </a:lnSpc>
              <a:spcAft>
                <a:spcPts val="800"/>
              </a:spcAf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Mục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đấu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tranh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chính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tấn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trực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kẻ</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thù</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thực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nhiệm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vụ</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cách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mạng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tộc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Nội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dung: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thực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kêu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gọi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nô</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lệ</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liên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hiệp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phẩm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tiêu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biểu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Bản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án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chế</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thực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Pháp</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Tuyên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ngôn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Độc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lập</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Lời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kêu</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gọi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toàn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quốc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kháng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chiến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6" name="Picture 2" descr="D:\ISS\mon hoc\Văn\Lop 12\V_12_VHVN_04_ CoHoa_TuyenNgonDocLap_P1.pptx\links\bia.png">
            <a:extLst>
              <a:ext uri="{FF2B5EF4-FFF2-40B4-BE49-F238E27FC236}">
                <a16:creationId xmlns:a16="http://schemas.microsoft.com/office/drawing/2014/main" id="{01F955FE-4708-2E31-F983-425FBBD3F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1650" y="457200"/>
            <a:ext cx="4181582" cy="607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3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徽标, 图标&#10;&#10;描述已自动生成"/>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1985" y="3950084"/>
            <a:ext cx="8015137" cy="2328351"/>
          </a:xfrm>
          <a:prstGeom prst="rect">
            <a:avLst/>
          </a:prstGeom>
        </p:spPr>
      </p:pic>
      <p:pic>
        <p:nvPicPr>
          <p:cNvPr id="10" name="图片 9" descr="卡通人物&#10;&#10;描述已自动生成"/>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312" y="3243843"/>
            <a:ext cx="3613969" cy="3613969"/>
          </a:xfrm>
          <a:prstGeom prst="rect">
            <a:avLst/>
          </a:prstGeom>
        </p:spPr>
      </p:pic>
      <p:pic>
        <p:nvPicPr>
          <p:cNvPr id="11" name="图片 10" descr="卡通人物&#10;&#10;低可信度描述已自动生成"/>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 y="496318"/>
            <a:ext cx="2737125" cy="877223"/>
          </a:xfrm>
          <a:prstGeom prst="rect">
            <a:avLst/>
          </a:prstGeom>
        </p:spPr>
      </p:pic>
      <p:sp>
        <p:nvSpPr>
          <p:cNvPr id="13" name="矩形: 圆角 10"/>
          <p:cNvSpPr/>
          <p:nvPr/>
        </p:nvSpPr>
        <p:spPr>
          <a:xfrm>
            <a:off x="3835558" y="211379"/>
            <a:ext cx="1491366" cy="1237668"/>
          </a:xfrm>
          <a:prstGeom prst="ellipse">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277" fontAlgn="base">
              <a:spcBef>
                <a:spcPct val="0"/>
              </a:spcBef>
              <a:spcAft>
                <a:spcPct val="0"/>
              </a:spcAft>
            </a:pPr>
            <a:r>
              <a:rPr lang="en-US" altLang="zh-CN" sz="4551" kern="0" dirty="0">
                <a:solidFill>
                  <a:srgbClr val="FFFFFF"/>
                </a:solidFill>
                <a:latin typeface="思源黑体 CN Bold"/>
                <a:ea typeface="思源黑体 CN Bold"/>
              </a:rPr>
              <a:t>01</a:t>
            </a:r>
            <a:endParaRPr lang="zh-CN" altLang="en-US" sz="4551" kern="0" dirty="0">
              <a:solidFill>
                <a:srgbClr val="FFFFFF"/>
              </a:solidFill>
              <a:latin typeface="思源黑体 CN Bold"/>
              <a:ea typeface="思源黑体 CN Bold"/>
            </a:endParaRPr>
          </a:p>
        </p:txBody>
      </p:sp>
      <p:sp>
        <p:nvSpPr>
          <p:cNvPr id="15" name="文本框 14"/>
          <p:cNvSpPr txBox="1"/>
          <p:nvPr/>
        </p:nvSpPr>
        <p:spPr>
          <a:xfrm>
            <a:off x="3540653" y="2007172"/>
            <a:ext cx="5110694" cy="1323311"/>
          </a:xfrm>
          <a:prstGeom prst="rect">
            <a:avLst/>
          </a:prstGeom>
          <a:noFill/>
        </p:spPr>
        <p:txBody>
          <a:bodyPr wrap="none" rtlCol="0">
            <a:spAutoFit/>
          </a:bodyPr>
          <a:lstStyle/>
          <a:p>
            <a:pPr algn="ctr" defTabSz="866943" fontAlgn="base">
              <a:spcBef>
                <a:spcPct val="0"/>
              </a:spcBef>
              <a:spcAft>
                <a:spcPct val="0"/>
              </a:spcAft>
            </a:pPr>
            <a:r>
              <a:rPr lang="en-US" altLang="zh-CN" sz="7999" b="1" spc="-1000" dirty="0">
                <a:solidFill>
                  <a:prstClr val="black">
                    <a:lumMod val="95000"/>
                    <a:lumOff val="5000"/>
                  </a:prstClr>
                </a:solidFill>
                <a:latin typeface="汉呈王天喜榜书" panose="02010601030101010101" pitchFamily="2" charset="-122"/>
                <a:ea typeface="汉呈王天喜榜书" panose="02010601030101010101" pitchFamily="2" charset="-122"/>
              </a:rPr>
              <a:t>KHỞI ĐỘNG</a:t>
            </a:r>
            <a:endParaRPr lang="zh-CN" altLang="en-US" sz="7999" b="1" spc="-1000" dirty="0">
              <a:solidFill>
                <a:prstClr val="black">
                  <a:lumMod val="95000"/>
                  <a:lumOff val="5000"/>
                </a:prstClr>
              </a:solidFill>
              <a:latin typeface="汉呈王天喜榜书" panose="02010601030101010101" pitchFamily="2" charset="-122"/>
              <a:ea typeface="汉呈王天喜榜书" panose="02010601030101010101" pitchFamily="2" charset="-122"/>
            </a:endParaRPr>
          </a:p>
        </p:txBody>
      </p:sp>
      <p:pic>
        <p:nvPicPr>
          <p:cNvPr id="16" name="图片 15" descr="小鸟&#10;&#10;描述已自动生成"/>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3211" y="4883989"/>
            <a:ext cx="3004914" cy="1115415"/>
          </a:xfrm>
          <a:prstGeom prst="rect">
            <a:avLst/>
          </a:prstGeom>
        </p:spPr>
      </p:pic>
      <p:sp>
        <p:nvSpPr>
          <p:cNvPr id="2" name="文本框 1"/>
          <p:cNvSpPr txBox="1"/>
          <p:nvPr/>
        </p:nvSpPr>
        <p:spPr>
          <a:xfrm>
            <a:off x="5095839" y="328644"/>
            <a:ext cx="1491366" cy="184666"/>
          </a:xfrm>
          <a:prstGeom prst="rect">
            <a:avLst/>
          </a:prstGeom>
          <a:noFill/>
        </p:spPr>
        <p:txBody>
          <a:bodyPr wrap="square" rtlCol="0">
            <a:spAutoFit/>
          </a:bodyPr>
          <a:lstStyle/>
          <a:p>
            <a:pPr defTabSz="866943" fontAlgn="base">
              <a:spcBef>
                <a:spcPct val="0"/>
              </a:spcBef>
              <a:spcAft>
                <a:spcPct val="0"/>
              </a:spcAft>
            </a:pPr>
            <a:r>
              <a:rPr lang="en-US" altLang="zh-CN" sz="600" dirty="0">
                <a:solidFill>
                  <a:srgbClr val="FFF1F2"/>
                </a:solidFill>
                <a:latin typeface="Calibri" panose="020F0502020204030204" pitchFamily="34" charset="0"/>
                <a:ea typeface="宋体" panose="02010600030101010101" pitchFamily="2" charset="-122"/>
              </a:rPr>
              <a:t>https://www.ypppt.com/</a:t>
            </a:r>
            <a:endParaRPr lang="zh-CN" altLang="en-US" sz="600" dirty="0">
              <a:solidFill>
                <a:srgbClr val="FFF1F2"/>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511764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6" presetClass="entr" presetSubtype="16" fill="hold" grpId="0" nodeType="after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c-pham-vi-hanh-300x197.jpg">
            <a:extLst>
              <a:ext uri="{FF2B5EF4-FFF2-40B4-BE49-F238E27FC236}">
                <a16:creationId xmlns:a16="http://schemas.microsoft.com/office/drawing/2014/main" id="{EB53E9E7-8CC0-76EC-7609-7C932F13331B}"/>
              </a:ext>
            </a:extLst>
          </p:cNvPr>
          <p:cNvPicPr>
            <a:picLocks noChangeAspect="1"/>
          </p:cNvPicPr>
          <p:nvPr/>
        </p:nvPicPr>
        <p:blipFill>
          <a:blip r:embed="rId2"/>
          <a:stretch>
            <a:fillRect/>
          </a:stretch>
        </p:blipFill>
        <p:spPr>
          <a:xfrm>
            <a:off x="232881" y="0"/>
            <a:ext cx="11959119" cy="7037798"/>
          </a:xfrm>
          <a:prstGeom prst="rect">
            <a:avLst/>
          </a:prstGeom>
        </p:spPr>
      </p:pic>
      <p:sp>
        <p:nvSpPr>
          <p:cNvPr id="10" name="Rectangle 9">
            <a:extLst>
              <a:ext uri="{FF2B5EF4-FFF2-40B4-BE49-F238E27FC236}">
                <a16:creationId xmlns:a16="http://schemas.microsoft.com/office/drawing/2014/main" id="{A0B11E51-EDDD-25E0-0FCE-D907C7A94541}"/>
              </a:ext>
            </a:extLst>
          </p:cNvPr>
          <p:cNvSpPr/>
          <p:nvPr/>
        </p:nvSpPr>
        <p:spPr>
          <a:xfrm>
            <a:off x="7808359" y="195210"/>
            <a:ext cx="4263775" cy="12739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rgbClr val="0099CC"/>
                </a:solidFill>
              </a:rPr>
              <a:t>Lời</a:t>
            </a:r>
            <a:r>
              <a:rPr lang="en-US" sz="2800" b="1" i="1" dirty="0">
                <a:solidFill>
                  <a:srgbClr val="0099CC"/>
                </a:solidFill>
              </a:rPr>
              <a:t> than </a:t>
            </a:r>
            <a:r>
              <a:rPr lang="en-US" sz="2800" b="1" i="1" dirty="0" err="1">
                <a:solidFill>
                  <a:srgbClr val="0099CC"/>
                </a:solidFill>
              </a:rPr>
              <a:t>vãn</a:t>
            </a:r>
            <a:r>
              <a:rPr lang="en-US" sz="2800" b="1" i="1" dirty="0">
                <a:solidFill>
                  <a:srgbClr val="0099CC"/>
                </a:solidFill>
              </a:rPr>
              <a:t> </a:t>
            </a:r>
            <a:r>
              <a:rPr lang="en-US" sz="2800" b="1" i="1" dirty="0" err="1">
                <a:solidFill>
                  <a:srgbClr val="0099CC"/>
                </a:solidFill>
              </a:rPr>
              <a:t>của</a:t>
            </a:r>
            <a:r>
              <a:rPr lang="en-US" sz="2800" b="1" i="1" dirty="0">
                <a:solidFill>
                  <a:srgbClr val="0099CC"/>
                </a:solidFill>
              </a:rPr>
              <a:t> </a:t>
            </a:r>
            <a:r>
              <a:rPr lang="en-US" sz="2800" b="1" i="1" dirty="0" err="1">
                <a:solidFill>
                  <a:srgbClr val="0099CC"/>
                </a:solidFill>
              </a:rPr>
              <a:t>bà</a:t>
            </a:r>
            <a:r>
              <a:rPr lang="en-US" sz="2800" b="1" i="1" dirty="0">
                <a:solidFill>
                  <a:srgbClr val="0099CC"/>
                </a:solidFill>
              </a:rPr>
              <a:t> </a:t>
            </a:r>
            <a:r>
              <a:rPr lang="en-US" sz="2800" b="1" i="1" dirty="0" err="1">
                <a:solidFill>
                  <a:srgbClr val="0099CC"/>
                </a:solidFill>
              </a:rPr>
              <a:t>Trưng</a:t>
            </a:r>
            <a:r>
              <a:rPr lang="en-US" sz="2800" b="1" i="1" dirty="0">
                <a:solidFill>
                  <a:srgbClr val="0099CC"/>
                </a:solidFill>
              </a:rPr>
              <a:t> </a:t>
            </a:r>
            <a:r>
              <a:rPr lang="en-US" sz="2800" b="1" i="1" dirty="0" err="1">
                <a:solidFill>
                  <a:srgbClr val="0099CC"/>
                </a:solidFill>
              </a:rPr>
              <a:t>Trắc</a:t>
            </a:r>
            <a:r>
              <a:rPr lang="en-US" sz="2800" b="1" i="1" dirty="0">
                <a:solidFill>
                  <a:srgbClr val="0099CC"/>
                </a:solidFill>
              </a:rPr>
              <a:t>, Vi </a:t>
            </a:r>
            <a:r>
              <a:rPr lang="en-US" sz="2800" b="1" i="1" dirty="0" err="1">
                <a:solidFill>
                  <a:srgbClr val="0099CC"/>
                </a:solidFill>
              </a:rPr>
              <a:t>hành</a:t>
            </a:r>
            <a:endParaRPr lang="en-US" sz="2800" b="1" i="1" dirty="0">
              <a:solidFill>
                <a:srgbClr val="0099CC"/>
              </a:solidFill>
            </a:endParaRPr>
          </a:p>
        </p:txBody>
      </p:sp>
    </p:spTree>
    <p:extLst>
      <p:ext uri="{BB962C8B-B14F-4D97-AF65-F5344CB8AC3E}">
        <p14:creationId xmlns:p14="http://schemas.microsoft.com/office/powerpoint/2010/main" val="21346619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1D1AE7-BF7C-BA33-F31E-8AF4A76B5871}"/>
              </a:ext>
            </a:extLst>
          </p:cNvPr>
          <p:cNvPicPr>
            <a:picLocks noChangeAspect="1"/>
          </p:cNvPicPr>
          <p:nvPr/>
        </p:nvPicPr>
        <p:blipFill>
          <a:blip r:embed="rId2"/>
          <a:stretch>
            <a:fillRect/>
          </a:stretch>
        </p:blipFill>
        <p:spPr>
          <a:xfrm>
            <a:off x="0" y="857"/>
            <a:ext cx="12192000" cy="6856286"/>
          </a:xfrm>
          <a:prstGeom prst="rect">
            <a:avLst/>
          </a:prstGeom>
        </p:spPr>
      </p:pic>
      <p:grpSp>
        <p:nvGrpSpPr>
          <p:cNvPr id="6" name="Group 5">
            <a:extLst>
              <a:ext uri="{FF2B5EF4-FFF2-40B4-BE49-F238E27FC236}">
                <a16:creationId xmlns:a16="http://schemas.microsoft.com/office/drawing/2014/main" id="{AE0320E1-6B9B-73B1-C51D-95526A46F460}"/>
              </a:ext>
            </a:extLst>
          </p:cNvPr>
          <p:cNvGrpSpPr/>
          <p:nvPr/>
        </p:nvGrpSpPr>
        <p:grpSpPr>
          <a:xfrm>
            <a:off x="0" y="4941870"/>
            <a:ext cx="4808305" cy="1520575"/>
            <a:chOff x="6373183" y="9245325"/>
            <a:chExt cx="11078204" cy="4904735"/>
          </a:xfrm>
        </p:grpSpPr>
        <p:sp>
          <p:nvSpPr>
            <p:cNvPr id="7" name="Rounded Rectangle 6">
              <a:extLst>
                <a:ext uri="{FF2B5EF4-FFF2-40B4-BE49-F238E27FC236}">
                  <a16:creationId xmlns:a16="http://schemas.microsoft.com/office/drawing/2014/main" id="{078C8AFE-8C8E-E697-8262-A4AD124C0725}"/>
                </a:ext>
              </a:extLst>
            </p:cNvPr>
            <p:cNvSpPr/>
            <p:nvPr/>
          </p:nvSpPr>
          <p:spPr>
            <a:xfrm>
              <a:off x="6373183" y="9245325"/>
              <a:ext cx="11078204" cy="4904735"/>
            </a:xfrm>
            <a:prstGeom prst="roundRect">
              <a:avLst>
                <a:gd name="adj" fmla="val 5568"/>
              </a:avLst>
            </a:prstGeom>
            <a:solidFill>
              <a:srgbClr val="31859C"/>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white"/>
                  </a:solidFill>
                  <a:effectLst/>
                  <a:uLnTx/>
                  <a:uFillTx/>
                  <a:latin typeface="Calibri"/>
                  <a:ea typeface="+mn-ea"/>
                  <a:cs typeface="+mn-cs"/>
                </a:rPr>
                <a:t>Những</a:t>
              </a:r>
              <a:r>
                <a:rPr kumimoji="0" lang="en-US" sz="3600" b="0" i="0" u="none" strike="noStrike" kern="0" cap="none" spc="0" normalizeH="0" baseline="0" noProof="0" dirty="0">
                  <a:ln>
                    <a:noFill/>
                  </a:ln>
                  <a:solidFill>
                    <a:prstClr val="white"/>
                  </a:solidFill>
                  <a:effectLst/>
                  <a:uLnTx/>
                  <a:uFillTx/>
                  <a:latin typeface="Calibri"/>
                  <a:ea typeface="+mn-ea"/>
                  <a:cs typeface="+mn-cs"/>
                </a:rPr>
                <a:t> </a:t>
              </a:r>
              <a:r>
                <a:rPr kumimoji="0" lang="en-US" sz="3600" b="0" i="0" u="none" strike="noStrike" kern="0" cap="none" spc="0" normalizeH="0" baseline="0" noProof="0" dirty="0" err="1">
                  <a:ln>
                    <a:noFill/>
                  </a:ln>
                  <a:solidFill>
                    <a:prstClr val="white"/>
                  </a:solidFill>
                  <a:effectLst/>
                  <a:uLnTx/>
                  <a:uFillTx/>
                  <a:latin typeface="Calibri"/>
                  <a:ea typeface="+mn-ea"/>
                  <a:cs typeface="+mn-cs"/>
                </a:rPr>
                <a:t>trò</a:t>
              </a:r>
              <a:r>
                <a:rPr kumimoji="0" lang="en-US" sz="3600" b="0" i="0" u="none" strike="noStrike" kern="0" cap="none" spc="0" normalizeH="0" baseline="0" noProof="0" dirty="0">
                  <a:ln>
                    <a:noFill/>
                  </a:ln>
                  <a:solidFill>
                    <a:prstClr val="white"/>
                  </a:solidFill>
                  <a:effectLst/>
                  <a:uLnTx/>
                  <a:uFillTx/>
                  <a:latin typeface="Calibri"/>
                  <a:ea typeface="+mn-ea"/>
                  <a:cs typeface="+mn-cs"/>
                </a:rPr>
                <a:t> </a:t>
              </a:r>
              <a:r>
                <a:rPr kumimoji="0" lang="en-US" sz="3600" b="0" i="0" u="none" strike="noStrike" kern="0" cap="none" spc="0" normalizeH="0" baseline="0" noProof="0" dirty="0" err="1">
                  <a:ln>
                    <a:noFill/>
                  </a:ln>
                  <a:solidFill>
                    <a:prstClr val="white"/>
                  </a:solidFill>
                  <a:effectLst/>
                  <a:uLnTx/>
                  <a:uFillTx/>
                  <a:latin typeface="Calibri"/>
                  <a:ea typeface="+mn-ea"/>
                  <a:cs typeface="+mn-cs"/>
                </a:rPr>
                <a:t>lố</a:t>
              </a:r>
              <a:r>
                <a:rPr kumimoji="0" lang="en-US" sz="3600" b="0" i="0" u="none" strike="noStrike" kern="0" cap="none" spc="0" normalizeH="0" baseline="0" noProof="0" dirty="0">
                  <a:ln>
                    <a:noFill/>
                  </a:ln>
                  <a:solidFill>
                    <a:prstClr val="white"/>
                  </a:solidFill>
                  <a:effectLst/>
                  <a:uLnTx/>
                  <a:uFillTx/>
                  <a:latin typeface="Calibri"/>
                  <a:ea typeface="+mn-ea"/>
                  <a:cs typeface="+mn-cs"/>
                </a:rPr>
                <a:t> hay </a:t>
              </a:r>
              <a:r>
                <a:rPr kumimoji="0" lang="en-US" sz="3600" b="0" i="0" u="none" strike="noStrike" kern="0" cap="none" spc="0" normalizeH="0" baseline="0" noProof="0" dirty="0" err="1">
                  <a:ln>
                    <a:noFill/>
                  </a:ln>
                  <a:solidFill>
                    <a:prstClr val="white"/>
                  </a:solidFill>
                  <a:effectLst/>
                  <a:uLnTx/>
                  <a:uFillTx/>
                  <a:latin typeface="Calibri"/>
                  <a:ea typeface="+mn-ea"/>
                  <a:cs typeface="+mn-cs"/>
                </a:rPr>
                <a:t>là</a:t>
              </a:r>
              <a:r>
                <a:rPr kumimoji="0" lang="en-US" sz="3600" b="0" i="0" u="none" strike="noStrike" kern="0" cap="none" spc="0" normalizeH="0" baseline="0" noProof="0" dirty="0">
                  <a:ln>
                    <a:noFill/>
                  </a:ln>
                  <a:solidFill>
                    <a:prstClr val="white"/>
                  </a:solidFill>
                  <a:effectLst/>
                  <a:uLnTx/>
                  <a:uFillTx/>
                  <a:latin typeface="Calibri"/>
                  <a:ea typeface="+mn-ea"/>
                  <a:cs typeface="+mn-cs"/>
                </a:rPr>
                <a:t> </a:t>
              </a:r>
              <a:r>
                <a:rPr kumimoji="0" lang="en-US" sz="3600" b="0" i="0" u="none" strike="noStrike" kern="0" cap="none" spc="0" normalizeH="0" baseline="0" noProof="0" dirty="0" err="1">
                  <a:ln>
                    <a:noFill/>
                  </a:ln>
                  <a:solidFill>
                    <a:prstClr val="white"/>
                  </a:solidFill>
                  <a:effectLst/>
                  <a:uLnTx/>
                  <a:uFillTx/>
                  <a:latin typeface="Calibri"/>
                  <a:ea typeface="+mn-ea"/>
                  <a:cs typeface="+mn-cs"/>
                </a:rPr>
                <a:t>Varen</a:t>
              </a:r>
              <a:r>
                <a:rPr kumimoji="0" lang="en-US" sz="3600" b="0" i="0" u="none" strike="noStrike" kern="0" cap="none" spc="0" normalizeH="0" baseline="0" noProof="0" dirty="0">
                  <a:ln>
                    <a:noFill/>
                  </a:ln>
                  <a:solidFill>
                    <a:prstClr val="white"/>
                  </a:solidFill>
                  <a:effectLst/>
                  <a:uLnTx/>
                  <a:uFillTx/>
                  <a:latin typeface="Calibri"/>
                  <a:ea typeface="+mn-ea"/>
                  <a:cs typeface="+mn-cs"/>
                </a:rPr>
                <a:t> </a:t>
              </a:r>
              <a:r>
                <a:rPr kumimoji="0" lang="en-US" sz="3600" b="0" i="0" u="none" strike="noStrike" kern="0" cap="none" spc="0" normalizeH="0" baseline="0" noProof="0" dirty="0" err="1">
                  <a:ln>
                    <a:noFill/>
                  </a:ln>
                  <a:solidFill>
                    <a:prstClr val="white"/>
                  </a:solidFill>
                  <a:effectLst/>
                  <a:uLnTx/>
                  <a:uFillTx/>
                  <a:latin typeface="Calibri"/>
                  <a:ea typeface="+mn-ea"/>
                  <a:cs typeface="+mn-cs"/>
                </a:rPr>
                <a:t>và</a:t>
              </a:r>
              <a:r>
                <a:rPr kumimoji="0" lang="en-US" sz="3600" b="0" i="0" u="none" strike="noStrike" kern="0" cap="none" spc="0" normalizeH="0" baseline="0" noProof="0" dirty="0">
                  <a:ln>
                    <a:noFill/>
                  </a:ln>
                  <a:solidFill>
                    <a:prstClr val="white"/>
                  </a:solidFill>
                  <a:effectLst/>
                  <a:uLnTx/>
                  <a:uFillTx/>
                  <a:latin typeface="Calibri"/>
                  <a:ea typeface="+mn-ea"/>
                  <a:cs typeface="+mn-cs"/>
                </a:rPr>
                <a:t> Phan </a:t>
              </a:r>
              <a:r>
                <a:rPr kumimoji="0" lang="en-US" sz="3600" b="0" i="0" u="none" strike="noStrike" kern="0" cap="none" spc="0" normalizeH="0" baseline="0" noProof="0" dirty="0" err="1">
                  <a:ln>
                    <a:noFill/>
                  </a:ln>
                  <a:solidFill>
                    <a:prstClr val="white"/>
                  </a:solidFill>
                  <a:effectLst/>
                  <a:uLnTx/>
                  <a:uFillTx/>
                  <a:latin typeface="Calibri"/>
                  <a:ea typeface="+mn-ea"/>
                  <a:cs typeface="+mn-cs"/>
                </a:rPr>
                <a:t>Bội</a:t>
              </a:r>
              <a:r>
                <a:rPr kumimoji="0" lang="en-US" sz="3600" b="0" i="0" u="none" strike="noStrike" kern="0" cap="none" spc="0" normalizeH="0" baseline="0" noProof="0" dirty="0">
                  <a:ln>
                    <a:noFill/>
                  </a:ln>
                  <a:solidFill>
                    <a:prstClr val="white"/>
                  </a:solidFill>
                  <a:effectLst/>
                  <a:uLnTx/>
                  <a:uFillTx/>
                  <a:latin typeface="Calibri"/>
                  <a:ea typeface="+mn-ea"/>
                  <a:cs typeface="+mn-cs"/>
                </a:rPr>
                <a:t> Châu</a:t>
              </a:r>
            </a:p>
          </p:txBody>
        </p:sp>
        <p:sp>
          <p:nvSpPr>
            <p:cNvPr id="8" name="Rounded Rectangle 7">
              <a:extLst>
                <a:ext uri="{FF2B5EF4-FFF2-40B4-BE49-F238E27FC236}">
                  <a16:creationId xmlns:a16="http://schemas.microsoft.com/office/drawing/2014/main" id="{31A956CB-6E26-F614-8BD7-2ED911A0B6E9}"/>
                </a:ext>
              </a:extLst>
            </p:cNvPr>
            <p:cNvSpPr/>
            <p:nvPr/>
          </p:nvSpPr>
          <p:spPr>
            <a:xfrm>
              <a:off x="6460512" y="9245326"/>
              <a:ext cx="10903548" cy="3843762"/>
            </a:xfrm>
            <a:prstGeom prst="roundRect">
              <a:avLst>
                <a:gd name="adj" fmla="val 3710"/>
              </a:avLst>
            </a:prstGeom>
            <a:noFill/>
            <a:ln w="25400" cap="flat" cmpd="sng" algn="ctr">
              <a:solidFill>
                <a:sysClr val="window" lastClr="FFFFFF"/>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65631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948E73-013B-FD08-C996-592AE80213FF}"/>
              </a:ext>
            </a:extLst>
          </p:cNvPr>
          <p:cNvSpPr>
            <a:spLocks noGrp="1"/>
          </p:cNvSpPr>
          <p:nvPr>
            <p:ph type="title"/>
          </p:nvPr>
        </p:nvSpPr>
        <p:spPr>
          <a:xfrm>
            <a:off x="698643" y="273050"/>
            <a:ext cx="3922042" cy="918752"/>
          </a:xfrm>
        </p:spPr>
        <p:txBody>
          <a:bodyPr/>
          <a:lstStyle/>
          <a:p>
            <a:r>
              <a:rPr kumimoji="0" lang="en-US" sz="4400"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400"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Truyện</a:t>
            </a:r>
            <a:r>
              <a:rPr kumimoji="0" lang="en-US" sz="4400"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400"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và</a:t>
            </a:r>
            <a:r>
              <a:rPr kumimoji="0" lang="en-US" sz="4400"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400"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kí</a:t>
            </a:r>
            <a:endParaRPr lang="en-US" dirty="0">
              <a:solidFill>
                <a:srgbClr val="FF0000"/>
              </a:solidFill>
            </a:endParaRPr>
          </a:p>
        </p:txBody>
      </p:sp>
      <p:sp>
        <p:nvSpPr>
          <p:cNvPr id="5" name="Content Placeholder 4">
            <a:extLst>
              <a:ext uri="{FF2B5EF4-FFF2-40B4-BE49-F238E27FC236}">
                <a16:creationId xmlns:a16="http://schemas.microsoft.com/office/drawing/2014/main" id="{030482F7-D6FA-A860-BAB7-F51909EEAF3A}"/>
              </a:ext>
            </a:extLst>
          </p:cNvPr>
          <p:cNvSpPr>
            <a:spLocks noGrp="1"/>
          </p:cNvSpPr>
          <p:nvPr>
            <p:ph idx="1"/>
          </p:nvPr>
        </p:nvSpPr>
        <p:spPr>
          <a:xfrm>
            <a:off x="4766734" y="273051"/>
            <a:ext cx="6815667" cy="6055830"/>
          </a:xfrm>
        </p:spPr>
        <p:txBody>
          <a:bodyPr/>
          <a:lstStyle/>
          <a:p>
            <a:pPr marL="342854" marR="0" lvl="0" indent="-342854" algn="just" defTabSz="914400" rtl="0" eaLnBrk="0" fontAlgn="base" latinLnBrk="0" hangingPunct="0">
              <a:lnSpc>
                <a:spcPct val="107000"/>
              </a:lnSpc>
              <a:spcBef>
                <a:spcPct val="20000"/>
              </a:spcBef>
              <a:spcAft>
                <a:spcPts val="80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Hầu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hết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viết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bằng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tiếng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Pháp</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xuất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bản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tại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Paris (1922-1925): </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Pari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(1922).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Lời</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than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vãn</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bà</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Trưng</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Trắc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(1922), </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Con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người</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biết</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mùi</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hun</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khói</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(1922), </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Vi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hành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(1923),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Những</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trò</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lố</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hay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Varen</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và</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Phan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Bội</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Châu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(1925)...</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854" marR="0" lvl="0" indent="-342854" algn="just" defTabSz="914400" rtl="0" eaLnBrk="0" fontAlgn="base" latinLnBrk="0" hangingPunct="0">
              <a:lnSpc>
                <a:spcPct val="107000"/>
              </a:lnSpc>
              <a:spcBef>
                <a:spcPct val="20000"/>
              </a:spcBef>
              <a:spcAft>
                <a:spcPts val="80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Nội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dung: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Tố</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cáo</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tội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ác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dã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man,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bản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chất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tàn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bạo</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xảo</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trá</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bọn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thực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dân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phong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kiến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cao</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những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tấm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lòng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yêu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nước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cách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mạng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6" name="Text Placeholder 5">
            <a:extLst>
              <a:ext uri="{FF2B5EF4-FFF2-40B4-BE49-F238E27FC236}">
                <a16:creationId xmlns:a16="http://schemas.microsoft.com/office/drawing/2014/main" id="{BEF47101-A4C3-EE89-D924-F0AFD95C6771}"/>
              </a:ext>
            </a:extLst>
          </p:cNvPr>
          <p:cNvSpPr>
            <a:spLocks noGrp="1"/>
          </p:cNvSpPr>
          <p:nvPr>
            <p:ph type="body" sz="half" idx="2"/>
          </p:nvPr>
        </p:nvSpPr>
        <p:spPr>
          <a:xfrm>
            <a:off x="600425" y="1244871"/>
            <a:ext cx="45719" cy="6316483"/>
          </a:xfrm>
        </p:spPr>
        <p:txBody>
          <a:bodyPr/>
          <a:lstStyle/>
          <a:p>
            <a:endParaRPr lang="en-US" dirty="0"/>
          </a:p>
        </p:txBody>
      </p:sp>
      <p:pic>
        <p:nvPicPr>
          <p:cNvPr id="1026" name="Picture 2">
            <a:extLst>
              <a:ext uri="{FF2B5EF4-FFF2-40B4-BE49-F238E27FC236}">
                <a16:creationId xmlns:a16="http://schemas.microsoft.com/office/drawing/2014/main" id="{31E9CFB8-19C6-254E-1468-4D4EFEE5E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55" y="1376737"/>
            <a:ext cx="4086429" cy="506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7860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27B332-F987-ACA0-A527-E67BC6123B38}"/>
              </a:ext>
            </a:extLst>
          </p:cNvPr>
          <p:cNvSpPr>
            <a:spLocks noGrp="1"/>
          </p:cNvSpPr>
          <p:nvPr>
            <p:ph type="title"/>
          </p:nvPr>
        </p:nvSpPr>
        <p:spPr>
          <a:xfrm>
            <a:off x="609601" y="273050"/>
            <a:ext cx="4011084" cy="6384604"/>
          </a:xfrm>
        </p:spPr>
        <p:txBody>
          <a:bodyPr/>
          <a:lstStyle/>
          <a:p>
            <a:pPr marL="342854" marR="0" lvl="0" indent="-342854" defTabSz="914400" rtl="0" eaLnBrk="0" fontAlgn="base" latinLnBrk="0" hangingPunct="0">
              <a:lnSpc>
                <a:spcPct val="107000"/>
              </a:lnSpc>
              <a:spcBef>
                <a:spcPct val="20000"/>
              </a:spcBef>
              <a:spcAft>
                <a:spcPts val="800"/>
              </a:spcAft>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Nghệ</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thuật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truyện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ngắn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NAQ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rất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cô</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đọng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tình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huống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độc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đáo</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cốt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truyện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sáng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tạo</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sựu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quan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sát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tinh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tường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trí</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tưởng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tượng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phong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phú</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lời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văn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linh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hoạt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hóm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hỉnh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sắc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sảo</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r>
            <a:b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6" name="Text Placeholder 5">
            <a:extLst>
              <a:ext uri="{FF2B5EF4-FFF2-40B4-BE49-F238E27FC236}">
                <a16:creationId xmlns:a16="http://schemas.microsoft.com/office/drawing/2014/main" id="{F14786E8-F01A-DB64-AA95-C83D5593FF40}"/>
              </a:ext>
            </a:extLst>
          </p:cNvPr>
          <p:cNvSpPr>
            <a:spLocks noGrp="1"/>
          </p:cNvSpPr>
          <p:nvPr>
            <p:ph type="body" sz="half" idx="2"/>
          </p:nvPr>
        </p:nvSpPr>
        <p:spPr>
          <a:xfrm>
            <a:off x="609601" y="540178"/>
            <a:ext cx="4414462" cy="5727058"/>
          </a:xfrm>
        </p:spPr>
        <p:txBody>
          <a:bodyPr/>
          <a:lstStyle/>
          <a:p>
            <a:endParaRPr lang="en-US" dirty="0"/>
          </a:p>
        </p:txBody>
      </p:sp>
      <p:pic>
        <p:nvPicPr>
          <p:cNvPr id="3074" name="Picture 2">
            <a:extLst>
              <a:ext uri="{FF2B5EF4-FFF2-40B4-BE49-F238E27FC236}">
                <a16:creationId xmlns:a16="http://schemas.microsoft.com/office/drawing/2014/main" id="{EECCBAAD-2683-7CE5-C7EC-646EACC5A2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22013" y="273050"/>
            <a:ext cx="5465852" cy="572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3765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4299-B150-4F06-AAFB-40E609770D58}"/>
              </a:ext>
            </a:extLst>
          </p:cNvPr>
          <p:cNvSpPr>
            <a:spLocks noGrp="1"/>
          </p:cNvSpPr>
          <p:nvPr>
            <p:ph type="title"/>
          </p:nvPr>
        </p:nvSpPr>
        <p:spPr/>
        <p:txBody>
          <a:bodyPr/>
          <a:lstStyle/>
          <a:p>
            <a:pPr fontAlgn="base">
              <a:lnSpc>
                <a:spcPct val="107000"/>
              </a:lnSpc>
              <a:spcAft>
                <a:spcPts val="800"/>
              </a:spcAft>
            </a:pPr>
            <a:r>
              <a:rPr lang="en-US" sz="36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Thơ</a:t>
            </a:r>
            <a:r>
              <a:rPr lang="en-US" sz="36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20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83AC0705-E05F-5272-FFD3-DFF9C812477D}"/>
              </a:ext>
            </a:extLst>
          </p:cNvPr>
          <p:cNvSpPr>
            <a:spLocks noGrp="1"/>
          </p:cNvSpPr>
          <p:nvPr>
            <p:ph idx="1"/>
          </p:nvPr>
        </p:nvSpPr>
        <p:spPr>
          <a:xfrm>
            <a:off x="5650786" y="273050"/>
            <a:ext cx="6003534" cy="5853113"/>
          </a:xfrm>
        </p:spPr>
        <p:txBody>
          <a:bodyPr/>
          <a:lstStyle/>
          <a:p>
            <a:endParaRPr lang="en-US" dirty="0"/>
          </a:p>
        </p:txBody>
      </p:sp>
      <p:sp>
        <p:nvSpPr>
          <p:cNvPr id="4" name="Text Placeholder 3">
            <a:extLst>
              <a:ext uri="{FF2B5EF4-FFF2-40B4-BE49-F238E27FC236}">
                <a16:creationId xmlns:a16="http://schemas.microsoft.com/office/drawing/2014/main" id="{D5D1FDFD-6E0F-CB59-8DC2-5D795CCC035D}"/>
              </a:ext>
            </a:extLst>
          </p:cNvPr>
          <p:cNvSpPr>
            <a:spLocks noGrp="1"/>
          </p:cNvSpPr>
          <p:nvPr>
            <p:ph type="body" sz="half" idx="2"/>
          </p:nvPr>
        </p:nvSpPr>
        <p:spPr>
          <a:xfrm>
            <a:off x="609600" y="1435102"/>
            <a:ext cx="4432325" cy="4691063"/>
          </a:xfrm>
        </p:spPr>
        <p:txBody>
          <a:bodyPr/>
          <a:lstStyle/>
          <a:p>
            <a:pPr algn="just" fontAlgn="base">
              <a:lnSpc>
                <a:spcPct val="107000"/>
              </a:lnSpc>
              <a:spcAft>
                <a:spcPts val="800"/>
              </a:spcAft>
            </a:pP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Nhật</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kí</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tù</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Hồ</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Chí Minh,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chữ</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Hán</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Hồ</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Chí Minh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i="1" dirty="0">
                <a:effectLst/>
                <a:latin typeface="Times New Roman" panose="02020603050405020304" pitchFamily="18" charset="0"/>
                <a:ea typeface="Arial" panose="020B0604020202020204" pitchFamily="34" charset="0"/>
              </a:rPr>
              <a:t>-</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Thơ</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Hồ</a:t>
            </a:r>
            <a:r>
              <a:rPr lang="en-US" sz="3200" dirty="0">
                <a:effectLst/>
                <a:latin typeface="Times New Roman" panose="02020603050405020304" pitchFamily="18" charset="0"/>
                <a:ea typeface="Arial" panose="020B0604020202020204" pitchFamily="34" charset="0"/>
              </a:rPr>
              <a:t> Chí Minh </a:t>
            </a:r>
            <a:r>
              <a:rPr lang="en-US" sz="3200" dirty="0" err="1">
                <a:effectLst/>
                <a:latin typeface="Times New Roman" panose="02020603050405020304" pitchFamily="18" charset="0"/>
                <a:ea typeface="Arial" panose="020B0604020202020204" pitchFamily="34" charset="0"/>
              </a:rPr>
              <a:t>súc</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tích</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thể</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hiện</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một</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tài</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năng</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lớn</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một</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tâm</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hồn</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nghệ</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sĩ</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phong</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phú</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nhân</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đạo</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và</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nhân</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văn</a:t>
            </a:r>
            <a:r>
              <a:rPr lang="en-US" sz="3200" dirty="0">
                <a:effectLst/>
                <a:latin typeface="Times New Roman" panose="02020603050405020304" pitchFamily="18" charset="0"/>
                <a:ea typeface="Arial" panose="020B0604020202020204" pitchFamily="34" charset="0"/>
              </a:rPr>
              <a:t>.</a:t>
            </a:r>
            <a:endParaRPr lang="en-US" sz="3200" dirty="0"/>
          </a:p>
        </p:txBody>
      </p:sp>
      <p:pic>
        <p:nvPicPr>
          <p:cNvPr id="5" name="Picture 4" descr="N.jpg">
            <a:extLst>
              <a:ext uri="{FF2B5EF4-FFF2-40B4-BE49-F238E27FC236}">
                <a16:creationId xmlns:a16="http://schemas.microsoft.com/office/drawing/2014/main" id="{3379DFE7-17F3-7C61-13DD-FCCC981139B6}"/>
              </a:ext>
            </a:extLst>
          </p:cNvPr>
          <p:cNvPicPr>
            <a:picLocks noChangeAspect="1"/>
          </p:cNvPicPr>
          <p:nvPr/>
        </p:nvPicPr>
        <p:blipFill rotWithShape="1">
          <a:blip r:embed="rId2"/>
          <a:srcRect/>
          <a:stretch/>
        </p:blipFill>
        <p:spPr>
          <a:xfrm>
            <a:off x="6000108" y="934947"/>
            <a:ext cx="5188450" cy="49119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4300213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08EC-8AD8-111C-3839-CB311B13EB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359F79-AF97-BB4B-2AA7-83788C2A27B7}"/>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76C5B236-6FDF-0B21-5539-5ABE37F60392}"/>
              </a:ext>
            </a:extLst>
          </p:cNvPr>
          <p:cNvSpPr>
            <a:spLocks noGrp="1"/>
          </p:cNvSpPr>
          <p:nvPr>
            <p:ph type="body" sz="half" idx="2"/>
          </p:nvPr>
        </p:nvSpPr>
        <p:spPr/>
        <p:txBody>
          <a:bodyPr/>
          <a:lstStyle/>
          <a:p>
            <a:endParaRPr lang="en-US" dirty="0"/>
          </a:p>
        </p:txBody>
      </p:sp>
      <p:pic>
        <p:nvPicPr>
          <p:cNvPr id="6" name="Picture 5" descr="nhatkytrongtu1932.JPG">
            <a:extLst>
              <a:ext uri="{FF2B5EF4-FFF2-40B4-BE49-F238E27FC236}">
                <a16:creationId xmlns:a16="http://schemas.microsoft.com/office/drawing/2014/main" id="{2A71C8A1-C3C0-992A-299D-66AEE8AAA994}"/>
              </a:ext>
            </a:extLst>
          </p:cNvPr>
          <p:cNvPicPr>
            <a:picLocks noChangeAspect="1"/>
          </p:cNvPicPr>
          <p:nvPr/>
        </p:nvPicPr>
        <p:blipFill>
          <a:blip r:embed="rId2"/>
          <a:stretch>
            <a:fillRect/>
          </a:stretch>
        </p:blipFill>
        <p:spPr>
          <a:xfrm>
            <a:off x="609599" y="273048"/>
            <a:ext cx="4486509" cy="5853116"/>
          </a:xfrm>
          <a:prstGeom prst="rect">
            <a:avLst/>
          </a:prstGeom>
        </p:spPr>
      </p:pic>
      <p:pic>
        <p:nvPicPr>
          <p:cNvPr id="7" name="Picture 6" descr="04-Nhat-ky-13807-300.jpg">
            <a:extLst>
              <a:ext uri="{FF2B5EF4-FFF2-40B4-BE49-F238E27FC236}">
                <a16:creationId xmlns:a16="http://schemas.microsoft.com/office/drawing/2014/main" id="{F54F7AB0-B8DE-C024-4518-3708E29E97BD}"/>
              </a:ext>
            </a:extLst>
          </p:cNvPr>
          <p:cNvPicPr>
            <a:picLocks noChangeAspect="1"/>
          </p:cNvPicPr>
          <p:nvPr/>
        </p:nvPicPr>
        <p:blipFill>
          <a:blip r:embed="rId3"/>
          <a:stretch>
            <a:fillRect/>
          </a:stretch>
        </p:blipFill>
        <p:spPr>
          <a:xfrm>
            <a:off x="5250094" y="390418"/>
            <a:ext cx="6486293" cy="5735746"/>
          </a:xfrm>
          <a:prstGeom prst="rect">
            <a:avLst/>
          </a:prstGeom>
        </p:spPr>
      </p:pic>
    </p:spTree>
    <p:extLst>
      <p:ext uri="{BB962C8B-B14F-4D97-AF65-F5344CB8AC3E}">
        <p14:creationId xmlns:p14="http://schemas.microsoft.com/office/powerpoint/2010/main" val="32692818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E03F2-D743-8FAD-9D43-432F2E644647}"/>
              </a:ext>
            </a:extLst>
          </p:cNvPr>
          <p:cNvSpPr>
            <a:spLocks noGrp="1"/>
          </p:cNvSpPr>
          <p:nvPr>
            <p:ph type="title"/>
          </p:nvPr>
        </p:nvSpPr>
        <p:spPr>
          <a:xfrm>
            <a:off x="133564" y="-246580"/>
            <a:ext cx="6256962" cy="2003461"/>
          </a:xfrm>
        </p:spPr>
        <p:txBody>
          <a:bodyPr/>
          <a:lstStyle/>
          <a:p>
            <a:pPr fontAlgn="base">
              <a:lnSpc>
                <a:spcPct val="107000"/>
              </a:lnSpc>
              <a:spcAft>
                <a:spcPts val="800"/>
              </a:spcAft>
            </a:pP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r>
            <a:b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r>
            <a:b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r>
            <a:b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r>
            <a:b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r>
            <a:b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r>
            <a:br>
              <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2000" dirty="0">
                <a:effectLst/>
                <a:latin typeface="Times New Roman" panose="02020603050405020304" pitchFamily="18" charset="0"/>
                <a:ea typeface="Calibri" panose="020F0502020204030204" pitchFamily="34" charset="0"/>
                <a:cs typeface="Times New Roman" panose="02020603050405020304" pitchFamily="18" charset="0"/>
              </a:rPr>
            </a:b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2.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Một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phong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cách</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nghệ</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thuật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đa</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dạng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mà</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thống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nhất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lang="en-US" dirty="0"/>
          </a:p>
        </p:txBody>
      </p:sp>
      <p:pic>
        <p:nvPicPr>
          <p:cNvPr id="4098" name="Picture 2">
            <a:extLst>
              <a:ext uri="{FF2B5EF4-FFF2-40B4-BE49-F238E27FC236}">
                <a16:creationId xmlns:a16="http://schemas.microsoft.com/office/drawing/2014/main" id="{5DEB16A1-7907-D031-EBA6-5E449A53EA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92587" y="441789"/>
            <a:ext cx="5222694" cy="6082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B56586E-A63D-66E4-236E-C5C89E93AB93}"/>
              </a:ext>
            </a:extLst>
          </p:cNvPr>
          <p:cNvSpPr>
            <a:spLocks noGrp="1"/>
          </p:cNvSpPr>
          <p:nvPr>
            <p:ph type="body" sz="half" idx="2"/>
          </p:nvPr>
        </p:nvSpPr>
        <p:spPr>
          <a:xfrm>
            <a:off x="609600" y="1900719"/>
            <a:ext cx="4989815" cy="4225446"/>
          </a:xfrm>
        </p:spPr>
        <p:txBody>
          <a:bodyPr/>
          <a:lstStyle/>
          <a:p>
            <a:pPr algn="just" fontAlgn="base">
              <a:lnSpc>
                <a:spcPct val="107000"/>
              </a:lnSpc>
              <a:spcAft>
                <a:spcPts val="800"/>
              </a:spcAf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thống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sáng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luôn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thống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điểm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nghệ</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thuật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dạng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 Văn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nghị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ngắn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gọn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súc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lập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chặt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chẽ</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lí</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lẽ</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đanh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thép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giàu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chiến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dạng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bút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752730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126E531-9370-F1A2-2A64-68586CFE821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856270" y="1130158"/>
            <a:ext cx="5726130" cy="4068566"/>
          </a:xfrm>
        </p:spPr>
      </p:pic>
      <p:sp>
        <p:nvSpPr>
          <p:cNvPr id="4" name="Text Placeholder 3">
            <a:extLst>
              <a:ext uri="{FF2B5EF4-FFF2-40B4-BE49-F238E27FC236}">
                <a16:creationId xmlns:a16="http://schemas.microsoft.com/office/drawing/2014/main" id="{5FDBD365-1EAD-B0A9-E34B-EB9B47C92266}"/>
              </a:ext>
            </a:extLst>
          </p:cNvPr>
          <p:cNvSpPr>
            <a:spLocks noGrp="1"/>
          </p:cNvSpPr>
          <p:nvPr>
            <p:ph type="body" sz="half" idx="2"/>
          </p:nvPr>
        </p:nvSpPr>
        <p:spPr>
          <a:xfrm>
            <a:off x="609601" y="1130158"/>
            <a:ext cx="4011084" cy="4996008"/>
          </a:xfrm>
        </p:spPr>
        <p:txBody>
          <a:bodyPr/>
          <a:lstStyle/>
          <a:p>
            <a:pPr algn="just" fontAlgn="base">
              <a:lnSpc>
                <a:spcPct val="107000"/>
              </a:lnSpc>
              <a:spcAft>
                <a:spcPts val="800"/>
              </a:spcAf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Truyện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kí</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giàu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chiến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đấu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đậm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trí</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tuệ</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nghệ</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thuật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trào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phúng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sắc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bén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rất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đại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ca: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tuyên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giản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mộc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mạc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mang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màu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sắc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gian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đại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err="1">
                <a:effectLst/>
                <a:latin typeface="Times New Roman" panose="02020603050405020304" pitchFamily="18" charset="0"/>
                <a:ea typeface="Arial" panose="020B0604020202020204" pitchFamily="34" charset="0"/>
              </a:rPr>
              <a:t>Thơ</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nghệ</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thuật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cổ</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điển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đại</a:t>
            </a:r>
            <a:r>
              <a:rPr lang="en-US" sz="2800" dirty="0">
                <a:effectLst/>
                <a:latin typeface="Times New Roman" panose="02020603050405020304" pitchFamily="18" charset="0"/>
                <a:ea typeface="Arial" panose="020B0604020202020204" pitchFamily="34" charset="0"/>
              </a:rPr>
              <a:t>.</a:t>
            </a:r>
            <a:endParaRPr lang="en-US" sz="2800" dirty="0"/>
          </a:p>
        </p:txBody>
      </p:sp>
      <p:sp>
        <p:nvSpPr>
          <p:cNvPr id="7" name="TextBox 6">
            <a:extLst>
              <a:ext uri="{FF2B5EF4-FFF2-40B4-BE49-F238E27FC236}">
                <a16:creationId xmlns:a16="http://schemas.microsoft.com/office/drawing/2014/main" id="{6B77E8D4-9532-6A96-A227-EAD4B3BFDA82}"/>
              </a:ext>
            </a:extLst>
          </p:cNvPr>
          <p:cNvSpPr txBox="1"/>
          <p:nvPr/>
        </p:nvSpPr>
        <p:spPr>
          <a:xfrm>
            <a:off x="5856270" y="5060410"/>
            <a:ext cx="5726130" cy="230832"/>
          </a:xfrm>
          <a:prstGeom prst="rect">
            <a:avLst/>
          </a:prstGeom>
          <a:noFill/>
        </p:spPr>
        <p:txBody>
          <a:bodyPr wrap="square" rtlCol="0">
            <a:spAutoFit/>
          </a:bodyPr>
          <a:lstStyle/>
          <a:p>
            <a:r>
              <a:rPr lang="en-US" sz="900">
                <a:hlinkClick r:id="rId3" tooltip="https://www.anred.org/2020/09/02/75-anos-de-la-independencia-de-vietnam/"/>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3679952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02C2-67C5-A7E7-8465-4F05A2A7BCFB}"/>
              </a:ext>
            </a:extLst>
          </p:cNvPr>
          <p:cNvSpPr>
            <a:spLocks noGrp="1"/>
          </p:cNvSpPr>
          <p:nvPr>
            <p:ph type="title"/>
          </p:nvPr>
        </p:nvSpPr>
        <p:spPr/>
        <p:txBody>
          <a:bodyPr/>
          <a:lstStyle/>
          <a:p>
            <a:pPr marL="342854" marR="0" lvl="0" indent="-342854" defTabSz="914400" rtl="0" eaLnBrk="0" fontAlgn="base" latinLnBrk="0" hangingPunct="0">
              <a:lnSpc>
                <a:spcPct val="107000"/>
              </a:lnSpc>
              <a:spcBef>
                <a:spcPct val="20000"/>
              </a:spcBef>
              <a:spcAft>
                <a:spcPts val="800"/>
              </a:spcAft>
              <a:tabLst/>
              <a:defRPr/>
            </a:pPr>
            <a:r>
              <a:rPr kumimoji="0" lang="en-US" sz="3200"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III. </a:t>
            </a:r>
            <a:r>
              <a:rPr kumimoji="0" lang="en-US" sz="3200"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Tổng</a:t>
            </a:r>
            <a:r>
              <a:rPr kumimoji="0" lang="en-US" sz="3200"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kết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r>
            <a:b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pic>
        <p:nvPicPr>
          <p:cNvPr id="6" name="Content Placeholder 5">
            <a:extLst>
              <a:ext uri="{FF2B5EF4-FFF2-40B4-BE49-F238E27FC236}">
                <a16:creationId xmlns:a16="http://schemas.microsoft.com/office/drawing/2014/main" id="{59ADE217-2C09-1DCC-1858-4DB664537D5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181636" y="1315092"/>
            <a:ext cx="4123011" cy="4420655"/>
          </a:xfrm>
        </p:spPr>
      </p:pic>
      <p:sp>
        <p:nvSpPr>
          <p:cNvPr id="4" name="Text Placeholder 3">
            <a:extLst>
              <a:ext uri="{FF2B5EF4-FFF2-40B4-BE49-F238E27FC236}">
                <a16:creationId xmlns:a16="http://schemas.microsoft.com/office/drawing/2014/main" id="{61222143-8D28-0BE6-4D96-55460E0F663F}"/>
              </a:ext>
            </a:extLst>
          </p:cNvPr>
          <p:cNvSpPr>
            <a:spLocks noGrp="1"/>
          </p:cNvSpPr>
          <p:nvPr>
            <p:ph type="body" sz="half" idx="2"/>
          </p:nvPr>
        </p:nvSpPr>
        <p:spPr>
          <a:xfrm>
            <a:off x="609601" y="1435102"/>
            <a:ext cx="5226120" cy="4691063"/>
          </a:xfrm>
        </p:spPr>
        <p:txBody>
          <a:bodyPr/>
          <a:lstStyle/>
          <a:p>
            <a:pPr marL="342854" marR="0" lvl="0" indent="-342854" algn="just" defTabSz="914400" rtl="0" eaLnBrk="0" fontAlgn="base" latinLnBrk="0" hangingPunct="0">
              <a:lnSpc>
                <a:spcPct val="107000"/>
              </a:lnSpc>
              <a:spcBef>
                <a:spcPct val="20000"/>
              </a:spcBef>
              <a:spcAft>
                <a:spcPts val="80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Hồ</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Chí Minh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anh</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hùng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dân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tộc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Danh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nhân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văn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hóa</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thế</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giới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854" marR="0" lvl="0" indent="-342854" algn="just" defTabSz="914400" rtl="0" eaLnBrk="0" fontAlgn="base" latinLnBrk="0" hangingPunct="0">
              <a:lnSpc>
                <a:spcPct val="107000"/>
              </a:lnSpc>
              <a:spcBef>
                <a:spcPct val="20000"/>
              </a:spcBef>
              <a:spcAft>
                <a:spcPts val="800"/>
              </a:spcAft>
              <a:buClrTx/>
              <a:buSzTx/>
              <a:buFontTx/>
              <a:buChar char="•"/>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Văn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thơ</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Hồ</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Chí Minh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di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sản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vô</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giá</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gắn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bó</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hữu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cơ</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sự</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nghiệp</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cách</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mạng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Người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526735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4414" y="114280"/>
            <a:ext cx="12192000" cy="6910799"/>
          </a:xfrm>
          <a:prstGeom prst="rect">
            <a:avLst/>
          </a:prstGeom>
        </p:spPr>
      </p:pic>
      <p:sp>
        <p:nvSpPr>
          <p:cNvPr id="2" name="标题 1" hidden="1"/>
          <p:cNvSpPr>
            <a:spLocks noGrp="1"/>
          </p:cNvSpPr>
          <p:nvPr>
            <p:ph type="title"/>
          </p:nvPr>
        </p:nvSpPr>
        <p:spPr/>
        <p:txBody>
          <a:bodyPr/>
          <a:lstStyle/>
          <a:p>
            <a:endParaRPr lang="zh-CN" altLang="en-US">
              <a:latin typeface="Elsie" panose="02000000000000000000" charset="0"/>
              <a:ea typeface="Elsie" panose="02000000000000000000" charset="0"/>
              <a:cs typeface="+mn-ea"/>
              <a:sym typeface="字魂59号-创粗黑" panose="00000500000000000000" pitchFamily="2" charset="-122"/>
            </a:endParaRPr>
          </a:p>
        </p:txBody>
      </p:sp>
      <p:grpSp>
        <p:nvGrpSpPr>
          <p:cNvPr id="13" name="组合 12"/>
          <p:cNvGrpSpPr/>
          <p:nvPr/>
        </p:nvGrpSpPr>
        <p:grpSpPr>
          <a:xfrm flipH="1">
            <a:off x="5436755" y="2131789"/>
            <a:ext cx="1609724" cy="1550983"/>
            <a:chOff x="1750436" y="2665507"/>
            <a:chExt cx="1333058" cy="1284485"/>
          </a:xfrm>
        </p:grpSpPr>
        <p:sp>
          <p:nvSpPr>
            <p:cNvPr id="14" name="Freeform 5"/>
            <p:cNvSpPr/>
            <p:nvPr/>
          </p:nvSpPr>
          <p:spPr bwMode="auto">
            <a:xfrm rot="5400000">
              <a:off x="1756621" y="2659322"/>
              <a:ext cx="1284485" cy="1296856"/>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699" tIns="43349" rIns="86699" bIns="43349" numCol="1" spcCol="0" rtlCol="0" fromWordArt="0" anchor="ctr" anchorCtr="0" forceAA="0" compatLnSpc="1">
              <a:noAutofit/>
            </a:bodyPr>
            <a:lstStyle/>
            <a:p>
              <a:pPr algn="ctr"/>
              <a:endParaRPr lang="zh-CN" altLang="en-US" sz="2844" b="1" dirty="0">
                <a:solidFill>
                  <a:schemeClr val="bg1"/>
                </a:solidFill>
                <a:latin typeface="Elsie" panose="02000000000000000000" charset="0"/>
                <a:ea typeface="Elsie" panose="02000000000000000000" charset="0"/>
                <a:cs typeface="+mn-ea"/>
                <a:sym typeface="字魂59号-创粗黑" panose="00000500000000000000" pitchFamily="2" charset="-122"/>
              </a:endParaRPr>
            </a:p>
          </p:txBody>
        </p:sp>
        <p:sp>
          <p:nvSpPr>
            <p:cNvPr id="15" name="矩形 14"/>
            <p:cNvSpPr/>
            <p:nvPr/>
          </p:nvSpPr>
          <p:spPr>
            <a:xfrm>
              <a:off x="1786095" y="3100603"/>
              <a:ext cx="1297399" cy="432705"/>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699" tIns="43349" rIns="86699" bIns="43349" numCol="1" spcCol="0" rtlCol="0" fromWordArt="0" anchor="ctr" anchorCtr="0" forceAA="0" compatLnSpc="1">
              <a:noAutofit/>
            </a:bodyPr>
            <a:lstStyle/>
            <a:p>
              <a:pPr algn="ctr"/>
              <a:r>
                <a:rPr lang="en-US" altLang="zh-CN" sz="3982" b="1" dirty="0">
                  <a:solidFill>
                    <a:srgbClr val="1E648B"/>
                  </a:solidFill>
                  <a:latin typeface="Elsie" panose="02000000000000000000" charset="0"/>
                  <a:ea typeface="Elsie" panose="02000000000000000000" charset="0"/>
                  <a:cs typeface="+mn-ea"/>
                  <a:sym typeface="字魂59号-创粗黑" panose="00000500000000000000" pitchFamily="2" charset="-122"/>
                </a:rPr>
                <a:t>03</a:t>
              </a:r>
              <a:endParaRPr lang="zh-CN" altLang="en-US" sz="3982" b="1" dirty="0">
                <a:solidFill>
                  <a:srgbClr val="1E648B"/>
                </a:solidFill>
                <a:latin typeface="Elsie" panose="02000000000000000000" charset="0"/>
                <a:ea typeface="Elsie" panose="02000000000000000000" charset="0"/>
                <a:cs typeface="+mn-ea"/>
                <a:sym typeface="字魂59号-创粗黑" panose="00000500000000000000" pitchFamily="2" charset="-122"/>
              </a:endParaRPr>
            </a:p>
          </p:txBody>
        </p:sp>
      </p:grpSp>
      <p:sp>
        <p:nvSpPr>
          <p:cNvPr id="9" name="文本框 10"/>
          <p:cNvSpPr txBox="1"/>
          <p:nvPr/>
        </p:nvSpPr>
        <p:spPr>
          <a:xfrm>
            <a:off x="2750562" y="3401906"/>
            <a:ext cx="6212306" cy="1259576"/>
          </a:xfrm>
          <a:prstGeom prst="rect">
            <a:avLst/>
          </a:prstGeom>
          <a:noFill/>
        </p:spPr>
        <p:txBody>
          <a:bodyPr wrap="square" rtlCol="0">
            <a:spAutoFit/>
          </a:bodyPr>
          <a:lstStyle/>
          <a:p>
            <a:pPr algn="ctr"/>
            <a:r>
              <a:rPr lang="en-US" altLang="zh-CN" sz="7585" b="1" spc="-948" dirty="0">
                <a:solidFill>
                  <a:schemeClr val="tx1">
                    <a:lumMod val="95000"/>
                    <a:lumOff val="5000"/>
                  </a:schemeClr>
                </a:solidFill>
                <a:latin typeface="汉呈王天喜榜书" panose="02010601030101010101" pitchFamily="2" charset="-122"/>
                <a:ea typeface="汉呈王天喜榜书" panose="02010601030101010101" pitchFamily="2" charset="-122"/>
              </a:rPr>
              <a:t>LUYỆN TẬP</a:t>
            </a:r>
            <a:endParaRPr lang="zh-CN" altLang="en-US" sz="7585" b="1" spc="-948" dirty="0">
              <a:solidFill>
                <a:schemeClr val="tx1">
                  <a:lumMod val="95000"/>
                  <a:lumOff val="5000"/>
                </a:schemeClr>
              </a:solidFill>
              <a:latin typeface="汉呈王天喜榜书" panose="02010601030101010101" pitchFamily="2" charset="-122"/>
              <a:ea typeface="汉呈王天喜榜书" panose="02010601030101010101" pitchFamily="2" charset="-122"/>
            </a:endParaRPr>
          </a:p>
        </p:txBody>
      </p:sp>
    </p:spTree>
    <p:extLst>
      <p:ext uri="{BB962C8B-B14F-4D97-AF65-F5344CB8AC3E}">
        <p14:creationId xmlns:p14="http://schemas.microsoft.com/office/powerpoint/2010/main" val="8876294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36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6" presetClass="entr" presetSubtype="16"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6A9BAC8-B39E-5EAB-67E1-73E7892A4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674" y="904126"/>
            <a:ext cx="10551560" cy="533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379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0675D0C4-BC17-A740-9874-E0AF967A8CB2}"/>
              </a:ext>
            </a:extLst>
          </p:cNvPr>
          <p:cNvSpPr txBox="1">
            <a:spLocks noChangeArrowheads="1"/>
          </p:cNvSpPr>
          <p:nvPr/>
        </p:nvSpPr>
        <p:spPr bwMode="auto">
          <a:xfrm>
            <a:off x="6905767" y="909441"/>
            <a:ext cx="4263978" cy="2435154"/>
          </a:xfrm>
          <a:prstGeom prst="rect">
            <a:avLst/>
          </a:prstGeom>
          <a:solidFill>
            <a:schemeClr val="bg1"/>
          </a:solidFill>
          <a:ln w="9525">
            <a:noFill/>
            <a:miter lim="800000"/>
          </a:ln>
        </p:spPr>
        <p:txBody>
          <a:bodyPr wrap="square">
            <a:spAutoFit/>
          </a:bodyPr>
          <a:lstStyle/>
          <a:p>
            <a:pPr algn="ctr" defTabSz="1218402">
              <a:lnSpc>
                <a:spcPct val="120000"/>
              </a:lnSpc>
              <a:defRPr/>
            </a:pPr>
            <a:r>
              <a:rPr lang="vi-VN" altLang="zh-CN" sz="6599" dirty="0">
                <a:solidFill>
                  <a:srgbClr val="FF0000"/>
                </a:solidFill>
                <a:latin typeface="#9Slide07 SVNAdeline" panose="02000500000000000000" pitchFamily="2" charset="0"/>
                <a:ea typeface="方正卡通简体" panose="03000509000000000000" pitchFamily="65" charset="-122"/>
                <a:cs typeface="#9Slide04 Chonburi" pitchFamily="2" charset="-34"/>
              </a:rPr>
              <a:t>AI </a:t>
            </a:r>
            <a:endParaRPr lang="en-US" altLang="zh-CN" sz="6599" dirty="0">
              <a:solidFill>
                <a:srgbClr val="FF0000"/>
              </a:solidFill>
              <a:latin typeface="#9Slide07 SVNAdeline" panose="02000500000000000000" pitchFamily="2" charset="0"/>
              <a:ea typeface="方正卡通简体" panose="03000509000000000000" pitchFamily="65" charset="-122"/>
              <a:cs typeface="#9Slide04 Chonburi" pitchFamily="2" charset="-34"/>
            </a:endParaRPr>
          </a:p>
          <a:p>
            <a:pPr algn="ctr" defTabSz="1218402">
              <a:lnSpc>
                <a:spcPct val="120000"/>
              </a:lnSpc>
              <a:defRPr/>
            </a:pPr>
            <a:r>
              <a:rPr lang="vi-VN" altLang="zh-CN" sz="6599" dirty="0">
                <a:solidFill>
                  <a:srgbClr val="FF0000"/>
                </a:solidFill>
                <a:latin typeface="#9Slide07 SVNAdeline" panose="02000500000000000000" pitchFamily="2" charset="0"/>
                <a:ea typeface="方正卡通简体" panose="03000509000000000000" pitchFamily="65" charset="-122"/>
                <a:cs typeface="#9Slide04 Chonburi" pitchFamily="2" charset="-34"/>
              </a:rPr>
              <a:t>NHANH HƠN?</a:t>
            </a:r>
            <a:endParaRPr lang="zh-CN" altLang="en-US" sz="6599" dirty="0">
              <a:solidFill>
                <a:srgbClr val="FF0000"/>
              </a:solidFill>
              <a:latin typeface="#9Slide07 SVNAdeline" panose="02000500000000000000" pitchFamily="2" charset="0"/>
              <a:ea typeface="方正卡通简体" panose="03000509000000000000" pitchFamily="65" charset="-122"/>
              <a:cs typeface="#9Slide04 Chonburi" pitchFamily="2" charset="-34"/>
            </a:endParaRPr>
          </a:p>
        </p:txBody>
      </p:sp>
      <p:pic>
        <p:nvPicPr>
          <p:cNvPr id="4" name="图片 4">
            <a:extLst>
              <a:ext uri="{FF2B5EF4-FFF2-40B4-BE49-F238E27FC236}">
                <a16:creationId xmlns:a16="http://schemas.microsoft.com/office/drawing/2014/main" id="{F3ECD052-2BE5-2041-86FA-CB832F780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245" y="189"/>
            <a:ext cx="6089917" cy="6089917"/>
          </a:xfrm>
          <a:prstGeom prst="rect">
            <a:avLst/>
          </a:prstGeom>
        </p:spPr>
      </p:pic>
    </p:spTree>
    <p:extLst>
      <p:ext uri="{BB962C8B-B14F-4D97-AF65-F5344CB8AC3E}">
        <p14:creationId xmlns:p14="http://schemas.microsoft.com/office/powerpoint/2010/main" val="368905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361" y="-1063530"/>
            <a:ext cx="10240717" cy="30173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92883" y="775601"/>
            <a:ext cx="7881274" cy="978473"/>
          </a:xfrm>
          <a:prstGeom prst="rect">
            <a:avLst/>
          </a:prstGeom>
          <a:noFill/>
        </p:spPr>
        <p:txBody>
          <a:bodyPr wrap="square" rtlCol="0">
            <a:spAutoFit/>
          </a:bodyPr>
          <a:lstStyle/>
          <a:p>
            <a:pPr algn="ctr" defTabSz="914277">
              <a:defRPr/>
            </a:pPr>
            <a:r>
              <a:rPr lang="vi-VN" sz="2879" b="1" dirty="0">
                <a:solidFill>
                  <a:srgbClr val="FFFF00"/>
                </a:solidFill>
                <a:latin typeface="Times New Roman" panose="02020603050405020304" pitchFamily="18" charset="0"/>
                <a:ea typeface="微软雅黑"/>
                <a:cs typeface="Times New Roman" panose="02020603050405020304" pitchFamily="18" charset="0"/>
              </a:rPr>
              <a:t> </a:t>
            </a:r>
            <a:r>
              <a:rPr lang="en-US" sz="2879" b="1" dirty="0">
                <a:solidFill>
                  <a:srgbClr val="FFFF00"/>
                </a:solidFill>
                <a:latin typeface="Times New Roman" panose="02020603050405020304" pitchFamily="18" charset="0"/>
                <a:ea typeface="微软雅黑"/>
                <a:cs typeface="Times New Roman" panose="02020603050405020304" pitchFamily="18" charset="0"/>
              </a:rPr>
              <a:t>“</a:t>
            </a:r>
            <a:r>
              <a:rPr lang="en-US" sz="2879" b="1" dirty="0" err="1">
                <a:solidFill>
                  <a:srgbClr val="FFFF00"/>
                </a:solidFill>
                <a:latin typeface="Times New Roman" panose="02020603050405020304" pitchFamily="18" charset="0"/>
                <a:ea typeface="微软雅黑"/>
                <a:cs typeface="Times New Roman" panose="02020603050405020304" pitchFamily="18" charset="0"/>
              </a:rPr>
              <a:t>Ngắm</a:t>
            </a:r>
            <a:r>
              <a:rPr lang="en-US" sz="2879" b="1" dirty="0">
                <a:solidFill>
                  <a:srgbClr val="FFFF00"/>
                </a:solidFill>
                <a:latin typeface="Times New Roman" panose="02020603050405020304" pitchFamily="18" charset="0"/>
                <a:ea typeface="微软雅黑"/>
                <a:cs typeface="Times New Roman" panose="02020603050405020304" pitchFamily="18" charset="0"/>
              </a:rPr>
              <a:t> </a:t>
            </a:r>
            <a:r>
              <a:rPr lang="en-US" sz="2879" b="1" dirty="0" err="1">
                <a:solidFill>
                  <a:srgbClr val="FFFF00"/>
                </a:solidFill>
                <a:latin typeface="Times New Roman" panose="02020603050405020304" pitchFamily="18" charset="0"/>
                <a:ea typeface="微软雅黑"/>
                <a:cs typeface="Times New Roman" panose="02020603050405020304" pitchFamily="18" charset="0"/>
              </a:rPr>
              <a:t>trăng</a:t>
            </a:r>
            <a:r>
              <a:rPr lang="en-US" sz="2879" b="1" dirty="0">
                <a:solidFill>
                  <a:srgbClr val="FFFF00"/>
                </a:solidFill>
                <a:latin typeface="Times New Roman" panose="02020603050405020304" pitchFamily="18" charset="0"/>
                <a:ea typeface="微软雅黑"/>
                <a:cs typeface="Times New Roman" panose="02020603050405020304" pitchFamily="18" charset="0"/>
              </a:rPr>
              <a:t>” </a:t>
            </a:r>
            <a:r>
              <a:rPr lang="en-US" sz="2879" b="1" dirty="0" err="1">
                <a:solidFill>
                  <a:srgbClr val="FFFF00"/>
                </a:solidFill>
                <a:latin typeface="Times New Roman" panose="02020603050405020304" pitchFamily="18" charset="0"/>
                <a:ea typeface="微软雅黑"/>
                <a:cs typeface="Times New Roman" panose="02020603050405020304" pitchFamily="18" charset="0"/>
              </a:rPr>
              <a:t>nằm</a:t>
            </a:r>
            <a:r>
              <a:rPr lang="vi-VN" sz="2879" b="1" dirty="0">
                <a:solidFill>
                  <a:srgbClr val="FFFF00"/>
                </a:solidFill>
                <a:latin typeface="Times New Roman" panose="02020603050405020304" pitchFamily="18" charset="0"/>
                <a:ea typeface="微软雅黑"/>
                <a:cs typeface="Times New Roman" panose="02020603050405020304" pitchFamily="18" charset="0"/>
              </a:rPr>
              <a:t> trong tác phẩm nào của </a:t>
            </a:r>
            <a:endParaRPr lang="en-US" sz="2879" b="1" dirty="0">
              <a:solidFill>
                <a:srgbClr val="FFFF00"/>
              </a:solidFill>
              <a:latin typeface="Times New Roman" panose="02020603050405020304" pitchFamily="18" charset="0"/>
              <a:ea typeface="微软雅黑"/>
              <a:cs typeface="Times New Roman" panose="02020603050405020304" pitchFamily="18" charset="0"/>
            </a:endParaRPr>
          </a:p>
          <a:p>
            <a:pPr algn="ctr" defTabSz="914277">
              <a:defRPr/>
            </a:pPr>
            <a:r>
              <a:rPr lang="vi-VN" sz="2879" b="1" dirty="0">
                <a:solidFill>
                  <a:srgbClr val="FFFF00"/>
                </a:solidFill>
                <a:latin typeface="Times New Roman" panose="02020603050405020304" pitchFamily="18" charset="0"/>
                <a:ea typeface="微软雅黑"/>
                <a:cs typeface="Times New Roman" panose="02020603050405020304" pitchFamily="18" charset="0"/>
              </a:rPr>
              <a:t>Hồ Chí Minh?</a:t>
            </a:r>
            <a:r>
              <a:rPr lang="en-US" sz="2879" b="1" dirty="0">
                <a:solidFill>
                  <a:srgbClr val="FFFF00"/>
                </a:solidFill>
                <a:latin typeface="Times New Roman" panose="02020603050405020304" pitchFamily="18" charset="0"/>
                <a:ea typeface="微软雅黑"/>
                <a:cs typeface="Times New Roman" panose="02020603050405020304" pitchFamily="18" charset="0"/>
              </a:rPr>
              <a:t>  </a:t>
            </a:r>
            <a:endParaRPr lang="vi-VN" sz="2879" b="1" dirty="0">
              <a:solidFill>
                <a:srgbClr val="FFFF00"/>
              </a:solidFill>
              <a:latin typeface="Times New Roman" panose="02020603050405020304" pitchFamily="18" charset="0"/>
              <a:ea typeface="微软雅黑"/>
              <a:cs typeface="Times New Roman" panose="02020603050405020304" pitchFamily="18" charset="0"/>
            </a:endParaRPr>
          </a:p>
        </p:txBody>
      </p:sp>
      <p:sp>
        <p:nvSpPr>
          <p:cNvPr id="9" name="Rounded Rectangle 8"/>
          <p:cNvSpPr/>
          <p:nvPr/>
        </p:nvSpPr>
        <p:spPr>
          <a:xfrm>
            <a:off x="6813472" y="2838826"/>
            <a:ext cx="3612937" cy="780884"/>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800" b="1" dirty="0">
                <a:solidFill>
                  <a:prstClr val="white"/>
                </a:solidFill>
                <a:latin typeface="Times New Roman" panose="02020603050405020304" pitchFamily="18" charset="0"/>
                <a:ea typeface="微软雅黑"/>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Nhật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a:t>
            </a:r>
            <a:endParaRPr lang="en-US" sz="2800" b="1" dirty="0">
              <a:solidFill>
                <a:prstClr val="white"/>
              </a:solidFill>
              <a:latin typeface="Times New Roman" panose="02020603050405020304" pitchFamily="18" charset="0"/>
              <a:ea typeface="微软雅黑"/>
              <a:cs typeface="Times New Roman" panose="02020603050405020304" pitchFamily="18" charset="0"/>
            </a:endParaRPr>
          </a:p>
        </p:txBody>
      </p:sp>
      <p:sp>
        <p:nvSpPr>
          <p:cNvPr id="10" name="Rounded Rectangle 9"/>
          <p:cNvSpPr/>
          <p:nvPr/>
        </p:nvSpPr>
        <p:spPr>
          <a:xfrm>
            <a:off x="2231362" y="2829219"/>
            <a:ext cx="3762819" cy="863095"/>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800" b="1" dirty="0">
                <a:solidFill>
                  <a:prstClr val="white"/>
                </a:solidFill>
                <a:latin typeface="Times New Roman" panose="02020603050405020304" pitchFamily="18" charset="0"/>
                <a:ea typeface="微软雅黑"/>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Ca binh lính</a:t>
            </a:r>
            <a:endParaRPr lang="en-US" sz="2800" b="1"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2291067" y="3906920"/>
            <a:ext cx="3612937" cy="813771"/>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800" b="1" dirty="0">
                <a:solidFill>
                  <a:prstClr val="white"/>
                </a:solidFill>
                <a:latin typeface="Times New Roman" panose="02020603050405020304" pitchFamily="18" charset="0"/>
                <a:ea typeface="微软雅黑"/>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ca du </a:t>
            </a:r>
            <a:r>
              <a:rPr lang="en-US" sz="2800" b="1" dirty="0" err="1">
                <a:latin typeface="Times New Roman" panose="02020603050405020304" pitchFamily="18" charset="0"/>
                <a:cs typeface="Times New Roman" panose="02020603050405020304" pitchFamily="18" charset="0"/>
              </a:rPr>
              <a:t>kích</a:t>
            </a:r>
            <a:endParaRPr lang="en-US" sz="2800" b="1"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6810948" y="3848692"/>
            <a:ext cx="3762819" cy="813771"/>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800" b="1" dirty="0">
                <a:solidFill>
                  <a:prstClr val="white"/>
                </a:solidFill>
                <a:latin typeface="Times New Roman" panose="02020603050405020304" pitchFamily="18" charset="0"/>
                <a:ea typeface="微软雅黑"/>
                <a:cs typeface="Times New Roman" panose="02020603050405020304" pitchFamily="18" charset="0"/>
              </a:rPr>
              <a:t>D. </a:t>
            </a:r>
            <a:r>
              <a:rPr lang="en-US" sz="2800" b="1" dirty="0">
                <a:latin typeface="Times New Roman" panose="02020603050405020304" pitchFamily="18" charset="0"/>
                <a:cs typeface="Times New Roman" panose="02020603050405020304" pitchFamily="18" charset="0"/>
              </a:rPr>
              <a:t>Ca </a:t>
            </a:r>
            <a:r>
              <a:rPr lang="en-US" sz="2800" b="1" dirty="0" err="1">
                <a:latin typeface="Times New Roman" panose="02020603050405020304" pitchFamily="18" charset="0"/>
                <a:cs typeface="Times New Roman" panose="02020603050405020304" pitchFamily="18" charset="0"/>
              </a:rPr>
              <a:t>sợi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endParaRPr lang="en-US" sz="2800" b="1" dirty="0">
              <a:solidFill>
                <a:prstClr val="white"/>
              </a:solidFill>
              <a:latin typeface="Times New Roman" panose="02020603050405020304" pitchFamily="18" charset="0"/>
              <a:ea typeface="微软雅黑"/>
              <a:cs typeface="Times New Roman" panose="02020603050405020304" pitchFamily="18" charset="0"/>
            </a:endParaRPr>
          </a:p>
        </p:txBody>
      </p:sp>
      <p:pic>
        <p:nvPicPr>
          <p:cNvPr id="13" name="Picture 5" descr="C:\Users\ADMIN\Desktop\Tai nguyen thiet ke tro choi\Bảng gỗ\tro ve.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021920" y="5897746"/>
            <a:ext cx="2651615" cy="69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3351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9"/>
                                        </p:tgtEl>
                                      </p:cBhvr>
                                    </p:animEffect>
                                    <p:animScale>
                                      <p:cBhvr>
                                        <p:cTn id="42" dur="250" autoRev="1" fill="hold"/>
                                        <p:tgtEl>
                                          <p:spTgt spid="9"/>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grpId="0" nodeType="clickEffect">
                                  <p:stCondLst>
                                    <p:cond delay="0"/>
                                  </p:stCondLst>
                                  <p:childTnLst>
                                    <p:anim calcmode="lin" valueType="num">
                                      <p:cBhvr>
                                        <p:cTn id="47" dur="500"/>
                                        <p:tgtEl>
                                          <p:spTgt spid="10"/>
                                        </p:tgtEl>
                                        <p:attrNameLst>
                                          <p:attrName>ppt_w</p:attrName>
                                        </p:attrNameLst>
                                      </p:cBhvr>
                                      <p:tavLst>
                                        <p:tav tm="0">
                                          <p:val>
                                            <p:strVal val="ppt_w"/>
                                          </p:val>
                                        </p:tav>
                                        <p:tav tm="100000">
                                          <p:val>
                                            <p:fltVal val="0"/>
                                          </p:val>
                                        </p:tav>
                                      </p:tavLst>
                                    </p:anim>
                                    <p:anim calcmode="lin" valueType="num">
                                      <p:cBhvr>
                                        <p:cTn id="48" dur="500"/>
                                        <p:tgtEl>
                                          <p:spTgt spid="10"/>
                                        </p:tgtEl>
                                        <p:attrNameLst>
                                          <p:attrName>ppt_h</p:attrName>
                                        </p:attrNameLst>
                                      </p:cBhvr>
                                      <p:tavLst>
                                        <p:tav tm="0">
                                          <p:val>
                                            <p:strVal val="ppt_h"/>
                                          </p:val>
                                        </p:tav>
                                        <p:tav tm="100000">
                                          <p:val>
                                            <p:fltVal val="0"/>
                                          </p:val>
                                        </p:tav>
                                      </p:tavLst>
                                    </p:anim>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11"/>
                                        </p:tgtEl>
                                        <p:attrNameLst>
                                          <p:attrName>ppt_w</p:attrName>
                                        </p:attrNameLst>
                                      </p:cBhvr>
                                      <p:tavLst>
                                        <p:tav tm="0">
                                          <p:val>
                                            <p:strVal val="ppt_w"/>
                                          </p:val>
                                        </p:tav>
                                        <p:tav tm="100000">
                                          <p:val>
                                            <p:fltVal val="0"/>
                                          </p:val>
                                        </p:tav>
                                      </p:tavLst>
                                    </p:anim>
                                    <p:anim calcmode="lin" valueType="num">
                                      <p:cBhvr>
                                        <p:cTn id="56" dur="500"/>
                                        <p:tgtEl>
                                          <p:spTgt spid="11"/>
                                        </p:tgtEl>
                                        <p:attrNameLst>
                                          <p:attrName>ppt_h</p:attrName>
                                        </p:attrNameLst>
                                      </p:cBhvr>
                                      <p:tavLst>
                                        <p:tav tm="0">
                                          <p:val>
                                            <p:strVal val="ppt_h"/>
                                          </p:val>
                                        </p:tav>
                                        <p:tav tm="100000">
                                          <p:val>
                                            <p:fltVal val="0"/>
                                          </p:val>
                                        </p:tav>
                                      </p:tavLst>
                                    </p:anim>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grpId="0" nodeType="clickEffect">
                                  <p:stCondLst>
                                    <p:cond delay="0"/>
                                  </p:stCondLst>
                                  <p:childTnLst>
                                    <p:anim calcmode="lin" valueType="num">
                                      <p:cBhvr>
                                        <p:cTn id="63" dur="500"/>
                                        <p:tgtEl>
                                          <p:spTgt spid="12"/>
                                        </p:tgtEl>
                                        <p:attrNameLst>
                                          <p:attrName>ppt_w</p:attrName>
                                        </p:attrNameLst>
                                      </p:cBhvr>
                                      <p:tavLst>
                                        <p:tav tm="0">
                                          <p:val>
                                            <p:strVal val="ppt_w"/>
                                          </p:val>
                                        </p:tav>
                                        <p:tav tm="100000">
                                          <p:val>
                                            <p:fltVal val="0"/>
                                          </p:val>
                                        </p:tav>
                                      </p:tavLst>
                                    </p:anim>
                                    <p:anim calcmode="lin" valueType="num">
                                      <p:cBhvr>
                                        <p:cTn id="64" dur="500"/>
                                        <p:tgtEl>
                                          <p:spTgt spid="12"/>
                                        </p:tgtEl>
                                        <p:attrNameLst>
                                          <p:attrName>ppt_h</p:attrName>
                                        </p:attrNameLst>
                                      </p:cBhvr>
                                      <p:tavLst>
                                        <p:tav tm="0">
                                          <p:val>
                                            <p:strVal val="ppt_h"/>
                                          </p:val>
                                        </p:tav>
                                        <p:tav tm="100000">
                                          <p:val>
                                            <p:fltVal val="0"/>
                                          </p:val>
                                        </p:tav>
                                      </p:tavLst>
                                    </p:anim>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2"/>
                  </p:tgtEl>
                </p:cond>
              </p:nextCondLst>
            </p:seq>
          </p:childTnLst>
        </p:cTn>
      </p:par>
    </p:tnLst>
    <p:bldLst>
      <p:bldP spid="7" grpId="0"/>
      <p:bldP spid="9" grpId="0" animBg="1"/>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463" y="-1538087"/>
            <a:ext cx="12544925" cy="36581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87641" y="805787"/>
            <a:ext cx="9448799" cy="1200329"/>
          </a:xfrm>
          <a:prstGeom prst="rect">
            <a:avLst/>
          </a:prstGeom>
          <a:noFill/>
        </p:spPr>
        <p:txBody>
          <a:bodyPr wrap="square" rtlCol="0">
            <a:spAutoFit/>
          </a:bodyPr>
          <a:lstStyle/>
          <a:p>
            <a:pPr algn="ctr" defTabSz="914277">
              <a:defRPr/>
            </a:pPr>
            <a:r>
              <a:rPr lang="en-US" sz="2400" b="1" dirty="0">
                <a:solidFill>
                  <a:schemeClr val="bg1"/>
                </a:solidFill>
              </a:rPr>
              <a:t>“</a:t>
            </a:r>
            <a:r>
              <a:rPr lang="en-US" sz="2400" b="1" dirty="0" err="1">
                <a:solidFill>
                  <a:schemeClr val="bg1"/>
                </a:solidFill>
              </a:rPr>
              <a:t>Toàn</a:t>
            </a:r>
            <a:r>
              <a:rPr lang="en-US" sz="2400" b="1" dirty="0">
                <a:solidFill>
                  <a:schemeClr val="bg1"/>
                </a:solidFill>
              </a:rPr>
              <a:t> </a:t>
            </a:r>
            <a:r>
              <a:rPr lang="en-US" sz="2400" b="1" dirty="0" err="1">
                <a:solidFill>
                  <a:schemeClr val="bg1"/>
                </a:solidFill>
              </a:rPr>
              <a:t>thể</a:t>
            </a:r>
            <a:r>
              <a:rPr lang="en-US" sz="2400" b="1" dirty="0">
                <a:solidFill>
                  <a:schemeClr val="bg1"/>
                </a:solidFill>
              </a:rPr>
              <a:t> </a:t>
            </a:r>
            <a:r>
              <a:rPr lang="en-US" sz="2400" b="1" dirty="0" err="1">
                <a:solidFill>
                  <a:schemeClr val="bg1"/>
                </a:solidFill>
              </a:rPr>
              <a:t>dân</a:t>
            </a:r>
            <a:r>
              <a:rPr lang="en-US" sz="2400" b="1" dirty="0">
                <a:solidFill>
                  <a:schemeClr val="bg1"/>
                </a:solidFill>
              </a:rPr>
              <a:t> </a:t>
            </a:r>
            <a:r>
              <a:rPr lang="en-US" sz="2400" b="1" dirty="0" err="1">
                <a:solidFill>
                  <a:schemeClr val="bg1"/>
                </a:solidFill>
              </a:rPr>
              <a:t>tộc</a:t>
            </a:r>
            <a:r>
              <a:rPr lang="en-US" sz="2400" b="1" dirty="0">
                <a:solidFill>
                  <a:schemeClr val="bg1"/>
                </a:solidFill>
              </a:rPr>
              <a:t> </a:t>
            </a:r>
            <a:r>
              <a:rPr lang="en-US" sz="2400" b="1" dirty="0" err="1">
                <a:solidFill>
                  <a:schemeClr val="bg1"/>
                </a:solidFill>
              </a:rPr>
              <a:t>Việt</a:t>
            </a:r>
            <a:r>
              <a:rPr lang="en-US" sz="2400" b="1" dirty="0">
                <a:solidFill>
                  <a:schemeClr val="bg1"/>
                </a:solidFill>
              </a:rPr>
              <a:t> Nam </a:t>
            </a:r>
            <a:r>
              <a:rPr lang="en-US" sz="2400" b="1" dirty="0" err="1">
                <a:solidFill>
                  <a:schemeClr val="bg1"/>
                </a:solidFill>
              </a:rPr>
              <a:t>quyết</a:t>
            </a:r>
            <a:r>
              <a:rPr lang="en-US" sz="2400" b="1" dirty="0">
                <a:solidFill>
                  <a:schemeClr val="bg1"/>
                </a:solidFill>
              </a:rPr>
              <a:t> </a:t>
            </a:r>
            <a:r>
              <a:rPr lang="en-US" sz="2400" b="1" dirty="0" err="1">
                <a:solidFill>
                  <a:schemeClr val="bg1"/>
                </a:solidFill>
              </a:rPr>
              <a:t>đem</a:t>
            </a:r>
            <a:r>
              <a:rPr lang="en-US" sz="2400" b="1" dirty="0">
                <a:solidFill>
                  <a:schemeClr val="bg1"/>
                </a:solidFill>
              </a:rPr>
              <a:t> </a:t>
            </a:r>
            <a:r>
              <a:rPr lang="en-US" sz="2400" b="1" dirty="0" err="1">
                <a:solidFill>
                  <a:schemeClr val="bg1"/>
                </a:solidFill>
              </a:rPr>
              <a:t>tất</a:t>
            </a:r>
            <a:r>
              <a:rPr lang="en-US" sz="2400" b="1" dirty="0">
                <a:solidFill>
                  <a:schemeClr val="bg1"/>
                </a:solidFill>
              </a:rPr>
              <a:t> </a:t>
            </a:r>
            <a:r>
              <a:rPr lang="en-US" sz="2400" b="1" dirty="0" err="1">
                <a:solidFill>
                  <a:schemeClr val="bg1"/>
                </a:solidFill>
              </a:rPr>
              <a:t>cả</a:t>
            </a:r>
            <a:r>
              <a:rPr lang="en-US" sz="2400" b="1" dirty="0">
                <a:solidFill>
                  <a:schemeClr val="bg1"/>
                </a:solidFill>
              </a:rPr>
              <a:t> </a:t>
            </a:r>
            <a:r>
              <a:rPr lang="en-US" sz="2400" b="1" dirty="0" err="1">
                <a:solidFill>
                  <a:schemeClr val="bg1"/>
                </a:solidFill>
              </a:rPr>
              <a:t>tinh</a:t>
            </a:r>
            <a:r>
              <a:rPr lang="en-US" sz="2400" b="1" dirty="0">
                <a:solidFill>
                  <a:schemeClr val="bg1"/>
                </a:solidFill>
              </a:rPr>
              <a:t> </a:t>
            </a:r>
            <a:r>
              <a:rPr lang="en-US" sz="2400" b="1" dirty="0" err="1">
                <a:solidFill>
                  <a:schemeClr val="bg1"/>
                </a:solidFill>
              </a:rPr>
              <a:t>thần</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lực</a:t>
            </a:r>
            <a:r>
              <a:rPr lang="en-US" sz="2400" b="1" dirty="0">
                <a:solidFill>
                  <a:schemeClr val="bg1"/>
                </a:solidFill>
              </a:rPr>
              <a:t> </a:t>
            </a:r>
            <a:r>
              <a:rPr lang="en-US" sz="2400" b="1" dirty="0" err="1">
                <a:solidFill>
                  <a:schemeClr val="bg1"/>
                </a:solidFill>
              </a:rPr>
              <a:t>lượng</a:t>
            </a:r>
            <a:r>
              <a:rPr lang="en-US" sz="2400" b="1" dirty="0">
                <a:solidFill>
                  <a:schemeClr val="bg1"/>
                </a:solidFill>
              </a:rPr>
              <a:t>, </a:t>
            </a:r>
            <a:r>
              <a:rPr lang="en-US" sz="2400" b="1" dirty="0" err="1">
                <a:solidFill>
                  <a:schemeClr val="bg1"/>
                </a:solidFill>
              </a:rPr>
              <a:t>tính</a:t>
            </a:r>
            <a:r>
              <a:rPr lang="en-US" sz="2400" b="1" dirty="0">
                <a:solidFill>
                  <a:schemeClr val="bg1"/>
                </a:solidFill>
              </a:rPr>
              <a:t> </a:t>
            </a:r>
            <a:r>
              <a:rPr lang="en-US" sz="2400" b="1" dirty="0" err="1">
                <a:solidFill>
                  <a:schemeClr val="bg1"/>
                </a:solidFill>
              </a:rPr>
              <a:t>mạng</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cải</a:t>
            </a:r>
            <a:r>
              <a:rPr lang="en-US" sz="2400" b="1" dirty="0">
                <a:solidFill>
                  <a:schemeClr val="bg1"/>
                </a:solidFill>
              </a:rPr>
              <a:t> </a:t>
            </a:r>
            <a:r>
              <a:rPr lang="en-US" sz="2400" b="1" dirty="0" err="1">
                <a:solidFill>
                  <a:schemeClr val="bg1"/>
                </a:solidFill>
              </a:rPr>
              <a:t>để</a:t>
            </a:r>
            <a:r>
              <a:rPr lang="en-US" sz="2400" b="1" dirty="0">
                <a:solidFill>
                  <a:schemeClr val="bg1"/>
                </a:solidFill>
              </a:rPr>
              <a:t> </a:t>
            </a:r>
            <a:r>
              <a:rPr lang="en-US" sz="2400" b="1" dirty="0" err="1">
                <a:solidFill>
                  <a:schemeClr val="bg1"/>
                </a:solidFill>
              </a:rPr>
              <a:t>giữ</a:t>
            </a:r>
            <a:r>
              <a:rPr lang="en-US" sz="2400" b="1" dirty="0">
                <a:solidFill>
                  <a:schemeClr val="bg1"/>
                </a:solidFill>
              </a:rPr>
              <a:t> </a:t>
            </a:r>
            <a:r>
              <a:rPr lang="en-US" sz="2400" b="1" dirty="0" err="1">
                <a:solidFill>
                  <a:schemeClr val="bg1"/>
                </a:solidFill>
              </a:rPr>
              <a:t>vững</a:t>
            </a:r>
            <a:r>
              <a:rPr lang="en-US" sz="2400" b="1" dirty="0">
                <a:solidFill>
                  <a:schemeClr val="bg1"/>
                </a:solidFill>
              </a:rPr>
              <a:t> </a:t>
            </a:r>
            <a:r>
              <a:rPr lang="en-US" sz="2400" b="1" dirty="0" err="1">
                <a:solidFill>
                  <a:schemeClr val="bg1"/>
                </a:solidFill>
              </a:rPr>
              <a:t>quyền</a:t>
            </a:r>
            <a:r>
              <a:rPr lang="en-US" sz="2400" b="1" dirty="0">
                <a:solidFill>
                  <a:schemeClr val="bg1"/>
                </a:solidFill>
              </a:rPr>
              <a:t> </a:t>
            </a:r>
            <a:r>
              <a:rPr lang="en-US" sz="2400" b="1" dirty="0" err="1">
                <a:solidFill>
                  <a:schemeClr val="bg1"/>
                </a:solidFill>
              </a:rPr>
              <a:t>tự</a:t>
            </a:r>
            <a:r>
              <a:rPr lang="en-US" sz="2400" b="1" dirty="0">
                <a:solidFill>
                  <a:schemeClr val="bg1"/>
                </a:solidFill>
              </a:rPr>
              <a:t> do, </a:t>
            </a:r>
            <a:r>
              <a:rPr lang="en-US" sz="2400" b="1" dirty="0" err="1">
                <a:solidFill>
                  <a:schemeClr val="bg1"/>
                </a:solidFill>
              </a:rPr>
              <a:t>độc</a:t>
            </a:r>
            <a:r>
              <a:rPr lang="en-US" sz="2400" b="1" dirty="0">
                <a:solidFill>
                  <a:schemeClr val="bg1"/>
                </a:solidFill>
              </a:rPr>
              <a:t> </a:t>
            </a:r>
            <a:r>
              <a:rPr lang="en-US" sz="2400" b="1" dirty="0" err="1">
                <a:solidFill>
                  <a:schemeClr val="bg1"/>
                </a:solidFill>
              </a:rPr>
              <a:t>lập</a:t>
            </a:r>
            <a:r>
              <a:rPr lang="en-US" sz="2400" b="1" dirty="0">
                <a:solidFill>
                  <a:schemeClr val="bg1"/>
                </a:solidFill>
              </a:rPr>
              <a:t> </a:t>
            </a:r>
            <a:r>
              <a:rPr lang="en-US" sz="2400" b="1" dirty="0" err="1">
                <a:solidFill>
                  <a:schemeClr val="bg1"/>
                </a:solidFill>
              </a:rPr>
              <a:t>ấy</a:t>
            </a:r>
            <a:r>
              <a:rPr lang="en-US" sz="2400" b="1" dirty="0">
                <a:solidFill>
                  <a:schemeClr val="bg1"/>
                </a:solidFill>
              </a:rPr>
              <a:t>”. </a:t>
            </a:r>
            <a:r>
              <a:rPr lang="en-US" sz="2400" b="1" dirty="0" err="1">
                <a:solidFill>
                  <a:schemeClr val="bg1"/>
                </a:solidFill>
              </a:rPr>
              <a:t>Đoạn</a:t>
            </a:r>
            <a:r>
              <a:rPr lang="en-US" sz="2400" b="1" dirty="0">
                <a:solidFill>
                  <a:schemeClr val="bg1"/>
                </a:solidFill>
              </a:rPr>
              <a:t> </a:t>
            </a:r>
            <a:r>
              <a:rPr lang="en-US" sz="2400" b="1" dirty="0" err="1">
                <a:solidFill>
                  <a:schemeClr val="bg1"/>
                </a:solidFill>
              </a:rPr>
              <a:t>văn</a:t>
            </a:r>
            <a:r>
              <a:rPr lang="en-US" sz="2400" b="1" dirty="0">
                <a:solidFill>
                  <a:schemeClr val="bg1"/>
                </a:solidFill>
              </a:rPr>
              <a:t> </a:t>
            </a:r>
            <a:r>
              <a:rPr lang="en-US" sz="2400" b="1" dirty="0" err="1">
                <a:solidFill>
                  <a:schemeClr val="bg1"/>
                </a:solidFill>
              </a:rPr>
              <a:t>trên</a:t>
            </a:r>
            <a:r>
              <a:rPr lang="en-US" sz="2400" b="1" dirty="0">
                <a:solidFill>
                  <a:schemeClr val="bg1"/>
                </a:solidFill>
              </a:rPr>
              <a:t> </a:t>
            </a:r>
            <a:r>
              <a:rPr lang="en-US" sz="2400" b="1" dirty="0" err="1">
                <a:solidFill>
                  <a:schemeClr val="bg1"/>
                </a:solidFill>
              </a:rPr>
              <a:t>trích</a:t>
            </a:r>
            <a:r>
              <a:rPr lang="en-US" sz="2400" b="1" dirty="0">
                <a:solidFill>
                  <a:schemeClr val="bg1"/>
                </a:solidFill>
              </a:rPr>
              <a:t> </a:t>
            </a:r>
            <a:r>
              <a:rPr lang="en-US" sz="2400" b="1" dirty="0" err="1">
                <a:solidFill>
                  <a:schemeClr val="bg1"/>
                </a:solidFill>
              </a:rPr>
              <a:t>từ</a:t>
            </a:r>
            <a:r>
              <a:rPr lang="en-US" sz="2400" b="1" dirty="0">
                <a:solidFill>
                  <a:schemeClr val="bg1"/>
                </a:solidFill>
              </a:rPr>
              <a:t> </a:t>
            </a:r>
            <a:r>
              <a:rPr lang="en-US" sz="2400" b="1" dirty="0" err="1">
                <a:solidFill>
                  <a:schemeClr val="bg1"/>
                </a:solidFill>
              </a:rPr>
              <a:t>bài</a:t>
            </a:r>
            <a:r>
              <a:rPr lang="en-US" sz="2400" b="1" dirty="0">
                <a:solidFill>
                  <a:schemeClr val="bg1"/>
                </a:solidFill>
              </a:rPr>
              <a:t> </a:t>
            </a:r>
            <a:r>
              <a:rPr lang="en-US" sz="2400" b="1" dirty="0" err="1">
                <a:solidFill>
                  <a:schemeClr val="bg1"/>
                </a:solidFill>
              </a:rPr>
              <a:t>viết</a:t>
            </a:r>
            <a:r>
              <a:rPr lang="en-US" sz="2400" b="1" dirty="0">
                <a:solidFill>
                  <a:schemeClr val="bg1"/>
                </a:solidFill>
              </a:rPr>
              <a:t> </a:t>
            </a:r>
            <a:r>
              <a:rPr lang="en-US" sz="2400" b="1" dirty="0" err="1">
                <a:solidFill>
                  <a:schemeClr val="bg1"/>
                </a:solidFill>
              </a:rPr>
              <a:t>nào</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Hồ</a:t>
            </a:r>
            <a:r>
              <a:rPr lang="en-US" sz="2400" b="1" dirty="0">
                <a:solidFill>
                  <a:schemeClr val="bg1"/>
                </a:solidFill>
              </a:rPr>
              <a:t> Chí Minh</a:t>
            </a:r>
            <a:endParaRPr lang="vi-VN" sz="2400" b="1" dirty="0">
              <a:solidFill>
                <a:schemeClr val="bg1"/>
              </a:solidFill>
              <a:latin typeface="Times New Roman" panose="02020603050405020304" pitchFamily="18" charset="0"/>
              <a:ea typeface="微软雅黑"/>
              <a:cs typeface="Times New Roman" panose="02020603050405020304" pitchFamily="18" charset="0"/>
            </a:endParaRPr>
          </a:p>
        </p:txBody>
      </p:sp>
      <p:sp>
        <p:nvSpPr>
          <p:cNvPr id="14" name="Rounded Rectangle 13"/>
          <p:cNvSpPr/>
          <p:nvPr/>
        </p:nvSpPr>
        <p:spPr>
          <a:xfrm>
            <a:off x="6976118" y="2813152"/>
            <a:ext cx="3043529" cy="1231695"/>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400" b="1" dirty="0">
                <a:solidFill>
                  <a:prstClr val="white"/>
                </a:solidFill>
                <a:latin typeface="Times New Roman" panose="02020603050405020304" pitchFamily="18" charset="0"/>
                <a:ea typeface="微软雅黑"/>
                <a:cs typeface="Times New Roman" panose="02020603050405020304" pitchFamily="18" charset="0"/>
              </a:rPr>
              <a:t>B. </a:t>
            </a:r>
            <a:r>
              <a:rPr lang="en-US" sz="2400" b="1" dirty="0" err="1"/>
              <a:t>Tuyên</a:t>
            </a:r>
            <a:r>
              <a:rPr lang="en-US" sz="2400" b="1" dirty="0"/>
              <a:t> </a:t>
            </a:r>
            <a:r>
              <a:rPr lang="en-US" sz="2400" b="1" dirty="0" err="1"/>
              <a:t>ngôn</a:t>
            </a:r>
            <a:r>
              <a:rPr lang="en-US" sz="2400" b="1" dirty="0"/>
              <a:t> </a:t>
            </a:r>
            <a:r>
              <a:rPr lang="en-US" sz="2400" b="1" dirty="0" err="1"/>
              <a:t>độc</a:t>
            </a:r>
            <a:r>
              <a:rPr lang="en-US" sz="2400" b="1" dirty="0"/>
              <a:t> </a:t>
            </a:r>
            <a:r>
              <a:rPr lang="en-US" sz="2400" b="1" dirty="0" err="1"/>
              <a:t>lập</a:t>
            </a:r>
            <a:r>
              <a:rPr lang="en-US" sz="2400" b="1" dirty="0"/>
              <a:t> (1945)</a:t>
            </a:r>
            <a:endParaRPr lang="en-US" sz="2400" b="1" dirty="0">
              <a:solidFill>
                <a:prstClr val="white"/>
              </a:solidFill>
              <a:latin typeface="Times New Roman" panose="02020603050405020304" pitchFamily="18" charset="0"/>
              <a:ea typeface="微软雅黑"/>
              <a:cs typeface="Times New Roman" panose="02020603050405020304" pitchFamily="18" charset="0"/>
            </a:endParaRPr>
          </a:p>
        </p:txBody>
      </p:sp>
      <p:sp>
        <p:nvSpPr>
          <p:cNvPr id="15" name="Rounded Rectangle 14"/>
          <p:cNvSpPr/>
          <p:nvPr/>
        </p:nvSpPr>
        <p:spPr>
          <a:xfrm>
            <a:off x="2401397" y="2829791"/>
            <a:ext cx="3201658" cy="1231695"/>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400" b="1" dirty="0">
                <a:solidFill>
                  <a:prstClr val="white"/>
                </a:solidFill>
                <a:latin typeface="Times New Roman" panose="02020603050405020304" pitchFamily="18" charset="0"/>
                <a:ea typeface="微软雅黑"/>
                <a:cs typeface="Times New Roman" panose="02020603050405020304" pitchFamily="18" charset="0"/>
              </a:rPr>
              <a:t>A. </a:t>
            </a:r>
            <a:r>
              <a:rPr lang="vi-VN" sz="2400" b="1" dirty="0"/>
              <a:t>Thư kêu gọi Tổng khởi nghĩa</a:t>
            </a:r>
            <a:endParaRPr lang="en-US" sz="2400" b="1" dirty="0"/>
          </a:p>
        </p:txBody>
      </p:sp>
      <p:sp>
        <p:nvSpPr>
          <p:cNvPr id="16" name="Rounded Rectangle 15"/>
          <p:cNvSpPr/>
          <p:nvPr/>
        </p:nvSpPr>
        <p:spPr>
          <a:xfrm>
            <a:off x="2401397" y="4313616"/>
            <a:ext cx="3201658" cy="1231695"/>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400" b="1" dirty="0">
                <a:solidFill>
                  <a:prstClr val="white"/>
                </a:solidFill>
                <a:latin typeface="Times New Roman" panose="02020603050405020304" pitchFamily="18" charset="0"/>
                <a:ea typeface="微软雅黑"/>
                <a:cs typeface="Times New Roman" panose="02020603050405020304" pitchFamily="18" charset="0"/>
              </a:rPr>
              <a:t>C. </a:t>
            </a:r>
            <a:r>
              <a:rPr lang="en-US" sz="2400" b="1" dirty="0" err="1"/>
              <a:t>Lời</a:t>
            </a:r>
            <a:r>
              <a:rPr lang="en-US" sz="2400" b="1" dirty="0"/>
              <a:t> </a:t>
            </a:r>
            <a:r>
              <a:rPr lang="en-US" sz="2400" b="1" dirty="0" err="1"/>
              <a:t>kêu</a:t>
            </a:r>
            <a:r>
              <a:rPr lang="en-US" sz="2400" b="1" dirty="0"/>
              <a:t> </a:t>
            </a:r>
            <a:r>
              <a:rPr lang="en-US" sz="2400" b="1" dirty="0" err="1"/>
              <a:t>gọi</a:t>
            </a:r>
            <a:r>
              <a:rPr lang="en-US" sz="2400" b="1" dirty="0"/>
              <a:t> </a:t>
            </a:r>
            <a:r>
              <a:rPr lang="en-US" sz="2400" b="1" dirty="0" err="1"/>
              <a:t>toàn</a:t>
            </a:r>
            <a:r>
              <a:rPr lang="en-US" sz="2400" b="1" dirty="0"/>
              <a:t> </a:t>
            </a:r>
            <a:r>
              <a:rPr lang="en-US" sz="2400" b="1" dirty="0" err="1"/>
              <a:t>quốc</a:t>
            </a:r>
            <a:r>
              <a:rPr lang="en-US" sz="2400" b="1" dirty="0"/>
              <a:t> </a:t>
            </a:r>
            <a:r>
              <a:rPr lang="en-US" sz="2400" b="1" dirty="0" err="1"/>
              <a:t>kháng</a:t>
            </a:r>
            <a:r>
              <a:rPr lang="en-US" sz="2400" b="1" dirty="0"/>
              <a:t> </a:t>
            </a:r>
            <a:r>
              <a:rPr lang="en-US" sz="2400" b="1" dirty="0" err="1"/>
              <a:t>chiến</a:t>
            </a:r>
            <a:endParaRPr lang="en-US" sz="2400" b="1" dirty="0"/>
          </a:p>
        </p:txBody>
      </p:sp>
      <p:sp>
        <p:nvSpPr>
          <p:cNvPr id="17" name="Rounded Rectangle 16"/>
          <p:cNvSpPr/>
          <p:nvPr/>
        </p:nvSpPr>
        <p:spPr>
          <a:xfrm>
            <a:off x="6976118" y="4349990"/>
            <a:ext cx="3116677" cy="1231695"/>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400" b="1" dirty="0">
                <a:solidFill>
                  <a:prstClr val="white"/>
                </a:solidFill>
                <a:latin typeface="Times New Roman" panose="02020603050405020304" pitchFamily="18" charset="0"/>
                <a:ea typeface="微软雅黑"/>
                <a:cs typeface="Times New Roman" panose="02020603050405020304" pitchFamily="18" charset="0"/>
              </a:rPr>
              <a:t>D. </a:t>
            </a:r>
            <a:r>
              <a:rPr lang="en-US" sz="2400" b="1" dirty="0" err="1"/>
              <a:t>Thư</a:t>
            </a:r>
            <a:r>
              <a:rPr lang="en-US" sz="2400" b="1" dirty="0"/>
              <a:t> </a:t>
            </a:r>
            <a:r>
              <a:rPr lang="en-US" sz="2400" b="1" dirty="0" err="1"/>
              <a:t>gởi</a:t>
            </a:r>
            <a:r>
              <a:rPr lang="en-US" sz="2400" b="1" dirty="0"/>
              <a:t> </a:t>
            </a:r>
            <a:r>
              <a:rPr lang="en-US" sz="2400" b="1" dirty="0" err="1"/>
              <a:t>đồng</a:t>
            </a:r>
            <a:r>
              <a:rPr lang="en-US" sz="2400" b="1" dirty="0"/>
              <a:t> </a:t>
            </a:r>
            <a:r>
              <a:rPr lang="en-US" sz="2400" b="1" dirty="0" err="1"/>
              <a:t>bào</a:t>
            </a:r>
            <a:r>
              <a:rPr lang="en-US" sz="2400" b="1" dirty="0"/>
              <a:t> Nam </a:t>
            </a:r>
            <a:r>
              <a:rPr lang="en-US" sz="2400" b="1" dirty="0" err="1"/>
              <a:t>bộ</a:t>
            </a:r>
            <a:r>
              <a:rPr lang="en-US" sz="2400" b="1" dirty="0"/>
              <a:t>.</a:t>
            </a:r>
            <a:endParaRPr lang="en-US" sz="2400" b="1" dirty="0">
              <a:solidFill>
                <a:prstClr val="white"/>
              </a:solidFill>
              <a:latin typeface="Times New Roman" panose="02020603050405020304" pitchFamily="18" charset="0"/>
              <a:ea typeface="微软雅黑"/>
              <a:cs typeface="Times New Roman" panose="02020603050405020304" pitchFamily="18" charset="0"/>
            </a:endParaRPr>
          </a:p>
        </p:txBody>
      </p:sp>
      <p:pic>
        <p:nvPicPr>
          <p:cNvPr id="18"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021920" y="5897746"/>
            <a:ext cx="2651615" cy="69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44409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4"/>
                                        </p:tgtEl>
                                      </p:cBhvr>
                                    </p:animEffect>
                                    <p:animScale>
                                      <p:cBhvr>
                                        <p:cTn id="42" dur="250" autoRev="1" fill="hold"/>
                                        <p:tgtEl>
                                          <p:spTgt spid="14"/>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grpId="0" nodeType="clickEffect">
                                  <p:stCondLst>
                                    <p:cond delay="0"/>
                                  </p:stCondLst>
                                  <p:childTnLst>
                                    <p:anim calcmode="lin" valueType="num">
                                      <p:cBhvr>
                                        <p:cTn id="47" dur="500"/>
                                        <p:tgtEl>
                                          <p:spTgt spid="15"/>
                                        </p:tgtEl>
                                        <p:attrNameLst>
                                          <p:attrName>ppt_w</p:attrName>
                                        </p:attrNameLst>
                                      </p:cBhvr>
                                      <p:tavLst>
                                        <p:tav tm="0">
                                          <p:val>
                                            <p:strVal val="ppt_w"/>
                                          </p:val>
                                        </p:tav>
                                        <p:tav tm="100000">
                                          <p:val>
                                            <p:fltVal val="0"/>
                                          </p:val>
                                        </p:tav>
                                      </p:tavLst>
                                    </p:anim>
                                    <p:anim calcmode="lin" valueType="num">
                                      <p:cBhvr>
                                        <p:cTn id="48" dur="500"/>
                                        <p:tgtEl>
                                          <p:spTgt spid="15"/>
                                        </p:tgtEl>
                                        <p:attrNameLst>
                                          <p:attrName>ppt_h</p:attrName>
                                        </p:attrNameLst>
                                      </p:cBhvr>
                                      <p:tavLst>
                                        <p:tav tm="0">
                                          <p:val>
                                            <p:strVal val="ppt_h"/>
                                          </p:val>
                                        </p:tav>
                                        <p:tav tm="100000">
                                          <p:val>
                                            <p:fltVal val="0"/>
                                          </p:val>
                                        </p:tav>
                                      </p:tavLst>
                                    </p:anim>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16"/>
                                        </p:tgtEl>
                                        <p:attrNameLst>
                                          <p:attrName>ppt_w</p:attrName>
                                        </p:attrNameLst>
                                      </p:cBhvr>
                                      <p:tavLst>
                                        <p:tav tm="0">
                                          <p:val>
                                            <p:strVal val="ppt_w"/>
                                          </p:val>
                                        </p:tav>
                                        <p:tav tm="100000">
                                          <p:val>
                                            <p:fltVal val="0"/>
                                          </p:val>
                                        </p:tav>
                                      </p:tavLst>
                                    </p:anim>
                                    <p:anim calcmode="lin" valueType="num">
                                      <p:cBhvr>
                                        <p:cTn id="56" dur="500"/>
                                        <p:tgtEl>
                                          <p:spTgt spid="16"/>
                                        </p:tgtEl>
                                        <p:attrNameLst>
                                          <p:attrName>ppt_h</p:attrName>
                                        </p:attrNameLst>
                                      </p:cBhvr>
                                      <p:tavLst>
                                        <p:tav tm="0">
                                          <p:val>
                                            <p:strVal val="ppt_h"/>
                                          </p:val>
                                        </p:tav>
                                        <p:tav tm="100000">
                                          <p:val>
                                            <p:fltVal val="0"/>
                                          </p:val>
                                        </p:tav>
                                      </p:tavLst>
                                    </p:anim>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grpId="0" nodeType="clickEffect">
                                  <p:stCondLst>
                                    <p:cond delay="0"/>
                                  </p:stCondLst>
                                  <p:childTnLst>
                                    <p:anim calcmode="lin" valueType="num">
                                      <p:cBhvr>
                                        <p:cTn id="63" dur="500"/>
                                        <p:tgtEl>
                                          <p:spTgt spid="17"/>
                                        </p:tgtEl>
                                        <p:attrNameLst>
                                          <p:attrName>ppt_w</p:attrName>
                                        </p:attrNameLst>
                                      </p:cBhvr>
                                      <p:tavLst>
                                        <p:tav tm="0">
                                          <p:val>
                                            <p:strVal val="ppt_w"/>
                                          </p:val>
                                        </p:tav>
                                        <p:tav tm="100000">
                                          <p:val>
                                            <p:fltVal val="0"/>
                                          </p:val>
                                        </p:tav>
                                      </p:tavLst>
                                    </p:anim>
                                    <p:anim calcmode="lin" valueType="num">
                                      <p:cBhvr>
                                        <p:cTn id="64" dur="500"/>
                                        <p:tgtEl>
                                          <p:spTgt spid="17"/>
                                        </p:tgtEl>
                                        <p:attrNameLst>
                                          <p:attrName>ppt_h</p:attrName>
                                        </p:attrNameLst>
                                      </p:cBhvr>
                                      <p:tavLst>
                                        <p:tav tm="0">
                                          <p:val>
                                            <p:strVal val="ppt_h"/>
                                          </p:val>
                                        </p:tav>
                                        <p:tav tm="100000">
                                          <p:val>
                                            <p:fltVal val="0"/>
                                          </p:val>
                                        </p:tav>
                                      </p:tavLst>
                                    </p:anim>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7"/>
                  </p:tgtEl>
                </p:cond>
              </p:nextCondLst>
            </p:seq>
          </p:childTnLst>
        </p:cTn>
      </p:par>
    </p:tnLst>
    <p:bldLst>
      <p:bldP spid="12" grpId="0"/>
      <p:bldP spid="14"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361" y="-1063530"/>
            <a:ext cx="10240717" cy="301735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392883" y="685952"/>
            <a:ext cx="7406234" cy="954107"/>
          </a:xfrm>
          <a:prstGeom prst="rect">
            <a:avLst/>
          </a:prstGeom>
          <a:noFill/>
        </p:spPr>
        <p:txBody>
          <a:bodyPr wrap="square" rtlCol="0">
            <a:spAutoFit/>
          </a:bodyPr>
          <a:lstStyle/>
          <a:p>
            <a:pPr algn="ctr" defTabSz="914277">
              <a:defRPr/>
            </a:pPr>
            <a:r>
              <a:rPr lang="en-US" sz="2800" b="1" dirty="0">
                <a:solidFill>
                  <a:schemeClr val="bg1"/>
                </a:solidFill>
              </a:rPr>
              <a:t>Theo </a:t>
            </a:r>
            <a:r>
              <a:rPr lang="en-US" sz="2800" b="1" dirty="0" err="1">
                <a:solidFill>
                  <a:schemeClr val="bg1"/>
                </a:solidFill>
              </a:rPr>
              <a:t>Hồ</a:t>
            </a:r>
            <a:r>
              <a:rPr lang="en-US" sz="2800" b="1" dirty="0">
                <a:solidFill>
                  <a:schemeClr val="bg1"/>
                </a:solidFill>
              </a:rPr>
              <a:t> Chí Minh: </a:t>
            </a:r>
            <a:r>
              <a:rPr lang="en-US" sz="2800" b="1" dirty="0" err="1">
                <a:solidFill>
                  <a:schemeClr val="bg1"/>
                </a:solidFill>
              </a:rPr>
              <a:t>cách</a:t>
            </a:r>
            <a:r>
              <a:rPr lang="en-US" sz="2800" b="1" dirty="0">
                <a:solidFill>
                  <a:schemeClr val="bg1"/>
                </a:solidFill>
              </a:rPr>
              <a:t> </a:t>
            </a:r>
            <a:r>
              <a:rPr lang="en-US" sz="2800" b="1" dirty="0" err="1">
                <a:solidFill>
                  <a:schemeClr val="bg1"/>
                </a:solidFill>
              </a:rPr>
              <a:t>mạng</a:t>
            </a:r>
            <a:r>
              <a:rPr lang="en-US" sz="2800" b="1" dirty="0">
                <a:solidFill>
                  <a:schemeClr val="bg1"/>
                </a:solidFill>
              </a:rPr>
              <a:t> </a:t>
            </a:r>
            <a:r>
              <a:rPr lang="en-US" sz="2800" b="1" dirty="0" err="1">
                <a:solidFill>
                  <a:schemeClr val="bg1"/>
                </a:solidFill>
              </a:rPr>
              <a:t>giải</a:t>
            </a:r>
            <a:r>
              <a:rPr lang="en-US" sz="2800" b="1" dirty="0">
                <a:solidFill>
                  <a:schemeClr val="bg1"/>
                </a:solidFill>
              </a:rPr>
              <a:t> </a:t>
            </a:r>
            <a:r>
              <a:rPr lang="en-US" sz="2800" b="1" dirty="0" err="1">
                <a:solidFill>
                  <a:schemeClr val="bg1"/>
                </a:solidFill>
              </a:rPr>
              <a:t>phóng</a:t>
            </a:r>
            <a:r>
              <a:rPr lang="en-US" sz="2800" b="1" dirty="0">
                <a:solidFill>
                  <a:schemeClr val="bg1"/>
                </a:solidFill>
              </a:rPr>
              <a:t> </a:t>
            </a:r>
            <a:r>
              <a:rPr lang="en-US" sz="2800" b="1" dirty="0" err="1">
                <a:solidFill>
                  <a:schemeClr val="bg1"/>
                </a:solidFill>
              </a:rPr>
              <a:t>dân</a:t>
            </a:r>
            <a:r>
              <a:rPr lang="en-US" sz="2800" b="1" dirty="0">
                <a:solidFill>
                  <a:schemeClr val="bg1"/>
                </a:solidFill>
              </a:rPr>
              <a:t> </a:t>
            </a:r>
            <a:r>
              <a:rPr lang="en-US" sz="2800" b="1" dirty="0" err="1">
                <a:solidFill>
                  <a:schemeClr val="bg1"/>
                </a:solidFill>
              </a:rPr>
              <a:t>tộc</a:t>
            </a:r>
            <a:r>
              <a:rPr lang="en-US" sz="2800" b="1" dirty="0">
                <a:solidFill>
                  <a:schemeClr val="bg1"/>
                </a:solidFill>
              </a:rPr>
              <a:t> </a:t>
            </a:r>
            <a:r>
              <a:rPr lang="en-US" sz="2800" b="1" dirty="0" err="1">
                <a:solidFill>
                  <a:schemeClr val="bg1"/>
                </a:solidFill>
              </a:rPr>
              <a:t>phải</a:t>
            </a:r>
            <a:r>
              <a:rPr lang="en-US" sz="2800" b="1" dirty="0">
                <a:solidFill>
                  <a:schemeClr val="bg1"/>
                </a:solidFill>
              </a:rPr>
              <a:t>?</a:t>
            </a:r>
            <a:endParaRPr lang="vi-VN" sz="2800" b="1" dirty="0">
              <a:solidFill>
                <a:schemeClr val="bg1"/>
              </a:solidFill>
              <a:latin typeface="Times New Roman" panose="02020603050405020304" pitchFamily="18" charset="0"/>
              <a:ea typeface="微软雅黑"/>
              <a:cs typeface="Times New Roman" panose="02020603050405020304" pitchFamily="18" charset="0"/>
            </a:endParaRPr>
          </a:p>
        </p:txBody>
      </p:sp>
      <p:sp>
        <p:nvSpPr>
          <p:cNvPr id="14" name="Rounded Rectangle 13"/>
          <p:cNvSpPr/>
          <p:nvPr/>
        </p:nvSpPr>
        <p:spPr>
          <a:xfrm>
            <a:off x="6478812" y="4068212"/>
            <a:ext cx="3907265" cy="1231695"/>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400" b="1" dirty="0">
                <a:solidFill>
                  <a:prstClr val="white"/>
                </a:solidFill>
                <a:latin typeface="Times New Roman" panose="02020603050405020304" pitchFamily="18" charset="0"/>
                <a:ea typeface="微软雅黑"/>
                <a:cs typeface="Times New Roman" panose="02020603050405020304" pitchFamily="18" charset="0"/>
              </a:rPr>
              <a:t>D. </a:t>
            </a:r>
            <a:r>
              <a:rPr lang="vi-VN" sz="2400" b="1" dirty="0"/>
              <a:t>Đi theo con đường cách mạng vô sản</a:t>
            </a:r>
            <a:endParaRPr lang="en-US" sz="2400" b="1" dirty="0"/>
          </a:p>
        </p:txBody>
      </p:sp>
      <p:sp>
        <p:nvSpPr>
          <p:cNvPr id="15" name="Rounded Rectangle 14"/>
          <p:cNvSpPr/>
          <p:nvPr/>
        </p:nvSpPr>
        <p:spPr>
          <a:xfrm>
            <a:off x="1668378" y="2567361"/>
            <a:ext cx="4294340" cy="1231695"/>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400" b="1" dirty="0">
                <a:solidFill>
                  <a:prstClr val="white"/>
                </a:solidFill>
                <a:latin typeface="Times New Roman" panose="02020603050405020304" pitchFamily="18" charset="0"/>
                <a:ea typeface="微软雅黑"/>
                <a:cs typeface="Times New Roman" panose="02020603050405020304" pitchFamily="18" charset="0"/>
              </a:rPr>
              <a:t>A. </a:t>
            </a:r>
            <a:r>
              <a:rPr lang="vi-VN" sz="2400" b="1" dirty="0"/>
              <a:t>Đi theo con đường của các bậc tiền bối Việt Nam</a:t>
            </a:r>
            <a:endParaRPr lang="en-US" sz="2400" b="1" dirty="0"/>
          </a:p>
        </p:txBody>
      </p:sp>
      <p:sp>
        <p:nvSpPr>
          <p:cNvPr id="16" name="Rounded Rectangle 15"/>
          <p:cNvSpPr/>
          <p:nvPr/>
        </p:nvSpPr>
        <p:spPr>
          <a:xfrm>
            <a:off x="1668379" y="4068213"/>
            <a:ext cx="4294340" cy="1231695"/>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white"/>
                </a:solidFill>
                <a:latin typeface="Times New Roman" panose="02020603050405020304" pitchFamily="18" charset="0"/>
                <a:ea typeface="微软雅黑"/>
                <a:cs typeface="Times New Roman" panose="02020603050405020304" pitchFamily="18" charset="0"/>
              </a:rPr>
              <a:t>C. </a:t>
            </a:r>
            <a:r>
              <a:rPr lang="vi-VN" sz="2400" b="1" dirty="0"/>
              <a:t>Đi theo con đường cách mạng của nước</a:t>
            </a:r>
            <a:r>
              <a:rPr lang="en-US" sz="2400" b="1" dirty="0"/>
              <a:t> </a:t>
            </a:r>
            <a:r>
              <a:rPr lang="vi-VN" sz="2400" b="1" dirty="0"/>
              <a:t>Pháp</a:t>
            </a:r>
            <a:endParaRPr lang="en-US" sz="2400" b="1" dirty="0"/>
          </a:p>
        </p:txBody>
      </p:sp>
      <p:sp>
        <p:nvSpPr>
          <p:cNvPr id="17" name="Rounded Rectangle 16"/>
          <p:cNvSpPr/>
          <p:nvPr/>
        </p:nvSpPr>
        <p:spPr>
          <a:xfrm>
            <a:off x="6442239" y="2551661"/>
            <a:ext cx="4001172" cy="1231695"/>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400" b="1" dirty="0">
                <a:solidFill>
                  <a:prstClr val="white"/>
                </a:solidFill>
                <a:latin typeface="Times New Roman" panose="02020603050405020304" pitchFamily="18" charset="0"/>
                <a:ea typeface="微软雅黑"/>
                <a:cs typeface="Times New Roman" panose="02020603050405020304" pitchFamily="18" charset="0"/>
              </a:rPr>
              <a:t>B. </a:t>
            </a:r>
            <a:r>
              <a:rPr lang="vi-VN" sz="2400" b="1" dirty="0"/>
              <a:t>Đi theo con đường cách mạng của nước Mỹ</a:t>
            </a:r>
            <a:endParaRPr lang="en-US" sz="2400" b="1" dirty="0"/>
          </a:p>
        </p:txBody>
      </p:sp>
      <p:pic>
        <p:nvPicPr>
          <p:cNvPr id="18"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021920" y="5897746"/>
            <a:ext cx="2651615" cy="69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5878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4"/>
                                        </p:tgtEl>
                                      </p:cBhvr>
                                    </p:animEffect>
                                    <p:animScale>
                                      <p:cBhvr>
                                        <p:cTn id="42" dur="250" autoRev="1" fill="hold"/>
                                        <p:tgtEl>
                                          <p:spTgt spid="14"/>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grpId="0" nodeType="clickEffect">
                                  <p:stCondLst>
                                    <p:cond delay="0"/>
                                  </p:stCondLst>
                                  <p:childTnLst>
                                    <p:anim calcmode="lin" valueType="num">
                                      <p:cBhvr>
                                        <p:cTn id="47" dur="500"/>
                                        <p:tgtEl>
                                          <p:spTgt spid="15"/>
                                        </p:tgtEl>
                                        <p:attrNameLst>
                                          <p:attrName>ppt_w</p:attrName>
                                        </p:attrNameLst>
                                      </p:cBhvr>
                                      <p:tavLst>
                                        <p:tav tm="0">
                                          <p:val>
                                            <p:strVal val="ppt_w"/>
                                          </p:val>
                                        </p:tav>
                                        <p:tav tm="100000">
                                          <p:val>
                                            <p:fltVal val="0"/>
                                          </p:val>
                                        </p:tav>
                                      </p:tavLst>
                                    </p:anim>
                                    <p:anim calcmode="lin" valueType="num">
                                      <p:cBhvr>
                                        <p:cTn id="48" dur="500"/>
                                        <p:tgtEl>
                                          <p:spTgt spid="15"/>
                                        </p:tgtEl>
                                        <p:attrNameLst>
                                          <p:attrName>ppt_h</p:attrName>
                                        </p:attrNameLst>
                                      </p:cBhvr>
                                      <p:tavLst>
                                        <p:tav tm="0">
                                          <p:val>
                                            <p:strVal val="ppt_h"/>
                                          </p:val>
                                        </p:tav>
                                        <p:tav tm="100000">
                                          <p:val>
                                            <p:fltVal val="0"/>
                                          </p:val>
                                        </p:tav>
                                      </p:tavLst>
                                    </p:anim>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16"/>
                                        </p:tgtEl>
                                        <p:attrNameLst>
                                          <p:attrName>ppt_w</p:attrName>
                                        </p:attrNameLst>
                                      </p:cBhvr>
                                      <p:tavLst>
                                        <p:tav tm="0">
                                          <p:val>
                                            <p:strVal val="ppt_w"/>
                                          </p:val>
                                        </p:tav>
                                        <p:tav tm="100000">
                                          <p:val>
                                            <p:fltVal val="0"/>
                                          </p:val>
                                        </p:tav>
                                      </p:tavLst>
                                    </p:anim>
                                    <p:anim calcmode="lin" valueType="num">
                                      <p:cBhvr>
                                        <p:cTn id="56" dur="500"/>
                                        <p:tgtEl>
                                          <p:spTgt spid="16"/>
                                        </p:tgtEl>
                                        <p:attrNameLst>
                                          <p:attrName>ppt_h</p:attrName>
                                        </p:attrNameLst>
                                      </p:cBhvr>
                                      <p:tavLst>
                                        <p:tav tm="0">
                                          <p:val>
                                            <p:strVal val="ppt_h"/>
                                          </p:val>
                                        </p:tav>
                                        <p:tav tm="100000">
                                          <p:val>
                                            <p:fltVal val="0"/>
                                          </p:val>
                                        </p:tav>
                                      </p:tavLst>
                                    </p:anim>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grpId="0" nodeType="clickEffect">
                                  <p:stCondLst>
                                    <p:cond delay="0"/>
                                  </p:stCondLst>
                                  <p:childTnLst>
                                    <p:anim calcmode="lin" valueType="num">
                                      <p:cBhvr>
                                        <p:cTn id="63" dur="500"/>
                                        <p:tgtEl>
                                          <p:spTgt spid="17"/>
                                        </p:tgtEl>
                                        <p:attrNameLst>
                                          <p:attrName>ppt_w</p:attrName>
                                        </p:attrNameLst>
                                      </p:cBhvr>
                                      <p:tavLst>
                                        <p:tav tm="0">
                                          <p:val>
                                            <p:strVal val="ppt_w"/>
                                          </p:val>
                                        </p:tav>
                                        <p:tav tm="100000">
                                          <p:val>
                                            <p:fltVal val="0"/>
                                          </p:val>
                                        </p:tav>
                                      </p:tavLst>
                                    </p:anim>
                                    <p:anim calcmode="lin" valueType="num">
                                      <p:cBhvr>
                                        <p:cTn id="64" dur="500"/>
                                        <p:tgtEl>
                                          <p:spTgt spid="17"/>
                                        </p:tgtEl>
                                        <p:attrNameLst>
                                          <p:attrName>ppt_h</p:attrName>
                                        </p:attrNameLst>
                                      </p:cBhvr>
                                      <p:tavLst>
                                        <p:tav tm="0">
                                          <p:val>
                                            <p:strVal val="ppt_h"/>
                                          </p:val>
                                        </p:tav>
                                        <p:tav tm="100000">
                                          <p:val>
                                            <p:fltVal val="0"/>
                                          </p:val>
                                        </p:tav>
                                      </p:tavLst>
                                    </p:anim>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7"/>
                  </p:tgtEl>
                </p:cond>
              </p:nextCondLst>
            </p:seq>
          </p:childTnLst>
        </p:cTn>
      </p:par>
    </p:tnLst>
    <p:bldLst>
      <p:bldP spid="12" grpId="0"/>
      <p:bldP spid="14" grpId="0" animBg="1"/>
      <p:bldP spid="15" grpId="0" animBg="1"/>
      <p:bldP spid="16"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30" y="-1223951"/>
            <a:ext cx="11885339" cy="35019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07958" y="775601"/>
            <a:ext cx="9065809" cy="1384995"/>
          </a:xfrm>
          <a:prstGeom prst="rect">
            <a:avLst/>
          </a:prstGeom>
          <a:noFill/>
        </p:spPr>
        <p:txBody>
          <a:bodyPr wrap="square" rtlCol="0">
            <a:spAutoFit/>
          </a:bodyPr>
          <a:lstStyle/>
          <a:p>
            <a:pPr algn="ctr"/>
            <a:r>
              <a:rPr lang="en-US" sz="2800" b="1" dirty="0" err="1">
                <a:solidFill>
                  <a:schemeClr val="bg1"/>
                </a:solidFill>
              </a:rPr>
              <a:t>Chủ</a:t>
            </a:r>
            <a:r>
              <a:rPr lang="en-US" sz="2800" b="1" dirty="0">
                <a:solidFill>
                  <a:schemeClr val="bg1"/>
                </a:solidFill>
              </a:rPr>
              <a:t> </a:t>
            </a:r>
            <a:r>
              <a:rPr lang="en-US" sz="2800" b="1" dirty="0" err="1">
                <a:solidFill>
                  <a:schemeClr val="bg1"/>
                </a:solidFill>
              </a:rPr>
              <a:t>tịch</a:t>
            </a:r>
            <a:r>
              <a:rPr lang="en-US" sz="2800" b="1" dirty="0">
                <a:solidFill>
                  <a:schemeClr val="bg1"/>
                </a:solidFill>
              </a:rPr>
              <a:t> </a:t>
            </a:r>
            <a:r>
              <a:rPr lang="en-US" sz="2800" b="1" dirty="0" err="1">
                <a:solidFill>
                  <a:schemeClr val="bg1"/>
                </a:solidFill>
              </a:rPr>
              <a:t>Hồ</a:t>
            </a:r>
            <a:r>
              <a:rPr lang="en-US" sz="2800" b="1" dirty="0">
                <a:solidFill>
                  <a:schemeClr val="bg1"/>
                </a:solidFill>
              </a:rPr>
              <a:t> Chí Minh </a:t>
            </a:r>
            <a:r>
              <a:rPr lang="en-US" sz="2800" b="1" dirty="0" err="1">
                <a:solidFill>
                  <a:schemeClr val="bg1"/>
                </a:solidFill>
              </a:rPr>
              <a:t>đọc</a:t>
            </a:r>
            <a:r>
              <a:rPr lang="en-US" sz="2800" b="1" dirty="0">
                <a:solidFill>
                  <a:schemeClr val="bg1"/>
                </a:solidFill>
              </a:rPr>
              <a:t> </a:t>
            </a:r>
            <a:r>
              <a:rPr lang="en-US" sz="2800" b="1" dirty="0" err="1">
                <a:solidFill>
                  <a:schemeClr val="bg1"/>
                </a:solidFill>
              </a:rPr>
              <a:t>bản</a:t>
            </a:r>
            <a:r>
              <a:rPr lang="en-US" sz="2800" b="1" dirty="0">
                <a:solidFill>
                  <a:schemeClr val="bg1"/>
                </a:solidFill>
              </a:rPr>
              <a:t> </a:t>
            </a:r>
            <a:r>
              <a:rPr lang="en-US" sz="2800" b="1" dirty="0" err="1">
                <a:solidFill>
                  <a:schemeClr val="bg1"/>
                </a:solidFill>
              </a:rPr>
              <a:t>tuyên</a:t>
            </a:r>
            <a:r>
              <a:rPr lang="en-US" sz="2800" b="1" dirty="0">
                <a:solidFill>
                  <a:schemeClr val="bg1"/>
                </a:solidFill>
              </a:rPr>
              <a:t> </a:t>
            </a:r>
            <a:r>
              <a:rPr lang="en-US" sz="2800" b="1" dirty="0" err="1">
                <a:solidFill>
                  <a:schemeClr val="bg1"/>
                </a:solidFill>
              </a:rPr>
              <a:t>ngôn</a:t>
            </a:r>
            <a:r>
              <a:rPr lang="en-US" sz="2800" b="1" dirty="0">
                <a:solidFill>
                  <a:schemeClr val="bg1"/>
                </a:solidFill>
              </a:rPr>
              <a:t> </a:t>
            </a:r>
            <a:r>
              <a:rPr lang="en-US" sz="2800" b="1" dirty="0" err="1">
                <a:solidFill>
                  <a:schemeClr val="bg1"/>
                </a:solidFill>
              </a:rPr>
              <a:t>độc</a:t>
            </a:r>
            <a:r>
              <a:rPr lang="en-US" sz="2800" b="1" dirty="0">
                <a:solidFill>
                  <a:schemeClr val="bg1"/>
                </a:solidFill>
              </a:rPr>
              <a:t> </a:t>
            </a:r>
            <a:r>
              <a:rPr lang="en-US" sz="2800" b="1" dirty="0" err="1">
                <a:solidFill>
                  <a:schemeClr val="bg1"/>
                </a:solidFill>
              </a:rPr>
              <a:t>lập</a:t>
            </a:r>
            <a:r>
              <a:rPr lang="en-US" sz="2800" b="1" dirty="0">
                <a:solidFill>
                  <a:schemeClr val="bg1"/>
                </a:solidFill>
              </a:rPr>
              <a:t>, </a:t>
            </a:r>
            <a:r>
              <a:rPr lang="en-US" sz="2800" b="1" dirty="0" err="1">
                <a:solidFill>
                  <a:schemeClr val="bg1"/>
                </a:solidFill>
              </a:rPr>
              <a:t>khai</a:t>
            </a:r>
            <a:r>
              <a:rPr lang="en-US" sz="2800" b="1" dirty="0">
                <a:solidFill>
                  <a:schemeClr val="bg1"/>
                </a:solidFill>
              </a:rPr>
              <a:t> </a:t>
            </a:r>
            <a:r>
              <a:rPr lang="en-US" sz="2800" b="1" dirty="0" err="1">
                <a:solidFill>
                  <a:schemeClr val="bg1"/>
                </a:solidFill>
              </a:rPr>
              <a:t>sinh</a:t>
            </a:r>
            <a:r>
              <a:rPr lang="en-US" sz="2800" b="1" dirty="0">
                <a:solidFill>
                  <a:schemeClr val="bg1"/>
                </a:solidFill>
              </a:rPr>
              <a:t> </a:t>
            </a:r>
            <a:r>
              <a:rPr lang="en-US" sz="2800" b="1" dirty="0" err="1">
                <a:solidFill>
                  <a:schemeClr val="bg1"/>
                </a:solidFill>
              </a:rPr>
              <a:t>ra</a:t>
            </a:r>
            <a:r>
              <a:rPr lang="en-US" sz="2800" b="1" dirty="0">
                <a:solidFill>
                  <a:schemeClr val="bg1"/>
                </a:solidFill>
              </a:rPr>
              <a:t> </a:t>
            </a:r>
            <a:r>
              <a:rPr lang="en-US" sz="2800" b="1" dirty="0" err="1">
                <a:solidFill>
                  <a:schemeClr val="bg1"/>
                </a:solidFill>
              </a:rPr>
              <a:t>nước</a:t>
            </a:r>
            <a:r>
              <a:rPr lang="en-US" sz="2800" b="1" dirty="0">
                <a:solidFill>
                  <a:schemeClr val="bg1"/>
                </a:solidFill>
              </a:rPr>
              <a:t> </a:t>
            </a:r>
            <a:r>
              <a:rPr lang="en-US" sz="2800" b="1" dirty="0" err="1">
                <a:solidFill>
                  <a:schemeClr val="bg1"/>
                </a:solidFill>
              </a:rPr>
              <a:t>Việt</a:t>
            </a:r>
            <a:r>
              <a:rPr lang="en-US" sz="2800" b="1" dirty="0">
                <a:solidFill>
                  <a:schemeClr val="bg1"/>
                </a:solidFill>
              </a:rPr>
              <a:t> Nam </a:t>
            </a:r>
            <a:r>
              <a:rPr lang="en-US" sz="2800" b="1" dirty="0" err="1">
                <a:solidFill>
                  <a:schemeClr val="bg1"/>
                </a:solidFill>
              </a:rPr>
              <a:t>Dân</a:t>
            </a:r>
            <a:r>
              <a:rPr lang="en-US" sz="2800" b="1" dirty="0">
                <a:solidFill>
                  <a:schemeClr val="bg1"/>
                </a:solidFill>
              </a:rPr>
              <a:t> </a:t>
            </a:r>
            <a:r>
              <a:rPr lang="en-US" sz="2800" b="1" dirty="0" err="1">
                <a:solidFill>
                  <a:schemeClr val="bg1"/>
                </a:solidFill>
              </a:rPr>
              <a:t>Chủ</a:t>
            </a:r>
            <a:r>
              <a:rPr lang="en-US" sz="2800" b="1" dirty="0">
                <a:solidFill>
                  <a:schemeClr val="bg1"/>
                </a:solidFill>
              </a:rPr>
              <a:t> </a:t>
            </a:r>
            <a:r>
              <a:rPr lang="en-US" sz="2800" b="1" dirty="0" err="1">
                <a:solidFill>
                  <a:schemeClr val="bg1"/>
                </a:solidFill>
              </a:rPr>
              <a:t>Cộng</a:t>
            </a:r>
            <a:r>
              <a:rPr lang="en-US" sz="2800" b="1" dirty="0">
                <a:solidFill>
                  <a:schemeClr val="bg1"/>
                </a:solidFill>
              </a:rPr>
              <a:t> </a:t>
            </a:r>
            <a:r>
              <a:rPr lang="en-US" sz="2800" b="1" dirty="0" err="1">
                <a:solidFill>
                  <a:schemeClr val="bg1"/>
                </a:solidFill>
              </a:rPr>
              <a:t>Hòa</a:t>
            </a:r>
            <a:r>
              <a:rPr lang="en-US" sz="2800" b="1" dirty="0">
                <a:solidFill>
                  <a:schemeClr val="bg1"/>
                </a:solidFill>
              </a:rPr>
              <a:t> </a:t>
            </a:r>
            <a:r>
              <a:rPr lang="en-US" sz="2800" b="1" dirty="0" err="1">
                <a:solidFill>
                  <a:schemeClr val="bg1"/>
                </a:solidFill>
              </a:rPr>
              <a:t>vào</a:t>
            </a:r>
            <a:r>
              <a:rPr lang="en-US" sz="2800" b="1" dirty="0">
                <a:solidFill>
                  <a:schemeClr val="bg1"/>
                </a:solidFill>
              </a:rPr>
              <a:t> </a:t>
            </a:r>
            <a:r>
              <a:rPr lang="en-US" sz="2800" b="1" dirty="0" err="1">
                <a:solidFill>
                  <a:schemeClr val="bg1"/>
                </a:solidFill>
              </a:rPr>
              <a:t>ngày</a:t>
            </a:r>
            <a:r>
              <a:rPr lang="en-US" sz="2800" b="1" dirty="0">
                <a:solidFill>
                  <a:schemeClr val="bg1"/>
                </a:solidFill>
              </a:rPr>
              <a:t> </a:t>
            </a:r>
            <a:r>
              <a:rPr lang="en-US" sz="2800" b="1" dirty="0" err="1">
                <a:solidFill>
                  <a:schemeClr val="bg1"/>
                </a:solidFill>
              </a:rPr>
              <a:t>tháng</a:t>
            </a:r>
            <a:r>
              <a:rPr lang="en-US" sz="2800" b="1" dirty="0">
                <a:solidFill>
                  <a:schemeClr val="bg1"/>
                </a:solidFill>
              </a:rPr>
              <a:t> </a:t>
            </a:r>
            <a:r>
              <a:rPr lang="en-US" sz="2800" b="1" dirty="0" err="1">
                <a:solidFill>
                  <a:schemeClr val="bg1"/>
                </a:solidFill>
              </a:rPr>
              <a:t>năm</a:t>
            </a:r>
            <a:r>
              <a:rPr lang="en-US" sz="2800" b="1" dirty="0">
                <a:solidFill>
                  <a:schemeClr val="bg1"/>
                </a:solidFill>
              </a:rPr>
              <a:t> </a:t>
            </a:r>
            <a:r>
              <a:rPr lang="en-US" sz="2800" b="1" dirty="0" err="1">
                <a:solidFill>
                  <a:schemeClr val="bg1"/>
                </a:solidFill>
              </a:rPr>
              <a:t>nào</a:t>
            </a:r>
            <a:r>
              <a:rPr lang="en-US" sz="2800" b="1" dirty="0">
                <a:solidFill>
                  <a:schemeClr val="bg1"/>
                </a:solidFill>
              </a:rPr>
              <a:t>?</a:t>
            </a:r>
            <a:endParaRPr lang="en-US" sz="2800" dirty="0">
              <a:solidFill>
                <a:schemeClr val="bg1"/>
              </a:solidFill>
            </a:endParaRPr>
          </a:p>
        </p:txBody>
      </p:sp>
      <p:sp>
        <p:nvSpPr>
          <p:cNvPr id="9" name="Rounded Rectangle 8"/>
          <p:cNvSpPr/>
          <p:nvPr/>
        </p:nvSpPr>
        <p:spPr>
          <a:xfrm>
            <a:off x="2291066" y="2914516"/>
            <a:ext cx="3612937" cy="780884"/>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800" b="1" dirty="0">
                <a:solidFill>
                  <a:prstClr val="white"/>
                </a:solidFill>
                <a:latin typeface="Times New Roman" panose="02020603050405020304" pitchFamily="18" charset="0"/>
                <a:ea typeface="微软雅黑"/>
                <a:cs typeface="Times New Roman" panose="02020603050405020304" pitchFamily="18" charset="0"/>
              </a:rPr>
              <a:t>A. </a:t>
            </a:r>
            <a:r>
              <a:rPr lang="en-US" sz="2800" b="1" dirty="0"/>
              <a:t>2/9/1945</a:t>
            </a:r>
          </a:p>
        </p:txBody>
      </p:sp>
      <p:sp>
        <p:nvSpPr>
          <p:cNvPr id="10" name="Rounded Rectangle 9"/>
          <p:cNvSpPr/>
          <p:nvPr/>
        </p:nvSpPr>
        <p:spPr>
          <a:xfrm>
            <a:off x="6751243" y="2881714"/>
            <a:ext cx="3612937" cy="780884"/>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800" b="1" dirty="0">
                <a:solidFill>
                  <a:prstClr val="white"/>
                </a:solidFill>
                <a:latin typeface="Times New Roman" panose="02020603050405020304" pitchFamily="18" charset="0"/>
                <a:ea typeface="微软雅黑"/>
                <a:cs typeface="Times New Roman" panose="02020603050405020304" pitchFamily="18" charset="0"/>
              </a:rPr>
              <a:t>B. </a:t>
            </a:r>
            <a:r>
              <a:rPr lang="en-US" sz="2800" b="1" dirty="0"/>
              <a:t>30/4/1975</a:t>
            </a:r>
          </a:p>
        </p:txBody>
      </p:sp>
      <p:sp>
        <p:nvSpPr>
          <p:cNvPr id="11" name="Rounded Rectangle 10"/>
          <p:cNvSpPr/>
          <p:nvPr/>
        </p:nvSpPr>
        <p:spPr>
          <a:xfrm>
            <a:off x="2291067" y="3906920"/>
            <a:ext cx="3612937" cy="813771"/>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800" b="1" dirty="0">
                <a:solidFill>
                  <a:prstClr val="white"/>
                </a:solidFill>
                <a:latin typeface="Times New Roman" panose="02020603050405020304" pitchFamily="18" charset="0"/>
                <a:ea typeface="微软雅黑"/>
                <a:cs typeface="Times New Roman" panose="02020603050405020304" pitchFamily="18" charset="0"/>
              </a:rPr>
              <a:t>C. </a:t>
            </a:r>
            <a:r>
              <a:rPr lang="en-US" sz="2800" b="1" dirty="0"/>
              <a:t>7/5/1954</a:t>
            </a:r>
          </a:p>
        </p:txBody>
      </p:sp>
      <p:sp>
        <p:nvSpPr>
          <p:cNvPr id="12" name="Rounded Rectangle 11"/>
          <p:cNvSpPr/>
          <p:nvPr/>
        </p:nvSpPr>
        <p:spPr>
          <a:xfrm>
            <a:off x="6734790" y="3859447"/>
            <a:ext cx="3612937" cy="813771"/>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2800" b="1" dirty="0">
                <a:solidFill>
                  <a:prstClr val="white"/>
                </a:solidFill>
                <a:latin typeface="Times New Roman" panose="02020603050405020304" pitchFamily="18" charset="0"/>
                <a:ea typeface="微软雅黑"/>
                <a:cs typeface="Times New Roman" panose="02020603050405020304" pitchFamily="18" charset="0"/>
              </a:rPr>
              <a:t>D. </a:t>
            </a:r>
            <a:r>
              <a:rPr lang="en-US" sz="2800" b="1" dirty="0"/>
              <a:t>1/5/1930</a:t>
            </a:r>
          </a:p>
        </p:txBody>
      </p:sp>
      <p:pic>
        <p:nvPicPr>
          <p:cNvPr id="13" name="Picture 5" descr="C:\Users\ADMIN\Desktop\Tai nguyen thiet ke tro choi\Bảng gỗ\tro ve.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021920" y="5897746"/>
            <a:ext cx="2651615" cy="69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7291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9"/>
                                        </p:tgtEl>
                                      </p:cBhvr>
                                    </p:animEffect>
                                    <p:animScale>
                                      <p:cBhvr>
                                        <p:cTn id="42" dur="250" autoRev="1" fill="hold"/>
                                        <p:tgtEl>
                                          <p:spTgt spid="9"/>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grpId="0" nodeType="clickEffect">
                                  <p:stCondLst>
                                    <p:cond delay="0"/>
                                  </p:stCondLst>
                                  <p:childTnLst>
                                    <p:anim calcmode="lin" valueType="num">
                                      <p:cBhvr>
                                        <p:cTn id="47" dur="500"/>
                                        <p:tgtEl>
                                          <p:spTgt spid="10"/>
                                        </p:tgtEl>
                                        <p:attrNameLst>
                                          <p:attrName>ppt_w</p:attrName>
                                        </p:attrNameLst>
                                      </p:cBhvr>
                                      <p:tavLst>
                                        <p:tav tm="0">
                                          <p:val>
                                            <p:strVal val="ppt_w"/>
                                          </p:val>
                                        </p:tav>
                                        <p:tav tm="100000">
                                          <p:val>
                                            <p:fltVal val="0"/>
                                          </p:val>
                                        </p:tav>
                                      </p:tavLst>
                                    </p:anim>
                                    <p:anim calcmode="lin" valueType="num">
                                      <p:cBhvr>
                                        <p:cTn id="48" dur="500"/>
                                        <p:tgtEl>
                                          <p:spTgt spid="10"/>
                                        </p:tgtEl>
                                        <p:attrNameLst>
                                          <p:attrName>ppt_h</p:attrName>
                                        </p:attrNameLst>
                                      </p:cBhvr>
                                      <p:tavLst>
                                        <p:tav tm="0">
                                          <p:val>
                                            <p:strVal val="ppt_h"/>
                                          </p:val>
                                        </p:tav>
                                        <p:tav tm="100000">
                                          <p:val>
                                            <p:fltVal val="0"/>
                                          </p:val>
                                        </p:tav>
                                      </p:tavLst>
                                    </p:anim>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11"/>
                                        </p:tgtEl>
                                        <p:attrNameLst>
                                          <p:attrName>ppt_w</p:attrName>
                                        </p:attrNameLst>
                                      </p:cBhvr>
                                      <p:tavLst>
                                        <p:tav tm="0">
                                          <p:val>
                                            <p:strVal val="ppt_w"/>
                                          </p:val>
                                        </p:tav>
                                        <p:tav tm="100000">
                                          <p:val>
                                            <p:fltVal val="0"/>
                                          </p:val>
                                        </p:tav>
                                      </p:tavLst>
                                    </p:anim>
                                    <p:anim calcmode="lin" valueType="num">
                                      <p:cBhvr>
                                        <p:cTn id="56" dur="500"/>
                                        <p:tgtEl>
                                          <p:spTgt spid="11"/>
                                        </p:tgtEl>
                                        <p:attrNameLst>
                                          <p:attrName>ppt_h</p:attrName>
                                        </p:attrNameLst>
                                      </p:cBhvr>
                                      <p:tavLst>
                                        <p:tav tm="0">
                                          <p:val>
                                            <p:strVal val="ppt_h"/>
                                          </p:val>
                                        </p:tav>
                                        <p:tav tm="100000">
                                          <p:val>
                                            <p:fltVal val="0"/>
                                          </p:val>
                                        </p:tav>
                                      </p:tavLst>
                                    </p:anim>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grpId="0" nodeType="clickEffect">
                                  <p:stCondLst>
                                    <p:cond delay="0"/>
                                  </p:stCondLst>
                                  <p:childTnLst>
                                    <p:anim calcmode="lin" valueType="num">
                                      <p:cBhvr>
                                        <p:cTn id="63" dur="500"/>
                                        <p:tgtEl>
                                          <p:spTgt spid="12"/>
                                        </p:tgtEl>
                                        <p:attrNameLst>
                                          <p:attrName>ppt_w</p:attrName>
                                        </p:attrNameLst>
                                      </p:cBhvr>
                                      <p:tavLst>
                                        <p:tav tm="0">
                                          <p:val>
                                            <p:strVal val="ppt_w"/>
                                          </p:val>
                                        </p:tav>
                                        <p:tav tm="100000">
                                          <p:val>
                                            <p:fltVal val="0"/>
                                          </p:val>
                                        </p:tav>
                                      </p:tavLst>
                                    </p:anim>
                                    <p:anim calcmode="lin" valueType="num">
                                      <p:cBhvr>
                                        <p:cTn id="64" dur="500"/>
                                        <p:tgtEl>
                                          <p:spTgt spid="12"/>
                                        </p:tgtEl>
                                        <p:attrNameLst>
                                          <p:attrName>ppt_h</p:attrName>
                                        </p:attrNameLst>
                                      </p:cBhvr>
                                      <p:tavLst>
                                        <p:tav tm="0">
                                          <p:val>
                                            <p:strVal val="ppt_h"/>
                                          </p:val>
                                        </p:tav>
                                        <p:tav tm="100000">
                                          <p:val>
                                            <p:fltVal val="0"/>
                                          </p:val>
                                        </p:tav>
                                      </p:tavLst>
                                    </p:anim>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2"/>
                  </p:tgtEl>
                </p:cond>
              </p:nextCondLst>
            </p:seq>
          </p:childTnLst>
        </p:cTn>
      </p:par>
    </p:tnLst>
    <p:bldLst>
      <p:bldP spid="7" grpId="0"/>
      <p:bldP spid="9" grpId="0" animBg="1"/>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944" y="-1568324"/>
            <a:ext cx="10240717" cy="34745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923356" y="610765"/>
            <a:ext cx="7406234" cy="954107"/>
          </a:xfrm>
          <a:prstGeom prst="rect">
            <a:avLst/>
          </a:prstGeom>
          <a:noFill/>
        </p:spPr>
        <p:txBody>
          <a:bodyPr wrap="square" rtlCol="0">
            <a:spAutoFit/>
          </a:bodyPr>
          <a:lstStyle/>
          <a:p>
            <a:r>
              <a:rPr lang="en-US" sz="2800" b="1" dirty="0" err="1">
                <a:solidFill>
                  <a:schemeClr val="bg1"/>
                </a:solidFill>
              </a:rPr>
              <a:t>Chọn</a:t>
            </a:r>
            <a:r>
              <a:rPr lang="en-US" sz="2800" b="1" dirty="0">
                <a:solidFill>
                  <a:schemeClr val="bg1"/>
                </a:solidFill>
              </a:rPr>
              <a:t> </a:t>
            </a:r>
            <a:r>
              <a:rPr lang="en-US" sz="2800" b="1" dirty="0" err="1">
                <a:solidFill>
                  <a:schemeClr val="bg1"/>
                </a:solidFill>
              </a:rPr>
              <a:t>cụm</a:t>
            </a:r>
            <a:r>
              <a:rPr lang="en-US" sz="2800" b="1" dirty="0">
                <a:solidFill>
                  <a:schemeClr val="bg1"/>
                </a:solidFill>
              </a:rPr>
              <a:t> </a:t>
            </a:r>
            <a:r>
              <a:rPr lang="en-US" sz="2800" b="1" dirty="0" err="1">
                <a:solidFill>
                  <a:schemeClr val="bg1"/>
                </a:solidFill>
              </a:rPr>
              <a:t>từ</a:t>
            </a:r>
            <a:r>
              <a:rPr lang="en-US" sz="2800" b="1" dirty="0">
                <a:solidFill>
                  <a:schemeClr val="bg1"/>
                </a:solidFill>
              </a:rPr>
              <a:t> </a:t>
            </a:r>
            <a:r>
              <a:rPr lang="en-US" sz="2800" b="1" dirty="0" err="1">
                <a:solidFill>
                  <a:schemeClr val="bg1"/>
                </a:solidFill>
              </a:rPr>
              <a:t>đúng</a:t>
            </a:r>
            <a:r>
              <a:rPr lang="en-US" sz="2800" b="1" dirty="0">
                <a:solidFill>
                  <a:schemeClr val="bg1"/>
                </a:solidFill>
              </a:rPr>
              <a:t> </a:t>
            </a:r>
            <a:r>
              <a:rPr lang="en-US" sz="2800" b="1" dirty="0" err="1">
                <a:solidFill>
                  <a:schemeClr val="bg1"/>
                </a:solidFill>
              </a:rPr>
              <a:t>điền</a:t>
            </a:r>
            <a:r>
              <a:rPr lang="en-US" sz="2800" b="1" dirty="0">
                <a:solidFill>
                  <a:schemeClr val="bg1"/>
                </a:solidFill>
              </a:rPr>
              <a:t> </a:t>
            </a:r>
            <a:r>
              <a:rPr lang="en-US" sz="2800" b="1" dirty="0" err="1">
                <a:solidFill>
                  <a:schemeClr val="bg1"/>
                </a:solidFill>
              </a:rPr>
              <a:t>vào</a:t>
            </a:r>
            <a:r>
              <a:rPr lang="en-US" sz="2800" b="1" dirty="0">
                <a:solidFill>
                  <a:schemeClr val="bg1"/>
                </a:solidFill>
              </a:rPr>
              <a:t> </a:t>
            </a:r>
            <a:r>
              <a:rPr lang="en-US" sz="2800" b="1" dirty="0" err="1">
                <a:solidFill>
                  <a:schemeClr val="bg1"/>
                </a:solidFill>
              </a:rPr>
              <a:t>chỗ</a:t>
            </a:r>
            <a:r>
              <a:rPr lang="en-US" sz="2800" b="1" dirty="0">
                <a:solidFill>
                  <a:schemeClr val="bg1"/>
                </a:solidFill>
              </a:rPr>
              <a:t> </a:t>
            </a:r>
            <a:r>
              <a:rPr lang="en-US" sz="2800" b="1" dirty="0" err="1">
                <a:solidFill>
                  <a:schemeClr val="bg1"/>
                </a:solidFill>
              </a:rPr>
              <a:t>trống</a:t>
            </a:r>
            <a:r>
              <a:rPr lang="en-US" sz="2800" b="1" dirty="0">
                <a:solidFill>
                  <a:schemeClr val="bg1"/>
                </a:solidFill>
              </a:rPr>
              <a:t>:</a:t>
            </a:r>
            <a:endParaRPr lang="en-US" sz="2800" dirty="0">
              <a:solidFill>
                <a:schemeClr val="bg1"/>
              </a:solidFill>
            </a:endParaRPr>
          </a:p>
          <a:p>
            <a:r>
              <a:rPr lang="en-US" sz="2800" b="1" dirty="0">
                <a:solidFill>
                  <a:schemeClr val="bg1"/>
                </a:solidFill>
              </a:rPr>
              <a:t>“</a:t>
            </a:r>
            <a:r>
              <a:rPr lang="en-US" sz="2800" b="1" dirty="0" err="1">
                <a:solidFill>
                  <a:schemeClr val="bg1"/>
                </a:solidFill>
              </a:rPr>
              <a:t>Một</a:t>
            </a:r>
            <a:r>
              <a:rPr lang="en-US" sz="2800" b="1" dirty="0">
                <a:solidFill>
                  <a:schemeClr val="bg1"/>
                </a:solidFill>
              </a:rPr>
              <a:t> </a:t>
            </a:r>
            <a:r>
              <a:rPr lang="en-US" sz="2800" b="1" dirty="0" err="1">
                <a:solidFill>
                  <a:schemeClr val="bg1"/>
                </a:solidFill>
              </a:rPr>
              <a:t>dân</a:t>
            </a:r>
            <a:r>
              <a:rPr lang="en-US" sz="2800" b="1" dirty="0">
                <a:solidFill>
                  <a:schemeClr val="bg1"/>
                </a:solidFill>
              </a:rPr>
              <a:t> </a:t>
            </a:r>
            <a:r>
              <a:rPr lang="en-US" sz="2800" b="1" dirty="0" err="1">
                <a:solidFill>
                  <a:schemeClr val="bg1"/>
                </a:solidFill>
              </a:rPr>
              <a:t>tộc</a:t>
            </a:r>
            <a:r>
              <a:rPr lang="en-US" sz="2800" b="1" dirty="0">
                <a:solidFill>
                  <a:schemeClr val="bg1"/>
                </a:solidFill>
              </a:rPr>
              <a:t> </a:t>
            </a:r>
            <a:r>
              <a:rPr lang="en-US" sz="2800" b="1" dirty="0" err="1">
                <a:solidFill>
                  <a:schemeClr val="bg1"/>
                </a:solidFill>
              </a:rPr>
              <a:t>dốt</a:t>
            </a:r>
            <a:r>
              <a:rPr lang="en-US" sz="2800" b="1" dirty="0">
                <a:solidFill>
                  <a:schemeClr val="bg1"/>
                </a:solidFill>
              </a:rPr>
              <a:t> </a:t>
            </a:r>
            <a:r>
              <a:rPr lang="en-US" sz="2800" b="1" dirty="0" err="1">
                <a:solidFill>
                  <a:schemeClr val="bg1"/>
                </a:solidFill>
              </a:rPr>
              <a:t>là</a:t>
            </a:r>
            <a:r>
              <a:rPr lang="en-US" sz="2800" b="1" dirty="0">
                <a:solidFill>
                  <a:schemeClr val="bg1"/>
                </a:solidFill>
              </a:rPr>
              <a:t> </a:t>
            </a:r>
            <a:r>
              <a:rPr lang="en-US" sz="2800" b="1" dirty="0" err="1">
                <a:solidFill>
                  <a:schemeClr val="bg1"/>
                </a:solidFill>
              </a:rPr>
              <a:t>một</a:t>
            </a:r>
            <a:r>
              <a:rPr lang="en-US" sz="2800" b="1" dirty="0">
                <a:solidFill>
                  <a:schemeClr val="bg1"/>
                </a:solidFill>
              </a:rPr>
              <a:t> </a:t>
            </a:r>
            <a:r>
              <a:rPr lang="en-US" sz="2800" b="1" dirty="0" err="1">
                <a:solidFill>
                  <a:schemeClr val="bg1"/>
                </a:solidFill>
              </a:rPr>
              <a:t>dân</a:t>
            </a:r>
            <a:r>
              <a:rPr lang="en-US" sz="2800" b="1" dirty="0">
                <a:solidFill>
                  <a:schemeClr val="bg1"/>
                </a:solidFill>
              </a:rPr>
              <a:t> </a:t>
            </a:r>
            <a:r>
              <a:rPr lang="en-US" sz="2800" b="1" dirty="0" err="1">
                <a:solidFill>
                  <a:schemeClr val="bg1"/>
                </a:solidFill>
              </a:rPr>
              <a:t>tộc</a:t>
            </a:r>
            <a:r>
              <a:rPr lang="en-US" sz="2800" b="1" dirty="0">
                <a:solidFill>
                  <a:schemeClr val="bg1"/>
                </a:solidFill>
              </a:rPr>
              <a:t>…”</a:t>
            </a:r>
            <a:endParaRPr lang="en-US" sz="2800" dirty="0">
              <a:solidFill>
                <a:schemeClr val="bg1"/>
              </a:solidFill>
            </a:endParaRPr>
          </a:p>
        </p:txBody>
      </p:sp>
      <p:sp>
        <p:nvSpPr>
          <p:cNvPr id="14" name="Rounded Rectangle 13"/>
          <p:cNvSpPr/>
          <p:nvPr/>
        </p:nvSpPr>
        <p:spPr>
          <a:xfrm>
            <a:off x="1742487" y="3700406"/>
            <a:ext cx="4112881" cy="1251389"/>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3200" b="1" dirty="0">
                <a:solidFill>
                  <a:prstClr val="white"/>
                </a:solidFill>
                <a:latin typeface="Times New Roman" panose="02020603050405020304" pitchFamily="18" charset="0"/>
                <a:ea typeface="微软雅黑"/>
                <a:cs typeface="Times New Roman" panose="02020603050405020304" pitchFamily="18" charset="0"/>
              </a:rPr>
              <a:t>C. </a:t>
            </a:r>
            <a:r>
              <a:rPr lang="en-US" sz="3200" b="1" dirty="0" err="1"/>
              <a:t>Yếu</a:t>
            </a:r>
            <a:endParaRPr lang="en-US" sz="3200" b="1" dirty="0">
              <a:solidFill>
                <a:prstClr val="white"/>
              </a:solidFill>
              <a:latin typeface="Times New Roman" panose="02020603050405020304" pitchFamily="18" charset="0"/>
              <a:ea typeface="微软雅黑"/>
              <a:cs typeface="Times New Roman" panose="02020603050405020304" pitchFamily="18" charset="0"/>
            </a:endParaRPr>
          </a:p>
        </p:txBody>
      </p:sp>
      <p:sp>
        <p:nvSpPr>
          <p:cNvPr id="15" name="Rounded Rectangle 14"/>
          <p:cNvSpPr/>
          <p:nvPr/>
        </p:nvSpPr>
        <p:spPr>
          <a:xfrm>
            <a:off x="6626472" y="2406315"/>
            <a:ext cx="4123911" cy="1125056"/>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3200" b="1" dirty="0">
                <a:solidFill>
                  <a:prstClr val="white"/>
                </a:solidFill>
                <a:latin typeface="Times New Roman" panose="02020603050405020304" pitchFamily="18" charset="0"/>
                <a:ea typeface="微软雅黑"/>
                <a:cs typeface="Times New Roman" panose="02020603050405020304" pitchFamily="18" charset="0"/>
              </a:rPr>
              <a:t>B. </a:t>
            </a:r>
            <a:r>
              <a:rPr lang="en-US" sz="3200" b="1" dirty="0" err="1"/>
              <a:t>Lạc</a:t>
            </a:r>
            <a:r>
              <a:rPr lang="en-US" sz="3200" b="1" dirty="0"/>
              <a:t> </a:t>
            </a:r>
            <a:r>
              <a:rPr lang="en-US" sz="3200" b="1" dirty="0" err="1"/>
              <a:t>hậu</a:t>
            </a:r>
            <a:endParaRPr lang="en-US" sz="3200" b="1" dirty="0">
              <a:solidFill>
                <a:prstClr val="white"/>
              </a:solidFill>
              <a:latin typeface="Times New Roman" panose="02020603050405020304" pitchFamily="18" charset="0"/>
              <a:ea typeface="微软雅黑"/>
              <a:cs typeface="Times New Roman" panose="02020603050405020304" pitchFamily="18" charset="0"/>
            </a:endParaRPr>
          </a:p>
        </p:txBody>
      </p:sp>
      <p:sp>
        <p:nvSpPr>
          <p:cNvPr id="16" name="Rounded Rectangle 15"/>
          <p:cNvSpPr/>
          <p:nvPr/>
        </p:nvSpPr>
        <p:spPr>
          <a:xfrm>
            <a:off x="1742487" y="2406316"/>
            <a:ext cx="4112881" cy="1125056"/>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3200" b="1" dirty="0">
                <a:solidFill>
                  <a:prstClr val="white"/>
                </a:solidFill>
                <a:latin typeface="Times New Roman" panose="02020603050405020304" pitchFamily="18" charset="0"/>
                <a:ea typeface="微软雅黑"/>
                <a:cs typeface="Times New Roman" panose="02020603050405020304" pitchFamily="18" charset="0"/>
              </a:rPr>
              <a:t>A. </a:t>
            </a:r>
            <a:r>
              <a:rPr lang="vi-VN" sz="3200" b="1" dirty="0"/>
              <a:t>Chậm phát triển</a:t>
            </a:r>
            <a:endParaRPr lang="en-US" sz="3200" b="1" dirty="0">
              <a:solidFill>
                <a:prstClr val="white"/>
              </a:solidFill>
              <a:latin typeface="Times New Roman" panose="02020603050405020304" pitchFamily="18" charset="0"/>
              <a:ea typeface="微软雅黑"/>
              <a:cs typeface="Times New Roman" panose="02020603050405020304" pitchFamily="18" charset="0"/>
            </a:endParaRPr>
          </a:p>
        </p:txBody>
      </p:sp>
      <p:sp>
        <p:nvSpPr>
          <p:cNvPr id="17" name="Rounded Rectangle 16"/>
          <p:cNvSpPr/>
          <p:nvPr/>
        </p:nvSpPr>
        <p:spPr>
          <a:xfrm>
            <a:off x="6626472" y="3737812"/>
            <a:ext cx="4123911" cy="1179875"/>
          </a:xfrm>
          <a:prstGeom prst="roundRect">
            <a:avLst/>
          </a:prstGeom>
          <a:solidFill>
            <a:srgbClr val="FF0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defRPr/>
            </a:pPr>
            <a:r>
              <a:rPr lang="en-US" sz="3200" b="1" dirty="0">
                <a:solidFill>
                  <a:prstClr val="white"/>
                </a:solidFill>
                <a:latin typeface="Times New Roman" panose="02020603050405020304" pitchFamily="18" charset="0"/>
                <a:ea typeface="微软雅黑"/>
                <a:cs typeface="Times New Roman" panose="02020603050405020304" pitchFamily="18" charset="0"/>
              </a:rPr>
              <a:t>D. </a:t>
            </a:r>
            <a:r>
              <a:rPr lang="en-US" sz="3200" b="1" dirty="0" err="1"/>
              <a:t>Kém</a:t>
            </a:r>
            <a:endParaRPr lang="en-US" sz="3200" b="1" dirty="0"/>
          </a:p>
        </p:txBody>
      </p:sp>
      <p:pic>
        <p:nvPicPr>
          <p:cNvPr id="18"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021920" y="5897746"/>
            <a:ext cx="2651615" cy="69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28109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4"/>
                                        </p:tgtEl>
                                      </p:cBhvr>
                                    </p:animEffect>
                                    <p:animScale>
                                      <p:cBhvr>
                                        <p:cTn id="42" dur="250" autoRev="1" fill="hold"/>
                                        <p:tgtEl>
                                          <p:spTgt spid="14"/>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grpId="0" nodeType="clickEffect">
                                  <p:stCondLst>
                                    <p:cond delay="0"/>
                                  </p:stCondLst>
                                  <p:childTnLst>
                                    <p:anim calcmode="lin" valueType="num">
                                      <p:cBhvr>
                                        <p:cTn id="47" dur="500"/>
                                        <p:tgtEl>
                                          <p:spTgt spid="15"/>
                                        </p:tgtEl>
                                        <p:attrNameLst>
                                          <p:attrName>ppt_w</p:attrName>
                                        </p:attrNameLst>
                                      </p:cBhvr>
                                      <p:tavLst>
                                        <p:tav tm="0">
                                          <p:val>
                                            <p:strVal val="ppt_w"/>
                                          </p:val>
                                        </p:tav>
                                        <p:tav tm="100000">
                                          <p:val>
                                            <p:fltVal val="0"/>
                                          </p:val>
                                        </p:tav>
                                      </p:tavLst>
                                    </p:anim>
                                    <p:anim calcmode="lin" valueType="num">
                                      <p:cBhvr>
                                        <p:cTn id="48" dur="500"/>
                                        <p:tgtEl>
                                          <p:spTgt spid="15"/>
                                        </p:tgtEl>
                                        <p:attrNameLst>
                                          <p:attrName>ppt_h</p:attrName>
                                        </p:attrNameLst>
                                      </p:cBhvr>
                                      <p:tavLst>
                                        <p:tav tm="0">
                                          <p:val>
                                            <p:strVal val="ppt_h"/>
                                          </p:val>
                                        </p:tav>
                                        <p:tav tm="100000">
                                          <p:val>
                                            <p:fltVal val="0"/>
                                          </p:val>
                                        </p:tav>
                                      </p:tavLst>
                                    </p:anim>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16"/>
                                        </p:tgtEl>
                                        <p:attrNameLst>
                                          <p:attrName>ppt_w</p:attrName>
                                        </p:attrNameLst>
                                      </p:cBhvr>
                                      <p:tavLst>
                                        <p:tav tm="0">
                                          <p:val>
                                            <p:strVal val="ppt_w"/>
                                          </p:val>
                                        </p:tav>
                                        <p:tav tm="100000">
                                          <p:val>
                                            <p:fltVal val="0"/>
                                          </p:val>
                                        </p:tav>
                                      </p:tavLst>
                                    </p:anim>
                                    <p:anim calcmode="lin" valueType="num">
                                      <p:cBhvr>
                                        <p:cTn id="56" dur="500"/>
                                        <p:tgtEl>
                                          <p:spTgt spid="16"/>
                                        </p:tgtEl>
                                        <p:attrNameLst>
                                          <p:attrName>ppt_h</p:attrName>
                                        </p:attrNameLst>
                                      </p:cBhvr>
                                      <p:tavLst>
                                        <p:tav tm="0">
                                          <p:val>
                                            <p:strVal val="ppt_h"/>
                                          </p:val>
                                        </p:tav>
                                        <p:tav tm="100000">
                                          <p:val>
                                            <p:fltVal val="0"/>
                                          </p:val>
                                        </p:tav>
                                      </p:tavLst>
                                    </p:anim>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grpId="0" nodeType="clickEffect">
                                  <p:stCondLst>
                                    <p:cond delay="0"/>
                                  </p:stCondLst>
                                  <p:childTnLst>
                                    <p:anim calcmode="lin" valueType="num">
                                      <p:cBhvr>
                                        <p:cTn id="63" dur="500"/>
                                        <p:tgtEl>
                                          <p:spTgt spid="17"/>
                                        </p:tgtEl>
                                        <p:attrNameLst>
                                          <p:attrName>ppt_w</p:attrName>
                                        </p:attrNameLst>
                                      </p:cBhvr>
                                      <p:tavLst>
                                        <p:tav tm="0">
                                          <p:val>
                                            <p:strVal val="ppt_w"/>
                                          </p:val>
                                        </p:tav>
                                        <p:tav tm="100000">
                                          <p:val>
                                            <p:fltVal val="0"/>
                                          </p:val>
                                        </p:tav>
                                      </p:tavLst>
                                    </p:anim>
                                    <p:anim calcmode="lin" valueType="num">
                                      <p:cBhvr>
                                        <p:cTn id="64" dur="500"/>
                                        <p:tgtEl>
                                          <p:spTgt spid="17"/>
                                        </p:tgtEl>
                                        <p:attrNameLst>
                                          <p:attrName>ppt_h</p:attrName>
                                        </p:attrNameLst>
                                      </p:cBhvr>
                                      <p:tavLst>
                                        <p:tav tm="0">
                                          <p:val>
                                            <p:strVal val="ppt_h"/>
                                          </p:val>
                                        </p:tav>
                                        <p:tav tm="100000">
                                          <p:val>
                                            <p:fltVal val="0"/>
                                          </p:val>
                                        </p:tav>
                                      </p:tavLst>
                                    </p:anim>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7"/>
                  </p:tgtEl>
                </p:cond>
              </p:nextCondLst>
            </p:seq>
          </p:childTnLst>
        </p:cTn>
      </p:par>
    </p:tnLst>
    <p:bldLst>
      <p:bldP spid="12" grpId="0"/>
      <p:bldP spid="14" grpId="0" animBg="1"/>
      <p:bldP spid="15" grpId="0" animBg="1"/>
      <p:bldP spid="16"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E5146-55FD-5D36-3906-224E76B9D25E}"/>
              </a:ext>
            </a:extLst>
          </p:cNvPr>
          <p:cNvSpPr>
            <a:spLocks noGrp="1"/>
          </p:cNvSpPr>
          <p:nvPr>
            <p:ph type="title"/>
          </p:nvPr>
        </p:nvSpPr>
        <p:spPr>
          <a:xfrm>
            <a:off x="640424" y="1042885"/>
            <a:ext cx="3366496" cy="806463"/>
          </a:xfrm>
        </p:spPr>
        <p:txBody>
          <a:bodyPr/>
          <a:lstStyle/>
          <a:p>
            <a:r>
              <a:rPr lang="en-US" sz="2800" dirty="0"/>
              <a:t/>
            </a:r>
            <a:br>
              <a:rPr lang="en-US" sz="2800" dirty="0"/>
            </a:br>
            <a:r>
              <a:rPr lang="en-US" sz="2800" dirty="0"/>
              <a:t/>
            </a:r>
            <a:br>
              <a:rPr lang="en-US" sz="2800" dirty="0"/>
            </a:br>
            <a:r>
              <a:rPr lang="en-US" sz="3600" dirty="0">
                <a:solidFill>
                  <a:srgbClr val="FF0000"/>
                </a:solidFill>
              </a:rPr>
              <a:t>IV, VẬN DỤNG</a:t>
            </a:r>
          </a:p>
        </p:txBody>
      </p:sp>
      <p:pic>
        <p:nvPicPr>
          <p:cNvPr id="5" name="Picture 4">
            <a:extLst>
              <a:ext uri="{FF2B5EF4-FFF2-40B4-BE49-F238E27FC236}">
                <a16:creationId xmlns:a16="http://schemas.microsoft.com/office/drawing/2014/main" id="{3A562C56-CF25-977F-D0DF-17F46020DDE1}"/>
              </a:ext>
            </a:extLst>
          </p:cNvPr>
          <p:cNvPicPr>
            <a:picLocks noChangeAspect="1"/>
          </p:cNvPicPr>
          <p:nvPr/>
        </p:nvPicPr>
        <p:blipFill>
          <a:blip r:embed="rId2"/>
          <a:stretch>
            <a:fillRect/>
          </a:stretch>
        </p:blipFill>
        <p:spPr>
          <a:xfrm>
            <a:off x="2105187" y="3306351"/>
            <a:ext cx="2845804" cy="3685213"/>
          </a:xfrm>
          <a:prstGeom prst="rect">
            <a:avLst/>
          </a:prstGeom>
        </p:spPr>
      </p:pic>
      <p:sp>
        <p:nvSpPr>
          <p:cNvPr id="6" name="Speech Bubble: Oval 5">
            <a:extLst>
              <a:ext uri="{FF2B5EF4-FFF2-40B4-BE49-F238E27FC236}">
                <a16:creationId xmlns:a16="http://schemas.microsoft.com/office/drawing/2014/main" id="{13C4B1A7-DE38-2F75-3DD5-B080118A1F4F}"/>
              </a:ext>
            </a:extLst>
          </p:cNvPr>
          <p:cNvSpPr/>
          <p:nvPr/>
        </p:nvSpPr>
        <p:spPr>
          <a:xfrm>
            <a:off x="4006920" y="770563"/>
            <a:ext cx="7544656" cy="3236359"/>
          </a:xfrm>
          <a:prstGeom prst="wedgeEllipseCallout">
            <a:avLst>
              <a:gd name="adj1" fmla="val -31275"/>
              <a:gd name="adj2" fmla="val 6472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200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Chí Minh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矩形 14">
            <a:extLst>
              <a:ext uri="{FF2B5EF4-FFF2-40B4-BE49-F238E27FC236}">
                <a16:creationId xmlns:a16="http://schemas.microsoft.com/office/drawing/2014/main" id="{2F7F25DB-5C37-3A2F-0381-BFCA1B3D6BFA}"/>
              </a:ext>
            </a:extLst>
          </p:cNvPr>
          <p:cNvSpPr/>
          <p:nvPr/>
        </p:nvSpPr>
        <p:spPr>
          <a:xfrm flipH="1">
            <a:off x="503434" y="-119165"/>
            <a:ext cx="1705510" cy="1162050"/>
          </a:xfrm>
          <a:prstGeom prst="rect">
            <a:avLst/>
          </a:prstGeom>
          <a:noFill/>
          <a:ln w="12700" cap="flat" cmpd="sng" algn="ctr">
            <a:noFill/>
            <a:prstDash val="solid"/>
            <a:miter lim="800000"/>
          </a:ln>
          <a:effectLst>
            <a:outerShdw blurRad="152400" dist="63500" dir="2700000" sx="101000" sy="101000" algn="tl" rotWithShape="0">
              <a:prstClr val="black">
                <a:alpha val="21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6600" b="1" i="0" u="none" strike="noStrike" kern="0" cap="none" spc="0" normalizeH="0" baseline="0" noProof="0" dirty="0">
                <a:ln>
                  <a:noFill/>
                </a:ln>
                <a:solidFill>
                  <a:srgbClr val="1E648B"/>
                </a:solidFill>
                <a:effectLst/>
                <a:uLnTx/>
                <a:uFillTx/>
                <a:latin typeface="Elsie" panose="02000000000000000000" charset="0"/>
                <a:ea typeface="Elsie" panose="02000000000000000000" charset="0"/>
                <a:cs typeface="+mn-ea"/>
                <a:sym typeface="字魂59号-创粗黑" panose="00000500000000000000" pitchFamily="2" charset="-122"/>
              </a:rPr>
              <a:t>04</a:t>
            </a:r>
            <a:endParaRPr kumimoji="0" lang="zh-CN" altLang="en-US" sz="6600" b="1" i="0" u="none" strike="noStrike" kern="0" cap="none" spc="0" normalizeH="0" baseline="0" noProof="0" dirty="0">
              <a:ln>
                <a:noFill/>
              </a:ln>
              <a:solidFill>
                <a:srgbClr val="1E648B"/>
              </a:solidFill>
              <a:effectLst/>
              <a:uLnTx/>
              <a:uFillTx/>
              <a:latin typeface="Elsie" panose="02000000000000000000" charset="0"/>
              <a:ea typeface="Elsie" panose="02000000000000000000" charset="0"/>
              <a:cs typeface="+mn-ea"/>
              <a:sym typeface="字魂59号-创粗黑" panose="00000500000000000000" pitchFamily="2" charset="-122"/>
            </a:endParaRPr>
          </a:p>
        </p:txBody>
      </p:sp>
    </p:spTree>
    <p:extLst>
      <p:ext uri="{BB962C8B-B14F-4D97-AF65-F5344CB8AC3E}">
        <p14:creationId xmlns:p14="http://schemas.microsoft.com/office/powerpoint/2010/main" val="122475578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429EE-2E31-266D-CF22-45A31BAB2AB6}"/>
              </a:ext>
            </a:extLst>
          </p:cNvPr>
          <p:cNvSpPr>
            <a:spLocks noGrp="1"/>
          </p:cNvSpPr>
          <p:nvPr>
            <p:ph type="title"/>
          </p:nvPr>
        </p:nvSpPr>
        <p:spPr>
          <a:xfrm>
            <a:off x="609601" y="336282"/>
            <a:ext cx="10972800" cy="1235664"/>
          </a:xfrm>
        </p:spPr>
        <p:txBody>
          <a:bodyPr/>
          <a:lstStyle/>
          <a:p>
            <a:endParaRPr lang="en-US" b="1" dirty="0"/>
          </a:p>
        </p:txBody>
      </p:sp>
      <p:sp>
        <p:nvSpPr>
          <p:cNvPr id="3" name="Content Placeholder 2">
            <a:extLst>
              <a:ext uri="{FF2B5EF4-FFF2-40B4-BE49-F238E27FC236}">
                <a16:creationId xmlns:a16="http://schemas.microsoft.com/office/drawing/2014/main" id="{CCC05179-D782-4B8E-1785-EFBC187BB79C}"/>
              </a:ext>
            </a:extLst>
          </p:cNvPr>
          <p:cNvSpPr>
            <a:spLocks noGrp="1"/>
          </p:cNvSpPr>
          <p:nvPr>
            <p:ph idx="1"/>
          </p:nvPr>
        </p:nvSpPr>
        <p:spPr>
          <a:xfrm>
            <a:off x="609601" y="1910993"/>
            <a:ext cx="10972800" cy="4215172"/>
          </a:xfrm>
        </p:spPr>
        <p:txBody>
          <a:bodyPr/>
          <a:lstStyle/>
          <a:p>
            <a:r>
              <a:rPr lang="en-US" dirty="0"/>
              <a:t>1. </a:t>
            </a:r>
            <a:r>
              <a:rPr lang="en-US" dirty="0" err="1"/>
              <a:t>Học</a:t>
            </a:r>
            <a:r>
              <a:rPr lang="en-US" dirty="0"/>
              <a:t> </a:t>
            </a:r>
            <a:r>
              <a:rPr lang="en-US" dirty="0" err="1"/>
              <a:t>sinh</a:t>
            </a:r>
            <a:r>
              <a:rPr lang="en-US" dirty="0"/>
              <a:t> </a:t>
            </a:r>
            <a:r>
              <a:rPr lang="en-US" dirty="0" err="1"/>
              <a:t>đọc</a:t>
            </a:r>
            <a:r>
              <a:rPr lang="en-US" dirty="0"/>
              <a:t> </a:t>
            </a:r>
            <a:r>
              <a:rPr lang="en-US" dirty="0" err="1"/>
              <a:t>thêm</a:t>
            </a:r>
            <a:r>
              <a:rPr lang="en-US" dirty="0"/>
              <a:t> </a:t>
            </a:r>
            <a:r>
              <a:rPr lang="en-US" dirty="0" err="1"/>
              <a:t>tư</a:t>
            </a:r>
            <a:r>
              <a:rPr lang="en-US" dirty="0"/>
              <a:t> </a:t>
            </a:r>
            <a:r>
              <a:rPr lang="en-US" dirty="0" err="1"/>
              <a:t>liệu</a:t>
            </a:r>
            <a:r>
              <a:rPr lang="en-US" dirty="0"/>
              <a:t> </a:t>
            </a:r>
            <a:r>
              <a:rPr lang="en-US" dirty="0" err="1"/>
              <a:t>lịch</a:t>
            </a:r>
            <a:r>
              <a:rPr lang="en-US" dirty="0"/>
              <a:t> </a:t>
            </a:r>
            <a:r>
              <a:rPr lang="en-US" dirty="0" err="1"/>
              <a:t>sử</a:t>
            </a:r>
            <a:r>
              <a:rPr lang="en-US" dirty="0"/>
              <a:t> </a:t>
            </a:r>
            <a:r>
              <a:rPr lang="en-US" dirty="0" err="1"/>
              <a:t>về</a:t>
            </a:r>
            <a:r>
              <a:rPr lang="en-US" dirty="0"/>
              <a:t> </a:t>
            </a:r>
            <a:r>
              <a:rPr lang="en-US" dirty="0" err="1"/>
              <a:t>cuộc</a:t>
            </a:r>
            <a:r>
              <a:rPr lang="en-US" dirty="0"/>
              <a:t> </a:t>
            </a:r>
            <a:r>
              <a:rPr lang="en-US" dirty="0" err="1"/>
              <a:t>đời</a:t>
            </a:r>
            <a:r>
              <a:rPr lang="en-US" dirty="0"/>
              <a:t> </a:t>
            </a:r>
            <a:r>
              <a:rPr lang="en-US" dirty="0" err="1"/>
              <a:t>và</a:t>
            </a:r>
            <a:r>
              <a:rPr lang="en-US" dirty="0"/>
              <a:t> </a:t>
            </a:r>
            <a:r>
              <a:rPr lang="en-US" dirty="0" err="1"/>
              <a:t>sự</a:t>
            </a:r>
            <a:r>
              <a:rPr lang="en-US" dirty="0"/>
              <a:t> </a:t>
            </a:r>
            <a:r>
              <a:rPr lang="en-US" dirty="0" err="1"/>
              <a:t>nghiệp</a:t>
            </a:r>
            <a:r>
              <a:rPr lang="en-US" dirty="0"/>
              <a:t> </a:t>
            </a:r>
            <a:r>
              <a:rPr lang="en-US" dirty="0" err="1"/>
              <a:t>của</a:t>
            </a:r>
            <a:r>
              <a:rPr lang="en-US" dirty="0"/>
              <a:t> </a:t>
            </a:r>
            <a:r>
              <a:rPr lang="en-US" dirty="0" err="1"/>
              <a:t>tác</a:t>
            </a:r>
            <a:r>
              <a:rPr lang="en-US" dirty="0"/>
              <a:t> </a:t>
            </a:r>
            <a:r>
              <a:rPr lang="en-US" dirty="0" err="1"/>
              <a:t>gia</a:t>
            </a:r>
            <a:r>
              <a:rPr lang="en-US" dirty="0"/>
              <a:t> </a:t>
            </a:r>
            <a:r>
              <a:rPr lang="en-US" dirty="0" err="1"/>
              <a:t>Nguyễn</a:t>
            </a:r>
            <a:r>
              <a:rPr lang="en-US" dirty="0"/>
              <a:t> </a:t>
            </a:r>
            <a:r>
              <a:rPr lang="en-US" dirty="0" err="1"/>
              <a:t>Ái</a:t>
            </a:r>
            <a:r>
              <a:rPr lang="en-US" dirty="0"/>
              <a:t> </a:t>
            </a:r>
            <a:r>
              <a:rPr lang="en-US" dirty="0" err="1"/>
              <a:t>Quốc</a:t>
            </a:r>
            <a:r>
              <a:rPr lang="en-US" dirty="0"/>
              <a:t> – </a:t>
            </a:r>
            <a:r>
              <a:rPr lang="en-US" dirty="0" err="1"/>
              <a:t>Hồ</a:t>
            </a:r>
            <a:r>
              <a:rPr lang="en-US" dirty="0"/>
              <a:t> Chí Minh.</a:t>
            </a:r>
          </a:p>
          <a:p>
            <a:r>
              <a:rPr lang="en-US" dirty="0"/>
              <a:t>2. </a:t>
            </a:r>
            <a:r>
              <a:rPr lang="en-US" dirty="0" err="1"/>
              <a:t>Chuẩn</a:t>
            </a:r>
            <a:r>
              <a:rPr lang="en-US" dirty="0"/>
              <a:t> </a:t>
            </a:r>
            <a:r>
              <a:rPr lang="en-US" dirty="0" err="1"/>
              <a:t>bị</a:t>
            </a:r>
            <a:r>
              <a:rPr lang="en-US" dirty="0"/>
              <a:t> </a:t>
            </a:r>
            <a:r>
              <a:rPr lang="en-US" dirty="0" err="1"/>
              <a:t>bài</a:t>
            </a:r>
            <a:r>
              <a:rPr lang="en-US" dirty="0"/>
              <a:t> </a:t>
            </a:r>
            <a:r>
              <a:rPr lang="en-US" dirty="0" err="1"/>
              <a:t>Tuyên</a:t>
            </a:r>
            <a:r>
              <a:rPr lang="en-US" dirty="0"/>
              <a:t> </a:t>
            </a:r>
            <a:r>
              <a:rPr lang="en-US" dirty="0" err="1"/>
              <a:t>ngôn</a:t>
            </a:r>
            <a:r>
              <a:rPr lang="en-US" dirty="0"/>
              <a:t> </a:t>
            </a:r>
            <a:r>
              <a:rPr lang="en-US" dirty="0" err="1"/>
              <a:t>độc</a:t>
            </a:r>
            <a:r>
              <a:rPr lang="en-US" dirty="0"/>
              <a:t> </a:t>
            </a:r>
            <a:r>
              <a:rPr lang="en-US" dirty="0" err="1"/>
              <a:t>lập</a:t>
            </a:r>
            <a:r>
              <a:rPr lang="en-US" dirty="0"/>
              <a:t> </a:t>
            </a:r>
            <a:r>
              <a:rPr lang="en-US" dirty="0" err="1"/>
              <a:t>theo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trong</a:t>
            </a:r>
            <a:r>
              <a:rPr lang="en-US" dirty="0"/>
              <a:t> </a:t>
            </a:r>
            <a:r>
              <a:rPr lang="en-US" dirty="0" err="1"/>
              <a:t>sách</a:t>
            </a:r>
            <a:r>
              <a:rPr lang="en-US" dirty="0"/>
              <a:t> </a:t>
            </a:r>
            <a:r>
              <a:rPr lang="en-US" dirty="0" err="1"/>
              <a:t>giáo</a:t>
            </a:r>
            <a:r>
              <a:rPr lang="en-US" dirty="0"/>
              <a:t> khoa </a:t>
            </a:r>
            <a:r>
              <a:rPr lang="en-US" dirty="0" err="1"/>
              <a:t>trang</a:t>
            </a:r>
            <a:r>
              <a:rPr lang="en-US" dirty="0"/>
              <a:t> 12, 13.</a:t>
            </a:r>
          </a:p>
        </p:txBody>
      </p:sp>
      <p:sp>
        <p:nvSpPr>
          <p:cNvPr id="4" name="矩形 14">
            <a:extLst>
              <a:ext uri="{FF2B5EF4-FFF2-40B4-BE49-F238E27FC236}">
                <a16:creationId xmlns:a16="http://schemas.microsoft.com/office/drawing/2014/main" id="{93F50DF6-869B-E26F-628B-3ED2D9462653}"/>
              </a:ext>
            </a:extLst>
          </p:cNvPr>
          <p:cNvSpPr/>
          <p:nvPr/>
        </p:nvSpPr>
        <p:spPr>
          <a:xfrm flipH="1">
            <a:off x="904126" y="491831"/>
            <a:ext cx="9914562" cy="956825"/>
          </a:xfrm>
          <a:prstGeom prst="rect">
            <a:avLst/>
          </a:prstGeom>
          <a:noFill/>
          <a:ln w="12700" cap="flat" cmpd="sng" algn="ctr">
            <a:noFill/>
            <a:prstDash val="solid"/>
            <a:miter lim="800000"/>
          </a:ln>
          <a:effectLst>
            <a:outerShdw blurRad="152400" dist="63500" dir="2700000" sx="101000" sy="101000" algn="tl" rotWithShape="0">
              <a:prstClr val="black">
                <a:alpha val="21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6600" b="1" kern="0" dirty="0">
                <a:solidFill>
                  <a:srgbClr val="1E648B"/>
                </a:solidFill>
                <a:latin typeface="Elsie" panose="02000000000000000000" charset="0"/>
                <a:ea typeface="Elsie" panose="02000000000000000000" charset="0"/>
                <a:cs typeface="+mn-ea"/>
                <a:sym typeface="字魂59号-创粗黑" panose="00000500000000000000" pitchFamily="2" charset="-122"/>
              </a:rPr>
              <a:t>SAU GIỜ HỌC</a:t>
            </a:r>
            <a:endParaRPr kumimoji="0" lang="zh-CN" altLang="en-US" sz="6600" b="1" i="0" u="none" strike="noStrike" kern="0" cap="none" spc="0" normalizeH="0" baseline="0" noProof="0" dirty="0">
              <a:ln>
                <a:noFill/>
              </a:ln>
              <a:solidFill>
                <a:srgbClr val="1E648B"/>
              </a:solidFill>
              <a:effectLst/>
              <a:uLnTx/>
              <a:uFillTx/>
              <a:latin typeface="Elsie" panose="02000000000000000000" charset="0"/>
              <a:ea typeface="Elsie" panose="02000000000000000000" charset="0"/>
              <a:cs typeface="+mn-ea"/>
              <a:sym typeface="字魂59号-创粗黑" panose="00000500000000000000" pitchFamily="2" charset="-122"/>
            </a:endParaRPr>
          </a:p>
        </p:txBody>
      </p:sp>
    </p:spTree>
    <p:extLst>
      <p:ext uri="{BB962C8B-B14F-4D97-AF65-F5344CB8AC3E}">
        <p14:creationId xmlns:p14="http://schemas.microsoft.com/office/powerpoint/2010/main" val="40774002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52987"/>
            <a:ext cx="12192000" cy="6910799"/>
          </a:xfrm>
          <a:prstGeom prst="rect">
            <a:avLst/>
          </a:prstGeom>
        </p:spPr>
      </p:pic>
      <p:sp>
        <p:nvSpPr>
          <p:cNvPr id="10" name="TextBox 26"/>
          <p:cNvSpPr txBox="1"/>
          <p:nvPr/>
        </p:nvSpPr>
        <p:spPr>
          <a:xfrm>
            <a:off x="1328812" y="2814532"/>
            <a:ext cx="9534376" cy="1493037"/>
          </a:xfrm>
          <a:prstGeom prst="rect">
            <a:avLst/>
          </a:prstGeom>
          <a:noFill/>
        </p:spPr>
        <p:txBody>
          <a:bodyPr wrap="square" rtlCol="0">
            <a:spAutoFit/>
          </a:bodyPr>
          <a:lstStyle/>
          <a:p>
            <a:pPr algn="ctr" defTabSz="866943" fontAlgn="base">
              <a:spcBef>
                <a:spcPct val="0"/>
              </a:spcBef>
              <a:spcAft>
                <a:spcPct val="0"/>
              </a:spcAft>
            </a:pPr>
            <a:r>
              <a:rPr lang="en-US" altLang="zh-CN" sz="9102" b="1" dirty="0">
                <a:solidFill>
                  <a:srgbClr val="A4C073"/>
                </a:solidFill>
                <a:latin typeface="Elsie" panose="02000000000000000000" charset="0"/>
                <a:ea typeface="Elsie" panose="02000000000000000000" charset="0"/>
                <a:sym typeface="字魂59号-创粗黑" panose="00000500000000000000" pitchFamily="2" charset="-122"/>
              </a:rPr>
              <a:t>THANK YOU</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41D2B8D-512A-F58F-B4AD-AAB6FAC13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416" y="606175"/>
            <a:ext cx="9298111" cy="5774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401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3DA2C79-A647-2EFD-7B87-190B4B809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9563"/>
            <a:ext cx="12192000" cy="623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235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Đảng Cộng sản Việt Nam – Wikipedia tiếng Việt">
            <a:extLst>
              <a:ext uri="{FF2B5EF4-FFF2-40B4-BE49-F238E27FC236}">
                <a16:creationId xmlns:a16="http://schemas.microsoft.com/office/drawing/2014/main" id="{B73DFD5B-E4DD-02F7-AA02-C5EF71488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15" y="339047"/>
            <a:ext cx="10931703" cy="593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207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97A180C0-E600-8DB2-77EC-B982FE1E4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412" y="760288"/>
            <a:ext cx="9154276" cy="5599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1144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a:extLst>
              <a:ext uri="{FF2B5EF4-FFF2-40B4-BE49-F238E27FC236}">
                <a16:creationId xmlns:a16="http://schemas.microsoft.com/office/drawing/2014/main" id="{4C08235E-8111-9798-4A95-E61F403BE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962" y="616449"/>
            <a:ext cx="8260421" cy="591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007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9|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panose="020F0302020204030204"/>
        <a:ea typeface="张海山锐谐体"/>
        <a:cs typeface=""/>
      </a:majorFont>
      <a:minorFont>
        <a:latin typeface="Arial" panose="020F0502020204030204"/>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FD47F61A2AA8448CB09B12E7842274" ma:contentTypeVersion="8" ma:contentTypeDescription="Create a new document." ma:contentTypeScope="" ma:versionID="0c274adff04f9449be3fff34e99e2c58">
  <xsd:schema xmlns:xsd="http://www.w3.org/2001/XMLSchema" xmlns:xs="http://www.w3.org/2001/XMLSchema" xmlns:p="http://schemas.microsoft.com/office/2006/metadata/properties" xmlns:ns3="9744109f-c3a1-4a65-b47c-777f30f7cdc7" xmlns:ns4="85f784a9-7dce-422e-8403-9d81293b17af" targetNamespace="http://schemas.microsoft.com/office/2006/metadata/properties" ma:root="true" ma:fieldsID="3087698af34bb235a51f9eb857f62279" ns3:_="" ns4:_="">
    <xsd:import namespace="9744109f-c3a1-4a65-b47c-777f30f7cdc7"/>
    <xsd:import namespace="85f784a9-7dce-422e-8403-9d81293b17a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ObjectDetectorVersions" minOccurs="0"/>
                <xsd:element ref="ns4:MediaServiceSearchPropertie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44109f-c3a1-4a65-b47c-777f30f7cd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f784a9-7dce-422e-8403-9d81293b17a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F973EA-5A6A-4E86-A0CB-F03715B88CA3}">
  <ds:schemaRefs>
    <ds:schemaRef ds:uri="http://schemas.microsoft.com/sharepoint/v3/contenttype/forms"/>
  </ds:schemaRefs>
</ds:datastoreItem>
</file>

<file path=customXml/itemProps2.xml><?xml version="1.0" encoding="utf-8"?>
<ds:datastoreItem xmlns:ds="http://schemas.openxmlformats.org/officeDocument/2006/customXml" ds:itemID="{5766597F-4FD3-4077-A40A-72C37E9DA76C}">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terms/"/>
    <ds:schemaRef ds:uri="85f784a9-7dce-422e-8403-9d81293b17af"/>
    <ds:schemaRef ds:uri="http://schemas.microsoft.com/office/infopath/2007/PartnerControls"/>
    <ds:schemaRef ds:uri="9744109f-c3a1-4a65-b47c-777f30f7cdc7"/>
    <ds:schemaRef ds:uri="http://www.w3.org/XML/1998/namespace"/>
    <ds:schemaRef ds:uri="http://purl.org/dc/dcmitype/"/>
  </ds:schemaRefs>
</ds:datastoreItem>
</file>

<file path=customXml/itemProps3.xml><?xml version="1.0" encoding="utf-8"?>
<ds:datastoreItem xmlns:ds="http://schemas.openxmlformats.org/officeDocument/2006/customXml" ds:itemID="{699A17C3-41FE-4546-AF8E-85065235F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44109f-c3a1-4a65-b47c-777f30f7cdc7"/>
    <ds:schemaRef ds:uri="85f784a9-7dce-422e-8403-9d81293b17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2424</TotalTime>
  <Words>1786</Words>
  <Application>Microsoft Office PowerPoint</Application>
  <PresentationFormat>Widescreen</PresentationFormat>
  <Paragraphs>135</Paragraphs>
  <Slides>48</Slides>
  <Notes>8</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48</vt:i4>
      </vt:variant>
    </vt:vector>
  </HeadingPairs>
  <TitlesOfParts>
    <vt:vector size="74" baseType="lpstr">
      <vt:lpstr>Malgun Gothic</vt:lpstr>
      <vt:lpstr>微软雅黑</vt:lpstr>
      <vt:lpstr>宋体</vt:lpstr>
      <vt:lpstr>#9Slide04 Chonburi</vt:lpstr>
      <vt:lpstr>#9Slide07 SVNAdeline</vt:lpstr>
      <vt:lpstr>.VnTime</vt:lpstr>
      <vt:lpstr>.VnTimeH</vt:lpstr>
      <vt:lpstr>Arial</vt:lpstr>
      <vt:lpstr>AvantGarde-Demi</vt:lpstr>
      <vt:lpstr>Calibri</vt:lpstr>
      <vt:lpstr>Calibri Light</vt:lpstr>
      <vt:lpstr>等线</vt:lpstr>
      <vt:lpstr>Elsie</vt:lpstr>
      <vt:lpstr>Montserrat</vt:lpstr>
      <vt:lpstr>Montserrat Light</vt:lpstr>
      <vt:lpstr>Times New Roman</vt:lpstr>
      <vt:lpstr>字魂59号-创粗黑</vt:lpstr>
      <vt:lpstr>张海山锐谐体</vt:lpstr>
      <vt:lpstr>思源黑体 CN Bold</vt:lpstr>
      <vt:lpstr>方正卡通简体</vt:lpstr>
      <vt:lpstr>汉呈王天喜榜书</vt:lpstr>
      <vt:lpstr>Office Theme</vt:lpstr>
      <vt:lpstr>1_Office Theme</vt:lpstr>
      <vt:lpstr>8_Default Design</vt:lpstr>
      <vt:lpstr>自定义设计方案</vt:lpstr>
      <vt:lpstr>Office 主题</vt:lpstr>
      <vt:lpstr>PowerPoint Presentation</vt:lpstr>
      <vt:lpstr>KẾT CẤU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NGUYỄN ÁI QUỐC – HỒ CHÍ MINH CUỘC ĐỜI VÀ SỰ NGHIỆP</vt:lpstr>
      <vt:lpstr>MỤC TIÊU BÀI GIẢNG</vt:lpstr>
      <vt:lpstr>PowerPoint Presentation</vt:lpstr>
      <vt:lpstr>ĐỀ MỤC BÀI GIẢNG</vt:lpstr>
      <vt:lpstr>PHẦN I: KIẾN THỨC NGỮ VĂN</vt:lpstr>
      <vt:lpstr>2. Sức thuyết phục của văn nghị luận </vt:lpstr>
      <vt:lpstr>3. Biện pháp tu từ nói mỉa:</vt:lpstr>
      <vt:lpstr>PowerPoint Presentation</vt:lpstr>
      <vt:lpstr>PHẦN II: ĐỌC HIỂU VB1: NGUYỄN ÁI QUỐC – HỒ CHÍ MINH CUỘC ĐỜI VÀ SỰ NGHIỆP</vt:lpstr>
      <vt:lpstr>PowerPoint Presentation</vt:lpstr>
      <vt:lpstr>PowerPoint Presentation</vt:lpstr>
      <vt:lpstr>I. Hồ Chí Minh – Anh hùng dân tộc, Danh nhân văn hóa kiệt xuất.</vt:lpstr>
      <vt:lpstr>PowerPoint Presentation</vt:lpstr>
      <vt:lpstr>2. Hồ Chí Minh – Danh nhân văn hóa kiệt xuất </vt:lpstr>
      <vt:lpstr>- Quan điểm nghệ thuật: </vt:lpstr>
      <vt:lpstr>II. Hồ Chí Minh – nhà thơ lớn</vt:lpstr>
      <vt:lpstr>PowerPoint Presentation</vt:lpstr>
      <vt:lpstr>PowerPoint Presentation</vt:lpstr>
      <vt:lpstr>* Văn nghị luận </vt:lpstr>
      <vt:lpstr>PowerPoint Presentation</vt:lpstr>
      <vt:lpstr>PowerPoint Presentation</vt:lpstr>
      <vt:lpstr>* Truyện và kí</vt:lpstr>
      <vt:lpstr>- Nghệ thuật: truyện ngắn của NAQ rất cô đọng, tình huống độc đáo, cốt truyện sáng tạo, có sựu quan sát tinh tường, trí tưởng tượng phong phú, lời văn linh hoạt, hóm hỉnh, sắc sảo. </vt:lpstr>
      <vt:lpstr>* Thơ ca </vt:lpstr>
      <vt:lpstr>PowerPoint Presentation</vt:lpstr>
      <vt:lpstr>       2. Một phong cách nghệ thuật đa dạng mà thống nhất.</vt:lpstr>
      <vt:lpstr>PowerPoint Presentation</vt:lpstr>
      <vt:lpstr>III. Tổng kết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IV, VẬN DỤNG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GV Cúc Trần Thị</dc:creator>
  <cp:lastModifiedBy>HONGVAN</cp:lastModifiedBy>
  <cp:revision>38</cp:revision>
  <dcterms:created xsi:type="dcterms:W3CDTF">2024-07-18T09:01:09Z</dcterms:created>
  <dcterms:modified xsi:type="dcterms:W3CDTF">2024-07-29T14:34:18Z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0x01010008FD47F61A2AA8448CB09B12E7842274</vt:lpwstr>
  </property>
</Properties>
</file>