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mp4" ContentType="video/mp4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</p:sldMasterIdLst>
  <p:notesMasterIdLst>
    <p:notesMasterId r:id="rId49"/>
  </p:notesMasterIdLst>
  <p:sldIdLst>
    <p:sldId id="257" r:id="rId5"/>
    <p:sldId id="334" r:id="rId6"/>
    <p:sldId id="402" r:id="rId7"/>
    <p:sldId id="404" r:id="rId8"/>
    <p:sldId id="386" r:id="rId9"/>
    <p:sldId id="387" r:id="rId10"/>
    <p:sldId id="263" r:id="rId11"/>
    <p:sldId id="389" r:id="rId12"/>
    <p:sldId id="388" r:id="rId13"/>
    <p:sldId id="390" r:id="rId14"/>
    <p:sldId id="366" r:id="rId15"/>
    <p:sldId id="391" r:id="rId16"/>
    <p:sldId id="330" r:id="rId17"/>
    <p:sldId id="393" r:id="rId18"/>
    <p:sldId id="392" r:id="rId19"/>
    <p:sldId id="394" r:id="rId20"/>
    <p:sldId id="396" r:id="rId21"/>
    <p:sldId id="398" r:id="rId22"/>
    <p:sldId id="399" r:id="rId23"/>
    <p:sldId id="400" r:id="rId24"/>
    <p:sldId id="356" r:id="rId25"/>
    <p:sldId id="546" r:id="rId26"/>
    <p:sldId id="401" r:id="rId27"/>
    <p:sldId id="525" r:id="rId28"/>
    <p:sldId id="526" r:id="rId29"/>
    <p:sldId id="527" r:id="rId30"/>
    <p:sldId id="528" r:id="rId31"/>
    <p:sldId id="529" r:id="rId32"/>
    <p:sldId id="530" r:id="rId33"/>
    <p:sldId id="531" r:id="rId34"/>
    <p:sldId id="547" r:id="rId35"/>
    <p:sldId id="532" r:id="rId36"/>
    <p:sldId id="284" r:id="rId37"/>
    <p:sldId id="548" r:id="rId38"/>
    <p:sldId id="553" r:id="rId39"/>
    <p:sldId id="549" r:id="rId40"/>
    <p:sldId id="550" r:id="rId41"/>
    <p:sldId id="551" r:id="rId42"/>
    <p:sldId id="554" r:id="rId43"/>
    <p:sldId id="555" r:id="rId44"/>
    <p:sldId id="310" r:id="rId45"/>
    <p:sldId id="311" r:id="rId46"/>
    <p:sldId id="312" r:id="rId47"/>
    <p:sldId id="31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ương Thu Nguyễn" initials="HTN" lastIdx="1" clrIdx="0">
    <p:extLst>
      <p:ext uri="{19B8F6BF-5375-455C-9EA6-DF929625EA0E}">
        <p15:presenceInfo xmlns:p15="http://schemas.microsoft.com/office/powerpoint/2012/main" userId="d174b3d8663800c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ương Thu Nguyễn" userId="d174b3d8663800cf" providerId="LiveId" clId="{2B409AAE-7AD3-47C1-AD8D-471CE40BF701}"/>
    <pc:docChg chg="undo custSel delSld modSld delMainMaster">
      <pc:chgData name="Hương Thu Nguyễn" userId="d174b3d8663800cf" providerId="LiveId" clId="{2B409AAE-7AD3-47C1-AD8D-471CE40BF701}" dt="2024-07-24T10:19:53.616" v="6057" actId="14100"/>
      <pc:docMkLst>
        <pc:docMk/>
      </pc:docMkLst>
      <pc:sldChg chg="addSp delSp modSp mod">
        <pc:chgData name="Hương Thu Nguyễn" userId="d174b3d8663800cf" providerId="LiveId" clId="{2B409AAE-7AD3-47C1-AD8D-471CE40BF701}" dt="2024-07-24T08:38:54.046" v="79" actId="1076"/>
        <pc:sldMkLst>
          <pc:docMk/>
          <pc:sldMk cId="2052366346" sldId="257"/>
        </pc:sldMkLst>
        <pc:spChg chg="del mod">
          <ac:chgData name="Hương Thu Nguyễn" userId="d174b3d8663800cf" providerId="LiveId" clId="{2B409AAE-7AD3-47C1-AD8D-471CE40BF701}" dt="2024-07-24T08:37:09.022" v="9" actId="21"/>
          <ac:spMkLst>
            <pc:docMk/>
            <pc:sldMk cId="2052366346" sldId="257"/>
            <ac:spMk id="2" creationId="{00000000-0000-0000-0000-000000000000}"/>
          </ac:spMkLst>
        </pc:spChg>
        <pc:spChg chg="add mod">
          <ac:chgData name="Hương Thu Nguyễn" userId="d174b3d8663800cf" providerId="LiveId" clId="{2B409AAE-7AD3-47C1-AD8D-471CE40BF701}" dt="2024-07-24T08:38:54.046" v="79" actId="1076"/>
          <ac:spMkLst>
            <pc:docMk/>
            <pc:sldMk cId="2052366346" sldId="257"/>
            <ac:spMk id="6" creationId="{71D773F8-95B3-B549-49A0-FDF688E9C5DE}"/>
          </ac:spMkLst>
        </pc:spChg>
        <pc:picChg chg="add mod">
          <ac:chgData name="Hương Thu Nguyễn" userId="d174b3d8663800cf" providerId="LiveId" clId="{2B409AAE-7AD3-47C1-AD8D-471CE40BF701}" dt="2024-07-24T08:38:42.952" v="78" actId="14100"/>
          <ac:picMkLst>
            <pc:docMk/>
            <pc:sldMk cId="2052366346" sldId="257"/>
            <ac:picMk id="3" creationId="{9C572366-23E6-B097-86A3-61465B140215}"/>
          </ac:picMkLst>
        </pc:picChg>
        <pc:picChg chg="del mod">
          <ac:chgData name="Hương Thu Nguyễn" userId="d174b3d8663800cf" providerId="LiveId" clId="{2B409AAE-7AD3-47C1-AD8D-471CE40BF701}" dt="2024-07-24T08:36:37.266" v="2" actId="21"/>
          <ac:picMkLst>
            <pc:docMk/>
            <pc:sldMk cId="2052366346" sldId="257"/>
            <ac:picMk id="5" creationId="{00000000-0000-0000-0000-000000000000}"/>
          </ac:picMkLst>
        </pc:picChg>
      </pc:sldChg>
      <pc:sldChg chg="del">
        <pc:chgData name="Hương Thu Nguyễn" userId="d174b3d8663800cf" providerId="LiveId" clId="{2B409AAE-7AD3-47C1-AD8D-471CE40BF701}" dt="2024-07-24T09:00:59.581" v="1067" actId="2696"/>
        <pc:sldMkLst>
          <pc:docMk/>
          <pc:sldMk cId="2095831153" sldId="259"/>
        </pc:sldMkLst>
      </pc:sldChg>
      <pc:sldChg chg="del">
        <pc:chgData name="Hương Thu Nguyễn" userId="d174b3d8663800cf" providerId="LiveId" clId="{2B409AAE-7AD3-47C1-AD8D-471CE40BF701}" dt="2024-07-24T09:00:57.021" v="1066" actId="2696"/>
        <pc:sldMkLst>
          <pc:docMk/>
          <pc:sldMk cId="4071351166" sldId="260"/>
        </pc:sldMkLst>
      </pc:sldChg>
      <pc:sldChg chg="del">
        <pc:chgData name="Hương Thu Nguyễn" userId="d174b3d8663800cf" providerId="LiveId" clId="{2B409AAE-7AD3-47C1-AD8D-471CE40BF701}" dt="2024-07-24T09:01:07.997" v="1069" actId="2696"/>
        <pc:sldMkLst>
          <pc:docMk/>
          <pc:sldMk cId="2776677530" sldId="261"/>
        </pc:sldMkLst>
      </pc:sldChg>
      <pc:sldChg chg="del">
        <pc:chgData name="Hương Thu Nguyễn" userId="d174b3d8663800cf" providerId="LiveId" clId="{2B409AAE-7AD3-47C1-AD8D-471CE40BF701}" dt="2024-07-24T09:20:39.578" v="2147" actId="2696"/>
        <pc:sldMkLst>
          <pc:docMk/>
          <pc:sldMk cId="2615816312" sldId="262"/>
        </pc:sldMkLst>
      </pc:sldChg>
      <pc:sldChg chg="modSp mod modAnim">
        <pc:chgData name="Hương Thu Nguyễn" userId="d174b3d8663800cf" providerId="LiveId" clId="{2B409AAE-7AD3-47C1-AD8D-471CE40BF701}" dt="2024-07-24T08:49:12.997" v="773" actId="20577"/>
        <pc:sldMkLst>
          <pc:docMk/>
          <pc:sldMk cId="326630949" sldId="263"/>
        </pc:sldMkLst>
        <pc:spChg chg="mod">
          <ac:chgData name="Hương Thu Nguyễn" userId="d174b3d8663800cf" providerId="LiveId" clId="{2B409AAE-7AD3-47C1-AD8D-471CE40BF701}" dt="2024-07-24T08:47:18.501" v="666" actId="20577"/>
          <ac:spMkLst>
            <pc:docMk/>
            <pc:sldMk cId="326630949" sldId="263"/>
            <ac:spMk id="12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7:48.336" v="696" actId="20577"/>
          <ac:spMkLst>
            <pc:docMk/>
            <pc:sldMk cId="326630949" sldId="263"/>
            <ac:spMk id="16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9:09.343" v="770" actId="20577"/>
          <ac:spMkLst>
            <pc:docMk/>
            <pc:sldMk cId="326630949" sldId="263"/>
            <ac:spMk id="20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9:12.997" v="773" actId="20577"/>
          <ac:spMkLst>
            <pc:docMk/>
            <pc:sldMk cId="326630949" sldId="263"/>
            <ac:spMk id="24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7:28.234" v="677" actId="20577"/>
          <ac:spMkLst>
            <pc:docMk/>
            <pc:sldMk cId="326630949" sldId="263"/>
            <ac:spMk id="27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7:41.905" v="689" actId="20577"/>
          <ac:spMkLst>
            <pc:docMk/>
            <pc:sldMk cId="326630949" sldId="263"/>
            <ac:spMk id="30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8:47.071" v="746" actId="20577"/>
          <ac:spMkLst>
            <pc:docMk/>
            <pc:sldMk cId="326630949" sldId="263"/>
            <ac:spMk id="33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8:55.925" v="766" actId="20577"/>
          <ac:spMkLst>
            <pc:docMk/>
            <pc:sldMk cId="326630949" sldId="263"/>
            <ac:spMk id="36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6:42.710" v="664" actId="1076"/>
          <ac:spMkLst>
            <pc:docMk/>
            <pc:sldMk cId="326630949" sldId="263"/>
            <ac:spMk id="40" creationId="{00000000-0000-0000-0000-000000000000}"/>
          </ac:spMkLst>
        </pc:spChg>
        <pc:grpChg chg="mod">
          <ac:chgData name="Hương Thu Nguyễn" userId="d174b3d8663800cf" providerId="LiveId" clId="{2B409AAE-7AD3-47C1-AD8D-471CE40BF701}" dt="2024-07-24T08:46:37.360" v="663" actId="1076"/>
          <ac:grpSpMkLst>
            <pc:docMk/>
            <pc:sldMk cId="326630949" sldId="263"/>
            <ac:grpSpMk id="37" creationId="{00000000-0000-0000-0000-000000000000}"/>
          </ac:grpSpMkLst>
        </pc:grpChg>
      </pc:sldChg>
      <pc:sldChg chg="modSp del mod setBg">
        <pc:chgData name="Hương Thu Nguyễn" userId="d174b3d8663800cf" providerId="LiveId" clId="{2B409AAE-7AD3-47C1-AD8D-471CE40BF701}" dt="2024-07-24T09:53:56.459" v="4027"/>
        <pc:sldMkLst>
          <pc:docMk/>
          <pc:sldMk cId="43831803" sldId="264"/>
        </pc:sldMkLst>
        <pc:grpChg chg="mod">
          <ac:chgData name="Hương Thu Nguyễn" userId="d174b3d8663800cf" providerId="LiveId" clId="{2B409AAE-7AD3-47C1-AD8D-471CE40BF701}" dt="2024-07-24T09:53:56.003" v="4026" actId="1076"/>
          <ac:grpSpMkLst>
            <pc:docMk/>
            <pc:sldMk cId="43831803" sldId="264"/>
            <ac:grpSpMk id="8" creationId="{0B7E39F0-43E4-897B-75EC-EBD2150C646A}"/>
          </ac:grpSpMkLst>
        </pc:grpChg>
      </pc:sldChg>
      <pc:sldChg chg="del">
        <pc:chgData name="Hương Thu Nguyễn" userId="d174b3d8663800cf" providerId="LiveId" clId="{2B409AAE-7AD3-47C1-AD8D-471CE40BF701}" dt="2024-07-24T09:20:27.609" v="2144" actId="2696"/>
        <pc:sldMkLst>
          <pc:docMk/>
          <pc:sldMk cId="462047694" sldId="265"/>
        </pc:sldMkLst>
      </pc:sldChg>
      <pc:sldChg chg="del">
        <pc:chgData name="Hương Thu Nguyễn" userId="d174b3d8663800cf" providerId="LiveId" clId="{2B409AAE-7AD3-47C1-AD8D-471CE40BF701}" dt="2024-07-24T09:20:21.771" v="2142" actId="2696"/>
        <pc:sldMkLst>
          <pc:docMk/>
          <pc:sldMk cId="1502201391" sldId="267"/>
        </pc:sldMkLst>
      </pc:sldChg>
      <pc:sldChg chg="del">
        <pc:chgData name="Hương Thu Nguyễn" userId="d174b3d8663800cf" providerId="LiveId" clId="{2B409AAE-7AD3-47C1-AD8D-471CE40BF701}" dt="2024-07-24T09:38:50.947" v="3639" actId="2696"/>
        <pc:sldMkLst>
          <pc:docMk/>
          <pc:sldMk cId="817583556" sldId="268"/>
        </pc:sldMkLst>
      </pc:sldChg>
      <pc:sldChg chg="del">
        <pc:chgData name="Hương Thu Nguyễn" userId="d174b3d8663800cf" providerId="LiveId" clId="{2B409AAE-7AD3-47C1-AD8D-471CE40BF701}" dt="2024-07-24T09:20:32.837" v="2146" actId="2696"/>
        <pc:sldMkLst>
          <pc:docMk/>
          <pc:sldMk cId="490582089" sldId="270"/>
        </pc:sldMkLst>
      </pc:sldChg>
      <pc:sldChg chg="del">
        <pc:chgData name="Hương Thu Nguyễn" userId="d174b3d8663800cf" providerId="LiveId" clId="{2B409AAE-7AD3-47C1-AD8D-471CE40BF701}" dt="2024-07-24T09:38:58.510" v="3640" actId="2696"/>
        <pc:sldMkLst>
          <pc:docMk/>
          <pc:sldMk cId="1318006280" sldId="271"/>
        </pc:sldMkLst>
      </pc:sldChg>
      <pc:sldChg chg="modSp del mod">
        <pc:chgData name="Hương Thu Nguyễn" userId="d174b3d8663800cf" providerId="LiveId" clId="{2B409AAE-7AD3-47C1-AD8D-471CE40BF701}" dt="2024-07-24T09:49:55.886" v="4018" actId="2696"/>
        <pc:sldMkLst>
          <pc:docMk/>
          <pc:sldMk cId="1858518067" sldId="278"/>
        </pc:sldMkLst>
        <pc:spChg chg="mod">
          <ac:chgData name="Hương Thu Nguyễn" userId="d174b3d8663800cf" providerId="LiveId" clId="{2B409AAE-7AD3-47C1-AD8D-471CE40BF701}" dt="2024-07-24T09:45:24.664" v="3954" actId="20577"/>
          <ac:spMkLst>
            <pc:docMk/>
            <pc:sldMk cId="1858518067" sldId="278"/>
            <ac:spMk id="7" creationId="{00000000-0000-0000-0000-000000000000}"/>
          </ac:spMkLst>
        </pc:spChg>
      </pc:sldChg>
      <pc:sldChg chg="del">
        <pc:chgData name="Hương Thu Nguyễn" userId="d174b3d8663800cf" providerId="LiveId" clId="{2B409AAE-7AD3-47C1-AD8D-471CE40BF701}" dt="2024-07-24T09:01:02.914" v="1068" actId="2696"/>
        <pc:sldMkLst>
          <pc:docMk/>
          <pc:sldMk cId="2395909726" sldId="320"/>
        </pc:sldMkLst>
      </pc:sldChg>
      <pc:sldChg chg="del">
        <pc:chgData name="Hương Thu Nguyễn" userId="d174b3d8663800cf" providerId="LiveId" clId="{2B409AAE-7AD3-47C1-AD8D-471CE40BF701}" dt="2024-07-24T09:17:50.545" v="2126" actId="2696"/>
        <pc:sldMkLst>
          <pc:docMk/>
          <pc:sldMk cId="2663734446" sldId="321"/>
        </pc:sldMkLst>
      </pc:sldChg>
      <pc:sldChg chg="del">
        <pc:chgData name="Hương Thu Nguyễn" userId="d174b3d8663800cf" providerId="LiveId" clId="{2B409AAE-7AD3-47C1-AD8D-471CE40BF701}" dt="2024-07-24T09:35:21.494" v="3623" actId="2696"/>
        <pc:sldMkLst>
          <pc:docMk/>
          <pc:sldMk cId="3916628566" sldId="322"/>
        </pc:sldMkLst>
      </pc:sldChg>
      <pc:sldChg chg="delSp del mod delAnim">
        <pc:chgData name="Hương Thu Nguyễn" userId="d174b3d8663800cf" providerId="LiveId" clId="{2B409AAE-7AD3-47C1-AD8D-471CE40BF701}" dt="2024-07-24T09:17:55.219" v="2127" actId="2696"/>
        <pc:sldMkLst>
          <pc:docMk/>
          <pc:sldMk cId="1563940840" sldId="325"/>
        </pc:sldMkLst>
        <pc:picChg chg="del">
          <ac:chgData name="Hương Thu Nguyễn" userId="d174b3d8663800cf" providerId="LiveId" clId="{2B409AAE-7AD3-47C1-AD8D-471CE40BF701}" dt="2024-07-24T09:15:42.051" v="2086" actId="21"/>
          <ac:picMkLst>
            <pc:docMk/>
            <pc:sldMk cId="1563940840" sldId="325"/>
            <ac:picMk id="4" creationId="{00000000-0000-0000-0000-000000000000}"/>
          </ac:picMkLst>
        </pc:picChg>
        <pc:picChg chg="del">
          <ac:chgData name="Hương Thu Nguyễn" userId="d174b3d8663800cf" providerId="LiveId" clId="{2B409AAE-7AD3-47C1-AD8D-471CE40BF701}" dt="2024-07-24T09:15:09.213" v="2080" actId="21"/>
          <ac:picMkLst>
            <pc:docMk/>
            <pc:sldMk cId="1563940840" sldId="325"/>
            <ac:picMk id="5" creationId="{00000000-0000-0000-0000-000000000000}"/>
          </ac:picMkLst>
        </pc:picChg>
      </pc:sldChg>
      <pc:sldChg chg="del">
        <pc:chgData name="Hương Thu Nguyễn" userId="d174b3d8663800cf" providerId="LiveId" clId="{2B409AAE-7AD3-47C1-AD8D-471CE40BF701}" dt="2024-07-24T09:20:42.332" v="2148" actId="2696"/>
        <pc:sldMkLst>
          <pc:docMk/>
          <pc:sldMk cId="1087804022" sldId="326"/>
        </pc:sldMkLst>
      </pc:sldChg>
      <pc:sldChg chg="del">
        <pc:chgData name="Hương Thu Nguyễn" userId="d174b3d8663800cf" providerId="LiveId" clId="{2B409AAE-7AD3-47C1-AD8D-471CE40BF701}" dt="2024-07-24T09:20:24.641" v="2143" actId="2696"/>
        <pc:sldMkLst>
          <pc:docMk/>
          <pc:sldMk cId="1283834608" sldId="327"/>
        </pc:sldMkLst>
      </pc:sldChg>
      <pc:sldChg chg="del">
        <pc:chgData name="Hương Thu Nguyễn" userId="d174b3d8663800cf" providerId="LiveId" clId="{2B409AAE-7AD3-47C1-AD8D-471CE40BF701}" dt="2024-07-24T09:20:30.282" v="2145" actId="2696"/>
        <pc:sldMkLst>
          <pc:docMk/>
          <pc:sldMk cId="4042307401" sldId="328"/>
        </pc:sldMkLst>
      </pc:sldChg>
      <pc:sldChg chg="del">
        <pc:chgData name="Hương Thu Nguyễn" userId="d174b3d8663800cf" providerId="LiveId" clId="{2B409AAE-7AD3-47C1-AD8D-471CE40BF701}" dt="2024-07-24T09:35:30.484" v="3624" actId="2696"/>
        <pc:sldMkLst>
          <pc:docMk/>
          <pc:sldMk cId="363801212" sldId="329"/>
        </pc:sldMkLst>
      </pc:sldChg>
      <pc:sldChg chg="del">
        <pc:chgData name="Hương Thu Nguyễn" userId="d174b3d8663800cf" providerId="LiveId" clId="{2B409AAE-7AD3-47C1-AD8D-471CE40BF701}" dt="2024-07-24T09:18:53.320" v="2138" actId="2696"/>
        <pc:sldMkLst>
          <pc:docMk/>
          <pc:sldMk cId="3435160233" sldId="330"/>
        </pc:sldMkLst>
      </pc:sldChg>
      <pc:sldChg chg="addSp delSp modSp del mod modAnim">
        <pc:chgData name="Hương Thu Nguyễn" userId="d174b3d8663800cf" providerId="LiveId" clId="{2B409AAE-7AD3-47C1-AD8D-471CE40BF701}" dt="2024-07-24T09:41:00.250" v="3658" actId="2696"/>
        <pc:sldMkLst>
          <pc:docMk/>
          <pc:sldMk cId="2217597856" sldId="331"/>
        </pc:sldMkLst>
        <pc:spChg chg="del">
          <ac:chgData name="Hương Thu Nguyễn" userId="d174b3d8663800cf" providerId="LiveId" clId="{2B409AAE-7AD3-47C1-AD8D-471CE40BF701}" dt="2024-07-24T09:39:34.242" v="3642" actId="21"/>
          <ac:spMkLst>
            <pc:docMk/>
            <pc:sldMk cId="2217597856" sldId="331"/>
            <ac:spMk id="6" creationId="{205E2420-0C9B-4B58-B99A-56772F5095CB}"/>
          </ac:spMkLst>
        </pc:spChg>
        <pc:spChg chg="add mod">
          <ac:chgData name="Hương Thu Nguyễn" userId="d174b3d8663800cf" providerId="LiveId" clId="{2B409AAE-7AD3-47C1-AD8D-471CE40BF701}" dt="2024-07-24T09:39:38.787" v="3643" actId="1076"/>
          <ac:spMkLst>
            <pc:docMk/>
            <pc:sldMk cId="2217597856" sldId="331"/>
            <ac:spMk id="7" creationId="{113CF38C-F4A0-6EB4-6EA9-AD75AB09857A}"/>
          </ac:spMkLst>
        </pc:spChg>
        <pc:picChg chg="del mod">
          <ac:chgData name="Hương Thu Nguyễn" userId="d174b3d8663800cf" providerId="LiveId" clId="{2B409AAE-7AD3-47C1-AD8D-471CE40BF701}" dt="2024-07-24T09:39:53.568" v="3645" actId="21"/>
          <ac:picMkLst>
            <pc:docMk/>
            <pc:sldMk cId="2217597856" sldId="331"/>
            <ac:picMk id="3" creationId="{00000000-0000-0000-0000-000000000000}"/>
          </ac:picMkLst>
        </pc:picChg>
      </pc:sldChg>
      <pc:sldChg chg="addSp delSp modSp del mod addAnim delAnim modAnim">
        <pc:chgData name="Hương Thu Nguyễn" userId="d174b3d8663800cf" providerId="LiveId" clId="{2B409AAE-7AD3-47C1-AD8D-471CE40BF701}" dt="2024-07-24T08:54:07.519" v="849" actId="2696"/>
        <pc:sldMkLst>
          <pc:docMk/>
          <pc:sldMk cId="2420704273" sldId="332"/>
        </pc:sldMkLst>
        <pc:spChg chg="del">
          <ac:chgData name="Hương Thu Nguyễn" userId="d174b3d8663800cf" providerId="LiveId" clId="{2B409AAE-7AD3-47C1-AD8D-471CE40BF701}" dt="2024-07-24T08:53:04.210" v="834" actId="21"/>
          <ac:spMkLst>
            <pc:docMk/>
            <pc:sldMk cId="2420704273" sldId="332"/>
            <ac:spMk id="9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9:42.652" v="799" actId="20577"/>
          <ac:spMkLst>
            <pc:docMk/>
            <pc:sldMk cId="2420704273" sldId="332"/>
            <ac:spMk id="12" creationId="{00000000-0000-0000-0000-000000000000}"/>
          </ac:spMkLst>
        </pc:spChg>
        <pc:spChg chg="mod">
          <ac:chgData name="Hương Thu Nguyễn" userId="d174b3d8663800cf" providerId="LiveId" clId="{2B409AAE-7AD3-47C1-AD8D-471CE40BF701}" dt="2024-07-24T08:49:49.507" v="810" actId="20577"/>
          <ac:spMkLst>
            <pc:docMk/>
            <pc:sldMk cId="2420704273" sldId="332"/>
            <ac:spMk id="27" creationId="{00000000-0000-0000-0000-000000000000}"/>
          </ac:spMkLst>
        </pc:spChg>
        <pc:spChg chg="add del mod">
          <ac:chgData name="Hương Thu Nguyễn" userId="d174b3d8663800cf" providerId="LiveId" clId="{2B409AAE-7AD3-47C1-AD8D-471CE40BF701}" dt="2024-07-24T08:52:40.343" v="829" actId="21"/>
          <ac:spMkLst>
            <pc:docMk/>
            <pc:sldMk cId="2420704273" sldId="332"/>
            <ac:spMk id="40" creationId="{00000000-0000-0000-0000-000000000000}"/>
          </ac:spMkLst>
        </pc:spChg>
        <pc:grpChg chg="del">
          <ac:chgData name="Hương Thu Nguyễn" userId="d174b3d8663800cf" providerId="LiveId" clId="{2B409AAE-7AD3-47C1-AD8D-471CE40BF701}" dt="2024-07-24T08:52:51.313" v="831" actId="21"/>
          <ac:grpSpMkLst>
            <pc:docMk/>
            <pc:sldMk cId="2420704273" sldId="332"/>
            <ac:grpSpMk id="10" creationId="{00000000-0000-0000-0000-000000000000}"/>
          </ac:grpSpMkLst>
        </pc:grpChg>
        <pc:grpChg chg="del">
          <ac:chgData name="Hương Thu Nguyễn" userId="d174b3d8663800cf" providerId="LiveId" clId="{2B409AAE-7AD3-47C1-AD8D-471CE40BF701}" dt="2024-07-24T08:53:18.548" v="837" actId="21"/>
          <ac:grpSpMkLst>
            <pc:docMk/>
            <pc:sldMk cId="2420704273" sldId="332"/>
            <ac:grpSpMk id="25" creationId="{00000000-0000-0000-0000-000000000000}"/>
          </ac:grpSpMkLst>
        </pc:grpChg>
        <pc:grpChg chg="add del mod">
          <ac:chgData name="Hương Thu Nguyễn" userId="d174b3d8663800cf" providerId="LiveId" clId="{2B409AAE-7AD3-47C1-AD8D-471CE40BF701}" dt="2024-07-24T08:52:29.897" v="826" actId="21"/>
          <ac:grpSpMkLst>
            <pc:docMk/>
            <pc:sldMk cId="2420704273" sldId="332"/>
            <ac:grpSpMk id="37" creationId="{00000000-0000-0000-0000-000000000000}"/>
          </ac:grpSpMkLst>
        </pc:grpChg>
      </pc:sldChg>
      <pc:sldChg chg="delSp mod delAnim">
        <pc:chgData name="Hương Thu Nguyễn" userId="d174b3d8663800cf" providerId="LiveId" clId="{2B409AAE-7AD3-47C1-AD8D-471CE40BF701}" dt="2024-07-24T08:41:19.733" v="83" actId="21"/>
        <pc:sldMkLst>
          <pc:docMk/>
          <pc:sldMk cId="894317992" sldId="334"/>
        </pc:sldMkLst>
        <pc:picChg chg="del">
          <ac:chgData name="Hương Thu Nguyễn" userId="d174b3d8663800cf" providerId="LiveId" clId="{2B409AAE-7AD3-47C1-AD8D-471CE40BF701}" dt="2024-07-24T08:41:10.506" v="80" actId="21"/>
          <ac:picMkLst>
            <pc:docMk/>
            <pc:sldMk cId="894317992" sldId="334"/>
            <ac:picMk id="43" creationId="{C4AB24F7-C7D2-2FD9-F3E2-0A4DFE6FF6DB}"/>
          </ac:picMkLst>
        </pc:picChg>
        <pc:picChg chg="del">
          <ac:chgData name="Hương Thu Nguyễn" userId="d174b3d8663800cf" providerId="LiveId" clId="{2B409AAE-7AD3-47C1-AD8D-471CE40BF701}" dt="2024-07-24T08:41:14.458" v="81" actId="21"/>
          <ac:picMkLst>
            <pc:docMk/>
            <pc:sldMk cId="894317992" sldId="334"/>
            <ac:picMk id="228" creationId="{0DCFB16D-C45C-AF4F-2158-9F602A6CE333}"/>
          </ac:picMkLst>
        </pc:picChg>
        <pc:picChg chg="del">
          <ac:chgData name="Hương Thu Nguyễn" userId="d174b3d8663800cf" providerId="LiveId" clId="{2B409AAE-7AD3-47C1-AD8D-471CE40BF701}" dt="2024-07-24T08:41:17.357" v="82" actId="21"/>
          <ac:picMkLst>
            <pc:docMk/>
            <pc:sldMk cId="894317992" sldId="334"/>
            <ac:picMk id="230" creationId="{49F6A265-87E3-2246-23A5-8081EAF7B47E}"/>
          </ac:picMkLst>
        </pc:picChg>
        <pc:picChg chg="del">
          <ac:chgData name="Hương Thu Nguyễn" userId="d174b3d8663800cf" providerId="LiveId" clId="{2B409AAE-7AD3-47C1-AD8D-471CE40BF701}" dt="2024-07-24T08:41:19.733" v="83" actId="21"/>
          <ac:picMkLst>
            <pc:docMk/>
            <pc:sldMk cId="894317992" sldId="334"/>
            <ac:picMk id="232" creationId="{9282AA34-8422-EB5C-9EF1-29E0FDEFDB14}"/>
          </ac:picMkLst>
        </pc:picChg>
      </pc:sldChg>
      <pc:sldChg chg="delSp">
        <pc:chgData name="Hương Thu Nguyễn" userId="d174b3d8663800cf" providerId="LiveId" clId="{2B409AAE-7AD3-47C1-AD8D-471CE40BF701}" dt="2024-07-24T10:06:00.602" v="4402"/>
        <pc:sldMkLst>
          <pc:docMk/>
          <pc:sldMk cId="161445029" sldId="356"/>
        </pc:sldMkLst>
        <pc:picChg chg="del">
          <ac:chgData name="Hương Thu Nguyễn" userId="d174b3d8663800cf" providerId="LiveId" clId="{2B409AAE-7AD3-47C1-AD8D-471CE40BF701}" dt="2024-07-24T10:06:00.602" v="4402"/>
          <ac:picMkLst>
            <pc:docMk/>
            <pc:sldMk cId="161445029" sldId="356"/>
            <ac:picMk id="6" creationId="{8EDC75D0-5DF7-CC44-7A14-0A8BDAB5D451}"/>
          </ac:picMkLst>
        </pc:picChg>
      </pc:sldChg>
      <pc:sldChg chg="modSp del mod">
        <pc:chgData name="Hương Thu Nguyễn" userId="d174b3d8663800cf" providerId="LiveId" clId="{2B409AAE-7AD3-47C1-AD8D-471CE40BF701}" dt="2024-07-24T09:35:16.396" v="3622" actId="2696"/>
        <pc:sldMkLst>
          <pc:docMk/>
          <pc:sldMk cId="606127217" sldId="357"/>
        </pc:sldMkLst>
        <pc:spChg chg="mod">
          <ac:chgData name="Hương Thu Nguyễn" userId="d174b3d8663800cf" providerId="LiveId" clId="{2B409AAE-7AD3-47C1-AD8D-471CE40BF701}" dt="2024-07-24T09:10:49.756" v="1639" actId="20577"/>
          <ac:spMkLst>
            <pc:docMk/>
            <pc:sldMk cId="606127217" sldId="357"/>
            <ac:spMk id="7" creationId="{689BD84B-9E07-7DCD-87E8-FE928F53BEB0}"/>
          </ac:spMkLst>
        </pc:spChg>
      </pc:sldChg>
      <pc:sldChg chg="delSp modSp del mod delAnim">
        <pc:chgData name="Hương Thu Nguyễn" userId="d174b3d8663800cf" providerId="LiveId" clId="{2B409AAE-7AD3-47C1-AD8D-471CE40BF701}" dt="2024-07-24T10:13:26.957" v="5754" actId="2696"/>
        <pc:sldMkLst>
          <pc:docMk/>
          <pc:sldMk cId="687024491" sldId="357"/>
        </pc:sldMkLst>
        <pc:spChg chg="del mod">
          <ac:chgData name="Hương Thu Nguyễn" userId="d174b3d8663800cf" providerId="LiveId" clId="{2B409AAE-7AD3-47C1-AD8D-471CE40BF701}" dt="2024-07-24T09:57:03.266" v="4060" actId="21"/>
          <ac:spMkLst>
            <pc:docMk/>
            <pc:sldMk cId="687024491" sldId="357"/>
            <ac:spMk id="5" creationId="{00000000-0000-0000-0000-000000000000}"/>
          </ac:spMkLst>
        </pc:spChg>
      </pc:sldChg>
      <pc:sldChg chg="addSp delSp modSp mod delAnim modAnim">
        <pc:chgData name="Hương Thu Nguyễn" userId="d174b3d8663800cf" providerId="LiveId" clId="{2B409AAE-7AD3-47C1-AD8D-471CE40BF701}" dt="2024-07-24T09:22:39.280" v="2252" actId="14734"/>
        <pc:sldMkLst>
          <pc:docMk/>
          <pc:sldMk cId="4087309196" sldId="366"/>
        </pc:sldMkLst>
        <pc:spChg chg="del">
          <ac:chgData name="Hương Thu Nguyễn" userId="d174b3d8663800cf" providerId="LiveId" clId="{2B409AAE-7AD3-47C1-AD8D-471CE40BF701}" dt="2024-07-24T09:03:18.295" v="1101" actId="21"/>
          <ac:spMkLst>
            <pc:docMk/>
            <pc:sldMk cId="4087309196" sldId="366"/>
            <ac:spMk id="4" creationId="{0E2B48BF-A7A1-D12C-FEE5-6E8A6974C5E0}"/>
          </ac:spMkLst>
        </pc:spChg>
        <pc:spChg chg="del">
          <ac:chgData name="Hương Thu Nguyễn" userId="d174b3d8663800cf" providerId="LiveId" clId="{2B409AAE-7AD3-47C1-AD8D-471CE40BF701}" dt="2024-07-24T09:03:03.044" v="1099" actId="21"/>
          <ac:spMkLst>
            <pc:docMk/>
            <pc:sldMk cId="4087309196" sldId="366"/>
            <ac:spMk id="8" creationId="{9CAF87A5-A3EA-4500-2B21-01171AB40108}"/>
          </ac:spMkLst>
        </pc:spChg>
        <pc:spChg chg="mod">
          <ac:chgData name="Hương Thu Nguyễn" userId="d174b3d8663800cf" providerId="LiveId" clId="{2B409AAE-7AD3-47C1-AD8D-471CE40BF701}" dt="2024-07-24T09:07:07.992" v="1343" actId="255"/>
          <ac:spMkLst>
            <pc:docMk/>
            <pc:sldMk cId="4087309196" sldId="366"/>
            <ac:spMk id="9" creationId="{958B684A-B4B6-D3A9-5F5F-DFB53F5AB503}"/>
          </ac:spMkLst>
        </pc:spChg>
        <pc:spChg chg="del">
          <ac:chgData name="Hương Thu Nguyễn" userId="d174b3d8663800cf" providerId="LiveId" clId="{2B409AAE-7AD3-47C1-AD8D-471CE40BF701}" dt="2024-07-24T09:02:56.950" v="1098" actId="21"/>
          <ac:spMkLst>
            <pc:docMk/>
            <pc:sldMk cId="4087309196" sldId="366"/>
            <ac:spMk id="20" creationId="{F5DDD39A-2273-CE3F-0F76-69F2A0396E7A}"/>
          </ac:spMkLst>
        </pc:spChg>
        <pc:graphicFrameChg chg="add del mod">
          <ac:chgData name="Hương Thu Nguyễn" userId="d174b3d8663800cf" providerId="LiveId" clId="{2B409AAE-7AD3-47C1-AD8D-471CE40BF701}" dt="2024-07-24T09:04:54.790" v="1104" actId="21"/>
          <ac:graphicFrameMkLst>
            <pc:docMk/>
            <pc:sldMk cId="4087309196" sldId="366"/>
            <ac:graphicFrameMk id="7" creationId="{710892A6-14CF-F64C-2557-22BE4B1D8084}"/>
          </ac:graphicFrameMkLst>
        </pc:graphicFrameChg>
        <pc:graphicFrameChg chg="add mod modGraphic">
          <ac:chgData name="Hương Thu Nguyễn" userId="d174b3d8663800cf" providerId="LiveId" clId="{2B409AAE-7AD3-47C1-AD8D-471CE40BF701}" dt="2024-07-24T09:22:39.280" v="2252" actId="14734"/>
          <ac:graphicFrameMkLst>
            <pc:docMk/>
            <pc:sldMk cId="4087309196" sldId="366"/>
            <ac:graphicFrameMk id="10" creationId="{62562043-1D97-87C5-148C-A4BEE0626953}"/>
          </ac:graphicFrameMkLst>
        </pc:graphicFrameChg>
      </pc:sldChg>
      <pc:sldChg chg="addSp delSp modSp del mod delAnim">
        <pc:chgData name="Hương Thu Nguyễn" userId="d174b3d8663800cf" providerId="LiveId" clId="{2B409AAE-7AD3-47C1-AD8D-471CE40BF701}" dt="2024-07-24T10:03:14.165" v="4384" actId="2696"/>
        <pc:sldMkLst>
          <pc:docMk/>
          <pc:sldMk cId="272725803" sldId="385"/>
        </pc:sldMkLst>
        <pc:spChg chg="del">
          <ac:chgData name="Hương Thu Nguyễn" userId="d174b3d8663800cf" providerId="LiveId" clId="{2B409AAE-7AD3-47C1-AD8D-471CE40BF701}" dt="2024-07-24T10:02:25.151" v="4379" actId="21"/>
          <ac:spMkLst>
            <pc:docMk/>
            <pc:sldMk cId="272725803" sldId="385"/>
            <ac:spMk id="18" creationId="{ECA7104A-17D3-EC39-3D11-552DAC264150}"/>
          </ac:spMkLst>
        </pc:spChg>
        <pc:spChg chg="del mod">
          <ac:chgData name="Hương Thu Nguyễn" userId="d174b3d8663800cf" providerId="LiveId" clId="{2B409AAE-7AD3-47C1-AD8D-471CE40BF701}" dt="2024-07-24T10:02:28.819" v="4380" actId="21"/>
          <ac:spMkLst>
            <pc:docMk/>
            <pc:sldMk cId="272725803" sldId="385"/>
            <ac:spMk id="22" creationId="{047881A2-C487-A430-BEA6-41A0B6F2A4B0}"/>
          </ac:spMkLst>
        </pc:spChg>
        <pc:picChg chg="del">
          <ac:chgData name="Hương Thu Nguyễn" userId="d174b3d8663800cf" providerId="LiveId" clId="{2B409AAE-7AD3-47C1-AD8D-471CE40BF701}" dt="2024-07-24T10:02:37.138" v="4381" actId="21"/>
          <ac:picMkLst>
            <pc:docMk/>
            <pc:sldMk cId="272725803" sldId="385"/>
            <ac:picMk id="11" creationId="{C246E062-9F59-A3F2-B748-415E712843A7}"/>
          </ac:picMkLst>
        </pc:picChg>
        <pc:picChg chg="add del mod">
          <ac:chgData name="Hương Thu Nguyễn" userId="d174b3d8663800cf" providerId="LiveId" clId="{2B409AAE-7AD3-47C1-AD8D-471CE40BF701}" dt="2024-07-24T10:02:17.540" v="4378" actId="1076"/>
          <ac:picMkLst>
            <pc:docMk/>
            <pc:sldMk cId="272725803" sldId="385"/>
            <ac:picMk id="2050" creationId="{CA014F84-9026-32F2-B6CB-9B370541E0A7}"/>
          </ac:picMkLst>
        </pc:picChg>
      </pc:sldChg>
      <pc:sldChg chg="delSp modSp mod">
        <pc:chgData name="Hương Thu Nguyễn" userId="d174b3d8663800cf" providerId="LiveId" clId="{2B409AAE-7AD3-47C1-AD8D-471CE40BF701}" dt="2024-07-24T10:04:38.255" v="4401" actId="21"/>
        <pc:sldMkLst>
          <pc:docMk/>
          <pc:sldMk cId="1920439401" sldId="386"/>
        </pc:sldMkLst>
        <pc:spChg chg="mod">
          <ac:chgData name="Hương Thu Nguyễn" userId="d174b3d8663800cf" providerId="LiveId" clId="{2B409AAE-7AD3-47C1-AD8D-471CE40BF701}" dt="2024-07-24T08:45:44.592" v="632" actId="14100"/>
          <ac:spMkLst>
            <pc:docMk/>
            <pc:sldMk cId="1920439401" sldId="386"/>
            <ac:spMk id="18" creationId="{ECA7104A-17D3-EC39-3D11-552DAC264150}"/>
          </ac:spMkLst>
        </pc:spChg>
        <pc:spChg chg="mod">
          <ac:chgData name="Hương Thu Nguyễn" userId="d174b3d8663800cf" providerId="LiveId" clId="{2B409AAE-7AD3-47C1-AD8D-471CE40BF701}" dt="2024-07-24T10:04:18.230" v="4399" actId="20577"/>
          <ac:spMkLst>
            <pc:docMk/>
            <pc:sldMk cId="1920439401" sldId="386"/>
            <ac:spMk id="22" creationId="{047881A2-C487-A430-BEA6-41A0B6F2A4B0}"/>
          </ac:spMkLst>
        </pc:spChg>
        <pc:picChg chg="del">
          <ac:chgData name="Hương Thu Nguyễn" userId="d174b3d8663800cf" providerId="LiveId" clId="{2B409AAE-7AD3-47C1-AD8D-471CE40BF701}" dt="2024-07-24T10:04:38.255" v="4401" actId="21"/>
          <ac:picMkLst>
            <pc:docMk/>
            <pc:sldMk cId="1920439401" sldId="386"/>
            <ac:picMk id="5" creationId="{75864FF1-4215-4CD0-4A26-9822AC026B71}"/>
          </ac:picMkLst>
        </pc:picChg>
      </pc:sldChg>
      <pc:sldChg chg="del">
        <pc:chgData name="Hương Thu Nguyễn" userId="d174b3d8663800cf" providerId="LiveId" clId="{2B409AAE-7AD3-47C1-AD8D-471CE40BF701}" dt="2024-07-24T08:43:56.456" v="253" actId="2696"/>
        <pc:sldMkLst>
          <pc:docMk/>
          <pc:sldMk cId="4268358290" sldId="386"/>
        </pc:sldMkLst>
      </pc:sldChg>
      <pc:sldChg chg="addSp delSp modSp mod delAnim modAnim addCm">
        <pc:chgData name="Hương Thu Nguyễn" userId="d174b3d8663800cf" providerId="LiveId" clId="{2B409AAE-7AD3-47C1-AD8D-471CE40BF701}" dt="2024-07-24T08:57:41.788" v="1057" actId="1076"/>
        <pc:sldMkLst>
          <pc:docMk/>
          <pc:sldMk cId="1989782421" sldId="388"/>
        </pc:sldMkLst>
        <pc:spChg chg="mod">
          <ac:chgData name="Hương Thu Nguyễn" userId="d174b3d8663800cf" providerId="LiveId" clId="{2B409AAE-7AD3-47C1-AD8D-471CE40BF701}" dt="2024-07-24T08:54:23.605" v="866" actId="20577"/>
          <ac:spMkLst>
            <pc:docMk/>
            <pc:sldMk cId="1989782421" sldId="388"/>
            <ac:spMk id="7" creationId="{689BD84B-9E07-7DCD-87E8-FE928F53BEB0}"/>
          </ac:spMkLst>
        </pc:spChg>
        <pc:spChg chg="del">
          <ac:chgData name="Hương Thu Nguyễn" userId="d174b3d8663800cf" providerId="LiveId" clId="{2B409AAE-7AD3-47C1-AD8D-471CE40BF701}" dt="2024-07-24T08:51:04.890" v="813" actId="21"/>
          <ac:spMkLst>
            <pc:docMk/>
            <pc:sldMk cId="1989782421" sldId="388"/>
            <ac:spMk id="10" creationId="{B46EFBED-7142-2CB7-D8F3-0A623277F23A}"/>
          </ac:spMkLst>
        </pc:spChg>
        <pc:spChg chg="mod">
          <ac:chgData name="Hương Thu Nguyễn" userId="d174b3d8663800cf" providerId="LiveId" clId="{2B409AAE-7AD3-47C1-AD8D-471CE40BF701}" dt="2024-07-24T08:51:22.223" v="817"/>
          <ac:spMkLst>
            <pc:docMk/>
            <pc:sldMk cId="1989782421" sldId="388"/>
            <ac:spMk id="11" creationId="{62473308-4CF2-410B-6248-39FA45649C50}"/>
          </ac:spMkLst>
        </pc:spChg>
        <pc:spChg chg="mod">
          <ac:chgData name="Hương Thu Nguyễn" userId="d174b3d8663800cf" providerId="LiveId" clId="{2B409AAE-7AD3-47C1-AD8D-471CE40BF701}" dt="2024-07-24T08:51:31.336" v="819" actId="1076"/>
          <ac:spMkLst>
            <pc:docMk/>
            <pc:sldMk cId="1989782421" sldId="388"/>
            <ac:spMk id="12" creationId="{C41F441C-8EF8-28F8-986F-342153A18EE3}"/>
          </ac:spMkLst>
        </pc:spChg>
        <pc:spChg chg="add del mod">
          <ac:chgData name="Hương Thu Nguyễn" userId="d174b3d8663800cf" providerId="LiveId" clId="{2B409AAE-7AD3-47C1-AD8D-471CE40BF701}" dt="2024-07-24T08:51:54.777" v="822"/>
          <ac:spMkLst>
            <pc:docMk/>
            <pc:sldMk cId="1989782421" sldId="388"/>
            <ac:spMk id="14" creationId="{AA471108-6498-0B55-6A82-13F8D0B7B654}"/>
          </ac:spMkLst>
        </pc:spChg>
        <pc:spChg chg="del">
          <ac:chgData name="Hương Thu Nguyễn" userId="d174b3d8663800cf" providerId="LiveId" clId="{2B409AAE-7AD3-47C1-AD8D-471CE40BF701}" dt="2024-07-24T08:50:58.804" v="811" actId="21"/>
          <ac:spMkLst>
            <pc:docMk/>
            <pc:sldMk cId="1989782421" sldId="388"/>
            <ac:spMk id="15" creationId="{57264208-4A58-6C31-CD37-50683E79D5D3}"/>
          </ac:spMkLst>
        </pc:spChg>
        <pc:spChg chg="del">
          <ac:chgData name="Hương Thu Nguyễn" userId="d174b3d8663800cf" providerId="LiveId" clId="{2B409AAE-7AD3-47C1-AD8D-471CE40BF701}" dt="2024-07-24T08:51:02.102" v="812" actId="21"/>
          <ac:spMkLst>
            <pc:docMk/>
            <pc:sldMk cId="1989782421" sldId="388"/>
            <ac:spMk id="16" creationId="{19ACE8E4-C412-4D3E-8055-CEEA2EF0F058}"/>
          </ac:spMkLst>
        </pc:spChg>
        <pc:spChg chg="add del mod">
          <ac:chgData name="Hương Thu Nguyễn" userId="d174b3d8663800cf" providerId="LiveId" clId="{2B409AAE-7AD3-47C1-AD8D-471CE40BF701}" dt="2024-07-24T08:55:39.949" v="869" actId="21"/>
          <ac:spMkLst>
            <pc:docMk/>
            <pc:sldMk cId="1989782421" sldId="388"/>
            <ac:spMk id="17" creationId="{33DD4277-D750-ED35-B940-D17D5CB3A8A3}"/>
          </ac:spMkLst>
        </pc:spChg>
        <pc:spChg chg="mod">
          <ac:chgData name="Hương Thu Nguyễn" userId="d174b3d8663800cf" providerId="LiveId" clId="{2B409AAE-7AD3-47C1-AD8D-471CE40BF701}" dt="2024-07-24T08:57:41.788" v="1057" actId="1076"/>
          <ac:spMkLst>
            <pc:docMk/>
            <pc:sldMk cId="1989782421" sldId="388"/>
            <ac:spMk id="19" creationId="{2481D97A-E51E-62C1-1C9E-F1680A264488}"/>
          </ac:spMkLst>
        </pc:spChg>
        <pc:spChg chg="mod">
          <ac:chgData name="Hương Thu Nguyễn" userId="d174b3d8663800cf" providerId="LiveId" clId="{2B409AAE-7AD3-47C1-AD8D-471CE40BF701}" dt="2024-07-24T08:56:03.320" v="871"/>
          <ac:spMkLst>
            <pc:docMk/>
            <pc:sldMk cId="1989782421" sldId="388"/>
            <ac:spMk id="20" creationId="{93A5E4CA-4D20-C9B9-AEA0-A8AB77211CA7}"/>
          </ac:spMkLst>
        </pc:spChg>
        <pc:grpChg chg="add del mod">
          <ac:chgData name="Hương Thu Nguyễn" userId="d174b3d8663800cf" providerId="LiveId" clId="{2B409AAE-7AD3-47C1-AD8D-471CE40BF701}" dt="2024-07-24T08:51:55.611" v="824"/>
          <ac:grpSpMkLst>
            <pc:docMk/>
            <pc:sldMk cId="1989782421" sldId="388"/>
            <ac:grpSpMk id="9" creationId="{9EEA3413-66E0-3F84-8EA4-DA237AD72066}"/>
          </ac:grpSpMkLst>
        </pc:grpChg>
        <pc:grpChg chg="add mod">
          <ac:chgData name="Hương Thu Nguyễn" userId="d174b3d8663800cf" providerId="LiveId" clId="{2B409AAE-7AD3-47C1-AD8D-471CE40BF701}" dt="2024-07-24T08:57:37.382" v="1056" actId="14100"/>
          <ac:grpSpMkLst>
            <pc:docMk/>
            <pc:sldMk cId="1989782421" sldId="388"/>
            <ac:grpSpMk id="18" creationId="{8F7DF118-348A-940E-A15D-87240C2A5B7F}"/>
          </ac:grpSpMkLst>
        </pc:grpChg>
        <pc:picChg chg="del">
          <ac:chgData name="Hương Thu Nguyễn" userId="d174b3d8663800cf" providerId="LiveId" clId="{2B409AAE-7AD3-47C1-AD8D-471CE40BF701}" dt="2024-07-24T08:51:13.001" v="815" actId="21"/>
          <ac:picMkLst>
            <pc:docMk/>
            <pc:sldMk cId="1989782421" sldId="388"/>
            <ac:picMk id="8" creationId="{F14751CC-359A-0021-9BD6-D811198AE39F}"/>
          </ac:picMkLst>
        </pc:picChg>
        <pc:picChg chg="del">
          <ac:chgData name="Hương Thu Nguyễn" userId="d174b3d8663800cf" providerId="LiveId" clId="{2B409AAE-7AD3-47C1-AD8D-471CE40BF701}" dt="2024-07-24T08:51:09.430" v="814" actId="21"/>
          <ac:picMkLst>
            <pc:docMk/>
            <pc:sldMk cId="1989782421" sldId="388"/>
            <ac:picMk id="13" creationId="{E66E9A26-71C6-E1D8-BB12-0C757FB6D89C}"/>
          </ac:picMkLst>
        </pc:picChg>
      </pc:sldChg>
      <pc:sldChg chg="addSp delSp modSp mod modAnim">
        <pc:chgData name="Hương Thu Nguyễn" userId="d174b3d8663800cf" providerId="LiveId" clId="{2B409AAE-7AD3-47C1-AD8D-471CE40BF701}" dt="2024-07-24T08:54:04.614" v="848" actId="1076"/>
        <pc:sldMkLst>
          <pc:docMk/>
          <pc:sldMk cId="3783443912" sldId="389"/>
        </pc:sldMkLst>
        <pc:spChg chg="mod">
          <ac:chgData name="Hương Thu Nguyễn" userId="d174b3d8663800cf" providerId="LiveId" clId="{2B409AAE-7AD3-47C1-AD8D-471CE40BF701}" dt="2024-07-24T08:52:33.625" v="827"/>
          <ac:spMkLst>
            <pc:docMk/>
            <pc:sldMk cId="3783443912" sldId="389"/>
            <ac:spMk id="5" creationId="{2EA0B421-CDDF-F35C-E231-F12FA67D1C4E}"/>
          </ac:spMkLst>
        </pc:spChg>
        <pc:spChg chg="mod">
          <ac:chgData name="Hương Thu Nguyễn" userId="d174b3d8663800cf" providerId="LiveId" clId="{2B409AAE-7AD3-47C1-AD8D-471CE40BF701}" dt="2024-07-24T08:52:33.625" v="827"/>
          <ac:spMkLst>
            <pc:docMk/>
            <pc:sldMk cId="3783443912" sldId="389"/>
            <ac:spMk id="6" creationId="{06DEEF2F-06F6-ABD6-7B65-844F983C1877}"/>
          </ac:spMkLst>
        </pc:spChg>
        <pc:spChg chg="del">
          <ac:chgData name="Hương Thu Nguyễn" userId="d174b3d8663800cf" providerId="LiveId" clId="{2B409AAE-7AD3-47C1-AD8D-471CE40BF701}" dt="2024-07-24T08:52:36.553" v="828" actId="21"/>
          <ac:spMkLst>
            <pc:docMk/>
            <pc:sldMk cId="3783443912" sldId="389"/>
            <ac:spMk id="7" creationId="{689BD84B-9E07-7DCD-87E8-FE928F53BEB0}"/>
          </ac:spMkLst>
        </pc:spChg>
        <pc:spChg chg="add mod">
          <ac:chgData name="Hương Thu Nguyễn" userId="d174b3d8663800cf" providerId="LiveId" clId="{2B409AAE-7AD3-47C1-AD8D-471CE40BF701}" dt="2024-07-24T08:53:33.137" v="840" actId="255"/>
          <ac:spMkLst>
            <pc:docMk/>
            <pc:sldMk cId="3783443912" sldId="389"/>
            <ac:spMk id="8" creationId="{767F947C-E66E-3631-1B03-8F2049F66574}"/>
          </ac:spMkLst>
        </pc:spChg>
        <pc:spChg chg="mod">
          <ac:chgData name="Hương Thu Nguyễn" userId="d174b3d8663800cf" providerId="LiveId" clId="{2B409AAE-7AD3-47C1-AD8D-471CE40BF701}" dt="2024-07-24T08:52:54.402" v="832"/>
          <ac:spMkLst>
            <pc:docMk/>
            <pc:sldMk cId="3783443912" sldId="389"/>
            <ac:spMk id="10" creationId="{285BC87D-53B4-0CCE-B237-CB79223E9E9C}"/>
          </ac:spMkLst>
        </pc:spChg>
        <pc:spChg chg="mod">
          <ac:chgData name="Hương Thu Nguyễn" userId="d174b3d8663800cf" providerId="LiveId" clId="{2B409AAE-7AD3-47C1-AD8D-471CE40BF701}" dt="2024-07-24T08:52:54.402" v="832"/>
          <ac:spMkLst>
            <pc:docMk/>
            <pc:sldMk cId="3783443912" sldId="389"/>
            <ac:spMk id="11" creationId="{3B264157-871D-EEC9-3A0D-54C927FF4CE0}"/>
          </ac:spMkLst>
        </pc:spChg>
        <pc:spChg chg="add mod">
          <ac:chgData name="Hương Thu Nguyễn" userId="d174b3d8663800cf" providerId="LiveId" clId="{2B409AAE-7AD3-47C1-AD8D-471CE40BF701}" dt="2024-07-24T08:53:59.697" v="847" actId="1076"/>
          <ac:spMkLst>
            <pc:docMk/>
            <pc:sldMk cId="3783443912" sldId="389"/>
            <ac:spMk id="12" creationId="{ED56D8BC-E28E-E06C-F0EC-04D109AE7CB6}"/>
          </ac:spMkLst>
        </pc:spChg>
        <pc:spChg chg="mod">
          <ac:chgData name="Hương Thu Nguyễn" userId="d174b3d8663800cf" providerId="LiveId" clId="{2B409AAE-7AD3-47C1-AD8D-471CE40BF701}" dt="2024-07-24T08:53:21.816" v="838"/>
          <ac:spMkLst>
            <pc:docMk/>
            <pc:sldMk cId="3783443912" sldId="389"/>
            <ac:spMk id="14" creationId="{361B2C02-0E9A-C887-DDCB-9D60521B7303}"/>
          </ac:spMkLst>
        </pc:spChg>
        <pc:spChg chg="mod">
          <ac:chgData name="Hương Thu Nguyễn" userId="d174b3d8663800cf" providerId="LiveId" clId="{2B409AAE-7AD3-47C1-AD8D-471CE40BF701}" dt="2024-07-24T08:53:21.816" v="838"/>
          <ac:spMkLst>
            <pc:docMk/>
            <pc:sldMk cId="3783443912" sldId="389"/>
            <ac:spMk id="15" creationId="{F2872066-0D76-F6E2-090B-FBBDB1CE0E1A}"/>
          </ac:spMkLst>
        </pc:spChg>
        <pc:grpChg chg="add mod">
          <ac:chgData name="Hương Thu Nguyễn" userId="d174b3d8663800cf" providerId="LiveId" clId="{2B409AAE-7AD3-47C1-AD8D-471CE40BF701}" dt="2024-07-24T08:53:53.808" v="845" actId="1076"/>
          <ac:grpSpMkLst>
            <pc:docMk/>
            <pc:sldMk cId="3783443912" sldId="389"/>
            <ac:grpSpMk id="4" creationId="{922FDBFA-999F-B1D9-FF89-0931D5D1AFDE}"/>
          </ac:grpSpMkLst>
        </pc:grpChg>
        <pc:grpChg chg="add mod">
          <ac:chgData name="Hương Thu Nguyễn" userId="d174b3d8663800cf" providerId="LiveId" clId="{2B409AAE-7AD3-47C1-AD8D-471CE40BF701}" dt="2024-07-24T08:53:56.668" v="846" actId="1076"/>
          <ac:grpSpMkLst>
            <pc:docMk/>
            <pc:sldMk cId="3783443912" sldId="389"/>
            <ac:grpSpMk id="9" creationId="{CAC07733-9374-426E-D40D-2C816AB9CEF0}"/>
          </ac:grpSpMkLst>
        </pc:grpChg>
        <pc:grpChg chg="add mod">
          <ac:chgData name="Hương Thu Nguyễn" userId="d174b3d8663800cf" providerId="LiveId" clId="{2B409AAE-7AD3-47C1-AD8D-471CE40BF701}" dt="2024-07-24T08:54:04.614" v="848" actId="1076"/>
          <ac:grpSpMkLst>
            <pc:docMk/>
            <pc:sldMk cId="3783443912" sldId="389"/>
            <ac:grpSpMk id="13" creationId="{F7302E7E-756E-75A7-24D4-344EF08D6875}"/>
          </ac:grpSpMkLst>
        </pc:grpChg>
      </pc:sldChg>
      <pc:sldChg chg="addSp delSp modSp mod delAnim modAnim">
        <pc:chgData name="Hương Thu Nguyễn" userId="d174b3d8663800cf" providerId="LiveId" clId="{2B409AAE-7AD3-47C1-AD8D-471CE40BF701}" dt="2024-07-24T08:59:19.056" v="1065" actId="14100"/>
        <pc:sldMkLst>
          <pc:docMk/>
          <pc:sldMk cId="0" sldId="390"/>
        </pc:sldMkLst>
        <pc:spChg chg="add del mod">
          <ac:chgData name="Hương Thu Nguyễn" userId="d174b3d8663800cf" providerId="LiveId" clId="{2B409AAE-7AD3-47C1-AD8D-471CE40BF701}" dt="2024-07-24T08:58:48.669" v="1061"/>
          <ac:spMkLst>
            <pc:docMk/>
            <pc:sldMk cId="0" sldId="390"/>
            <ac:spMk id="5" creationId="{CAE77303-F623-744C-7CD5-E78086DE4C9B}"/>
          </ac:spMkLst>
        </pc:spChg>
        <pc:picChg chg="del mod">
          <ac:chgData name="Hương Thu Nguyễn" userId="d174b3d8663800cf" providerId="LiveId" clId="{2B409AAE-7AD3-47C1-AD8D-471CE40BF701}" dt="2024-07-24T08:58:28.274" v="1060" actId="21"/>
          <ac:picMkLst>
            <pc:docMk/>
            <pc:sldMk cId="0" sldId="390"/>
            <ac:picMk id="4" creationId="{00000000-0000-0000-0000-000000000000}"/>
          </ac:picMkLst>
        </pc:picChg>
        <pc:picChg chg="add mod">
          <ac:chgData name="Hương Thu Nguyễn" userId="d174b3d8663800cf" providerId="LiveId" clId="{2B409AAE-7AD3-47C1-AD8D-471CE40BF701}" dt="2024-07-24T08:59:19.056" v="1065" actId="14100"/>
          <ac:picMkLst>
            <pc:docMk/>
            <pc:sldMk cId="0" sldId="390"/>
            <ac:picMk id="6" creationId="{E5C9A42F-7F5D-22CE-7350-DAB686040D1A}"/>
          </ac:picMkLst>
        </pc:picChg>
      </pc:sldChg>
      <pc:sldChg chg="del">
        <pc:chgData name="Hương Thu Nguyễn" userId="d174b3d8663800cf" providerId="LiveId" clId="{2B409AAE-7AD3-47C1-AD8D-471CE40BF701}" dt="2024-07-24T09:10:13.090" v="1637" actId="2696"/>
        <pc:sldMkLst>
          <pc:docMk/>
          <pc:sldMk cId="3009356041" sldId="391"/>
        </pc:sldMkLst>
      </pc:sldChg>
      <pc:sldChg chg="addSp delSp modSp mod addAnim delAnim modAnim">
        <pc:chgData name="Hương Thu Nguyễn" userId="d174b3d8663800cf" providerId="LiveId" clId="{2B409AAE-7AD3-47C1-AD8D-471CE40BF701}" dt="2024-07-24T09:18:49.654" v="2137" actId="21"/>
        <pc:sldMkLst>
          <pc:docMk/>
          <pc:sldMk cId="3503554685" sldId="391"/>
        </pc:sldMkLst>
        <pc:spChg chg="add del mod">
          <ac:chgData name="Hương Thu Nguyễn" userId="d174b3d8663800cf" providerId="LiveId" clId="{2B409AAE-7AD3-47C1-AD8D-471CE40BF701}" dt="2024-07-24T09:18:39.966" v="2133" actId="21"/>
          <ac:spMkLst>
            <pc:docMk/>
            <pc:sldMk cId="3503554685" sldId="391"/>
            <ac:spMk id="4" creationId="{0E2B48BF-A7A1-D12C-FEE5-6E8A6974C5E0}"/>
          </ac:spMkLst>
        </pc:spChg>
        <pc:spChg chg="del mod">
          <ac:chgData name="Hương Thu Nguyễn" userId="d174b3d8663800cf" providerId="LiveId" clId="{2B409AAE-7AD3-47C1-AD8D-471CE40BF701}" dt="2024-07-24T09:18:46.618" v="2136" actId="21"/>
          <ac:spMkLst>
            <pc:docMk/>
            <pc:sldMk cId="3503554685" sldId="391"/>
            <ac:spMk id="8" creationId="{9CAF87A5-A3EA-4500-2B21-01171AB40108}"/>
          </ac:spMkLst>
        </pc:spChg>
        <pc:spChg chg="mod">
          <ac:chgData name="Hương Thu Nguyễn" userId="d174b3d8663800cf" providerId="LiveId" clId="{2B409AAE-7AD3-47C1-AD8D-471CE40BF701}" dt="2024-07-24T09:12:13.953" v="1666" actId="20577"/>
          <ac:spMkLst>
            <pc:docMk/>
            <pc:sldMk cId="3503554685" sldId="391"/>
            <ac:spMk id="9" creationId="{958B684A-B4B6-D3A9-5F5F-DFB53F5AB503}"/>
          </ac:spMkLst>
        </pc:spChg>
        <pc:spChg chg="add del mod">
          <ac:chgData name="Hương Thu Nguyễn" userId="d174b3d8663800cf" providerId="LiveId" clId="{2B409AAE-7AD3-47C1-AD8D-471CE40BF701}" dt="2024-07-24T09:16:25.819" v="2090" actId="21"/>
          <ac:spMkLst>
            <pc:docMk/>
            <pc:sldMk cId="3503554685" sldId="391"/>
            <ac:spMk id="10" creationId="{74D667F0-4323-1C06-C2C3-65AF6F8C2344}"/>
          </ac:spMkLst>
        </pc:spChg>
        <pc:spChg chg="add del mod">
          <ac:chgData name="Hương Thu Nguyễn" userId="d174b3d8663800cf" providerId="LiveId" clId="{2B409AAE-7AD3-47C1-AD8D-471CE40BF701}" dt="2024-07-24T09:18:49.654" v="2137" actId="21"/>
          <ac:spMkLst>
            <pc:docMk/>
            <pc:sldMk cId="3503554685" sldId="391"/>
            <ac:spMk id="13" creationId="{B86F0322-1A58-4986-C4A6-02D9BAE40A7F}"/>
          </ac:spMkLst>
        </pc:spChg>
        <pc:spChg chg="del">
          <ac:chgData name="Hương Thu Nguyễn" userId="d174b3d8663800cf" providerId="LiveId" clId="{2B409AAE-7AD3-47C1-AD8D-471CE40BF701}" dt="2024-07-24T09:12:35.256" v="1710" actId="21"/>
          <ac:spMkLst>
            <pc:docMk/>
            <pc:sldMk cId="3503554685" sldId="391"/>
            <ac:spMk id="20" creationId="{F5DDD39A-2273-CE3F-0F76-69F2A0396E7A}"/>
          </ac:spMkLst>
        </pc:spChg>
        <pc:picChg chg="add del mod">
          <ac:chgData name="Hương Thu Nguyễn" userId="d174b3d8663800cf" providerId="LiveId" clId="{2B409AAE-7AD3-47C1-AD8D-471CE40BF701}" dt="2024-07-24T09:13:33.580" v="1901"/>
          <ac:picMkLst>
            <pc:docMk/>
            <pc:sldMk cId="3503554685" sldId="391"/>
            <ac:picMk id="7" creationId="{E7AFAE9D-0D6C-4847-CCA1-0FCD38DBABD4}"/>
          </ac:picMkLst>
        </pc:picChg>
        <pc:picChg chg="add del mod">
          <ac:chgData name="Hương Thu Nguyễn" userId="d174b3d8663800cf" providerId="LiveId" clId="{2B409AAE-7AD3-47C1-AD8D-471CE40BF701}" dt="2024-07-24T09:16:41.305" v="2092" actId="21"/>
          <ac:picMkLst>
            <pc:docMk/>
            <pc:sldMk cId="3503554685" sldId="391"/>
            <ac:picMk id="11" creationId="{1CFED589-7254-DBD9-BDA8-9AEC844ABC13}"/>
          </ac:picMkLst>
        </pc:picChg>
        <pc:picChg chg="add del mod">
          <ac:chgData name="Hương Thu Nguyễn" userId="d174b3d8663800cf" providerId="LiveId" clId="{2B409AAE-7AD3-47C1-AD8D-471CE40BF701}" dt="2024-07-24T09:16:46.071" v="2094" actId="21"/>
          <ac:picMkLst>
            <pc:docMk/>
            <pc:sldMk cId="3503554685" sldId="391"/>
            <ac:picMk id="12" creationId="{BC142039-746D-AB0E-22B2-AFF27D824096}"/>
          </ac:picMkLst>
        </pc:picChg>
        <pc:picChg chg="add del mod">
          <ac:chgData name="Hương Thu Nguyễn" userId="d174b3d8663800cf" providerId="LiveId" clId="{2B409AAE-7AD3-47C1-AD8D-471CE40BF701}" dt="2024-07-24T09:18:42.095" v="2134" actId="21"/>
          <ac:picMkLst>
            <pc:docMk/>
            <pc:sldMk cId="3503554685" sldId="391"/>
            <ac:picMk id="14" creationId="{9429BFDB-6CFE-B3A9-681D-2C3CD1B8993C}"/>
          </ac:picMkLst>
        </pc:picChg>
        <pc:picChg chg="add del mod">
          <ac:chgData name="Hương Thu Nguyễn" userId="d174b3d8663800cf" providerId="LiveId" clId="{2B409AAE-7AD3-47C1-AD8D-471CE40BF701}" dt="2024-07-24T09:18:43.991" v="2135" actId="21"/>
          <ac:picMkLst>
            <pc:docMk/>
            <pc:sldMk cId="3503554685" sldId="391"/>
            <ac:picMk id="16" creationId="{DD94836E-B7D2-4EAC-1888-5C4290209445}"/>
          </ac:picMkLst>
        </pc:picChg>
      </pc:sldChg>
      <pc:sldChg chg="modAnim">
        <pc:chgData name="Hương Thu Nguyễn" userId="d174b3d8663800cf" providerId="LiveId" clId="{2B409AAE-7AD3-47C1-AD8D-471CE40BF701}" dt="2024-07-24T09:20:10.090" v="2141"/>
        <pc:sldMkLst>
          <pc:docMk/>
          <pc:sldMk cId="2860056564" sldId="392"/>
        </pc:sldMkLst>
      </pc:sldChg>
      <pc:sldChg chg="addSp delSp modSp mod">
        <pc:chgData name="Hương Thu Nguyễn" userId="d174b3d8663800cf" providerId="LiveId" clId="{2B409AAE-7AD3-47C1-AD8D-471CE40BF701}" dt="2024-07-24T09:37:34.604" v="3637" actId="14100"/>
        <pc:sldMkLst>
          <pc:docMk/>
          <pc:sldMk cId="827825998" sldId="394"/>
        </pc:sldMkLst>
        <pc:spChg chg="mod">
          <ac:chgData name="Hương Thu Nguyễn" userId="d174b3d8663800cf" providerId="LiveId" clId="{2B409AAE-7AD3-47C1-AD8D-471CE40BF701}" dt="2024-07-24T09:37:21.498" v="3633" actId="1076"/>
          <ac:spMkLst>
            <pc:docMk/>
            <pc:sldMk cId="827825998" sldId="394"/>
            <ac:spMk id="4" creationId="{0E2B48BF-A7A1-D12C-FEE5-6E8A6974C5E0}"/>
          </ac:spMkLst>
        </pc:spChg>
        <pc:spChg chg="mod">
          <ac:chgData name="Hương Thu Nguyễn" userId="d174b3d8663800cf" providerId="LiveId" clId="{2B409AAE-7AD3-47C1-AD8D-471CE40BF701}" dt="2024-07-24T09:37:27.517" v="3635" actId="14100"/>
          <ac:spMkLst>
            <pc:docMk/>
            <pc:sldMk cId="827825998" sldId="394"/>
            <ac:spMk id="8" creationId="{9CAF87A5-A3EA-4500-2B21-01171AB40108}"/>
          </ac:spMkLst>
        </pc:spChg>
        <pc:spChg chg="mod">
          <ac:chgData name="Hương Thu Nguyễn" userId="d174b3d8663800cf" providerId="LiveId" clId="{2B409AAE-7AD3-47C1-AD8D-471CE40BF701}" dt="2024-07-24T09:37:30.641" v="3636" actId="1076"/>
          <ac:spMkLst>
            <pc:docMk/>
            <pc:sldMk cId="827825998" sldId="394"/>
            <ac:spMk id="13" creationId="{B86F0322-1A58-4986-C4A6-02D9BAE40A7F}"/>
          </ac:spMkLst>
        </pc:spChg>
        <pc:picChg chg="add mod">
          <ac:chgData name="Hương Thu Nguyễn" userId="d174b3d8663800cf" providerId="LiveId" clId="{2B409AAE-7AD3-47C1-AD8D-471CE40BF701}" dt="2024-07-24T09:37:34.604" v="3637" actId="14100"/>
          <ac:picMkLst>
            <pc:docMk/>
            <pc:sldMk cId="827825998" sldId="394"/>
            <ac:picMk id="3" creationId="{E0E381C5-3002-13E9-733F-6D9832F5611A}"/>
          </ac:picMkLst>
        </pc:picChg>
        <pc:picChg chg="del">
          <ac:chgData name="Hương Thu Nguyễn" userId="d174b3d8663800cf" providerId="LiveId" clId="{2B409AAE-7AD3-47C1-AD8D-471CE40BF701}" dt="2024-07-24T09:37:06.068" v="3628" actId="21"/>
          <ac:picMkLst>
            <pc:docMk/>
            <pc:sldMk cId="827825998" sldId="394"/>
            <ac:picMk id="14" creationId="{9429BFDB-6CFE-B3A9-681D-2C3CD1B8993C}"/>
          </ac:picMkLst>
        </pc:picChg>
        <pc:picChg chg="del">
          <ac:chgData name="Hương Thu Nguyễn" userId="d174b3d8663800cf" providerId="LiveId" clId="{2B409AAE-7AD3-47C1-AD8D-471CE40BF701}" dt="2024-07-24T09:37:07.861" v="3629" actId="21"/>
          <ac:picMkLst>
            <pc:docMk/>
            <pc:sldMk cId="827825998" sldId="394"/>
            <ac:picMk id="16" creationId="{DD94836E-B7D2-4EAC-1888-5C4290209445}"/>
          </ac:picMkLst>
        </pc:picChg>
      </pc:sldChg>
      <pc:sldChg chg="modSp del mod">
        <pc:chgData name="Hương Thu Nguyễn" userId="d174b3d8663800cf" providerId="LiveId" clId="{2B409AAE-7AD3-47C1-AD8D-471CE40BF701}" dt="2024-07-24T09:38:33.643" v="3638" actId="2696"/>
        <pc:sldMkLst>
          <pc:docMk/>
          <pc:sldMk cId="479899130" sldId="395"/>
        </pc:sldMkLst>
        <pc:spChg chg="mod">
          <ac:chgData name="Hương Thu Nguyễn" userId="d174b3d8663800cf" providerId="LiveId" clId="{2B409AAE-7AD3-47C1-AD8D-471CE40BF701}" dt="2024-07-24T09:24:15.872" v="2544" actId="20577"/>
          <ac:spMkLst>
            <pc:docMk/>
            <pc:sldMk cId="479899130" sldId="395"/>
            <ac:spMk id="4" creationId="{0E2B48BF-A7A1-D12C-FEE5-6E8A6974C5E0}"/>
          </ac:spMkLst>
        </pc:spChg>
        <pc:spChg chg="mod">
          <ac:chgData name="Hương Thu Nguyễn" userId="d174b3d8663800cf" providerId="LiveId" clId="{2B409AAE-7AD3-47C1-AD8D-471CE40BF701}" dt="2024-07-24T09:25:16.207" v="2816" actId="20577"/>
          <ac:spMkLst>
            <pc:docMk/>
            <pc:sldMk cId="479899130" sldId="395"/>
            <ac:spMk id="8" creationId="{9CAF87A5-A3EA-4500-2B21-01171AB40108}"/>
          </ac:spMkLst>
        </pc:spChg>
        <pc:spChg chg="mod">
          <ac:chgData name="Hương Thu Nguyễn" userId="d174b3d8663800cf" providerId="LiveId" clId="{2B409AAE-7AD3-47C1-AD8D-471CE40BF701}" dt="2024-07-24T09:26:14.015" v="3075" actId="20577"/>
          <ac:spMkLst>
            <pc:docMk/>
            <pc:sldMk cId="479899130" sldId="395"/>
            <ac:spMk id="13" creationId="{B86F0322-1A58-4986-C4A6-02D9BAE40A7F}"/>
          </ac:spMkLst>
        </pc:spChg>
      </pc:sldChg>
      <pc:sldChg chg="addSp delSp modSp mod">
        <pc:chgData name="Hương Thu Nguyễn" userId="d174b3d8663800cf" providerId="LiveId" clId="{2B409AAE-7AD3-47C1-AD8D-471CE40BF701}" dt="2024-07-24T09:31:36.366" v="3145" actId="14100"/>
        <pc:sldMkLst>
          <pc:docMk/>
          <pc:sldMk cId="4243520029" sldId="396"/>
        </pc:sldMkLst>
        <pc:spChg chg="mod">
          <ac:chgData name="Hương Thu Nguyễn" userId="d174b3d8663800cf" providerId="LiveId" clId="{2B409AAE-7AD3-47C1-AD8D-471CE40BF701}" dt="2024-07-24T09:31:15.588" v="3139" actId="14100"/>
          <ac:spMkLst>
            <pc:docMk/>
            <pc:sldMk cId="4243520029" sldId="396"/>
            <ac:spMk id="8" creationId="{9CAF87A5-A3EA-4500-2B21-01171AB40108}"/>
          </ac:spMkLst>
        </pc:spChg>
        <pc:spChg chg="mod">
          <ac:chgData name="Hương Thu Nguyễn" userId="d174b3d8663800cf" providerId="LiveId" clId="{2B409AAE-7AD3-47C1-AD8D-471CE40BF701}" dt="2024-07-24T09:31:28.326" v="3143" actId="14100"/>
          <ac:spMkLst>
            <pc:docMk/>
            <pc:sldMk cId="4243520029" sldId="396"/>
            <ac:spMk id="13" creationId="{B86F0322-1A58-4986-C4A6-02D9BAE40A7F}"/>
          </ac:spMkLst>
        </pc:spChg>
        <pc:picChg chg="add del mod">
          <ac:chgData name="Hương Thu Nguyễn" userId="d174b3d8663800cf" providerId="LiveId" clId="{2B409AAE-7AD3-47C1-AD8D-471CE40BF701}" dt="2024-07-24T09:28:30.031" v="3106" actId="21"/>
          <ac:picMkLst>
            <pc:docMk/>
            <pc:sldMk cId="4243520029" sldId="396"/>
            <ac:picMk id="3" creationId="{D61B13EC-C01F-850A-99BC-45BDDECFF5DC}"/>
          </ac:picMkLst>
        </pc:picChg>
        <pc:picChg chg="add del mod">
          <ac:chgData name="Hương Thu Nguyễn" userId="d174b3d8663800cf" providerId="LiveId" clId="{2B409AAE-7AD3-47C1-AD8D-471CE40BF701}" dt="2024-07-24T09:31:06.228" v="3136" actId="21"/>
          <ac:picMkLst>
            <pc:docMk/>
            <pc:sldMk cId="4243520029" sldId="396"/>
            <ac:picMk id="6" creationId="{60994FDA-0580-F617-F22C-8C9F1FAD7042}"/>
          </ac:picMkLst>
        </pc:picChg>
        <pc:picChg chg="add mod">
          <ac:chgData name="Hương Thu Nguyễn" userId="d174b3d8663800cf" providerId="LiveId" clId="{2B409AAE-7AD3-47C1-AD8D-471CE40BF701}" dt="2024-07-24T09:31:36.366" v="3145" actId="14100"/>
          <ac:picMkLst>
            <pc:docMk/>
            <pc:sldMk cId="4243520029" sldId="396"/>
            <ac:picMk id="10" creationId="{3F48D5EF-6BC2-E5DA-7443-D9D8030AA1DB}"/>
          </ac:picMkLst>
        </pc:picChg>
        <pc:picChg chg="del">
          <ac:chgData name="Hương Thu Nguyễn" userId="d174b3d8663800cf" providerId="LiveId" clId="{2B409AAE-7AD3-47C1-AD8D-471CE40BF701}" dt="2024-07-24T09:28:38.355" v="3109" actId="21"/>
          <ac:picMkLst>
            <pc:docMk/>
            <pc:sldMk cId="4243520029" sldId="396"/>
            <ac:picMk id="14" creationId="{9429BFDB-6CFE-B3A9-681D-2C3CD1B8993C}"/>
          </ac:picMkLst>
        </pc:picChg>
        <pc:picChg chg="mod">
          <ac:chgData name="Hương Thu Nguyễn" userId="d174b3d8663800cf" providerId="LiveId" clId="{2B409AAE-7AD3-47C1-AD8D-471CE40BF701}" dt="2024-07-24T09:28:06.292" v="3102" actId="1076"/>
          <ac:picMkLst>
            <pc:docMk/>
            <pc:sldMk cId="4243520029" sldId="396"/>
            <ac:picMk id="15" creationId="{3ADE5349-B4EA-6A90-0F0F-3E9C7E19B6AC}"/>
          </ac:picMkLst>
        </pc:picChg>
        <pc:picChg chg="del">
          <ac:chgData name="Hương Thu Nguyễn" userId="d174b3d8663800cf" providerId="LiveId" clId="{2B409AAE-7AD3-47C1-AD8D-471CE40BF701}" dt="2024-07-24T09:28:01.670" v="3100" actId="21"/>
          <ac:picMkLst>
            <pc:docMk/>
            <pc:sldMk cId="4243520029" sldId="396"/>
            <ac:picMk id="16" creationId="{DD94836E-B7D2-4EAC-1888-5C4290209445}"/>
          </ac:picMkLst>
        </pc:picChg>
      </pc:sldChg>
      <pc:sldChg chg="modSp del mod modAnim">
        <pc:chgData name="Hương Thu Nguyễn" userId="d174b3d8663800cf" providerId="LiveId" clId="{2B409AAE-7AD3-47C1-AD8D-471CE40BF701}" dt="2024-07-24T09:43:05.081" v="3684" actId="2696"/>
        <pc:sldMkLst>
          <pc:docMk/>
          <pc:sldMk cId="904664563" sldId="397"/>
        </pc:sldMkLst>
        <pc:spChg chg="mod">
          <ac:chgData name="Hương Thu Nguyễn" userId="d174b3d8663800cf" providerId="LiveId" clId="{2B409AAE-7AD3-47C1-AD8D-471CE40BF701}" dt="2024-07-24T09:32:22.080" v="3171" actId="20577"/>
          <ac:spMkLst>
            <pc:docMk/>
            <pc:sldMk cId="904664563" sldId="397"/>
            <ac:spMk id="4" creationId="{0E2B48BF-A7A1-D12C-FEE5-6E8A6974C5E0}"/>
          </ac:spMkLst>
        </pc:spChg>
        <pc:spChg chg="mod">
          <ac:chgData name="Hương Thu Nguyễn" userId="d174b3d8663800cf" providerId="LiveId" clId="{2B409AAE-7AD3-47C1-AD8D-471CE40BF701}" dt="2024-07-24T09:34:40.671" v="3615" actId="113"/>
          <ac:spMkLst>
            <pc:docMk/>
            <pc:sldMk cId="904664563" sldId="397"/>
            <ac:spMk id="8" creationId="{9CAF87A5-A3EA-4500-2B21-01171AB40108}"/>
          </ac:spMkLst>
        </pc:spChg>
        <pc:spChg chg="mod">
          <ac:chgData name="Hương Thu Nguyễn" userId="d174b3d8663800cf" providerId="LiveId" clId="{2B409AAE-7AD3-47C1-AD8D-471CE40BF701}" dt="2024-07-24T09:34:58.135" v="3621" actId="14100"/>
          <ac:spMkLst>
            <pc:docMk/>
            <pc:sldMk cId="904664563" sldId="397"/>
            <ac:spMk id="13" creationId="{B86F0322-1A58-4986-C4A6-02D9BAE40A7F}"/>
          </ac:spMkLst>
        </pc:spChg>
        <pc:picChg chg="mod">
          <ac:chgData name="Hương Thu Nguyễn" userId="d174b3d8663800cf" providerId="LiveId" clId="{2B409AAE-7AD3-47C1-AD8D-471CE40BF701}" dt="2024-07-24T09:34:34.457" v="3613" actId="14100"/>
          <ac:picMkLst>
            <pc:docMk/>
            <pc:sldMk cId="904664563" sldId="397"/>
            <ac:picMk id="10" creationId="{3F48D5EF-6BC2-E5DA-7443-D9D8030AA1DB}"/>
          </ac:picMkLst>
        </pc:picChg>
        <pc:picChg chg="mod">
          <ac:chgData name="Hương Thu Nguyễn" userId="d174b3d8663800cf" providerId="LiveId" clId="{2B409AAE-7AD3-47C1-AD8D-471CE40BF701}" dt="2024-07-24T09:34:27.534" v="3612" actId="1076"/>
          <ac:picMkLst>
            <pc:docMk/>
            <pc:sldMk cId="904664563" sldId="397"/>
            <ac:picMk id="15" creationId="{3ADE5349-B4EA-6A90-0F0F-3E9C7E19B6AC}"/>
          </ac:picMkLst>
        </pc:picChg>
      </pc:sldChg>
      <pc:sldChg chg="addSp delSp modSp mod delAnim modAnim">
        <pc:chgData name="Hương Thu Nguyễn" userId="d174b3d8663800cf" providerId="LiveId" clId="{2B409AAE-7AD3-47C1-AD8D-471CE40BF701}" dt="2024-07-24T09:42:47.804" v="3683" actId="1076"/>
        <pc:sldMkLst>
          <pc:docMk/>
          <pc:sldMk cId="4034325031" sldId="398"/>
        </pc:sldMkLst>
        <pc:spChg chg="mod">
          <ac:chgData name="Hương Thu Nguyễn" userId="d174b3d8663800cf" providerId="LiveId" clId="{2B409AAE-7AD3-47C1-AD8D-471CE40BF701}" dt="2024-07-24T09:42:42.092" v="3681" actId="1076"/>
          <ac:spMkLst>
            <pc:docMk/>
            <pc:sldMk cId="4034325031" sldId="398"/>
            <ac:spMk id="4" creationId="{0E2B48BF-A7A1-D12C-FEE5-6E8A6974C5E0}"/>
          </ac:spMkLst>
        </pc:spChg>
        <pc:spChg chg="del">
          <ac:chgData name="Hương Thu Nguyễn" userId="d174b3d8663800cf" providerId="LiveId" clId="{2B409AAE-7AD3-47C1-AD8D-471CE40BF701}" dt="2024-07-24T09:41:29.563" v="3663" actId="21"/>
          <ac:spMkLst>
            <pc:docMk/>
            <pc:sldMk cId="4034325031" sldId="398"/>
            <ac:spMk id="8" creationId="{9CAF87A5-A3EA-4500-2B21-01171AB40108}"/>
          </ac:spMkLst>
        </pc:spChg>
        <pc:spChg chg="del">
          <ac:chgData name="Hương Thu Nguyễn" userId="d174b3d8663800cf" providerId="LiveId" clId="{2B409AAE-7AD3-47C1-AD8D-471CE40BF701}" dt="2024-07-24T09:41:40.810" v="3667" actId="21"/>
          <ac:spMkLst>
            <pc:docMk/>
            <pc:sldMk cId="4034325031" sldId="398"/>
            <ac:spMk id="13" creationId="{B86F0322-1A58-4986-C4A6-02D9BAE40A7F}"/>
          </ac:spMkLst>
        </pc:spChg>
        <pc:spChg chg="add mod">
          <ac:chgData name="Hương Thu Nguyễn" userId="d174b3d8663800cf" providerId="LiveId" clId="{2B409AAE-7AD3-47C1-AD8D-471CE40BF701}" dt="2024-07-24T09:42:43.969" v="3682" actId="1076"/>
          <ac:spMkLst>
            <pc:docMk/>
            <pc:sldMk cId="4034325031" sldId="398"/>
            <ac:spMk id="14" creationId="{8F372F88-4A37-7075-8668-4B15FC7A342F}"/>
          </ac:spMkLst>
        </pc:spChg>
        <pc:spChg chg="add mod">
          <ac:chgData name="Hương Thu Nguyễn" userId="d174b3d8663800cf" providerId="LiveId" clId="{2B409AAE-7AD3-47C1-AD8D-471CE40BF701}" dt="2024-07-24T09:42:47.804" v="3683" actId="1076"/>
          <ac:spMkLst>
            <pc:docMk/>
            <pc:sldMk cId="4034325031" sldId="398"/>
            <ac:spMk id="16" creationId="{6364E8E3-9F63-0BF5-4D04-E4DF82FBF610}"/>
          </ac:spMkLst>
        </pc:spChg>
        <pc:picChg chg="del">
          <ac:chgData name="Hương Thu Nguyễn" userId="d174b3d8663800cf" providerId="LiveId" clId="{2B409AAE-7AD3-47C1-AD8D-471CE40BF701}" dt="2024-07-24T09:41:25.716" v="3662" actId="21"/>
          <ac:picMkLst>
            <pc:docMk/>
            <pc:sldMk cId="4034325031" sldId="398"/>
            <ac:picMk id="10" creationId="{3F48D5EF-6BC2-E5DA-7443-D9D8030AA1DB}"/>
          </ac:picMkLst>
        </pc:picChg>
        <pc:picChg chg="add del mod">
          <ac:chgData name="Hương Thu Nguyễn" userId="d174b3d8663800cf" providerId="LiveId" clId="{2B409AAE-7AD3-47C1-AD8D-471CE40BF701}" dt="2024-07-24T09:42:25.625" v="3678" actId="21"/>
          <ac:picMkLst>
            <pc:docMk/>
            <pc:sldMk cId="4034325031" sldId="398"/>
            <ac:picMk id="11" creationId="{40253AF1-4B42-7BF7-F6AF-A89E1DE8F1BF}"/>
          </ac:picMkLst>
        </pc:picChg>
        <pc:picChg chg="add mod">
          <ac:chgData name="Hương Thu Nguyễn" userId="d174b3d8663800cf" providerId="LiveId" clId="{2B409AAE-7AD3-47C1-AD8D-471CE40BF701}" dt="2024-07-24T09:42:33.852" v="3680" actId="14100"/>
          <ac:picMkLst>
            <pc:docMk/>
            <pc:sldMk cId="4034325031" sldId="398"/>
            <ac:picMk id="12" creationId="{FBD0732C-E9BA-8F28-A592-5E3F5322CA46}"/>
          </ac:picMkLst>
        </pc:picChg>
      </pc:sldChg>
      <pc:sldChg chg="modSp mod modAnim">
        <pc:chgData name="Hương Thu Nguyễn" userId="d174b3d8663800cf" providerId="LiveId" clId="{2B409AAE-7AD3-47C1-AD8D-471CE40BF701}" dt="2024-07-24T09:45:07.777" v="3938" actId="113"/>
        <pc:sldMkLst>
          <pc:docMk/>
          <pc:sldMk cId="3731840299" sldId="399"/>
        </pc:sldMkLst>
        <pc:spChg chg="mod">
          <ac:chgData name="Hương Thu Nguyễn" userId="d174b3d8663800cf" providerId="LiveId" clId="{2B409AAE-7AD3-47C1-AD8D-471CE40BF701}" dt="2024-07-24T09:44:57.958" v="3936" actId="1076"/>
          <ac:spMkLst>
            <pc:docMk/>
            <pc:sldMk cId="3731840299" sldId="399"/>
            <ac:spMk id="4" creationId="{0E2B48BF-A7A1-D12C-FEE5-6E8A6974C5E0}"/>
          </ac:spMkLst>
        </pc:spChg>
        <pc:spChg chg="mod">
          <ac:chgData name="Hương Thu Nguyễn" userId="d174b3d8663800cf" providerId="LiveId" clId="{2B409AAE-7AD3-47C1-AD8D-471CE40BF701}" dt="2024-07-24T09:45:07.777" v="3938" actId="113"/>
          <ac:spMkLst>
            <pc:docMk/>
            <pc:sldMk cId="3731840299" sldId="399"/>
            <ac:spMk id="14" creationId="{8F372F88-4A37-7075-8668-4B15FC7A342F}"/>
          </ac:spMkLst>
        </pc:spChg>
        <pc:spChg chg="mod">
          <ac:chgData name="Hương Thu Nguyễn" userId="d174b3d8663800cf" providerId="LiveId" clId="{2B409AAE-7AD3-47C1-AD8D-471CE40BF701}" dt="2024-07-24T09:45:00.743" v="3937" actId="1076"/>
          <ac:spMkLst>
            <pc:docMk/>
            <pc:sldMk cId="3731840299" sldId="399"/>
            <ac:spMk id="16" creationId="{6364E8E3-9F63-0BF5-4D04-E4DF82FBF610}"/>
          </ac:spMkLst>
        </pc:spChg>
      </pc:sldChg>
      <pc:sldChg chg="modSp mod">
        <pc:chgData name="Hương Thu Nguyễn" userId="d174b3d8663800cf" providerId="LiveId" clId="{2B409AAE-7AD3-47C1-AD8D-471CE40BF701}" dt="2024-07-24T09:49:51.093" v="4017" actId="1076"/>
        <pc:sldMkLst>
          <pc:docMk/>
          <pc:sldMk cId="4045551520" sldId="400"/>
        </pc:sldMkLst>
        <pc:spChg chg="mod">
          <ac:chgData name="Hương Thu Nguyễn" userId="d174b3d8663800cf" providerId="LiveId" clId="{2B409AAE-7AD3-47C1-AD8D-471CE40BF701}" dt="2024-07-24T09:48:11.948" v="3958" actId="207"/>
          <ac:spMkLst>
            <pc:docMk/>
            <pc:sldMk cId="4045551520" sldId="400"/>
            <ac:spMk id="10" creationId="{285BC87D-53B4-0CCE-B237-CB79223E9E9C}"/>
          </ac:spMkLst>
        </pc:spChg>
        <pc:spChg chg="mod">
          <ac:chgData name="Hương Thu Nguyễn" userId="d174b3d8663800cf" providerId="LiveId" clId="{2B409AAE-7AD3-47C1-AD8D-471CE40BF701}" dt="2024-07-24T09:47:58.678" v="3957" actId="20577"/>
          <ac:spMkLst>
            <pc:docMk/>
            <pc:sldMk cId="4045551520" sldId="400"/>
            <ac:spMk id="11" creationId="{3B264157-871D-EEC9-3A0D-54C927FF4CE0}"/>
          </ac:spMkLst>
        </pc:spChg>
        <pc:spChg chg="mod">
          <ac:chgData name="Hương Thu Nguyễn" userId="d174b3d8663800cf" providerId="LiveId" clId="{2B409AAE-7AD3-47C1-AD8D-471CE40BF701}" dt="2024-07-24T09:48:24.186" v="3959" actId="207"/>
          <ac:spMkLst>
            <pc:docMk/>
            <pc:sldMk cId="4045551520" sldId="400"/>
            <ac:spMk id="12" creationId="{ED56D8BC-E28E-E06C-F0EC-04D109AE7CB6}"/>
          </ac:spMkLst>
        </pc:spChg>
        <pc:spChg chg="mod">
          <ac:chgData name="Hương Thu Nguyễn" userId="d174b3d8663800cf" providerId="LiveId" clId="{2B409AAE-7AD3-47C1-AD8D-471CE40BF701}" dt="2024-07-24T09:48:31.491" v="3960" actId="207"/>
          <ac:spMkLst>
            <pc:docMk/>
            <pc:sldMk cId="4045551520" sldId="400"/>
            <ac:spMk id="14" creationId="{361B2C02-0E9A-C887-DDCB-9D60521B7303}"/>
          </ac:spMkLst>
        </pc:spChg>
        <pc:spChg chg="mod">
          <ac:chgData name="Hương Thu Nguyễn" userId="d174b3d8663800cf" providerId="LiveId" clId="{2B409AAE-7AD3-47C1-AD8D-471CE40BF701}" dt="2024-07-24T09:49:51.093" v="4017" actId="1076"/>
          <ac:spMkLst>
            <pc:docMk/>
            <pc:sldMk cId="4045551520" sldId="400"/>
            <ac:spMk id="15" creationId="{F2872066-0D76-F6E2-090B-FBBDB1CE0E1A}"/>
          </ac:spMkLst>
        </pc:spChg>
        <pc:grpChg chg="mod">
          <ac:chgData name="Hương Thu Nguyễn" userId="d174b3d8663800cf" providerId="LiveId" clId="{2B409AAE-7AD3-47C1-AD8D-471CE40BF701}" dt="2024-07-24T09:49:33.191" v="4000" actId="14100"/>
          <ac:grpSpMkLst>
            <pc:docMk/>
            <pc:sldMk cId="4045551520" sldId="400"/>
            <ac:grpSpMk id="13" creationId="{F7302E7E-756E-75A7-24D4-344EF08D6875}"/>
          </ac:grpSpMkLst>
        </pc:grpChg>
      </pc:sldChg>
      <pc:sldChg chg="addSp delSp modSp mod delAnim modAnim">
        <pc:chgData name="Hương Thu Nguyễn" userId="d174b3d8663800cf" providerId="LiveId" clId="{2B409AAE-7AD3-47C1-AD8D-471CE40BF701}" dt="2024-07-24T10:09:40.337" v="4967" actId="1076"/>
        <pc:sldMkLst>
          <pc:docMk/>
          <pc:sldMk cId="2130367817" sldId="401"/>
        </pc:sldMkLst>
        <pc:spChg chg="del">
          <ac:chgData name="Hương Thu Nguyễn" userId="d174b3d8663800cf" providerId="LiveId" clId="{2B409AAE-7AD3-47C1-AD8D-471CE40BF701}" dt="2024-07-24T09:56:36.456" v="4055" actId="21"/>
          <ac:spMkLst>
            <pc:docMk/>
            <pc:sldMk cId="2130367817" sldId="401"/>
            <ac:spMk id="4" creationId="{0E2B48BF-A7A1-D12C-FEE5-6E8A6974C5E0}"/>
          </ac:spMkLst>
        </pc:spChg>
        <pc:spChg chg="add del mod">
          <ac:chgData name="Hương Thu Nguyễn" userId="d174b3d8663800cf" providerId="LiveId" clId="{2B409AAE-7AD3-47C1-AD8D-471CE40BF701}" dt="2024-07-24T09:58:26.778" v="4202" actId="21"/>
          <ac:spMkLst>
            <pc:docMk/>
            <pc:sldMk cId="2130367817" sldId="401"/>
            <ac:spMk id="8" creationId="{7CEC59FC-7D8F-6875-60DB-3F6087339A4D}"/>
          </ac:spMkLst>
        </pc:spChg>
        <pc:spChg chg="mod">
          <ac:chgData name="Hương Thu Nguyễn" userId="d174b3d8663800cf" providerId="LiveId" clId="{2B409AAE-7AD3-47C1-AD8D-471CE40BF701}" dt="2024-07-24T09:56:27.862" v="4054" actId="20577"/>
          <ac:spMkLst>
            <pc:docMk/>
            <pc:sldMk cId="2130367817" sldId="401"/>
            <ac:spMk id="9" creationId="{958B684A-B4B6-D3A9-5F5F-DFB53F5AB503}"/>
          </ac:spMkLst>
        </pc:spChg>
        <pc:spChg chg="mod">
          <ac:chgData name="Hương Thu Nguyễn" userId="d174b3d8663800cf" providerId="LiveId" clId="{2B409AAE-7AD3-47C1-AD8D-471CE40BF701}" dt="2024-07-24T10:06:25.548" v="4403"/>
          <ac:spMkLst>
            <pc:docMk/>
            <pc:sldMk cId="2130367817" sldId="401"/>
            <ac:spMk id="13" creationId="{8B0C7A06-8A50-BF11-2A38-6D579605C675}"/>
          </ac:spMkLst>
        </pc:spChg>
        <pc:spChg chg="del">
          <ac:chgData name="Hương Thu Nguyễn" userId="d174b3d8663800cf" providerId="LiveId" clId="{2B409AAE-7AD3-47C1-AD8D-471CE40BF701}" dt="2024-07-24T09:56:38.729" v="4056" actId="21"/>
          <ac:spMkLst>
            <pc:docMk/>
            <pc:sldMk cId="2130367817" sldId="401"/>
            <ac:spMk id="14" creationId="{8F372F88-4A37-7075-8668-4B15FC7A342F}"/>
          </ac:spMkLst>
        </pc:spChg>
        <pc:spChg chg="del">
          <ac:chgData name="Hương Thu Nguyễn" userId="d174b3d8663800cf" providerId="LiveId" clId="{2B409AAE-7AD3-47C1-AD8D-471CE40BF701}" dt="2024-07-24T09:56:40.796" v="4057" actId="21"/>
          <ac:spMkLst>
            <pc:docMk/>
            <pc:sldMk cId="2130367817" sldId="401"/>
            <ac:spMk id="16" creationId="{6364E8E3-9F63-0BF5-4D04-E4DF82FBF610}"/>
          </ac:spMkLst>
        </pc:spChg>
        <pc:spChg chg="add mod">
          <ac:chgData name="Hương Thu Nguyễn" userId="d174b3d8663800cf" providerId="LiveId" clId="{2B409AAE-7AD3-47C1-AD8D-471CE40BF701}" dt="2024-07-24T10:09:32.092" v="4966" actId="1076"/>
          <ac:spMkLst>
            <pc:docMk/>
            <pc:sldMk cId="2130367817" sldId="401"/>
            <ac:spMk id="17" creationId="{3F29236F-1F9A-F0E4-CB1C-6698795615C6}"/>
          </ac:spMkLst>
        </pc:spChg>
        <pc:spChg chg="add mod">
          <ac:chgData name="Hương Thu Nguyễn" userId="d174b3d8663800cf" providerId="LiveId" clId="{2B409AAE-7AD3-47C1-AD8D-471CE40BF701}" dt="2024-07-24T10:09:40.337" v="4967" actId="1076"/>
          <ac:spMkLst>
            <pc:docMk/>
            <pc:sldMk cId="2130367817" sldId="401"/>
            <ac:spMk id="18" creationId="{60A6CDE8-47D2-0A02-D58B-B6D914386534}"/>
          </ac:spMkLst>
        </pc:spChg>
        <pc:grpChg chg="add mod">
          <ac:chgData name="Hương Thu Nguyễn" userId="d174b3d8663800cf" providerId="LiveId" clId="{2B409AAE-7AD3-47C1-AD8D-471CE40BF701}" dt="2024-07-24T10:09:29.606" v="4965" actId="1076"/>
          <ac:grpSpMkLst>
            <pc:docMk/>
            <pc:sldMk cId="2130367817" sldId="401"/>
            <ac:grpSpMk id="10" creationId="{3DAA0C02-6760-7276-34B7-0A6FB70800E9}"/>
          </ac:grpSpMkLst>
        </pc:grpChg>
        <pc:picChg chg="mod">
          <ac:chgData name="Hương Thu Nguyễn" userId="d174b3d8663800cf" providerId="LiveId" clId="{2B409AAE-7AD3-47C1-AD8D-471CE40BF701}" dt="2024-07-24T10:06:25.548" v="4403"/>
          <ac:picMkLst>
            <pc:docMk/>
            <pc:sldMk cId="2130367817" sldId="401"/>
            <ac:picMk id="11" creationId="{20168B27-E05E-0CB6-0C05-0061045948D3}"/>
          </ac:picMkLst>
        </pc:picChg>
        <pc:picChg chg="del">
          <ac:chgData name="Hương Thu Nguyễn" userId="d174b3d8663800cf" providerId="LiveId" clId="{2B409AAE-7AD3-47C1-AD8D-471CE40BF701}" dt="2024-07-24T09:56:47.083" v="4058" actId="21"/>
          <ac:picMkLst>
            <pc:docMk/>
            <pc:sldMk cId="2130367817" sldId="401"/>
            <ac:picMk id="12" creationId="{FBD0732C-E9BA-8F28-A592-5E3F5322CA46}"/>
          </ac:picMkLst>
        </pc:picChg>
        <pc:picChg chg="mod">
          <ac:chgData name="Hương Thu Nguyễn" userId="d174b3d8663800cf" providerId="LiveId" clId="{2B409AAE-7AD3-47C1-AD8D-471CE40BF701}" dt="2024-07-24T09:59:05.358" v="4203" actId="1076"/>
          <ac:picMkLst>
            <pc:docMk/>
            <pc:sldMk cId="2130367817" sldId="401"/>
            <ac:picMk id="15" creationId="{3ADE5349-B4EA-6A90-0F0F-3E9C7E19B6AC}"/>
          </ac:picMkLst>
        </pc:picChg>
      </pc:sldChg>
      <pc:sldChg chg="addSp modSp mod">
        <pc:chgData name="Hương Thu Nguyễn" userId="d174b3d8663800cf" providerId="LiveId" clId="{2B409AAE-7AD3-47C1-AD8D-471CE40BF701}" dt="2024-07-24T10:03:28.685" v="4387" actId="1076"/>
        <pc:sldMkLst>
          <pc:docMk/>
          <pc:sldMk cId="1518061338" sldId="402"/>
        </pc:sldMkLst>
        <pc:spChg chg="add mod">
          <ac:chgData name="Hương Thu Nguyễn" userId="d174b3d8663800cf" providerId="LiveId" clId="{2B409AAE-7AD3-47C1-AD8D-471CE40BF701}" dt="2024-07-24T10:03:28.685" v="4387" actId="1076"/>
          <ac:spMkLst>
            <pc:docMk/>
            <pc:sldMk cId="1518061338" sldId="402"/>
            <ac:spMk id="3" creationId="{9B2D0109-A47F-EDCD-5212-318D51A474B5}"/>
          </ac:spMkLst>
        </pc:spChg>
      </pc:sldChg>
      <pc:sldChg chg="del">
        <pc:chgData name="Hương Thu Nguyễn" userId="d174b3d8663800cf" providerId="LiveId" clId="{2B409AAE-7AD3-47C1-AD8D-471CE40BF701}" dt="2024-07-24T10:04:12.755" v="4388" actId="2696"/>
        <pc:sldMkLst>
          <pc:docMk/>
          <pc:sldMk cId="959524769" sldId="403"/>
        </pc:sldMkLst>
      </pc:sldChg>
      <pc:sldChg chg="modSp mod">
        <pc:chgData name="Hương Thu Nguyễn" userId="d174b3d8663800cf" providerId="LiveId" clId="{2B409AAE-7AD3-47C1-AD8D-471CE40BF701}" dt="2024-07-24T10:04:27.722" v="4400" actId="113"/>
        <pc:sldMkLst>
          <pc:docMk/>
          <pc:sldMk cId="3026441469" sldId="404"/>
        </pc:sldMkLst>
        <pc:spChg chg="mod">
          <ac:chgData name="Hương Thu Nguyễn" userId="d174b3d8663800cf" providerId="LiveId" clId="{2B409AAE-7AD3-47C1-AD8D-471CE40BF701}" dt="2024-07-24T10:04:27.722" v="4400" actId="113"/>
          <ac:spMkLst>
            <pc:docMk/>
            <pc:sldMk cId="3026441469" sldId="404"/>
            <ac:spMk id="3578" creationId="{00000000-0000-0000-0000-000000000000}"/>
          </ac:spMkLst>
        </pc:spChg>
      </pc:sldChg>
      <pc:sldChg chg="del">
        <pc:chgData name="Hương Thu Nguyễn" userId="d174b3d8663800cf" providerId="LiveId" clId="{2B409AAE-7AD3-47C1-AD8D-471CE40BF701}" dt="2024-07-24T10:13:24.255" v="5753" actId="2696"/>
        <pc:sldMkLst>
          <pc:docMk/>
          <pc:sldMk cId="586383653" sldId="524"/>
        </pc:sldMkLst>
      </pc:sldChg>
      <pc:sldChg chg="modSp">
        <pc:chgData name="Hương Thu Nguyễn" userId="d174b3d8663800cf" providerId="LiveId" clId="{2B409AAE-7AD3-47C1-AD8D-471CE40BF701}" dt="2024-07-24T10:11:25.678" v="5356" actId="20577"/>
        <pc:sldMkLst>
          <pc:docMk/>
          <pc:sldMk cId="3401249138" sldId="525"/>
        </pc:sldMkLst>
        <pc:spChg chg="mod">
          <ac:chgData name="Hương Thu Nguyễn" userId="d174b3d8663800cf" providerId="LiveId" clId="{2B409AAE-7AD3-47C1-AD8D-471CE40BF701}" dt="2024-07-24T10:09:52.241" v="4969" actId="20577"/>
          <ac:spMkLst>
            <pc:docMk/>
            <pc:sldMk cId="3401249138" sldId="525"/>
            <ac:spMk id="17" creationId="{3F29236F-1F9A-F0E4-CB1C-6698795615C6}"/>
          </ac:spMkLst>
        </pc:spChg>
        <pc:spChg chg="mod">
          <ac:chgData name="Hương Thu Nguyễn" userId="d174b3d8663800cf" providerId="LiveId" clId="{2B409AAE-7AD3-47C1-AD8D-471CE40BF701}" dt="2024-07-24T10:11:25.678" v="5356" actId="20577"/>
          <ac:spMkLst>
            <pc:docMk/>
            <pc:sldMk cId="3401249138" sldId="525"/>
            <ac:spMk id="18" creationId="{60A6CDE8-47D2-0A02-D58B-B6D914386534}"/>
          </ac:spMkLst>
        </pc:spChg>
      </pc:sldChg>
      <pc:sldChg chg="modSp">
        <pc:chgData name="Hương Thu Nguyễn" userId="d174b3d8663800cf" providerId="LiveId" clId="{2B409AAE-7AD3-47C1-AD8D-471CE40BF701}" dt="2024-07-24T10:12:33.208" v="5596" actId="20577"/>
        <pc:sldMkLst>
          <pc:docMk/>
          <pc:sldMk cId="2224964113" sldId="526"/>
        </pc:sldMkLst>
        <pc:spChg chg="mod">
          <ac:chgData name="Hương Thu Nguyễn" userId="d174b3d8663800cf" providerId="LiveId" clId="{2B409AAE-7AD3-47C1-AD8D-471CE40BF701}" dt="2024-07-24T10:11:38.987" v="5358" actId="20577"/>
          <ac:spMkLst>
            <pc:docMk/>
            <pc:sldMk cId="2224964113" sldId="526"/>
            <ac:spMk id="17" creationId="{3F29236F-1F9A-F0E4-CB1C-6698795615C6}"/>
          </ac:spMkLst>
        </pc:spChg>
        <pc:spChg chg="mod">
          <ac:chgData name="Hương Thu Nguyễn" userId="d174b3d8663800cf" providerId="LiveId" clId="{2B409AAE-7AD3-47C1-AD8D-471CE40BF701}" dt="2024-07-24T10:12:33.208" v="5596" actId="20577"/>
          <ac:spMkLst>
            <pc:docMk/>
            <pc:sldMk cId="2224964113" sldId="526"/>
            <ac:spMk id="18" creationId="{60A6CDE8-47D2-0A02-D58B-B6D914386534}"/>
          </ac:spMkLst>
        </pc:spChg>
      </pc:sldChg>
      <pc:sldChg chg="modSp">
        <pc:chgData name="Hương Thu Nguyễn" userId="d174b3d8663800cf" providerId="LiveId" clId="{2B409AAE-7AD3-47C1-AD8D-471CE40BF701}" dt="2024-07-24T10:13:19.427" v="5752" actId="20577"/>
        <pc:sldMkLst>
          <pc:docMk/>
          <pc:sldMk cId="2183647011" sldId="527"/>
        </pc:sldMkLst>
        <pc:spChg chg="mod">
          <ac:chgData name="Hương Thu Nguyễn" userId="d174b3d8663800cf" providerId="LiveId" clId="{2B409AAE-7AD3-47C1-AD8D-471CE40BF701}" dt="2024-07-24T10:12:42.377" v="5598" actId="20577"/>
          <ac:spMkLst>
            <pc:docMk/>
            <pc:sldMk cId="2183647011" sldId="527"/>
            <ac:spMk id="17" creationId="{3F29236F-1F9A-F0E4-CB1C-6698795615C6}"/>
          </ac:spMkLst>
        </pc:spChg>
        <pc:spChg chg="mod">
          <ac:chgData name="Hương Thu Nguyễn" userId="d174b3d8663800cf" providerId="LiveId" clId="{2B409AAE-7AD3-47C1-AD8D-471CE40BF701}" dt="2024-07-24T10:13:19.427" v="5752" actId="20577"/>
          <ac:spMkLst>
            <pc:docMk/>
            <pc:sldMk cId="2183647011" sldId="527"/>
            <ac:spMk id="18" creationId="{60A6CDE8-47D2-0A02-D58B-B6D914386534}"/>
          </ac:spMkLst>
        </pc:spChg>
      </pc:sldChg>
      <pc:sldChg chg="addSp delSp modSp mod addAnim delAnim">
        <pc:chgData name="Hương Thu Nguyễn" userId="d174b3d8663800cf" providerId="LiveId" clId="{2B409AAE-7AD3-47C1-AD8D-471CE40BF701}" dt="2024-07-24T10:19:53.616" v="6057" actId="14100"/>
        <pc:sldMkLst>
          <pc:docMk/>
          <pc:sldMk cId="626675773" sldId="528"/>
        </pc:sldMkLst>
        <pc:spChg chg="del">
          <ac:chgData name="Hương Thu Nguyễn" userId="d174b3d8663800cf" providerId="LiveId" clId="{2B409AAE-7AD3-47C1-AD8D-471CE40BF701}" dt="2024-07-24T10:16:49.696" v="5803" actId="21"/>
          <ac:spMkLst>
            <pc:docMk/>
            <pc:sldMk cId="626675773" sldId="528"/>
            <ac:spMk id="9" creationId="{958B684A-B4B6-D3A9-5F5F-DFB53F5AB503}"/>
          </ac:spMkLst>
        </pc:spChg>
        <pc:spChg chg="add del mod">
          <ac:chgData name="Hương Thu Nguyễn" userId="d174b3d8663800cf" providerId="LiveId" clId="{2B409AAE-7AD3-47C1-AD8D-471CE40BF701}" dt="2024-07-24T10:16:59.201" v="5807" actId="21"/>
          <ac:spMkLst>
            <pc:docMk/>
            <pc:sldMk cId="626675773" sldId="528"/>
            <ac:spMk id="12" creationId="{4D59886C-7F92-12DE-5EDB-B6854D6D0ABC}"/>
          </ac:spMkLst>
        </pc:spChg>
        <pc:spChg chg="add mod">
          <ac:chgData name="Hương Thu Nguyễn" userId="d174b3d8663800cf" providerId="LiveId" clId="{2B409AAE-7AD3-47C1-AD8D-471CE40BF701}" dt="2024-07-24T10:19:02.614" v="5857" actId="1076"/>
          <ac:spMkLst>
            <pc:docMk/>
            <pc:sldMk cId="626675773" sldId="528"/>
            <ac:spMk id="14" creationId="{98B6F006-D660-F5A5-3005-36ED190C05CB}"/>
          </ac:spMkLst>
        </pc:spChg>
        <pc:spChg chg="add del mod">
          <ac:chgData name="Hương Thu Nguyễn" userId="d174b3d8663800cf" providerId="LiveId" clId="{2B409AAE-7AD3-47C1-AD8D-471CE40BF701}" dt="2024-07-24T10:19:06.678" v="5858" actId="1076"/>
          <ac:spMkLst>
            <pc:docMk/>
            <pc:sldMk cId="626675773" sldId="528"/>
            <ac:spMk id="17" creationId="{3F29236F-1F9A-F0E4-CB1C-6698795615C6}"/>
          </ac:spMkLst>
        </pc:spChg>
        <pc:spChg chg="add del mod">
          <ac:chgData name="Hương Thu Nguyễn" userId="d174b3d8663800cf" providerId="LiveId" clId="{2B409AAE-7AD3-47C1-AD8D-471CE40BF701}" dt="2024-07-24T10:19:53.616" v="6057" actId="14100"/>
          <ac:spMkLst>
            <pc:docMk/>
            <pc:sldMk cId="626675773" sldId="528"/>
            <ac:spMk id="18" creationId="{60A6CDE8-47D2-0A02-D58B-B6D914386534}"/>
          </ac:spMkLst>
        </pc:spChg>
        <pc:grpChg chg="del">
          <ac:chgData name="Hương Thu Nguyễn" userId="d174b3d8663800cf" providerId="LiveId" clId="{2B409AAE-7AD3-47C1-AD8D-471CE40BF701}" dt="2024-07-24T10:13:41.246" v="5755" actId="21"/>
          <ac:grpSpMkLst>
            <pc:docMk/>
            <pc:sldMk cId="626675773" sldId="528"/>
            <ac:grpSpMk id="10" creationId="{3DAA0C02-6760-7276-34B7-0A6FB70800E9}"/>
          </ac:grpSpMkLst>
        </pc:grpChg>
        <pc:picChg chg="add del mod">
          <ac:chgData name="Hương Thu Nguyễn" userId="d174b3d8663800cf" providerId="LiveId" clId="{2B409AAE-7AD3-47C1-AD8D-471CE40BF701}" dt="2024-07-24T10:18:59.205" v="5856" actId="21"/>
          <ac:picMkLst>
            <pc:docMk/>
            <pc:sldMk cId="626675773" sldId="528"/>
            <ac:picMk id="2" creationId="{AD581847-4521-A0A5-941B-10C409CFADE4}"/>
          </ac:picMkLst>
        </pc:picChg>
        <pc:picChg chg="add del mod">
          <ac:chgData name="Hương Thu Nguyễn" userId="d174b3d8663800cf" providerId="LiveId" clId="{2B409AAE-7AD3-47C1-AD8D-471CE40BF701}" dt="2024-07-24T10:18:52.742" v="5851"/>
          <ac:picMkLst>
            <pc:docMk/>
            <pc:sldMk cId="626675773" sldId="528"/>
            <ac:picMk id="3" creationId="{606F347A-1D13-8870-2C0D-71AEBB1C9976}"/>
          </ac:picMkLst>
        </pc:picChg>
        <pc:picChg chg="add del mod">
          <ac:chgData name="Hương Thu Nguyễn" userId="d174b3d8663800cf" providerId="LiveId" clId="{2B409AAE-7AD3-47C1-AD8D-471CE40BF701}" dt="2024-07-24T10:18:50.484" v="5848"/>
          <ac:picMkLst>
            <pc:docMk/>
            <pc:sldMk cId="626675773" sldId="528"/>
            <ac:picMk id="4" creationId="{B4CBDED5-B609-8441-91BE-1F96284FFC95}"/>
          </ac:picMkLst>
        </pc:picChg>
      </pc:sldChg>
      <pc:sldMasterChg chg="delSldLayout">
        <pc:chgData name="Hương Thu Nguyễn" userId="d174b3d8663800cf" providerId="LiveId" clId="{2B409AAE-7AD3-47C1-AD8D-471CE40BF701}" dt="2024-07-24T09:38:58.510" v="3640" actId="2696"/>
        <pc:sldMasterMkLst>
          <pc:docMk/>
          <pc:sldMasterMk cId="3139885352" sldId="2147483648"/>
        </pc:sldMasterMkLst>
        <pc:sldLayoutChg chg="del">
          <pc:chgData name="Hương Thu Nguyễn" userId="d174b3d8663800cf" providerId="LiveId" clId="{2B409AAE-7AD3-47C1-AD8D-471CE40BF701}" dt="2024-07-24T09:38:50.947" v="3639" actId="2696"/>
          <pc:sldLayoutMkLst>
            <pc:docMk/>
            <pc:sldMasterMk cId="3139885352" sldId="2147483648"/>
            <pc:sldLayoutMk cId="4280448577" sldId="2147483661"/>
          </pc:sldLayoutMkLst>
        </pc:sldLayoutChg>
        <pc:sldLayoutChg chg="del">
          <pc:chgData name="Hương Thu Nguyễn" userId="d174b3d8663800cf" providerId="LiveId" clId="{2B409AAE-7AD3-47C1-AD8D-471CE40BF701}" dt="2024-07-24T09:38:58.510" v="3640" actId="2696"/>
          <pc:sldLayoutMkLst>
            <pc:docMk/>
            <pc:sldMasterMk cId="3139885352" sldId="2147483648"/>
            <pc:sldLayoutMk cId="4163423543" sldId="2147483664"/>
          </pc:sldLayoutMkLst>
        </pc:sldLayoutChg>
      </pc:sldMasterChg>
      <pc:sldMasterChg chg="del delSldLayout">
        <pc:chgData name="Hương Thu Nguyễn" userId="d174b3d8663800cf" providerId="LiveId" clId="{2B409AAE-7AD3-47C1-AD8D-471CE40BF701}" dt="2024-07-24T09:10:13.090" v="1637" actId="2696"/>
        <pc:sldMasterMkLst>
          <pc:docMk/>
          <pc:sldMasterMk cId="872942222" sldId="2147483683"/>
        </pc:sldMasterMkLst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440377201" sldId="2147483684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3367716267" sldId="2147483685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3004807719" sldId="2147483686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1139837398" sldId="2147483687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2533344240" sldId="2147483688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3406408532" sldId="2147483689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4272794809" sldId="2147483690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4289761627" sldId="2147483691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150904655" sldId="2147483692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899251621" sldId="2147483693"/>
          </pc:sldLayoutMkLst>
        </pc:sldLayoutChg>
        <pc:sldLayoutChg chg="del">
          <pc:chgData name="Hương Thu Nguyễn" userId="d174b3d8663800cf" providerId="LiveId" clId="{2B409AAE-7AD3-47C1-AD8D-471CE40BF701}" dt="2024-07-24T09:10:13.090" v="1637" actId="2696"/>
          <pc:sldLayoutMkLst>
            <pc:docMk/>
            <pc:sldMasterMk cId="872942222" sldId="2147483683"/>
            <pc:sldLayoutMk cId="319028676" sldId="2147483694"/>
          </pc:sldLayoutMkLst>
        </pc:sldLayoutChg>
      </pc:sldMasterChg>
      <pc:sldMasterChg chg="del delSldLayout">
        <pc:chgData name="Hương Thu Nguyễn" userId="d174b3d8663800cf" providerId="LiveId" clId="{2B409AAE-7AD3-47C1-AD8D-471CE40BF701}" dt="2024-07-24T10:13:24.255" v="5753" actId="2696"/>
        <pc:sldMasterMkLst>
          <pc:docMk/>
          <pc:sldMasterMk cId="4273459775" sldId="2147483701"/>
        </pc:sldMasterMkLst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2185164063" sldId="2147483702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3871765170" sldId="2147483703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1747993694" sldId="2147483704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1143633739" sldId="2147483705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2658296218" sldId="2147483706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3289003545" sldId="2147483707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3521712507" sldId="2147483708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4098988177" sldId="2147483709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3617881556" sldId="2147483710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2624930646" sldId="2147483711"/>
          </pc:sldLayoutMkLst>
        </pc:sldLayoutChg>
        <pc:sldLayoutChg chg="del">
          <pc:chgData name="Hương Thu Nguyễn" userId="d174b3d8663800cf" providerId="LiveId" clId="{2B409AAE-7AD3-47C1-AD8D-471CE40BF701}" dt="2024-07-24T10:13:24.255" v="5753" actId="2696"/>
          <pc:sldLayoutMkLst>
            <pc:docMk/>
            <pc:sldMasterMk cId="4273459775" sldId="2147483701"/>
            <pc:sldLayoutMk cId="1004913524" sldId="2147483712"/>
          </pc:sldLayoutMkLst>
        </pc:sldLayoutChg>
      </pc:sldMasterChg>
    </pc:docChg>
  </pc:docChgLst>
  <pc:docChgLst>
    <pc:chgData name="Hương Thu Nguyễn" userId="d174b3d8663800cf" providerId="LiveId" clId="{F02C6334-7979-47D4-BEDE-D889FCE68A24}"/>
    <pc:docChg chg="undo redo custSel addSld delSld modSld delMainMaster">
      <pc:chgData name="Hương Thu Nguyễn" userId="d174b3d8663800cf" providerId="LiveId" clId="{F02C6334-7979-47D4-BEDE-D889FCE68A24}" dt="2024-07-24T13:54:07.017" v="7665" actId="20577"/>
      <pc:docMkLst>
        <pc:docMk/>
      </pc:docMkLst>
      <pc:sldChg chg="addSp modSp mod">
        <pc:chgData name="Hương Thu Nguyễn" userId="d174b3d8663800cf" providerId="LiveId" clId="{F02C6334-7979-47D4-BEDE-D889FCE68A24}" dt="2024-07-24T10:23:49.394" v="40" actId="207"/>
        <pc:sldMkLst>
          <pc:docMk/>
          <pc:sldMk cId="2052366346" sldId="257"/>
        </pc:sldMkLst>
        <pc:spChg chg="add mod">
          <ac:chgData name="Hương Thu Nguyễn" userId="d174b3d8663800cf" providerId="LiveId" clId="{F02C6334-7979-47D4-BEDE-D889FCE68A24}" dt="2024-07-24T10:23:40.484" v="39" actId="1076"/>
          <ac:spMkLst>
            <pc:docMk/>
            <pc:sldMk cId="2052366346" sldId="257"/>
            <ac:spMk id="4" creationId="{5B286F1B-8388-A68B-940F-D459E497D3E6}"/>
          </ac:spMkLst>
        </pc:spChg>
        <pc:spChg chg="mod">
          <ac:chgData name="Hương Thu Nguyễn" userId="d174b3d8663800cf" providerId="LiveId" clId="{F02C6334-7979-47D4-BEDE-D889FCE68A24}" dt="2024-07-24T10:23:49.394" v="40" actId="207"/>
          <ac:spMkLst>
            <pc:docMk/>
            <pc:sldMk cId="2052366346" sldId="257"/>
            <ac:spMk id="6" creationId="{71D773F8-95B3-B549-49A0-FDF688E9C5DE}"/>
          </ac:spMkLst>
        </pc:spChg>
        <pc:picChg chg="mod">
          <ac:chgData name="Hương Thu Nguyễn" userId="d174b3d8663800cf" providerId="LiveId" clId="{F02C6334-7979-47D4-BEDE-D889FCE68A24}" dt="2024-07-24T10:23:35.269" v="38" actId="1076"/>
          <ac:picMkLst>
            <pc:docMk/>
            <pc:sldMk cId="2052366346" sldId="257"/>
            <ac:picMk id="3" creationId="{9C572366-23E6-B097-86A3-61465B140215}"/>
          </ac:picMkLst>
        </pc:picChg>
      </pc:sldChg>
      <pc:sldChg chg="add del">
        <pc:chgData name="Hương Thu Nguyễn" userId="d174b3d8663800cf" providerId="LiveId" clId="{F02C6334-7979-47D4-BEDE-D889FCE68A24}" dt="2024-07-24T10:21:52.209" v="2" actId="2696"/>
        <pc:sldMkLst>
          <pc:docMk/>
          <pc:sldMk cId="2714532917" sldId="258"/>
        </pc:sldMkLst>
      </pc:sldChg>
      <pc:sldChg chg="del">
        <pc:chgData name="Hương Thu Nguyễn" userId="d174b3d8663800cf" providerId="LiveId" clId="{F02C6334-7979-47D4-BEDE-D889FCE68A24}" dt="2024-07-24T13:04:00.114" v="4720" actId="2696"/>
        <pc:sldMkLst>
          <pc:docMk/>
          <pc:sldMk cId="420159373" sldId="279"/>
        </pc:sldMkLst>
      </pc:sldChg>
      <pc:sldChg chg="del">
        <pc:chgData name="Hương Thu Nguyễn" userId="d174b3d8663800cf" providerId="LiveId" clId="{F02C6334-7979-47D4-BEDE-D889FCE68A24}" dt="2024-07-24T13:04:03.339" v="4721" actId="2696"/>
        <pc:sldMkLst>
          <pc:docMk/>
          <pc:sldMk cId="2202830543" sldId="281"/>
        </pc:sldMkLst>
      </pc:sldChg>
      <pc:sldChg chg="del">
        <pc:chgData name="Hương Thu Nguyễn" userId="d174b3d8663800cf" providerId="LiveId" clId="{F02C6334-7979-47D4-BEDE-D889FCE68A24}" dt="2024-07-24T13:04:06.221" v="4722" actId="2696"/>
        <pc:sldMkLst>
          <pc:docMk/>
          <pc:sldMk cId="3563036490" sldId="282"/>
        </pc:sldMkLst>
      </pc:sldChg>
      <pc:sldChg chg="addSp delSp modSp mod delAnim">
        <pc:chgData name="Hương Thu Nguyễn" userId="d174b3d8663800cf" providerId="LiveId" clId="{F02C6334-7979-47D4-BEDE-D889FCE68A24}" dt="2024-07-24T13:09:56.983" v="4786" actId="14100"/>
        <pc:sldMkLst>
          <pc:docMk/>
          <pc:sldMk cId="1025310910" sldId="284"/>
        </pc:sldMkLst>
        <pc:picChg chg="add mod">
          <ac:chgData name="Hương Thu Nguyễn" userId="d174b3d8663800cf" providerId="LiveId" clId="{F02C6334-7979-47D4-BEDE-D889FCE68A24}" dt="2024-07-24T13:09:56.983" v="4786" actId="14100"/>
          <ac:picMkLst>
            <pc:docMk/>
            <pc:sldMk cId="1025310910" sldId="284"/>
            <ac:picMk id="2" creationId="{A7078633-E0CF-545E-CDC2-41DF9DBF251E}"/>
          </ac:picMkLst>
        </pc:picChg>
        <pc:picChg chg="del">
          <ac:chgData name="Hương Thu Nguyễn" userId="d174b3d8663800cf" providerId="LiveId" clId="{F02C6334-7979-47D4-BEDE-D889FCE68A24}" dt="2024-07-24T13:06:58.847" v="4765" actId="21"/>
          <ac:picMkLst>
            <pc:docMk/>
            <pc:sldMk cId="1025310910" sldId="284"/>
            <ac:picMk id="5" creationId="{00000000-0000-0000-0000-000000000000}"/>
          </ac:picMkLst>
        </pc:picChg>
        <pc:picChg chg="add del mod">
          <ac:chgData name="Hương Thu Nguyễn" userId="d174b3d8663800cf" providerId="LiveId" clId="{F02C6334-7979-47D4-BEDE-D889FCE68A24}" dt="2024-07-24T13:08:25.196" v="4773" actId="21"/>
          <ac:picMkLst>
            <pc:docMk/>
            <pc:sldMk cId="1025310910" sldId="284"/>
            <ac:picMk id="1026" creationId="{FE7A01C5-5501-EEE8-997B-1738295C5F92}"/>
          </ac:picMkLst>
        </pc:picChg>
        <pc:picChg chg="add del mod">
          <ac:chgData name="Hương Thu Nguyễn" userId="d174b3d8663800cf" providerId="LiveId" clId="{F02C6334-7979-47D4-BEDE-D889FCE68A24}" dt="2024-07-24T13:09:37.923" v="4779" actId="21"/>
          <ac:picMkLst>
            <pc:docMk/>
            <pc:sldMk cId="1025310910" sldId="284"/>
            <ac:picMk id="1028" creationId="{4F3FB71A-7883-2B14-CC15-93515DBE2F42}"/>
          </ac:picMkLst>
        </pc:picChg>
      </pc:sldChg>
      <pc:sldChg chg="del">
        <pc:chgData name="Hương Thu Nguyễn" userId="d174b3d8663800cf" providerId="LiveId" clId="{F02C6334-7979-47D4-BEDE-D889FCE68A24}" dt="2024-07-24T13:04:08.638" v="4723" actId="2696"/>
        <pc:sldMkLst>
          <pc:docMk/>
          <pc:sldMk cId="4158945602" sldId="286"/>
        </pc:sldMkLst>
      </pc:sldChg>
      <pc:sldChg chg="del">
        <pc:chgData name="Hương Thu Nguyễn" userId="d174b3d8663800cf" providerId="LiveId" clId="{F02C6334-7979-47D4-BEDE-D889FCE68A24}" dt="2024-07-24T13:04:15.324" v="4726" actId="2696"/>
        <pc:sldMkLst>
          <pc:docMk/>
          <pc:sldMk cId="21185655" sldId="287"/>
        </pc:sldMkLst>
      </pc:sldChg>
      <pc:sldChg chg="del">
        <pc:chgData name="Hương Thu Nguyễn" userId="d174b3d8663800cf" providerId="LiveId" clId="{F02C6334-7979-47D4-BEDE-D889FCE68A24}" dt="2024-07-24T13:04:17.615" v="4727" actId="2696"/>
        <pc:sldMkLst>
          <pc:docMk/>
          <pc:sldMk cId="3387132037" sldId="288"/>
        </pc:sldMkLst>
      </pc:sldChg>
      <pc:sldChg chg="delSp del mod">
        <pc:chgData name="Hương Thu Nguyễn" userId="d174b3d8663800cf" providerId="LiveId" clId="{F02C6334-7979-47D4-BEDE-D889FCE68A24}" dt="2024-07-24T13:18:02.737" v="4847" actId="2696"/>
        <pc:sldMkLst>
          <pc:docMk/>
          <pc:sldMk cId="3737210261" sldId="288"/>
        </pc:sldMkLst>
        <pc:spChg chg="del">
          <ac:chgData name="Hương Thu Nguyễn" userId="d174b3d8663800cf" providerId="LiveId" clId="{F02C6334-7979-47D4-BEDE-D889FCE68A24}" dt="2024-07-24T13:17:54.270" v="4844" actId="21"/>
          <ac:spMkLst>
            <pc:docMk/>
            <pc:sldMk cId="3737210261" sldId="288"/>
            <ac:spMk id="3" creationId="{00000000-0000-0000-0000-000000000000}"/>
          </ac:spMkLst>
        </pc:spChg>
        <pc:picChg chg="del">
          <ac:chgData name="Hương Thu Nguyễn" userId="d174b3d8663800cf" providerId="LiveId" clId="{F02C6334-7979-47D4-BEDE-D889FCE68A24}" dt="2024-07-24T13:17:40.327" v="4839" actId="21"/>
          <ac:picMkLst>
            <pc:docMk/>
            <pc:sldMk cId="3737210261" sldId="288"/>
            <ac:picMk id="2" creationId="{00000000-0000-0000-0000-000000000000}"/>
          </ac:picMkLst>
        </pc:picChg>
      </pc:sldChg>
      <pc:sldChg chg="del">
        <pc:chgData name="Hương Thu Nguyễn" userId="d174b3d8663800cf" providerId="LiveId" clId="{F02C6334-7979-47D4-BEDE-D889FCE68A24}" dt="2024-07-24T13:04:21.860" v="4728" actId="2696"/>
        <pc:sldMkLst>
          <pc:docMk/>
          <pc:sldMk cId="2586512944" sldId="289"/>
        </pc:sldMkLst>
      </pc:sldChg>
      <pc:sldChg chg="del">
        <pc:chgData name="Hương Thu Nguyễn" userId="d174b3d8663800cf" providerId="LiveId" clId="{F02C6334-7979-47D4-BEDE-D889FCE68A24}" dt="2024-07-24T13:04:27.401" v="4729" actId="2696"/>
        <pc:sldMkLst>
          <pc:docMk/>
          <pc:sldMk cId="1055082521" sldId="290"/>
        </pc:sldMkLst>
      </pc:sldChg>
      <pc:sldChg chg="del">
        <pc:chgData name="Hương Thu Nguyễn" userId="d174b3d8663800cf" providerId="LiveId" clId="{F02C6334-7979-47D4-BEDE-D889FCE68A24}" dt="2024-07-24T13:04:29.761" v="4730" actId="2696"/>
        <pc:sldMkLst>
          <pc:docMk/>
          <pc:sldMk cId="2438652409" sldId="291"/>
        </pc:sldMkLst>
      </pc:sldChg>
      <pc:sldChg chg="del">
        <pc:chgData name="Hương Thu Nguyễn" userId="d174b3d8663800cf" providerId="LiveId" clId="{F02C6334-7979-47D4-BEDE-D889FCE68A24}" dt="2024-07-24T13:04:35.165" v="4732" actId="2696"/>
        <pc:sldMkLst>
          <pc:docMk/>
          <pc:sldMk cId="2859043694" sldId="292"/>
        </pc:sldMkLst>
      </pc:sldChg>
      <pc:sldChg chg="del">
        <pc:chgData name="Hương Thu Nguyễn" userId="d174b3d8663800cf" providerId="LiveId" clId="{F02C6334-7979-47D4-BEDE-D889FCE68A24}" dt="2024-07-24T13:04:37.446" v="4733" actId="2696"/>
        <pc:sldMkLst>
          <pc:docMk/>
          <pc:sldMk cId="1322983956" sldId="293"/>
        </pc:sldMkLst>
      </pc:sldChg>
      <pc:sldChg chg="del">
        <pc:chgData name="Hương Thu Nguyễn" userId="d174b3d8663800cf" providerId="LiveId" clId="{F02C6334-7979-47D4-BEDE-D889FCE68A24}" dt="2024-07-24T13:04:45.548" v="4735" actId="2696"/>
        <pc:sldMkLst>
          <pc:docMk/>
          <pc:sldMk cId="3957439907" sldId="294"/>
        </pc:sldMkLst>
      </pc:sldChg>
      <pc:sldChg chg="del">
        <pc:chgData name="Hương Thu Nguyễn" userId="d174b3d8663800cf" providerId="LiveId" clId="{F02C6334-7979-47D4-BEDE-D889FCE68A24}" dt="2024-07-24T13:04:49.038" v="4736" actId="2696"/>
        <pc:sldMkLst>
          <pc:docMk/>
          <pc:sldMk cId="1788048671" sldId="295"/>
        </pc:sldMkLst>
      </pc:sldChg>
      <pc:sldChg chg="del">
        <pc:chgData name="Hương Thu Nguyễn" userId="d174b3d8663800cf" providerId="LiveId" clId="{F02C6334-7979-47D4-BEDE-D889FCE68A24}" dt="2024-07-24T13:10:18.328" v="4787" actId="2696"/>
        <pc:sldMkLst>
          <pc:docMk/>
          <pc:sldMk cId="2144489111" sldId="297"/>
        </pc:sldMkLst>
      </pc:sldChg>
      <pc:sldChg chg="del">
        <pc:chgData name="Hương Thu Nguyễn" userId="d174b3d8663800cf" providerId="LiveId" clId="{F02C6334-7979-47D4-BEDE-D889FCE68A24}" dt="2024-07-24T13:18:07.905" v="4848" actId="2696"/>
        <pc:sldMkLst>
          <pc:docMk/>
          <pc:sldMk cId="4162941728" sldId="298"/>
        </pc:sldMkLst>
      </pc:sldChg>
      <pc:sldChg chg="addSp delSp modSp del mod addAnim delAnim modAnim">
        <pc:chgData name="Hương Thu Nguyễn" userId="d174b3d8663800cf" providerId="LiveId" clId="{F02C6334-7979-47D4-BEDE-D889FCE68A24}" dt="2024-07-24T13:37:57.654" v="6942" actId="2696"/>
        <pc:sldMkLst>
          <pc:docMk/>
          <pc:sldMk cId="50215117" sldId="299"/>
        </pc:sldMkLst>
        <pc:spChg chg="del mod">
          <ac:chgData name="Hương Thu Nguyễn" userId="d174b3d8663800cf" providerId="LiveId" clId="{F02C6334-7979-47D4-BEDE-D889FCE68A24}" dt="2024-07-24T13:30:29.682" v="6859" actId="21"/>
          <ac:spMkLst>
            <pc:docMk/>
            <pc:sldMk cId="50215117" sldId="299"/>
            <ac:spMk id="3" creationId="{00000000-0000-0000-0000-000000000000}"/>
          </ac:spMkLst>
        </pc:spChg>
        <pc:spChg chg="del mod">
          <ac:chgData name="Hương Thu Nguyễn" userId="d174b3d8663800cf" providerId="LiveId" clId="{F02C6334-7979-47D4-BEDE-D889FCE68A24}" dt="2024-07-24T13:30:42.366" v="6861" actId="21"/>
          <ac:spMkLst>
            <pc:docMk/>
            <pc:sldMk cId="50215117" sldId="299"/>
            <ac:spMk id="4" creationId="{00000000-0000-0000-0000-000000000000}"/>
          </ac:spMkLst>
        </pc:spChg>
        <pc:spChg chg="del">
          <ac:chgData name="Hương Thu Nguyễn" userId="d174b3d8663800cf" providerId="LiveId" clId="{F02C6334-7979-47D4-BEDE-D889FCE68A24}" dt="2024-07-24T13:31:36.640" v="6873" actId="21"/>
          <ac:spMkLst>
            <pc:docMk/>
            <pc:sldMk cId="50215117" sldId="299"/>
            <ac:spMk id="5" creationId="{4303BB96-E468-4FF9-973A-AD6A9412E807}"/>
          </ac:spMkLst>
        </pc:spChg>
        <pc:spChg chg="del">
          <ac:chgData name="Hương Thu Nguyễn" userId="d174b3d8663800cf" providerId="LiveId" clId="{F02C6334-7979-47D4-BEDE-D889FCE68A24}" dt="2024-07-24T13:31:21.782" v="6871" actId="21"/>
          <ac:spMkLst>
            <pc:docMk/>
            <pc:sldMk cId="50215117" sldId="299"/>
            <ac:spMk id="6" creationId="{3F153729-FDBD-4EB4-AE34-FE8FDA2B9D22}"/>
          </ac:spMkLst>
        </pc:spChg>
        <pc:spChg chg="del mod">
          <ac:chgData name="Hương Thu Nguyễn" userId="d174b3d8663800cf" providerId="LiveId" clId="{F02C6334-7979-47D4-BEDE-D889FCE68A24}" dt="2024-07-24T13:32:02.078" v="6880" actId="21"/>
          <ac:spMkLst>
            <pc:docMk/>
            <pc:sldMk cId="50215117" sldId="299"/>
            <ac:spMk id="7" creationId="{C504947B-95BA-4E4E-806B-E6908ED53E70}"/>
          </ac:spMkLst>
        </pc:spChg>
        <pc:spChg chg="del mod">
          <ac:chgData name="Hương Thu Nguyễn" userId="d174b3d8663800cf" providerId="LiveId" clId="{F02C6334-7979-47D4-BEDE-D889FCE68A24}" dt="2024-07-24T13:32:19.430" v="6883" actId="21"/>
          <ac:spMkLst>
            <pc:docMk/>
            <pc:sldMk cId="50215117" sldId="299"/>
            <ac:spMk id="8" creationId="{FA2AE9AA-DF6C-4198-8070-BE28C33BC93B}"/>
          </ac:spMkLst>
        </pc:spChg>
        <pc:spChg chg="del mod">
          <ac:chgData name="Hương Thu Nguyễn" userId="d174b3d8663800cf" providerId="LiveId" clId="{F02C6334-7979-47D4-BEDE-D889FCE68A24}" dt="2024-07-24T13:32:30.870" v="6886" actId="21"/>
          <ac:spMkLst>
            <pc:docMk/>
            <pc:sldMk cId="50215117" sldId="299"/>
            <ac:spMk id="9" creationId="{5574E918-FCCF-4F5A-8338-F0195D48D322}"/>
          </ac:spMkLst>
        </pc:spChg>
        <pc:spChg chg="del mod">
          <ac:chgData name="Hương Thu Nguyễn" userId="d174b3d8663800cf" providerId="LiveId" clId="{F02C6334-7979-47D4-BEDE-D889FCE68A24}" dt="2024-07-24T13:32:41.902" v="6888" actId="21"/>
          <ac:spMkLst>
            <pc:docMk/>
            <pc:sldMk cId="50215117" sldId="299"/>
            <ac:spMk id="10" creationId="{84498586-260B-44AC-9119-279CD8106F7A}"/>
          </ac:spMkLst>
        </pc:spChg>
        <pc:spChg chg="del mod">
          <ac:chgData name="Hương Thu Nguyễn" userId="d174b3d8663800cf" providerId="LiveId" clId="{F02C6334-7979-47D4-BEDE-D889FCE68A24}" dt="2024-07-24T13:32:58.686" v="6892" actId="21"/>
          <ac:spMkLst>
            <pc:docMk/>
            <pc:sldMk cId="50215117" sldId="299"/>
            <ac:spMk id="11" creationId="{07059D34-D489-4C48-9C01-029A2E8240D4}"/>
          </ac:spMkLst>
        </pc:spChg>
        <pc:spChg chg="add del mod">
          <ac:chgData name="Hương Thu Nguyễn" userId="d174b3d8663800cf" providerId="LiveId" clId="{F02C6334-7979-47D4-BEDE-D889FCE68A24}" dt="2024-07-24T13:33:10.509" v="6896" actId="21"/>
          <ac:spMkLst>
            <pc:docMk/>
            <pc:sldMk cId="50215117" sldId="299"/>
            <ac:spMk id="12" creationId="{09BD8570-F3EE-4550-91DC-3636FF64E440}"/>
          </ac:spMkLst>
        </pc:spChg>
        <pc:spChg chg="del">
          <ac:chgData name="Hương Thu Nguyễn" userId="d174b3d8663800cf" providerId="LiveId" clId="{F02C6334-7979-47D4-BEDE-D889FCE68A24}" dt="2024-07-24T13:18:17.536" v="4849" actId="21"/>
          <ac:spMkLst>
            <pc:docMk/>
            <pc:sldMk cId="50215117" sldId="299"/>
            <ac:spMk id="13" creationId="{00000000-0000-0000-0000-000000000000}"/>
          </ac:spMkLst>
        </pc:spChg>
        <pc:spChg chg="add del mod">
          <ac:chgData name="Hương Thu Nguyễn" userId="d174b3d8663800cf" providerId="LiveId" clId="{F02C6334-7979-47D4-BEDE-D889FCE68A24}" dt="2024-07-24T13:37:48.669" v="6939" actId="21"/>
          <ac:spMkLst>
            <pc:docMk/>
            <pc:sldMk cId="50215117" sldId="299"/>
            <ac:spMk id="14" creationId="{6769E63C-A339-B92C-1ED3-E0D1850B50EE}"/>
          </ac:spMkLst>
        </pc:spChg>
      </pc:sldChg>
      <pc:sldChg chg="del">
        <pc:chgData name="Hương Thu Nguyễn" userId="d174b3d8663800cf" providerId="LiveId" clId="{F02C6334-7979-47D4-BEDE-D889FCE68A24}" dt="2024-07-24T13:39:01.494" v="6964" actId="2696"/>
        <pc:sldMkLst>
          <pc:docMk/>
          <pc:sldMk cId="2448945570" sldId="300"/>
        </pc:sldMkLst>
      </pc:sldChg>
      <pc:sldChg chg="del">
        <pc:chgData name="Hương Thu Nguyễn" userId="d174b3d8663800cf" providerId="LiveId" clId="{F02C6334-7979-47D4-BEDE-D889FCE68A24}" dt="2024-07-24T13:39:06.080" v="6965" actId="2696"/>
        <pc:sldMkLst>
          <pc:docMk/>
          <pc:sldMk cId="2366751879" sldId="301"/>
        </pc:sldMkLst>
      </pc:sldChg>
      <pc:sldChg chg="del">
        <pc:chgData name="Hương Thu Nguyễn" userId="d174b3d8663800cf" providerId="LiveId" clId="{F02C6334-7979-47D4-BEDE-D889FCE68A24}" dt="2024-07-24T13:39:07.918" v="6966" actId="2696"/>
        <pc:sldMkLst>
          <pc:docMk/>
          <pc:sldMk cId="713397166" sldId="302"/>
        </pc:sldMkLst>
      </pc:sldChg>
      <pc:sldChg chg="del">
        <pc:chgData name="Hương Thu Nguyễn" userId="d174b3d8663800cf" providerId="LiveId" clId="{F02C6334-7979-47D4-BEDE-D889FCE68A24}" dt="2024-07-24T13:39:09.725" v="6967" actId="2696"/>
        <pc:sldMkLst>
          <pc:docMk/>
          <pc:sldMk cId="694631777" sldId="303"/>
        </pc:sldMkLst>
      </pc:sldChg>
      <pc:sldChg chg="del">
        <pc:chgData name="Hương Thu Nguyễn" userId="d174b3d8663800cf" providerId="LiveId" clId="{F02C6334-7979-47D4-BEDE-D889FCE68A24}" dt="2024-07-24T13:39:12.278" v="6968" actId="2696"/>
        <pc:sldMkLst>
          <pc:docMk/>
          <pc:sldMk cId="1587848715" sldId="304"/>
        </pc:sldMkLst>
      </pc:sldChg>
      <pc:sldChg chg="del">
        <pc:chgData name="Hương Thu Nguyễn" userId="d174b3d8663800cf" providerId="LiveId" clId="{F02C6334-7979-47D4-BEDE-D889FCE68A24}" dt="2024-07-24T13:39:14.774" v="6969" actId="2696"/>
        <pc:sldMkLst>
          <pc:docMk/>
          <pc:sldMk cId="3103899109" sldId="305"/>
        </pc:sldMkLst>
      </pc:sldChg>
      <pc:sldChg chg="modSp del">
        <pc:chgData name="Hương Thu Nguyễn" userId="d174b3d8663800cf" providerId="LiveId" clId="{F02C6334-7979-47D4-BEDE-D889FCE68A24}" dt="2024-07-24T13:39:24.009" v="6971" actId="2696"/>
        <pc:sldMkLst>
          <pc:docMk/>
          <pc:sldMk cId="3987640072" sldId="306"/>
        </pc:sldMkLst>
        <pc:picChg chg="mod">
          <ac:chgData name="Hương Thu Nguyễn" userId="d174b3d8663800cf" providerId="LiveId" clId="{F02C6334-7979-47D4-BEDE-D889FCE68A24}" dt="2024-07-24T13:39:21.236" v="6970" actId="1076"/>
          <ac:picMkLst>
            <pc:docMk/>
            <pc:sldMk cId="3987640072" sldId="306"/>
            <ac:picMk id="1028" creationId="{00000000-0000-0000-0000-000000000000}"/>
          </ac:picMkLst>
        </pc:picChg>
      </pc:sldChg>
      <pc:sldChg chg="del">
        <pc:chgData name="Hương Thu Nguyễn" userId="d174b3d8663800cf" providerId="LiveId" clId="{F02C6334-7979-47D4-BEDE-D889FCE68A24}" dt="2024-07-24T13:39:48.033" v="6972" actId="2696"/>
        <pc:sldMkLst>
          <pc:docMk/>
          <pc:sldMk cId="3242530701" sldId="307"/>
        </pc:sldMkLst>
      </pc:sldChg>
      <pc:sldChg chg="addSp delSp modSp del mod">
        <pc:chgData name="Hương Thu Nguyễn" userId="d174b3d8663800cf" providerId="LiveId" clId="{F02C6334-7979-47D4-BEDE-D889FCE68A24}" dt="2024-07-24T13:48:41.450" v="7659" actId="2696"/>
        <pc:sldMkLst>
          <pc:docMk/>
          <pc:sldMk cId="2027768704" sldId="309"/>
        </pc:sldMkLst>
        <pc:spChg chg="add del mod">
          <ac:chgData name="Hương Thu Nguyễn" userId="d174b3d8663800cf" providerId="LiveId" clId="{F02C6334-7979-47D4-BEDE-D889FCE68A24}" dt="2024-07-24T13:46:16.062" v="7636" actId="21"/>
          <ac:spMkLst>
            <pc:docMk/>
            <pc:sldMk cId="2027768704" sldId="309"/>
            <ac:spMk id="4" creationId="{00000000-0000-0000-0000-000000000000}"/>
          </ac:spMkLst>
        </pc:spChg>
        <pc:spChg chg="del">
          <ac:chgData name="Hương Thu Nguyễn" userId="d174b3d8663800cf" providerId="LiveId" clId="{F02C6334-7979-47D4-BEDE-D889FCE68A24}" dt="2024-07-24T13:42:00.102" v="7244" actId="21"/>
          <ac:spMkLst>
            <pc:docMk/>
            <pc:sldMk cId="2027768704" sldId="309"/>
            <ac:spMk id="7" creationId="{00000000-0000-0000-0000-000000000000}"/>
          </ac:spMkLst>
        </pc:spChg>
        <pc:spChg chg="mod">
          <ac:chgData name="Hương Thu Nguyễn" userId="d174b3d8663800cf" providerId="LiveId" clId="{F02C6334-7979-47D4-BEDE-D889FCE68A24}" dt="2024-07-24T13:42:02.513" v="7245" actId="1076"/>
          <ac:spMkLst>
            <pc:docMk/>
            <pc:sldMk cId="2027768704" sldId="309"/>
            <ac:spMk id="11" creationId="{00000000-0000-0000-0000-000000000000}"/>
          </ac:spMkLst>
        </pc:spChg>
        <pc:spChg chg="add mod">
          <ac:chgData name="Hương Thu Nguyễn" userId="d174b3d8663800cf" providerId="LiveId" clId="{F02C6334-7979-47D4-BEDE-D889FCE68A24}" dt="2024-07-24T13:46:46.393" v="7644" actId="1076"/>
          <ac:spMkLst>
            <pc:docMk/>
            <pc:sldMk cId="2027768704" sldId="309"/>
            <ac:spMk id="13" creationId="{9DED474C-B2C3-A714-9FBD-D38C0AC27CE6}"/>
          </ac:spMkLst>
        </pc:spChg>
        <pc:picChg chg="add del mod">
          <ac:chgData name="Hương Thu Nguyễn" userId="d174b3d8663800cf" providerId="LiveId" clId="{F02C6334-7979-47D4-BEDE-D889FCE68A24}" dt="2024-07-24T13:41:00.889" v="6998" actId="21"/>
          <ac:picMkLst>
            <pc:docMk/>
            <pc:sldMk cId="2027768704" sldId="309"/>
            <ac:picMk id="3" creationId="{DE6252C2-F961-F04C-0AF6-FB97DABB0FBB}"/>
          </ac:picMkLst>
        </pc:picChg>
        <pc:picChg chg="add del mod">
          <ac:chgData name="Hương Thu Nguyễn" userId="d174b3d8663800cf" providerId="LiveId" clId="{F02C6334-7979-47D4-BEDE-D889FCE68A24}" dt="2024-07-24T13:40:51.334" v="6989"/>
          <ac:picMkLst>
            <pc:docMk/>
            <pc:sldMk cId="2027768704" sldId="309"/>
            <ac:picMk id="5" creationId="{AC71DCE8-37F1-D65D-52AC-20DCD1E46B91}"/>
          </ac:picMkLst>
        </pc:picChg>
        <pc:picChg chg="add del mod">
          <ac:chgData name="Hương Thu Nguyễn" userId="d174b3d8663800cf" providerId="LiveId" clId="{F02C6334-7979-47D4-BEDE-D889FCE68A24}" dt="2024-07-24T13:45:47.055" v="7632"/>
          <ac:picMkLst>
            <pc:docMk/>
            <pc:sldMk cId="2027768704" sldId="309"/>
            <ac:picMk id="6" creationId="{FC4D03E3-C144-5748-EC4E-58B2D6DB7BD6}"/>
          </ac:picMkLst>
        </pc:picChg>
        <pc:picChg chg="add del mod">
          <ac:chgData name="Hương Thu Nguyễn" userId="d174b3d8663800cf" providerId="LiveId" clId="{F02C6334-7979-47D4-BEDE-D889FCE68A24}" dt="2024-07-24T13:45:41.895" v="7628"/>
          <ac:picMkLst>
            <pc:docMk/>
            <pc:sldMk cId="2027768704" sldId="309"/>
            <ac:picMk id="8" creationId="{1D515E19-FE93-5CF4-8B33-BB8CEAF2E7CC}"/>
          </ac:picMkLst>
        </pc:picChg>
        <pc:picChg chg="add mod">
          <ac:chgData name="Hương Thu Nguyễn" userId="d174b3d8663800cf" providerId="LiveId" clId="{F02C6334-7979-47D4-BEDE-D889FCE68A24}" dt="2024-07-24T13:48:29.815" v="7658" actId="14100"/>
          <ac:picMkLst>
            <pc:docMk/>
            <pc:sldMk cId="2027768704" sldId="309"/>
            <ac:picMk id="10" creationId="{92D9BFB4-831A-A079-94F0-57246759EA6F}"/>
          </ac:picMkLst>
        </pc:picChg>
        <pc:picChg chg="add del mod">
          <ac:chgData name="Hương Thu Nguyễn" userId="d174b3d8663800cf" providerId="LiveId" clId="{F02C6334-7979-47D4-BEDE-D889FCE68A24}" dt="2024-07-24T13:44:16.533" v="7604" actId="21"/>
          <ac:picMkLst>
            <pc:docMk/>
            <pc:sldMk cId="2027768704" sldId="309"/>
            <ac:picMk id="8195" creationId="{00000000-0000-0000-0000-000000000000}"/>
          </ac:picMkLst>
        </pc:picChg>
      </pc:sldChg>
      <pc:sldChg chg="del">
        <pc:chgData name="Hương Thu Nguyễn" userId="d174b3d8663800cf" providerId="LiveId" clId="{F02C6334-7979-47D4-BEDE-D889FCE68A24}" dt="2024-07-24T13:04:13.197" v="4725" actId="2696"/>
        <pc:sldMkLst>
          <pc:docMk/>
          <pc:sldMk cId="639829662" sldId="315"/>
        </pc:sldMkLst>
      </pc:sldChg>
      <pc:sldChg chg="del">
        <pc:chgData name="Hương Thu Nguyễn" userId="d174b3d8663800cf" providerId="LiveId" clId="{F02C6334-7979-47D4-BEDE-D889FCE68A24}" dt="2024-07-24T13:04:10.915" v="4724" actId="2696"/>
        <pc:sldMkLst>
          <pc:docMk/>
          <pc:sldMk cId="4199560276" sldId="316"/>
        </pc:sldMkLst>
      </pc:sldChg>
      <pc:sldChg chg="del">
        <pc:chgData name="Hương Thu Nguyễn" userId="d174b3d8663800cf" providerId="LiveId" clId="{F02C6334-7979-47D4-BEDE-D889FCE68A24}" dt="2024-07-24T13:04:32.221" v="4731" actId="2696"/>
        <pc:sldMkLst>
          <pc:docMk/>
          <pc:sldMk cId="79008685" sldId="317"/>
        </pc:sldMkLst>
      </pc:sldChg>
      <pc:sldChg chg="del">
        <pc:chgData name="Hương Thu Nguyễn" userId="d174b3d8663800cf" providerId="LiveId" clId="{F02C6334-7979-47D4-BEDE-D889FCE68A24}" dt="2024-07-24T13:04:41.985" v="4734" actId="2696"/>
        <pc:sldMkLst>
          <pc:docMk/>
          <pc:sldMk cId="3370279391" sldId="318"/>
        </pc:sldMkLst>
      </pc:sldChg>
      <pc:sldChg chg="del">
        <pc:chgData name="Hương Thu Nguyễn" userId="d174b3d8663800cf" providerId="LiveId" clId="{F02C6334-7979-47D4-BEDE-D889FCE68A24}" dt="2024-07-24T13:05:54.102" v="4763" actId="2696"/>
        <pc:sldMkLst>
          <pc:docMk/>
          <pc:sldMk cId="3718737837" sldId="319"/>
        </pc:sldMkLst>
      </pc:sldChg>
      <pc:sldChg chg="del">
        <pc:chgData name="Hương Thu Nguyễn" userId="d174b3d8663800cf" providerId="LiveId" clId="{F02C6334-7979-47D4-BEDE-D889FCE68A24}" dt="2024-07-24T13:04:55.450" v="4737" actId="2696"/>
        <pc:sldMkLst>
          <pc:docMk/>
          <pc:sldMk cId="3529711461" sldId="333"/>
        </pc:sldMkLst>
      </pc:sldChg>
      <pc:sldChg chg="modSp del mod">
        <pc:chgData name="Hương Thu Nguyễn" userId="d174b3d8663800cf" providerId="LiveId" clId="{F02C6334-7979-47D4-BEDE-D889FCE68A24}" dt="2024-07-24T13:17:03.291" v="4832" actId="2696"/>
        <pc:sldMkLst>
          <pc:docMk/>
          <pc:sldMk cId="4022717575" sldId="333"/>
        </pc:sldMkLst>
        <pc:spChg chg="mod">
          <ac:chgData name="Hương Thu Nguyễn" userId="d174b3d8663800cf" providerId="LiveId" clId="{F02C6334-7979-47D4-BEDE-D889FCE68A24}" dt="2024-07-24T13:05:20.991" v="4761" actId="20577"/>
          <ac:spMkLst>
            <pc:docMk/>
            <pc:sldMk cId="4022717575" sldId="333"/>
            <ac:spMk id="20" creationId="{00000000-0000-0000-0000-000000000000}"/>
          </ac:spMkLst>
        </pc:spChg>
        <pc:spChg chg="mod">
          <ac:chgData name="Hương Thu Nguyễn" userId="d174b3d8663800cf" providerId="LiveId" clId="{F02C6334-7979-47D4-BEDE-D889FCE68A24}" dt="2024-07-24T13:05:14.586" v="4756" actId="255"/>
          <ac:spMkLst>
            <pc:docMk/>
            <pc:sldMk cId="4022717575" sldId="333"/>
            <ac:spMk id="40" creationId="{00000000-0000-0000-0000-000000000000}"/>
          </ac:spMkLst>
        </pc:spChg>
      </pc:sldChg>
      <pc:sldChg chg="addSp delSp modSp mod">
        <pc:chgData name="Hương Thu Nguyễn" userId="d174b3d8663800cf" providerId="LiveId" clId="{F02C6334-7979-47D4-BEDE-D889FCE68A24}" dt="2024-07-24T12:31:30.762" v="2113" actId="1076"/>
        <pc:sldMkLst>
          <pc:docMk/>
          <pc:sldMk cId="2860056564" sldId="392"/>
        </pc:sldMkLst>
        <pc:spChg chg="mod">
          <ac:chgData name="Hương Thu Nguyễn" userId="d174b3d8663800cf" providerId="LiveId" clId="{F02C6334-7979-47D4-BEDE-D889FCE68A24}" dt="2024-07-24T12:31:26.821" v="2112" actId="1076"/>
          <ac:spMkLst>
            <pc:docMk/>
            <pc:sldMk cId="2860056564" sldId="392"/>
            <ac:spMk id="8" creationId="{9CAF87A5-A3EA-4500-2B21-01171AB40108}"/>
          </ac:spMkLst>
        </pc:spChg>
        <pc:spChg chg="mod">
          <ac:chgData name="Hương Thu Nguyễn" userId="d174b3d8663800cf" providerId="LiveId" clId="{F02C6334-7979-47D4-BEDE-D889FCE68A24}" dt="2024-07-24T12:31:30.762" v="2113" actId="1076"/>
          <ac:spMkLst>
            <pc:docMk/>
            <pc:sldMk cId="2860056564" sldId="392"/>
            <ac:spMk id="13" creationId="{B86F0322-1A58-4986-C4A6-02D9BAE40A7F}"/>
          </ac:spMkLst>
        </pc:spChg>
        <pc:picChg chg="add mod">
          <ac:chgData name="Hương Thu Nguyễn" userId="d174b3d8663800cf" providerId="LiveId" clId="{F02C6334-7979-47D4-BEDE-D889FCE68A24}" dt="2024-07-24T12:31:23.321" v="2111" actId="1076"/>
          <ac:picMkLst>
            <pc:docMk/>
            <pc:sldMk cId="2860056564" sldId="392"/>
            <ac:picMk id="2" creationId="{F6DADF55-964A-1044-49FD-738B77C5A2D2}"/>
          </ac:picMkLst>
        </pc:picChg>
        <pc:picChg chg="del">
          <ac:chgData name="Hương Thu Nguyễn" userId="d174b3d8663800cf" providerId="LiveId" clId="{F02C6334-7979-47D4-BEDE-D889FCE68A24}" dt="2024-07-24T12:30:46.427" v="2100" actId="21"/>
          <ac:picMkLst>
            <pc:docMk/>
            <pc:sldMk cId="2860056564" sldId="392"/>
            <ac:picMk id="14" creationId="{9429BFDB-6CFE-B3A9-681D-2C3CD1B8993C}"/>
          </ac:picMkLst>
        </pc:picChg>
        <pc:picChg chg="del">
          <ac:chgData name="Hương Thu Nguyễn" userId="d174b3d8663800cf" providerId="LiveId" clId="{F02C6334-7979-47D4-BEDE-D889FCE68A24}" dt="2024-07-24T12:30:51.928" v="2102" actId="21"/>
          <ac:picMkLst>
            <pc:docMk/>
            <pc:sldMk cId="2860056564" sldId="392"/>
            <ac:picMk id="16" creationId="{DD94836E-B7D2-4EAC-1888-5C4290209445}"/>
          </ac:picMkLst>
        </pc:picChg>
      </pc:sldChg>
      <pc:sldChg chg="addSp delSp modSp mod addAnim delAnim modAnim">
        <pc:chgData name="Hương Thu Nguyễn" userId="d174b3d8663800cf" providerId="LiveId" clId="{F02C6334-7979-47D4-BEDE-D889FCE68A24}" dt="2024-07-24T12:35:00.628" v="2164" actId="1076"/>
        <pc:sldMkLst>
          <pc:docMk/>
          <pc:sldMk cId="827825998" sldId="394"/>
        </pc:sldMkLst>
        <pc:spChg chg="mod">
          <ac:chgData name="Hương Thu Nguyễn" userId="d174b3d8663800cf" providerId="LiveId" clId="{F02C6334-7979-47D4-BEDE-D889FCE68A24}" dt="2024-07-24T12:32:43.480" v="2120" actId="1076"/>
          <ac:spMkLst>
            <pc:docMk/>
            <pc:sldMk cId="827825998" sldId="394"/>
            <ac:spMk id="4" creationId="{0E2B48BF-A7A1-D12C-FEE5-6E8A6974C5E0}"/>
          </ac:spMkLst>
        </pc:spChg>
        <pc:spChg chg="add del mod">
          <ac:chgData name="Hương Thu Nguyễn" userId="d174b3d8663800cf" providerId="LiveId" clId="{F02C6334-7979-47D4-BEDE-D889FCE68A24}" dt="2024-07-24T12:35:00.628" v="2164" actId="1076"/>
          <ac:spMkLst>
            <pc:docMk/>
            <pc:sldMk cId="827825998" sldId="394"/>
            <ac:spMk id="8" creationId="{9CAF87A5-A3EA-4500-2B21-01171AB40108}"/>
          </ac:spMkLst>
        </pc:spChg>
        <pc:spChg chg="add del mod">
          <ac:chgData name="Hương Thu Nguyễn" userId="d174b3d8663800cf" providerId="LiveId" clId="{F02C6334-7979-47D4-BEDE-D889FCE68A24}" dt="2024-07-24T12:34:58.186" v="2163" actId="1076"/>
          <ac:spMkLst>
            <pc:docMk/>
            <pc:sldMk cId="827825998" sldId="394"/>
            <ac:spMk id="13" creationId="{B86F0322-1A58-4986-C4A6-02D9BAE40A7F}"/>
          </ac:spMkLst>
        </pc:spChg>
        <pc:picChg chg="add del mod">
          <ac:chgData name="Hương Thu Nguyễn" userId="d174b3d8663800cf" providerId="LiveId" clId="{F02C6334-7979-47D4-BEDE-D889FCE68A24}" dt="2024-07-24T12:34:45.911" v="2161" actId="21"/>
          <ac:picMkLst>
            <pc:docMk/>
            <pc:sldMk cId="827825998" sldId="394"/>
            <ac:picMk id="2" creationId="{67892931-66A7-EB7A-558D-82376805F8DE}"/>
          </ac:picMkLst>
        </pc:picChg>
        <pc:picChg chg="mod">
          <ac:chgData name="Hương Thu Nguyễn" userId="d174b3d8663800cf" providerId="LiveId" clId="{F02C6334-7979-47D4-BEDE-D889FCE68A24}" dt="2024-07-24T12:34:51.754" v="2162" actId="1076"/>
          <ac:picMkLst>
            <pc:docMk/>
            <pc:sldMk cId="827825998" sldId="394"/>
            <ac:picMk id="3" creationId="{E0E381C5-3002-13E9-733F-6D9832F5611A}"/>
          </ac:picMkLst>
        </pc:picChg>
        <pc:picChg chg="add del mod">
          <ac:chgData name="Hương Thu Nguyễn" userId="d174b3d8663800cf" providerId="LiveId" clId="{F02C6334-7979-47D4-BEDE-D889FCE68A24}" dt="2024-07-24T12:34:39.840" v="2156"/>
          <ac:picMkLst>
            <pc:docMk/>
            <pc:sldMk cId="827825998" sldId="394"/>
            <ac:picMk id="5" creationId="{AD51D3A5-8216-B501-A6FC-3F182AC754F0}"/>
          </ac:picMkLst>
        </pc:picChg>
        <pc:picChg chg="add del mod">
          <ac:chgData name="Hương Thu Nguyễn" userId="d174b3d8663800cf" providerId="LiveId" clId="{F02C6334-7979-47D4-BEDE-D889FCE68A24}" dt="2024-07-24T12:34:35.205" v="2147"/>
          <ac:picMkLst>
            <pc:docMk/>
            <pc:sldMk cId="827825998" sldId="394"/>
            <ac:picMk id="6" creationId="{203135FC-932E-1158-4A42-BFF72DD31CFC}"/>
          </ac:picMkLst>
        </pc:picChg>
      </pc:sldChg>
      <pc:sldChg chg="modSp modAnim">
        <pc:chgData name="Hương Thu Nguyễn" userId="d174b3d8663800cf" providerId="LiveId" clId="{F02C6334-7979-47D4-BEDE-D889FCE68A24}" dt="2024-07-24T12:22:57.767" v="1125" actId="20577"/>
        <pc:sldMkLst>
          <pc:docMk/>
          <pc:sldMk cId="626675773" sldId="528"/>
        </pc:sldMkLst>
        <pc:spChg chg="mod">
          <ac:chgData name="Hương Thu Nguyễn" userId="d174b3d8663800cf" providerId="LiveId" clId="{F02C6334-7979-47D4-BEDE-D889FCE68A24}" dt="2024-07-24T12:22:57.767" v="1125" actId="20577"/>
          <ac:spMkLst>
            <pc:docMk/>
            <pc:sldMk cId="626675773" sldId="528"/>
            <ac:spMk id="18" creationId="{60A6CDE8-47D2-0A02-D58B-B6D914386534}"/>
          </ac:spMkLst>
        </pc:spChg>
      </pc:sldChg>
      <pc:sldChg chg="modSp mod modAnim">
        <pc:chgData name="Hương Thu Nguyễn" userId="d174b3d8663800cf" providerId="LiveId" clId="{F02C6334-7979-47D4-BEDE-D889FCE68A24}" dt="2024-07-24T13:54:00.392" v="7661" actId="20577"/>
        <pc:sldMkLst>
          <pc:docMk/>
          <pc:sldMk cId="252217224" sldId="529"/>
        </pc:sldMkLst>
        <pc:spChg chg="mod">
          <ac:chgData name="Hương Thu Nguyễn" userId="d174b3d8663800cf" providerId="LiveId" clId="{F02C6334-7979-47D4-BEDE-D889FCE68A24}" dt="2024-07-24T13:54:00.392" v="7661" actId="20577"/>
          <ac:spMkLst>
            <pc:docMk/>
            <pc:sldMk cId="252217224" sldId="529"/>
            <ac:spMk id="17" creationId="{3F29236F-1F9A-F0E4-CB1C-6698795615C6}"/>
          </ac:spMkLst>
        </pc:spChg>
        <pc:spChg chg="mod">
          <ac:chgData name="Hương Thu Nguyễn" userId="d174b3d8663800cf" providerId="LiveId" clId="{F02C6334-7979-47D4-BEDE-D889FCE68A24}" dt="2024-07-24T12:28:05.621" v="2098" actId="14100"/>
          <ac:spMkLst>
            <pc:docMk/>
            <pc:sldMk cId="252217224" sldId="529"/>
            <ac:spMk id="18" creationId="{60A6CDE8-47D2-0A02-D58B-B6D914386534}"/>
          </ac:spMkLst>
        </pc:spChg>
      </pc:sldChg>
      <pc:sldChg chg="modSp modAnim">
        <pc:chgData name="Hương Thu Nguyễn" userId="d174b3d8663800cf" providerId="LiveId" clId="{F02C6334-7979-47D4-BEDE-D889FCE68A24}" dt="2024-07-24T13:54:03.855" v="7663" actId="20577"/>
        <pc:sldMkLst>
          <pc:docMk/>
          <pc:sldMk cId="2057028767" sldId="530"/>
        </pc:sldMkLst>
        <pc:spChg chg="mod">
          <ac:chgData name="Hương Thu Nguyễn" userId="d174b3d8663800cf" providerId="LiveId" clId="{F02C6334-7979-47D4-BEDE-D889FCE68A24}" dt="2024-07-24T13:54:03.855" v="7663" actId="20577"/>
          <ac:spMkLst>
            <pc:docMk/>
            <pc:sldMk cId="2057028767" sldId="530"/>
            <ac:spMk id="17" creationId="{3F29236F-1F9A-F0E4-CB1C-6698795615C6}"/>
          </ac:spMkLst>
        </pc:spChg>
        <pc:spChg chg="mod">
          <ac:chgData name="Hương Thu Nguyễn" userId="d174b3d8663800cf" providerId="LiveId" clId="{F02C6334-7979-47D4-BEDE-D889FCE68A24}" dt="2024-07-24T12:38:28.356" v="2753" actId="20577"/>
          <ac:spMkLst>
            <pc:docMk/>
            <pc:sldMk cId="2057028767" sldId="530"/>
            <ac:spMk id="18" creationId="{60A6CDE8-47D2-0A02-D58B-B6D914386534}"/>
          </ac:spMkLst>
        </pc:spChg>
      </pc:sldChg>
      <pc:sldChg chg="addSp modSp mod modAnim">
        <pc:chgData name="Hương Thu Nguyễn" userId="d174b3d8663800cf" providerId="LiveId" clId="{F02C6334-7979-47D4-BEDE-D889FCE68A24}" dt="2024-07-24T13:54:07.017" v="7665" actId="20577"/>
        <pc:sldMkLst>
          <pc:docMk/>
          <pc:sldMk cId="696647433" sldId="531"/>
        </pc:sldMkLst>
        <pc:spChg chg="add mod">
          <ac:chgData name="Hương Thu Nguyễn" userId="d174b3d8663800cf" providerId="LiveId" clId="{F02C6334-7979-47D4-BEDE-D889FCE68A24}" dt="2024-07-24T12:49:27.784" v="3650" actId="1076"/>
          <ac:spMkLst>
            <pc:docMk/>
            <pc:sldMk cId="696647433" sldId="531"/>
            <ac:spMk id="6" creationId="{F9B0C0AD-4D32-8689-6703-5E9C86DE78DE}"/>
          </ac:spMkLst>
        </pc:spChg>
        <pc:spChg chg="mod">
          <ac:chgData name="Hương Thu Nguyễn" userId="d174b3d8663800cf" providerId="LiveId" clId="{F02C6334-7979-47D4-BEDE-D889FCE68A24}" dt="2024-07-24T13:54:07.017" v="7665" actId="20577"/>
          <ac:spMkLst>
            <pc:docMk/>
            <pc:sldMk cId="696647433" sldId="531"/>
            <ac:spMk id="17" creationId="{3F29236F-1F9A-F0E4-CB1C-6698795615C6}"/>
          </ac:spMkLst>
        </pc:spChg>
        <pc:spChg chg="mod">
          <ac:chgData name="Hương Thu Nguyễn" userId="d174b3d8663800cf" providerId="LiveId" clId="{F02C6334-7979-47D4-BEDE-D889FCE68A24}" dt="2024-07-24T12:49:09.242" v="3647" actId="20577"/>
          <ac:spMkLst>
            <pc:docMk/>
            <pc:sldMk cId="696647433" sldId="531"/>
            <ac:spMk id="18" creationId="{60A6CDE8-47D2-0A02-D58B-B6D914386534}"/>
          </ac:spMkLst>
        </pc:spChg>
      </pc:sldChg>
      <pc:sldChg chg="addSp delSp modSp mod delAnim modAnim">
        <pc:chgData name="Hương Thu Nguyễn" userId="d174b3d8663800cf" providerId="LiveId" clId="{F02C6334-7979-47D4-BEDE-D889FCE68A24}" dt="2024-07-24T13:05:37.964" v="4762" actId="21"/>
        <pc:sldMkLst>
          <pc:docMk/>
          <pc:sldMk cId="3120511329" sldId="532"/>
        </pc:sldMkLst>
        <pc:spChg chg="del mod">
          <ac:chgData name="Hương Thu Nguyễn" userId="d174b3d8663800cf" providerId="LiveId" clId="{F02C6334-7979-47D4-BEDE-D889FCE68A24}" dt="2024-07-24T12:56:59.338" v="3809" actId="21"/>
          <ac:spMkLst>
            <pc:docMk/>
            <pc:sldMk cId="3120511329" sldId="532"/>
            <ac:spMk id="6" creationId="{F9B0C0AD-4D32-8689-6703-5E9C86DE78DE}"/>
          </ac:spMkLst>
        </pc:spChg>
        <pc:spChg chg="add del mod">
          <ac:chgData name="Hương Thu Nguyễn" userId="d174b3d8663800cf" providerId="LiveId" clId="{F02C6334-7979-47D4-BEDE-D889FCE68A24}" dt="2024-07-24T13:00:34.711" v="4258" actId="21"/>
          <ac:spMkLst>
            <pc:docMk/>
            <pc:sldMk cId="3120511329" sldId="532"/>
            <ac:spMk id="7" creationId="{D9979F31-ADEC-7064-9527-B08CF63F3E37}"/>
          </ac:spMkLst>
        </pc:spChg>
        <pc:spChg chg="add mod">
          <ac:chgData name="Hương Thu Nguyễn" userId="d174b3d8663800cf" providerId="LiveId" clId="{F02C6334-7979-47D4-BEDE-D889FCE68A24}" dt="2024-07-24T13:03:10.639" v="4656" actId="1076"/>
          <ac:spMkLst>
            <pc:docMk/>
            <pc:sldMk cId="3120511329" sldId="532"/>
            <ac:spMk id="12" creationId="{10131905-B295-6FFB-72CF-0F652217924E}"/>
          </ac:spMkLst>
        </pc:spChg>
        <pc:spChg chg="del mod">
          <ac:chgData name="Hương Thu Nguyễn" userId="d174b3d8663800cf" providerId="LiveId" clId="{F02C6334-7979-47D4-BEDE-D889FCE68A24}" dt="2024-07-24T13:05:37.964" v="4762" actId="21"/>
          <ac:spMkLst>
            <pc:docMk/>
            <pc:sldMk cId="3120511329" sldId="532"/>
            <ac:spMk id="14" creationId="{98B6F006-D660-F5A5-3005-36ED190C05CB}"/>
          </ac:spMkLst>
        </pc:spChg>
        <pc:spChg chg="add mod">
          <ac:chgData name="Hương Thu Nguyễn" userId="d174b3d8663800cf" providerId="LiveId" clId="{F02C6334-7979-47D4-BEDE-D889FCE68A24}" dt="2024-07-24T13:02:51.170" v="4653" actId="1076"/>
          <ac:spMkLst>
            <pc:docMk/>
            <pc:sldMk cId="3120511329" sldId="532"/>
            <ac:spMk id="16" creationId="{3D17D05D-6888-C3B0-2A8A-AEE0663F5EE0}"/>
          </ac:spMkLst>
        </pc:spChg>
        <pc:spChg chg="mod">
          <ac:chgData name="Hương Thu Nguyễn" userId="d174b3d8663800cf" providerId="LiveId" clId="{F02C6334-7979-47D4-BEDE-D889FCE68A24}" dt="2024-07-24T13:02:33.940" v="4648" actId="1076"/>
          <ac:spMkLst>
            <pc:docMk/>
            <pc:sldMk cId="3120511329" sldId="532"/>
            <ac:spMk id="17" creationId="{3F29236F-1F9A-F0E4-CB1C-6698795615C6}"/>
          </ac:spMkLst>
        </pc:spChg>
        <pc:spChg chg="del mod">
          <ac:chgData name="Hương Thu Nguyễn" userId="d174b3d8663800cf" providerId="LiveId" clId="{F02C6334-7979-47D4-BEDE-D889FCE68A24}" dt="2024-07-24T12:58:05.301" v="3835" actId="21"/>
          <ac:spMkLst>
            <pc:docMk/>
            <pc:sldMk cId="3120511329" sldId="532"/>
            <ac:spMk id="18" creationId="{60A6CDE8-47D2-0A02-D58B-B6D914386534}"/>
          </ac:spMkLst>
        </pc:spChg>
        <pc:spChg chg="add mod">
          <ac:chgData name="Hương Thu Nguyễn" userId="d174b3d8663800cf" providerId="LiveId" clId="{F02C6334-7979-47D4-BEDE-D889FCE68A24}" dt="2024-07-24T13:03:50.213" v="4719" actId="1076"/>
          <ac:spMkLst>
            <pc:docMk/>
            <pc:sldMk cId="3120511329" sldId="532"/>
            <ac:spMk id="19" creationId="{AB9EBD54-2EF6-3A76-C10A-F3176421B6CA}"/>
          </ac:spMkLst>
        </pc:spChg>
        <pc:picChg chg="mod">
          <ac:chgData name="Hương Thu Nguyễn" userId="d174b3d8663800cf" providerId="LiveId" clId="{F02C6334-7979-47D4-BEDE-D889FCE68A24}" dt="2024-07-24T13:02:40.443" v="4650" actId="1076"/>
          <ac:picMkLst>
            <pc:docMk/>
            <pc:sldMk cId="3120511329" sldId="532"/>
            <ac:picMk id="15" creationId="{3ADE5349-B4EA-6A90-0F0F-3E9C7E19B6AC}"/>
          </ac:picMkLst>
        </pc:picChg>
        <pc:cxnChg chg="add mod">
          <ac:chgData name="Hương Thu Nguyễn" userId="d174b3d8663800cf" providerId="LiveId" clId="{F02C6334-7979-47D4-BEDE-D889FCE68A24}" dt="2024-07-24T13:03:01.768" v="4655" actId="1076"/>
          <ac:cxnSpMkLst>
            <pc:docMk/>
            <pc:sldMk cId="3120511329" sldId="532"/>
            <ac:cxnSpMk id="8" creationId="{D9381E84-9327-0AFA-CC3F-6A885380D9B7}"/>
          </ac:cxnSpMkLst>
        </pc:cxnChg>
        <pc:cxnChg chg="add mod">
          <ac:chgData name="Hương Thu Nguyễn" userId="d174b3d8663800cf" providerId="LiveId" clId="{F02C6334-7979-47D4-BEDE-D889FCE68A24}" dt="2024-07-24T13:02:56.080" v="4654" actId="1076"/>
          <ac:cxnSpMkLst>
            <pc:docMk/>
            <pc:sldMk cId="3120511329" sldId="532"/>
            <ac:cxnSpMk id="10" creationId="{8702D856-2AEF-7778-6418-92EF9FC8002B}"/>
          </ac:cxnSpMkLst>
        </pc:cxnChg>
      </pc:sldChg>
      <pc:sldChg chg="addSp delSp del mod delAnim">
        <pc:chgData name="Hương Thu Nguyễn" userId="d174b3d8663800cf" providerId="LiveId" clId="{F02C6334-7979-47D4-BEDE-D889FCE68A24}" dt="2024-07-24T13:15:29.411" v="4803" actId="2696"/>
        <pc:sldMkLst>
          <pc:docMk/>
          <pc:sldMk cId="1715812936" sldId="545"/>
        </pc:sldMkLst>
        <pc:spChg chg="del">
          <ac:chgData name="Hương Thu Nguyễn" userId="d174b3d8663800cf" providerId="LiveId" clId="{F02C6334-7979-47D4-BEDE-D889FCE68A24}" dt="2024-07-24T13:15:20.944" v="4801" actId="21"/>
          <ac:spMkLst>
            <pc:docMk/>
            <pc:sldMk cId="1715812936" sldId="545"/>
            <ac:spMk id="3" creationId="{00000000-0000-0000-0000-000000000000}"/>
          </ac:spMkLst>
        </pc:spChg>
        <pc:picChg chg="add del">
          <ac:chgData name="Hương Thu Nguyễn" userId="d174b3d8663800cf" providerId="LiveId" clId="{F02C6334-7979-47D4-BEDE-D889FCE68A24}" dt="2024-07-24T13:15:11.260" v="4799" actId="21"/>
          <ac:picMkLst>
            <pc:docMk/>
            <pc:sldMk cId="1715812936" sldId="545"/>
            <ac:picMk id="2" creationId="{00000000-0000-0000-0000-000000000000}"/>
          </ac:picMkLst>
        </pc:picChg>
      </pc:sldChg>
      <pc:sldChg chg="addSp delSp modSp mod delAnim modAnim">
        <pc:chgData name="Hương Thu Nguyễn" userId="d174b3d8663800cf" providerId="LiveId" clId="{F02C6334-7979-47D4-BEDE-D889FCE68A24}" dt="2024-07-24T13:15:24.289" v="4802"/>
        <pc:sldMkLst>
          <pc:docMk/>
          <pc:sldMk cId="3930336397" sldId="546"/>
        </pc:sldMkLst>
        <pc:spChg chg="del">
          <ac:chgData name="Hương Thu Nguyễn" userId="d174b3d8663800cf" providerId="LiveId" clId="{F02C6334-7979-47D4-BEDE-D889FCE68A24}" dt="2024-07-24T13:14:53.402" v="4794" actId="21"/>
          <ac:spMkLst>
            <pc:docMk/>
            <pc:sldMk cId="3930336397" sldId="546"/>
            <ac:spMk id="8" creationId="{767F947C-E66E-3631-1B03-8F2049F66574}"/>
          </ac:spMkLst>
        </pc:spChg>
        <pc:spChg chg="del">
          <ac:chgData name="Hương Thu Nguyễn" userId="d174b3d8663800cf" providerId="LiveId" clId="{F02C6334-7979-47D4-BEDE-D889FCE68A24}" dt="2024-07-24T13:15:03.615" v="4797" actId="21"/>
          <ac:spMkLst>
            <pc:docMk/>
            <pc:sldMk cId="3930336397" sldId="546"/>
            <ac:spMk id="12" creationId="{ED56D8BC-E28E-E06C-F0EC-04D109AE7CB6}"/>
          </ac:spMkLst>
        </pc:spChg>
        <pc:spChg chg="add mod">
          <ac:chgData name="Hương Thu Nguyễn" userId="d174b3d8663800cf" providerId="LiveId" clId="{F02C6334-7979-47D4-BEDE-D889FCE68A24}" dt="2024-07-24T13:15:24.289" v="4802"/>
          <ac:spMkLst>
            <pc:docMk/>
            <pc:sldMk cId="3930336397" sldId="546"/>
            <ac:spMk id="17" creationId="{98B1A79F-1B2C-F8AB-F4CE-AA95D725CA20}"/>
          </ac:spMkLst>
        </pc:spChg>
        <pc:grpChg chg="del">
          <ac:chgData name="Hương Thu Nguyễn" userId="d174b3d8663800cf" providerId="LiveId" clId="{F02C6334-7979-47D4-BEDE-D889FCE68A24}" dt="2024-07-24T13:14:56.665" v="4795" actId="21"/>
          <ac:grpSpMkLst>
            <pc:docMk/>
            <pc:sldMk cId="3930336397" sldId="546"/>
            <ac:grpSpMk id="4" creationId="{922FDBFA-999F-B1D9-FF89-0931D5D1AFDE}"/>
          </ac:grpSpMkLst>
        </pc:grpChg>
        <pc:grpChg chg="del">
          <ac:chgData name="Hương Thu Nguyễn" userId="d174b3d8663800cf" providerId="LiveId" clId="{F02C6334-7979-47D4-BEDE-D889FCE68A24}" dt="2024-07-24T13:14:59.931" v="4796" actId="21"/>
          <ac:grpSpMkLst>
            <pc:docMk/>
            <pc:sldMk cId="3930336397" sldId="546"/>
            <ac:grpSpMk id="9" creationId="{CAC07733-9374-426E-D40D-2C816AB9CEF0}"/>
          </ac:grpSpMkLst>
        </pc:grpChg>
        <pc:grpChg chg="del">
          <ac:chgData name="Hương Thu Nguyễn" userId="d174b3d8663800cf" providerId="LiveId" clId="{F02C6334-7979-47D4-BEDE-D889FCE68A24}" dt="2024-07-24T13:15:07.135" v="4798" actId="21"/>
          <ac:grpSpMkLst>
            <pc:docMk/>
            <pc:sldMk cId="3930336397" sldId="546"/>
            <ac:grpSpMk id="13" creationId="{F7302E7E-756E-75A7-24D4-344EF08D6875}"/>
          </ac:grpSpMkLst>
        </pc:grpChg>
        <pc:picChg chg="add del">
          <ac:chgData name="Hương Thu Nguyễn" userId="d174b3d8663800cf" providerId="LiveId" clId="{F02C6334-7979-47D4-BEDE-D889FCE68A24}" dt="2024-07-24T13:14:49.882" v="4793" actId="21"/>
          <ac:picMkLst>
            <pc:docMk/>
            <pc:sldMk cId="3930336397" sldId="546"/>
            <ac:picMk id="3" creationId="{386DF0B2-24C0-81B1-5861-A4B614967709}"/>
          </ac:picMkLst>
        </pc:picChg>
        <pc:picChg chg="add mod">
          <ac:chgData name="Hương Thu Nguyễn" userId="d174b3d8663800cf" providerId="LiveId" clId="{F02C6334-7979-47D4-BEDE-D889FCE68A24}" dt="2024-07-24T13:15:14.492" v="4800"/>
          <ac:picMkLst>
            <pc:docMk/>
            <pc:sldMk cId="3930336397" sldId="546"/>
            <ac:picMk id="16" creationId="{59C8E4EE-7F23-3CCF-2D5F-C4FB530D7D4C}"/>
          </ac:picMkLst>
        </pc:picChg>
      </pc:sldChg>
      <pc:sldChg chg="modSp mod">
        <pc:chgData name="Hương Thu Nguyễn" userId="d174b3d8663800cf" providerId="LiveId" clId="{F02C6334-7979-47D4-BEDE-D889FCE68A24}" dt="2024-07-24T13:16:51.785" v="4831" actId="1076"/>
        <pc:sldMkLst>
          <pc:docMk/>
          <pc:sldMk cId="1210420820" sldId="547"/>
        </pc:sldMkLst>
        <pc:spChg chg="mod">
          <ac:chgData name="Hương Thu Nguyễn" userId="d174b3d8663800cf" providerId="LiveId" clId="{F02C6334-7979-47D4-BEDE-D889FCE68A24}" dt="2024-07-24T13:16:18.019" v="4804" actId="207"/>
          <ac:spMkLst>
            <pc:docMk/>
            <pc:sldMk cId="1210420820" sldId="547"/>
            <ac:spMk id="10" creationId="{285BC87D-53B4-0CCE-B237-CB79223E9E9C}"/>
          </ac:spMkLst>
        </pc:spChg>
        <pc:spChg chg="mod">
          <ac:chgData name="Hương Thu Nguyễn" userId="d174b3d8663800cf" providerId="LiveId" clId="{F02C6334-7979-47D4-BEDE-D889FCE68A24}" dt="2024-07-24T13:16:22.614" v="4805" actId="20577"/>
          <ac:spMkLst>
            <pc:docMk/>
            <pc:sldMk cId="1210420820" sldId="547"/>
            <ac:spMk id="11" creationId="{3B264157-871D-EEC9-3A0D-54C927FF4CE0}"/>
          </ac:spMkLst>
        </pc:spChg>
        <pc:spChg chg="mod">
          <ac:chgData name="Hương Thu Nguyễn" userId="d174b3d8663800cf" providerId="LiveId" clId="{F02C6334-7979-47D4-BEDE-D889FCE68A24}" dt="2024-07-24T13:16:33.190" v="4806" actId="207"/>
          <ac:spMkLst>
            <pc:docMk/>
            <pc:sldMk cId="1210420820" sldId="547"/>
            <ac:spMk id="12" creationId="{ED56D8BC-E28E-E06C-F0EC-04D109AE7CB6}"/>
          </ac:spMkLst>
        </pc:spChg>
        <pc:spChg chg="mod">
          <ac:chgData name="Hương Thu Nguyễn" userId="d174b3d8663800cf" providerId="LiveId" clId="{F02C6334-7979-47D4-BEDE-D889FCE68A24}" dt="2024-07-24T13:16:39.272" v="4807" actId="207"/>
          <ac:spMkLst>
            <pc:docMk/>
            <pc:sldMk cId="1210420820" sldId="547"/>
            <ac:spMk id="14" creationId="{361B2C02-0E9A-C887-DDCB-9D60521B7303}"/>
          </ac:spMkLst>
        </pc:spChg>
        <pc:spChg chg="mod">
          <ac:chgData name="Hương Thu Nguyễn" userId="d174b3d8663800cf" providerId="LiveId" clId="{F02C6334-7979-47D4-BEDE-D889FCE68A24}" dt="2024-07-24T13:16:51.785" v="4831" actId="1076"/>
          <ac:spMkLst>
            <pc:docMk/>
            <pc:sldMk cId="1210420820" sldId="547"/>
            <ac:spMk id="15" creationId="{F2872066-0D76-F6E2-090B-FBBDB1CE0E1A}"/>
          </ac:spMkLst>
        </pc:spChg>
        <pc:grpChg chg="mod">
          <ac:chgData name="Hương Thu Nguyễn" userId="d174b3d8663800cf" providerId="LiveId" clId="{F02C6334-7979-47D4-BEDE-D889FCE68A24}" dt="2024-07-24T13:16:39.272" v="4807" actId="207"/>
          <ac:grpSpMkLst>
            <pc:docMk/>
            <pc:sldMk cId="1210420820" sldId="547"/>
            <ac:grpSpMk id="13" creationId="{F7302E7E-756E-75A7-24D4-344EF08D6875}"/>
          </ac:grpSpMkLst>
        </pc:grpChg>
      </pc:sldChg>
      <pc:sldChg chg="addSp delSp modSp mod delAnim">
        <pc:chgData name="Hương Thu Nguyễn" userId="d174b3d8663800cf" providerId="LiveId" clId="{F02C6334-7979-47D4-BEDE-D889FCE68A24}" dt="2024-07-24T13:18:00.175" v="4846" actId="1076"/>
        <pc:sldMkLst>
          <pc:docMk/>
          <pc:sldMk cId="3343280937" sldId="548"/>
        </pc:sldMkLst>
        <pc:spChg chg="del">
          <ac:chgData name="Hương Thu Nguyễn" userId="d174b3d8663800cf" providerId="LiveId" clId="{F02C6334-7979-47D4-BEDE-D889FCE68A24}" dt="2024-07-24T13:17:23.558" v="4833" actId="21"/>
          <ac:spMkLst>
            <pc:docMk/>
            <pc:sldMk cId="3343280937" sldId="548"/>
            <ac:spMk id="8" creationId="{767F947C-E66E-3631-1B03-8F2049F66574}"/>
          </ac:spMkLst>
        </pc:spChg>
        <pc:spChg chg="del">
          <ac:chgData name="Hương Thu Nguyễn" userId="d174b3d8663800cf" providerId="LiveId" clId="{F02C6334-7979-47D4-BEDE-D889FCE68A24}" dt="2024-07-24T13:17:32.586" v="4836" actId="21"/>
          <ac:spMkLst>
            <pc:docMk/>
            <pc:sldMk cId="3343280937" sldId="548"/>
            <ac:spMk id="12" creationId="{ED56D8BC-E28E-E06C-F0EC-04D109AE7CB6}"/>
          </ac:spMkLst>
        </pc:spChg>
        <pc:spChg chg="add mod">
          <ac:chgData name="Hương Thu Nguyễn" userId="d174b3d8663800cf" providerId="LiveId" clId="{F02C6334-7979-47D4-BEDE-D889FCE68A24}" dt="2024-07-24T13:18:00.175" v="4846" actId="1076"/>
          <ac:spMkLst>
            <pc:docMk/>
            <pc:sldMk cId="3343280937" sldId="548"/>
            <ac:spMk id="17" creationId="{1D8876AD-A628-60C7-6B5C-387E50191034}"/>
          </ac:spMkLst>
        </pc:spChg>
        <pc:grpChg chg="del">
          <ac:chgData name="Hương Thu Nguyễn" userId="d174b3d8663800cf" providerId="LiveId" clId="{F02C6334-7979-47D4-BEDE-D889FCE68A24}" dt="2024-07-24T13:17:26.116" v="4834" actId="21"/>
          <ac:grpSpMkLst>
            <pc:docMk/>
            <pc:sldMk cId="3343280937" sldId="548"/>
            <ac:grpSpMk id="4" creationId="{922FDBFA-999F-B1D9-FF89-0931D5D1AFDE}"/>
          </ac:grpSpMkLst>
        </pc:grpChg>
        <pc:grpChg chg="del">
          <ac:chgData name="Hương Thu Nguyễn" userId="d174b3d8663800cf" providerId="LiveId" clId="{F02C6334-7979-47D4-BEDE-D889FCE68A24}" dt="2024-07-24T13:17:28.922" v="4835" actId="21"/>
          <ac:grpSpMkLst>
            <pc:docMk/>
            <pc:sldMk cId="3343280937" sldId="548"/>
            <ac:grpSpMk id="9" creationId="{CAC07733-9374-426E-D40D-2C816AB9CEF0}"/>
          </ac:grpSpMkLst>
        </pc:grpChg>
        <pc:grpChg chg="del mod">
          <ac:chgData name="Hương Thu Nguyễn" userId="d174b3d8663800cf" providerId="LiveId" clId="{F02C6334-7979-47D4-BEDE-D889FCE68A24}" dt="2024-07-24T13:17:35.821" v="4838" actId="21"/>
          <ac:grpSpMkLst>
            <pc:docMk/>
            <pc:sldMk cId="3343280937" sldId="548"/>
            <ac:grpSpMk id="13" creationId="{F7302E7E-756E-75A7-24D4-344EF08D6875}"/>
          </ac:grpSpMkLst>
        </pc:grpChg>
        <pc:picChg chg="add mod">
          <ac:chgData name="Hương Thu Nguyễn" userId="d174b3d8663800cf" providerId="LiveId" clId="{F02C6334-7979-47D4-BEDE-D889FCE68A24}" dt="2024-07-24T13:17:50.214" v="4843" actId="14100"/>
          <ac:picMkLst>
            <pc:docMk/>
            <pc:sldMk cId="3343280937" sldId="548"/>
            <ac:picMk id="16" creationId="{984F50EF-F29D-FDEB-45AC-E8F7C44FF5D4}"/>
          </ac:picMkLst>
        </pc:picChg>
      </pc:sldChg>
      <pc:sldChg chg="delSp modSp mod delAnim modAnim">
        <pc:chgData name="Hương Thu Nguyễn" userId="d174b3d8663800cf" providerId="LiveId" clId="{F02C6334-7979-47D4-BEDE-D889FCE68A24}" dt="2024-07-24T13:25:01.310" v="5791"/>
        <pc:sldMkLst>
          <pc:docMk/>
          <pc:sldMk cId="2980303337" sldId="549"/>
        </pc:sldMkLst>
        <pc:spChg chg="mod">
          <ac:chgData name="Hương Thu Nguyễn" userId="d174b3d8663800cf" providerId="LiveId" clId="{F02C6334-7979-47D4-BEDE-D889FCE68A24}" dt="2024-07-24T13:24:53.649" v="5789" actId="20577"/>
          <ac:spMkLst>
            <pc:docMk/>
            <pc:sldMk cId="2980303337" sldId="549"/>
            <ac:spMk id="3" creationId="{00000000-0000-0000-0000-000000000000}"/>
          </ac:spMkLst>
        </pc:spChg>
        <pc:spChg chg="del">
          <ac:chgData name="Hương Thu Nguyễn" userId="d174b3d8663800cf" providerId="LiveId" clId="{F02C6334-7979-47D4-BEDE-D889FCE68A24}" dt="2024-07-24T13:23:23.423" v="5437" actId="21"/>
          <ac:spMkLst>
            <pc:docMk/>
            <pc:sldMk cId="2980303337" sldId="549"/>
            <ac:spMk id="4" creationId="{00000000-0000-0000-0000-000000000000}"/>
          </ac:spMkLst>
        </pc:spChg>
      </pc:sldChg>
      <pc:sldChg chg="modSp modAnim">
        <pc:chgData name="Hương Thu Nguyễn" userId="d174b3d8663800cf" providerId="LiveId" clId="{F02C6334-7979-47D4-BEDE-D889FCE68A24}" dt="2024-07-24T13:27:03.967" v="6169" actId="20577"/>
        <pc:sldMkLst>
          <pc:docMk/>
          <pc:sldMk cId="95445159" sldId="550"/>
        </pc:sldMkLst>
        <pc:spChg chg="mod">
          <ac:chgData name="Hương Thu Nguyễn" userId="d174b3d8663800cf" providerId="LiveId" clId="{F02C6334-7979-47D4-BEDE-D889FCE68A24}" dt="2024-07-24T13:27:03.967" v="6169" actId="20577"/>
          <ac:spMkLst>
            <pc:docMk/>
            <pc:sldMk cId="95445159" sldId="550"/>
            <ac:spMk id="3" creationId="{00000000-0000-0000-0000-000000000000}"/>
          </ac:spMkLst>
        </pc:spChg>
      </pc:sldChg>
      <pc:sldChg chg="delSp modSp mod delAnim modAnim">
        <pc:chgData name="Hương Thu Nguyễn" userId="d174b3d8663800cf" providerId="LiveId" clId="{F02C6334-7979-47D4-BEDE-D889FCE68A24}" dt="2024-07-24T13:30:07.687" v="6856" actId="1076"/>
        <pc:sldMkLst>
          <pc:docMk/>
          <pc:sldMk cId="4151430220" sldId="551"/>
        </pc:sldMkLst>
        <pc:spChg chg="mod">
          <ac:chgData name="Hương Thu Nguyễn" userId="d174b3d8663800cf" providerId="LiveId" clId="{F02C6334-7979-47D4-BEDE-D889FCE68A24}" dt="2024-07-24T13:30:07.687" v="6856" actId="1076"/>
          <ac:spMkLst>
            <pc:docMk/>
            <pc:sldMk cId="4151430220" sldId="551"/>
            <ac:spMk id="3" creationId="{00000000-0000-0000-0000-000000000000}"/>
          </ac:spMkLst>
        </pc:spChg>
        <pc:spChg chg="del">
          <ac:chgData name="Hương Thu Nguyễn" userId="d174b3d8663800cf" providerId="LiveId" clId="{F02C6334-7979-47D4-BEDE-D889FCE68A24}" dt="2024-07-24T13:28:54.037" v="6554" actId="21"/>
          <ac:spMkLst>
            <pc:docMk/>
            <pc:sldMk cId="4151430220" sldId="551"/>
            <ac:spMk id="5" creationId="{4303BB96-E468-4FF9-973A-AD6A9412E807}"/>
          </ac:spMkLst>
        </pc:spChg>
        <pc:spChg chg="del">
          <ac:chgData name="Hương Thu Nguyễn" userId="d174b3d8663800cf" providerId="LiveId" clId="{F02C6334-7979-47D4-BEDE-D889FCE68A24}" dt="2024-07-24T13:28:51.482" v="6553" actId="21"/>
          <ac:spMkLst>
            <pc:docMk/>
            <pc:sldMk cId="4151430220" sldId="551"/>
            <ac:spMk id="6" creationId="{3F153729-FDBD-4EB4-AE34-FE8FDA2B9D22}"/>
          </ac:spMkLst>
        </pc:spChg>
        <pc:spChg chg="del">
          <ac:chgData name="Hương Thu Nguyễn" userId="d174b3d8663800cf" providerId="LiveId" clId="{F02C6334-7979-47D4-BEDE-D889FCE68A24}" dt="2024-07-24T13:28:49.254" v="6552" actId="21"/>
          <ac:spMkLst>
            <pc:docMk/>
            <pc:sldMk cId="4151430220" sldId="551"/>
            <ac:spMk id="7" creationId="{C504947B-95BA-4E4E-806B-E6908ED53E70}"/>
          </ac:spMkLst>
        </pc:spChg>
        <pc:spChg chg="del">
          <ac:chgData name="Hương Thu Nguyễn" userId="d174b3d8663800cf" providerId="LiveId" clId="{F02C6334-7979-47D4-BEDE-D889FCE68A24}" dt="2024-07-24T13:28:46.740" v="6551" actId="21"/>
          <ac:spMkLst>
            <pc:docMk/>
            <pc:sldMk cId="4151430220" sldId="551"/>
            <ac:spMk id="8" creationId="{FA2AE9AA-DF6C-4198-8070-BE28C33BC93B}"/>
          </ac:spMkLst>
        </pc:spChg>
        <pc:spChg chg="del">
          <ac:chgData name="Hương Thu Nguyễn" userId="d174b3d8663800cf" providerId="LiveId" clId="{F02C6334-7979-47D4-BEDE-D889FCE68A24}" dt="2024-07-24T13:28:43.552" v="6550" actId="21"/>
          <ac:spMkLst>
            <pc:docMk/>
            <pc:sldMk cId="4151430220" sldId="551"/>
            <ac:spMk id="9" creationId="{5574E918-FCCF-4F5A-8338-F0195D48D322}"/>
          </ac:spMkLst>
        </pc:spChg>
        <pc:spChg chg="del">
          <ac:chgData name="Hương Thu Nguyễn" userId="d174b3d8663800cf" providerId="LiveId" clId="{F02C6334-7979-47D4-BEDE-D889FCE68A24}" dt="2024-07-24T13:28:39.870" v="6549" actId="21"/>
          <ac:spMkLst>
            <pc:docMk/>
            <pc:sldMk cId="4151430220" sldId="551"/>
            <ac:spMk id="10" creationId="{84498586-260B-44AC-9119-279CD8106F7A}"/>
          </ac:spMkLst>
        </pc:spChg>
        <pc:spChg chg="del">
          <ac:chgData name="Hương Thu Nguyễn" userId="d174b3d8663800cf" providerId="LiveId" clId="{F02C6334-7979-47D4-BEDE-D889FCE68A24}" dt="2024-07-24T13:28:35.297" v="6548" actId="21"/>
          <ac:spMkLst>
            <pc:docMk/>
            <pc:sldMk cId="4151430220" sldId="551"/>
            <ac:spMk id="11" creationId="{07059D34-D489-4C48-9C01-029A2E8240D4}"/>
          </ac:spMkLst>
        </pc:spChg>
        <pc:spChg chg="del">
          <ac:chgData name="Hương Thu Nguyễn" userId="d174b3d8663800cf" providerId="LiveId" clId="{F02C6334-7979-47D4-BEDE-D889FCE68A24}" dt="2024-07-24T13:28:32.369" v="6547" actId="21"/>
          <ac:spMkLst>
            <pc:docMk/>
            <pc:sldMk cId="4151430220" sldId="551"/>
            <ac:spMk id="12" creationId="{09BD8570-F3EE-4550-91DC-3636FF64E440}"/>
          </ac:spMkLst>
        </pc:spChg>
      </pc:sldChg>
      <pc:sldChg chg="addSp delSp modSp del mod addAnim delAnim modAnim">
        <pc:chgData name="Hương Thu Nguyễn" userId="d174b3d8663800cf" providerId="LiveId" clId="{F02C6334-7979-47D4-BEDE-D889FCE68A24}" dt="2024-07-24T13:37:59.868" v="6943" actId="2696"/>
        <pc:sldMkLst>
          <pc:docMk/>
          <pc:sldMk cId="2835203226" sldId="552"/>
        </pc:sldMkLst>
        <pc:spChg chg="add del mod">
          <ac:chgData name="Hương Thu Nguyễn" userId="d174b3d8663800cf" providerId="LiveId" clId="{F02C6334-7979-47D4-BEDE-D889FCE68A24}" dt="2024-07-24T13:37:12.627" v="6935" actId="21"/>
          <ac:spMkLst>
            <pc:docMk/>
            <pc:sldMk cId="2835203226" sldId="552"/>
            <ac:spMk id="5" creationId="{395330AB-3487-C5AD-5693-F2304C99F377}"/>
          </ac:spMkLst>
        </pc:spChg>
        <pc:spChg chg="add del mod">
          <ac:chgData name="Hương Thu Nguyễn" userId="d174b3d8663800cf" providerId="LiveId" clId="{F02C6334-7979-47D4-BEDE-D889FCE68A24}" dt="2024-07-24T13:34:14.317" v="6907" actId="21"/>
          <ac:spMkLst>
            <pc:docMk/>
            <pc:sldMk cId="2835203226" sldId="552"/>
            <ac:spMk id="6" creationId="{3621F715-6D82-5B1E-6B84-3DD6A146F978}"/>
          </ac:spMkLst>
        </pc:spChg>
        <pc:spChg chg="add del mod">
          <ac:chgData name="Hương Thu Nguyễn" userId="d174b3d8663800cf" providerId="LiveId" clId="{F02C6334-7979-47D4-BEDE-D889FCE68A24}" dt="2024-07-24T13:31:47.956" v="6876" actId="21"/>
          <ac:spMkLst>
            <pc:docMk/>
            <pc:sldMk cId="2835203226" sldId="552"/>
            <ac:spMk id="7" creationId="{53DFCCBA-02EC-3636-3E6D-BE7FA3B07BF0}"/>
          </ac:spMkLst>
        </pc:spChg>
        <pc:spChg chg="add mod">
          <ac:chgData name="Hương Thu Nguyễn" userId="d174b3d8663800cf" providerId="LiveId" clId="{F02C6334-7979-47D4-BEDE-D889FCE68A24}" dt="2024-07-24T13:31:51.229" v="6877" actId="1076"/>
          <ac:spMkLst>
            <pc:docMk/>
            <pc:sldMk cId="2835203226" sldId="552"/>
            <ac:spMk id="8" creationId="{89E7323A-93FB-AAD1-0DD1-E0B5CAC51C9D}"/>
          </ac:spMkLst>
        </pc:spChg>
        <pc:spChg chg="add mod">
          <ac:chgData name="Hương Thu Nguyễn" userId="d174b3d8663800cf" providerId="LiveId" clId="{F02C6334-7979-47D4-BEDE-D889FCE68A24}" dt="2024-07-24T13:34:54.648" v="6914" actId="1076"/>
          <ac:spMkLst>
            <pc:docMk/>
            <pc:sldMk cId="2835203226" sldId="552"/>
            <ac:spMk id="9" creationId="{7E4032C2-A074-0471-EAFD-121E86CBC06B}"/>
          </ac:spMkLst>
        </pc:spChg>
        <pc:spChg chg="add mod">
          <ac:chgData name="Hương Thu Nguyễn" userId="d174b3d8663800cf" providerId="LiveId" clId="{F02C6334-7979-47D4-BEDE-D889FCE68A24}" dt="2024-07-24T13:35:01.710" v="6916" actId="1076"/>
          <ac:spMkLst>
            <pc:docMk/>
            <pc:sldMk cId="2835203226" sldId="552"/>
            <ac:spMk id="10" creationId="{72B8010C-CD53-1B17-42F9-2D95E8E49C9A}"/>
          </ac:spMkLst>
        </pc:spChg>
        <pc:spChg chg="add mod">
          <ac:chgData name="Hương Thu Nguyễn" userId="d174b3d8663800cf" providerId="LiveId" clId="{F02C6334-7979-47D4-BEDE-D889FCE68A24}" dt="2024-07-24T13:35:10.414" v="6918" actId="1076"/>
          <ac:spMkLst>
            <pc:docMk/>
            <pc:sldMk cId="2835203226" sldId="552"/>
            <ac:spMk id="11" creationId="{2458DD86-7C5E-3637-D221-4CB547E1AE46}"/>
          </ac:spMkLst>
        </pc:spChg>
        <pc:spChg chg="add mod">
          <ac:chgData name="Hương Thu Nguyễn" userId="d174b3d8663800cf" providerId="LiveId" clId="{F02C6334-7979-47D4-BEDE-D889FCE68A24}" dt="2024-07-24T13:35:21.277" v="6920" actId="1076"/>
          <ac:spMkLst>
            <pc:docMk/>
            <pc:sldMk cId="2835203226" sldId="552"/>
            <ac:spMk id="12" creationId="{CE95C79F-8F21-B9CF-E54C-9D9020D29C5B}"/>
          </ac:spMkLst>
        </pc:spChg>
        <pc:spChg chg="add del mod">
          <ac:chgData name="Hương Thu Nguyễn" userId="d174b3d8663800cf" providerId="LiveId" clId="{F02C6334-7979-47D4-BEDE-D889FCE68A24}" dt="2024-07-24T13:35:43.627" v="6925" actId="1076"/>
          <ac:spMkLst>
            <pc:docMk/>
            <pc:sldMk cId="2835203226" sldId="552"/>
            <ac:spMk id="13" creationId="{11BB9E41-A013-2929-543F-9B0F3514AE91}"/>
          </ac:spMkLst>
        </pc:spChg>
        <pc:spChg chg="add mod">
          <ac:chgData name="Hương Thu Nguyễn" userId="d174b3d8663800cf" providerId="LiveId" clId="{F02C6334-7979-47D4-BEDE-D889FCE68A24}" dt="2024-07-24T13:35:53.237" v="6927" actId="1076"/>
          <ac:spMkLst>
            <pc:docMk/>
            <pc:sldMk cId="2835203226" sldId="552"/>
            <ac:spMk id="14" creationId="{4467146C-1A7E-2C00-734C-2CF2D24DCEA0}"/>
          </ac:spMkLst>
        </pc:spChg>
        <pc:spChg chg="add mod">
          <ac:chgData name="Hương Thu Nguyễn" userId="d174b3d8663800cf" providerId="LiveId" clId="{F02C6334-7979-47D4-BEDE-D889FCE68A24}" dt="2024-07-24T13:36:02.088" v="6929" actId="1076"/>
          <ac:spMkLst>
            <pc:docMk/>
            <pc:sldMk cId="2835203226" sldId="552"/>
            <ac:spMk id="15" creationId="{5AF38102-F266-2142-18FF-CE1D4AB6ACF9}"/>
          </ac:spMkLst>
        </pc:spChg>
        <pc:spChg chg="del">
          <ac:chgData name="Hương Thu Nguyễn" userId="d174b3d8663800cf" providerId="LiveId" clId="{F02C6334-7979-47D4-BEDE-D889FCE68A24}" dt="2024-07-24T13:30:23.628" v="6858" actId="21"/>
          <ac:spMkLst>
            <pc:docMk/>
            <pc:sldMk cId="2835203226" sldId="552"/>
            <ac:spMk id="17" creationId="{1D8876AD-A628-60C7-6B5C-387E50191034}"/>
          </ac:spMkLst>
        </pc:spChg>
        <pc:picChg chg="del">
          <ac:chgData name="Hương Thu Nguyễn" userId="d174b3d8663800cf" providerId="LiveId" clId="{F02C6334-7979-47D4-BEDE-D889FCE68A24}" dt="2024-07-24T13:30:20.210" v="6857" actId="21"/>
          <ac:picMkLst>
            <pc:docMk/>
            <pc:sldMk cId="2835203226" sldId="552"/>
            <ac:picMk id="16" creationId="{984F50EF-F29D-FDEB-45AC-E8F7C44FF5D4}"/>
          </ac:picMkLst>
        </pc:picChg>
      </pc:sldChg>
      <pc:sldChg chg="addSp modSp mod modAnim">
        <pc:chgData name="Hương Thu Nguyễn" userId="d174b3d8663800cf" providerId="LiveId" clId="{F02C6334-7979-47D4-BEDE-D889FCE68A24}" dt="2024-07-24T13:37:55.265" v="6941" actId="1076"/>
        <pc:sldMkLst>
          <pc:docMk/>
          <pc:sldMk cId="324152928" sldId="553"/>
        </pc:sldMkLst>
        <pc:spChg chg="mod">
          <ac:chgData name="Hương Thu Nguyễn" userId="d174b3d8663800cf" providerId="LiveId" clId="{F02C6334-7979-47D4-BEDE-D889FCE68A24}" dt="2024-07-24T13:37:19.206" v="6936" actId="20577"/>
          <ac:spMkLst>
            <pc:docMk/>
            <pc:sldMk cId="324152928" sldId="553"/>
            <ac:spMk id="3" creationId="{00000000-0000-0000-0000-000000000000}"/>
          </ac:spMkLst>
        </pc:spChg>
        <pc:spChg chg="add mod">
          <ac:chgData name="Hương Thu Nguyễn" userId="d174b3d8663800cf" providerId="LiveId" clId="{F02C6334-7979-47D4-BEDE-D889FCE68A24}" dt="2024-07-24T13:37:24.474" v="6938" actId="1076"/>
          <ac:spMkLst>
            <pc:docMk/>
            <pc:sldMk cId="324152928" sldId="553"/>
            <ac:spMk id="13" creationId="{9A4A6B65-29EC-332F-6CB2-3F5223777DBC}"/>
          </ac:spMkLst>
        </pc:spChg>
        <pc:spChg chg="add mod">
          <ac:chgData name="Hương Thu Nguyễn" userId="d174b3d8663800cf" providerId="LiveId" clId="{F02C6334-7979-47D4-BEDE-D889FCE68A24}" dt="2024-07-24T13:37:55.265" v="6941" actId="1076"/>
          <ac:spMkLst>
            <pc:docMk/>
            <pc:sldMk cId="324152928" sldId="553"/>
            <ac:spMk id="14" creationId="{4906FC6A-0B8B-55ED-A16A-4DA374EA15CE}"/>
          </ac:spMkLst>
        </pc:spChg>
      </pc:sldChg>
      <pc:sldChg chg="modSp mod">
        <pc:chgData name="Hương Thu Nguyễn" userId="d174b3d8663800cf" providerId="LiveId" clId="{F02C6334-7979-47D4-BEDE-D889FCE68A24}" dt="2024-07-24T13:38:51.477" v="6963" actId="20577"/>
        <pc:sldMkLst>
          <pc:docMk/>
          <pc:sldMk cId="1593957636" sldId="554"/>
        </pc:sldMkLst>
        <pc:spChg chg="mod">
          <ac:chgData name="Hương Thu Nguyễn" userId="d174b3d8663800cf" providerId="LiveId" clId="{F02C6334-7979-47D4-BEDE-D889FCE68A24}" dt="2024-07-24T13:38:51.477" v="6963" actId="20577"/>
          <ac:spMkLst>
            <pc:docMk/>
            <pc:sldMk cId="1593957636" sldId="554"/>
            <ac:spMk id="17" creationId="{1D8876AD-A628-60C7-6B5C-387E50191034}"/>
          </ac:spMkLst>
        </pc:spChg>
      </pc:sldChg>
      <pc:sldChg chg="addSp delSp modSp mod">
        <pc:chgData name="Hương Thu Nguyễn" userId="d174b3d8663800cf" providerId="LiveId" clId="{F02C6334-7979-47D4-BEDE-D889FCE68A24}" dt="2024-07-24T13:48:05.150" v="7656" actId="14100"/>
        <pc:sldMkLst>
          <pc:docMk/>
          <pc:sldMk cId="567993675" sldId="555"/>
        </pc:sldMkLst>
        <pc:spChg chg="add mod">
          <ac:chgData name="Hương Thu Nguyễn" userId="d174b3d8663800cf" providerId="LiveId" clId="{F02C6334-7979-47D4-BEDE-D889FCE68A24}" dt="2024-07-24T13:47:44.830" v="7652"/>
          <ac:spMkLst>
            <pc:docMk/>
            <pc:sldMk cId="567993675" sldId="555"/>
            <ac:spMk id="7" creationId="{4DD576C2-F748-FACE-A315-7FA0541D55E0}"/>
          </ac:spMkLst>
        </pc:spChg>
        <pc:spChg chg="del">
          <ac:chgData name="Hương Thu Nguyễn" userId="d174b3d8663800cf" providerId="LiveId" clId="{F02C6334-7979-47D4-BEDE-D889FCE68A24}" dt="2024-07-24T13:47:43.072" v="7651" actId="21"/>
          <ac:spMkLst>
            <pc:docMk/>
            <pc:sldMk cId="567993675" sldId="555"/>
            <ac:spMk id="13" creationId="{9DED474C-B2C3-A714-9FBD-D38C0AC27CE6}"/>
          </ac:spMkLst>
        </pc:spChg>
        <pc:picChg chg="add mod">
          <ac:chgData name="Hương Thu Nguyễn" userId="d174b3d8663800cf" providerId="LiveId" clId="{F02C6334-7979-47D4-BEDE-D889FCE68A24}" dt="2024-07-24T13:48:05.150" v="7656" actId="14100"/>
          <ac:picMkLst>
            <pc:docMk/>
            <pc:sldMk cId="567993675" sldId="555"/>
            <ac:picMk id="3" creationId="{D1193A2D-73A9-7103-B00B-B336C4176D29}"/>
          </ac:picMkLst>
        </pc:picChg>
        <pc:picChg chg="del mod">
          <ac:chgData name="Hương Thu Nguyễn" userId="d174b3d8663800cf" providerId="LiveId" clId="{F02C6334-7979-47D4-BEDE-D889FCE68A24}" dt="2024-07-24T13:47:26.071" v="7646" actId="21"/>
          <ac:picMkLst>
            <pc:docMk/>
            <pc:sldMk cId="567993675" sldId="555"/>
            <ac:picMk id="10" creationId="{92D9BFB4-831A-A079-94F0-57246759EA6F}"/>
          </ac:picMkLst>
        </pc:picChg>
      </pc:sldChg>
      <pc:sldMasterChg chg="delSldLayout">
        <pc:chgData name="Hương Thu Nguyễn" userId="d174b3d8663800cf" providerId="LiveId" clId="{F02C6334-7979-47D4-BEDE-D889FCE68A24}" dt="2024-07-24T13:04:49.038" v="4736" actId="2696"/>
        <pc:sldMasterMkLst>
          <pc:docMk/>
          <pc:sldMasterMk cId="3139885352" sldId="2147483648"/>
        </pc:sldMasterMkLst>
        <pc:sldLayoutChg chg="del">
          <pc:chgData name="Hương Thu Nguyễn" userId="d174b3d8663800cf" providerId="LiveId" clId="{F02C6334-7979-47D4-BEDE-D889FCE68A24}" dt="2024-07-24T13:04:13.197" v="4725" actId="2696"/>
          <pc:sldLayoutMkLst>
            <pc:docMk/>
            <pc:sldMasterMk cId="3139885352" sldId="2147483648"/>
            <pc:sldLayoutMk cId="2587968662" sldId="2147483665"/>
          </pc:sldLayoutMkLst>
        </pc:sldLayoutChg>
        <pc:sldLayoutChg chg="del">
          <pc:chgData name="Hương Thu Nguyễn" userId="d174b3d8663800cf" providerId="LiveId" clId="{F02C6334-7979-47D4-BEDE-D889FCE68A24}" dt="2024-07-24T13:04:15.324" v="4726" actId="2696"/>
          <pc:sldLayoutMkLst>
            <pc:docMk/>
            <pc:sldMasterMk cId="3139885352" sldId="2147483648"/>
            <pc:sldLayoutMk cId="3582640555" sldId="2147483666"/>
          </pc:sldLayoutMkLst>
        </pc:sldLayoutChg>
        <pc:sldLayoutChg chg="del">
          <pc:chgData name="Hương Thu Nguyễn" userId="d174b3d8663800cf" providerId="LiveId" clId="{F02C6334-7979-47D4-BEDE-D889FCE68A24}" dt="2024-07-24T13:04:17.615" v="4727" actId="2696"/>
          <pc:sldLayoutMkLst>
            <pc:docMk/>
            <pc:sldMasterMk cId="3139885352" sldId="2147483648"/>
            <pc:sldLayoutMk cId="4129881305" sldId="2147483667"/>
          </pc:sldLayoutMkLst>
        </pc:sldLayoutChg>
        <pc:sldLayoutChg chg="del">
          <pc:chgData name="Hương Thu Nguyễn" userId="d174b3d8663800cf" providerId="LiveId" clId="{F02C6334-7979-47D4-BEDE-D889FCE68A24}" dt="2024-07-24T13:04:27.401" v="4729" actId="2696"/>
          <pc:sldLayoutMkLst>
            <pc:docMk/>
            <pc:sldMasterMk cId="3139885352" sldId="2147483648"/>
            <pc:sldLayoutMk cId="67171941" sldId="2147483668"/>
          </pc:sldLayoutMkLst>
        </pc:sldLayoutChg>
        <pc:sldLayoutChg chg="del">
          <pc:chgData name="Hương Thu Nguyễn" userId="d174b3d8663800cf" providerId="LiveId" clId="{F02C6334-7979-47D4-BEDE-D889FCE68A24}" dt="2024-07-24T13:04:35.165" v="4732" actId="2696"/>
          <pc:sldLayoutMkLst>
            <pc:docMk/>
            <pc:sldMasterMk cId="3139885352" sldId="2147483648"/>
            <pc:sldLayoutMk cId="380257529" sldId="2147483669"/>
          </pc:sldLayoutMkLst>
        </pc:sldLayoutChg>
        <pc:sldLayoutChg chg="del">
          <pc:chgData name="Hương Thu Nguyễn" userId="d174b3d8663800cf" providerId="LiveId" clId="{F02C6334-7979-47D4-BEDE-D889FCE68A24}" dt="2024-07-24T13:04:49.038" v="4736" actId="2696"/>
          <pc:sldLayoutMkLst>
            <pc:docMk/>
            <pc:sldMasterMk cId="3139885352" sldId="2147483648"/>
            <pc:sldLayoutMk cId="1811646136" sldId="2147483670"/>
          </pc:sldLayoutMkLst>
        </pc:sldLayoutChg>
      </pc:sldMasterChg>
      <pc:sldMasterChg chg="del delSldLayout">
        <pc:chgData name="Hương Thu Nguyễn" userId="d174b3d8663800cf" providerId="LiveId" clId="{F02C6334-7979-47D4-BEDE-D889FCE68A24}" dt="2024-07-24T13:15:29.411" v="4803" actId="2696"/>
        <pc:sldMasterMkLst>
          <pc:docMk/>
          <pc:sldMasterMk cId="335841762" sldId="2147483701"/>
        </pc:sldMasterMkLst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834069833" sldId="2147483702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2353314026" sldId="2147483703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2456938717" sldId="2147483704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1243028593" sldId="2147483705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1353357524" sldId="2147483706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426757896" sldId="2147483707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50510042" sldId="2147483708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1611609690" sldId="2147483709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2745232525" sldId="2147483710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4210776745" sldId="2147483711"/>
          </pc:sldLayoutMkLst>
        </pc:sldLayoutChg>
        <pc:sldLayoutChg chg="del">
          <pc:chgData name="Hương Thu Nguyễn" userId="d174b3d8663800cf" providerId="LiveId" clId="{F02C6334-7979-47D4-BEDE-D889FCE68A24}" dt="2024-07-24T13:15:29.411" v="4803" actId="2696"/>
          <pc:sldLayoutMkLst>
            <pc:docMk/>
            <pc:sldMasterMk cId="335841762" sldId="2147483701"/>
            <pc:sldLayoutMk cId="3396506116" sldId="2147483712"/>
          </pc:sldLayoutMkLst>
        </pc:sldLayoutChg>
      </pc:sldMaster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7-24T15:55:43.066" idx="1">
    <p:pos x="7680" y="0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48FBCD-E322-4AEE-A5CE-B2ABA0E6321F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B2C19-4B32-43FC-90D8-F467E8DCE6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64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1" name="Google Shape;3541;ga073618e60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42" name="Google Shape;3542;ga073618e60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1861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4" name="Google Shape;3574;ga073618e6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5" name="Google Shape;3575;ga073618e6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101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16506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86505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3F2D422-0331-4A9A-9AC6-1209F231DE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61788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447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1836A0-1CE6-43E0-9ACD-0351418F1B7A}" type="slidenum">
              <a:rPr lang="zh-CN" altLang="en-US" smtClean="0"/>
              <a:t>44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36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slide" Target="../slides/slide41.xml"/><Relationship Id="rId13" Type="http://schemas.openxmlformats.org/officeDocument/2006/relationships/slide" Target="../slides/slide37.xml"/><Relationship Id="rId3" Type="http://schemas.openxmlformats.org/officeDocument/2006/relationships/slide" Target="../slides/slide7.xml"/><Relationship Id="rId7" Type="http://schemas.openxmlformats.org/officeDocument/2006/relationships/slide" Target="../slides/slide34.xml"/><Relationship Id="rId12" Type="http://schemas.openxmlformats.org/officeDocument/2006/relationships/slide" Target="../slides/slide1.xml"/><Relationship Id="rId2" Type="http://schemas.openxmlformats.org/officeDocument/2006/relationships/slide" Target="../slides/slide24.xml"/><Relationship Id="rId1" Type="http://schemas.openxmlformats.org/officeDocument/2006/relationships/slideMaster" Target="../slideMasters/slideMaster4.xml"/><Relationship Id="rId6" Type="http://schemas.openxmlformats.org/officeDocument/2006/relationships/slide" Target="../slides/slide42.xml"/><Relationship Id="rId11" Type="http://schemas.openxmlformats.org/officeDocument/2006/relationships/slide" Target="../slides/slide28.xml"/><Relationship Id="rId5" Type="http://schemas.openxmlformats.org/officeDocument/2006/relationships/slide" Target="../slides/slide13.xml"/><Relationship Id="rId10" Type="http://schemas.openxmlformats.org/officeDocument/2006/relationships/slide" Target="../slides/slide40.xml"/><Relationship Id="rId4" Type="http://schemas.openxmlformats.org/officeDocument/2006/relationships/slide" Target="../slides/slide33.xml"/><Relationship Id="rId9" Type="http://schemas.openxmlformats.org/officeDocument/2006/relationships/slide" Target="../slides/slide36.xml"/><Relationship Id="rId14" Type="http://schemas.openxmlformats.org/officeDocument/2006/relationships/slide" Target="../slides/slide4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.xml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009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02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643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7997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7F6B81-0AC3-9628-155F-C179AE084A9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A15F8049-4F17-3420-8335-6A752DDFC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297682D-0B8C-F3D7-E11D-701018E6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6A10ECB-8E91-04D7-3399-C850B9465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59F75F-8D78-2857-9E09-05D49F779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7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7528809-EDD7-5BF0-003C-5B0D0E8CD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F010752-3816-6F8E-E653-52B4CB5501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9626AAF-7398-1D28-9BFE-97FB1CE50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AE18F098-44E9-75CC-BE63-833F88999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D919BE6-20B8-F4C6-90F6-9C5F95085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47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F1844A2-6A27-7600-4328-289A469DB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C4FBB34-71B0-48D3-1840-F4315708CC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8AFD80D-2AE5-8897-738E-C6E165FE6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84E0CD2-3DF3-7E11-BA59-DF80536B0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EF86B94-F7F6-C787-6640-204C0983D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788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4BB243F-5F7B-8102-5A96-0D27FA151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CABEFED-7D07-0D47-95C2-35D812FEE2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EF519A3-D255-9F11-FF31-2BBCF0D5B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EB7A801-EE90-83A1-441C-DAB49762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9945ABC-6BC6-1A9B-6253-DE934D9AD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AEEA99E-D919-8A9D-1583-A1578CB1E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DED59CB-7543-17CD-2A47-5F822E0F89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5EF2A57-0A0A-3735-9E42-5420809592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62DDA6E-3641-527A-5B22-B37B4ABAF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136C6D2-E0BD-E82B-0690-79A85ED5DB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D5A5887A-1CB5-1639-62A1-52B29415C7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4EAD0C8-3EE3-456A-A853-DE5B63511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ACACD31E-98C0-364D-02F8-6AB53E38C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C1AF7EB8-DF3D-A433-1B94-1E6951E30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8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8F6640F-B2A9-A190-FC47-7E19B11C74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8DC68171-31B5-43F1-BCD2-AA1F0DA80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DC579426-C2F0-7B17-4DEB-2F6F4DAF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F1690941-4C86-C3AC-FD07-4DAEB56F16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6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E28716FB-CFCE-32D6-59E0-71EF23280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4F92F10C-3BBC-868F-D3E6-A4CE02671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FD9A9088-CAB2-F209-6B57-937146773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2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6114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820A092-5456-9933-B72D-7050EDD98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F449F7B-E233-DBB3-665B-9404610089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9BAE89D-D7BB-DF6E-1FB5-0148F5B69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8A8F296-FB23-A361-4954-05DEB9237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FAC0916-35B5-1BAC-3338-E8AA0DAB3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1F1B189-5AE7-B6D8-DC38-863F96F01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2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5610131-DD90-49C8-3473-7EBD617D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18136B2C-A398-0863-E227-30E84E2960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77F6E9D5-D01B-5C66-B978-354873F309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15205BE-AE12-6D8C-105D-D189864CAA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45B6995B-919E-036E-B81E-19D5AE144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B971B36-338C-F2D0-74E8-F2BD6CE2F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65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9C605E58-BA39-7F65-97E4-79F1AAF2C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66E96E3-F1E6-85B0-8B05-D615B4C5CB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1F578C0-4B0D-426C-FCA5-75FF7E8AB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51A2291-6921-1C35-2EBF-1EAC3A73D8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6451217-BD4D-8A7F-C747-A17C4CD60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2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EB3F1807-E126-85B4-7AC5-A7DC8F0E91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6518219-7006-5FF5-60C7-74A98C9AA9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73ECAE-EFCF-9B72-8799-A47367C38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3A4AA1-420D-855C-8407-BBCB79D93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B58DA8D8-E3D3-9EC1-52C2-0DEF310D8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514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23" indent="0" algn="ctr">
              <a:buNone/>
              <a:defRPr sz="2000"/>
            </a:lvl2pPr>
            <a:lvl3pPr marL="914446" indent="0" algn="ctr">
              <a:buNone/>
              <a:defRPr sz="1800"/>
            </a:lvl3pPr>
            <a:lvl4pPr marL="1371669" indent="0" algn="ctr">
              <a:buNone/>
              <a:defRPr sz="1600"/>
            </a:lvl4pPr>
            <a:lvl5pPr marL="1828891" indent="0" algn="ctr">
              <a:buNone/>
              <a:defRPr sz="1600"/>
            </a:lvl5pPr>
            <a:lvl6pPr marL="2286114" indent="0" algn="ctr">
              <a:buNone/>
              <a:defRPr sz="1600"/>
            </a:lvl6pPr>
            <a:lvl7pPr marL="2743337" indent="0" algn="ctr">
              <a:buNone/>
              <a:defRPr sz="1600"/>
            </a:lvl7pPr>
            <a:lvl8pPr marL="3200560" indent="0" algn="ctr">
              <a:buNone/>
              <a:defRPr sz="1600"/>
            </a:lvl8pPr>
            <a:lvl9pPr marL="365778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122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16906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2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1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3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5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7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7969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6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1140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23" indent="0">
              <a:buNone/>
              <a:defRPr sz="2000" b="1"/>
            </a:lvl2pPr>
            <a:lvl3pPr marL="914446" indent="0">
              <a:buNone/>
              <a:defRPr sz="1800" b="1"/>
            </a:lvl3pPr>
            <a:lvl4pPr marL="1371669" indent="0">
              <a:buNone/>
              <a:defRPr sz="1600" b="1"/>
            </a:lvl4pPr>
            <a:lvl5pPr marL="1828891" indent="0">
              <a:buNone/>
              <a:defRPr sz="1600" b="1"/>
            </a:lvl5pPr>
            <a:lvl6pPr marL="2286114" indent="0">
              <a:buNone/>
              <a:defRPr sz="1600" b="1"/>
            </a:lvl6pPr>
            <a:lvl7pPr marL="2743337" indent="0">
              <a:buNone/>
              <a:defRPr sz="1600" b="1"/>
            </a:lvl7pPr>
            <a:lvl8pPr marL="3200560" indent="0">
              <a:buNone/>
              <a:defRPr sz="1600" b="1"/>
            </a:lvl8pPr>
            <a:lvl9pPr marL="365778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0152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8795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168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1453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64316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23" indent="0">
              <a:buNone/>
              <a:defRPr sz="1400"/>
            </a:lvl2pPr>
            <a:lvl3pPr marL="914446" indent="0">
              <a:buNone/>
              <a:defRPr sz="1200"/>
            </a:lvl3pPr>
            <a:lvl4pPr marL="1371669" indent="0">
              <a:buNone/>
              <a:defRPr sz="1000"/>
            </a:lvl4pPr>
            <a:lvl5pPr marL="1828891" indent="0">
              <a:buNone/>
              <a:defRPr sz="1000"/>
            </a:lvl5pPr>
            <a:lvl6pPr marL="2286114" indent="0">
              <a:buNone/>
              <a:defRPr sz="1000"/>
            </a:lvl6pPr>
            <a:lvl7pPr marL="2743337" indent="0">
              <a:buNone/>
              <a:defRPr sz="1000"/>
            </a:lvl7pPr>
            <a:lvl8pPr marL="3200560" indent="0">
              <a:buNone/>
              <a:defRPr sz="1000"/>
            </a:lvl8pPr>
            <a:lvl9pPr marL="365778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9549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062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4827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Title">
  <p:cSld name="001 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oogle Shape;22;p2"/>
          <p:cNvGrpSpPr/>
          <p:nvPr/>
        </p:nvGrpSpPr>
        <p:grpSpPr>
          <a:xfrm rot="-672343">
            <a:off x="3747792" y="5082980"/>
            <a:ext cx="1580185" cy="1196289"/>
            <a:chOff x="2802501" y="1045028"/>
            <a:chExt cx="6661196" cy="5042897"/>
          </a:xfrm>
        </p:grpSpPr>
        <p:sp>
          <p:nvSpPr>
            <p:cNvPr id="23" name="Google Shape;23;p2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2"/>
          <p:cNvGrpSpPr/>
          <p:nvPr/>
        </p:nvGrpSpPr>
        <p:grpSpPr>
          <a:xfrm rot="5400000">
            <a:off x="5301436" y="241871"/>
            <a:ext cx="5289086" cy="6964227"/>
            <a:chOff x="3767130" y="581037"/>
            <a:chExt cx="4659577" cy="5693449"/>
          </a:xfrm>
        </p:grpSpPr>
        <p:sp>
          <p:nvSpPr>
            <p:cNvPr id="62" name="Google Shape;62;p2"/>
            <p:cNvSpPr/>
            <p:nvPr/>
          </p:nvSpPr>
          <p:spPr>
            <a:xfrm>
              <a:off x="7875555" y="3143250"/>
              <a:ext cx="198977" cy="210707"/>
            </a:xfrm>
            <a:custGeom>
              <a:avLst/>
              <a:gdLst/>
              <a:ahLst/>
              <a:cxnLst/>
              <a:rect l="l" t="t" r="r" b="b"/>
              <a:pathLst>
                <a:path w="198977" h="210707" extrusionOk="0">
                  <a:moveTo>
                    <a:pt x="101632" y="190500"/>
                  </a:moveTo>
                  <a:cubicBezTo>
                    <a:pt x="147638" y="152400"/>
                    <a:pt x="191834" y="65913"/>
                    <a:pt x="198977" y="0"/>
                  </a:cubicBezTo>
                  <a:cubicBezTo>
                    <a:pt x="166497" y="86678"/>
                    <a:pt x="116586" y="163735"/>
                    <a:pt x="0" y="209550"/>
                  </a:cubicBezTo>
                  <a:cubicBezTo>
                    <a:pt x="12383" y="213170"/>
                    <a:pt x="32195" y="207454"/>
                    <a:pt x="51530" y="204026"/>
                  </a:cubicBezTo>
                  <a:cubicBezTo>
                    <a:pt x="70866" y="200596"/>
                    <a:pt x="92107" y="197929"/>
                    <a:pt x="101632" y="190500"/>
                  </a:cubicBezTo>
                </a:path>
              </a:pathLst>
            </a:custGeom>
            <a:solidFill>
              <a:srgbClr val="6CA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156826" y="929595"/>
              <a:ext cx="89743" cy="60502"/>
            </a:xfrm>
            <a:custGeom>
              <a:avLst/>
              <a:gdLst/>
              <a:ahLst/>
              <a:cxnLst/>
              <a:rect l="l" t="t" r="r" b="b"/>
              <a:pathLst>
                <a:path w="89743" h="60502" extrusionOk="0">
                  <a:moveTo>
                    <a:pt x="44102" y="60053"/>
                  </a:moveTo>
                  <a:cubicBezTo>
                    <a:pt x="19623" y="62910"/>
                    <a:pt x="-189" y="51861"/>
                    <a:pt x="1" y="35383"/>
                  </a:cubicBezTo>
                  <a:cubicBezTo>
                    <a:pt x="192" y="18905"/>
                    <a:pt x="20671" y="3188"/>
                    <a:pt x="45626" y="426"/>
                  </a:cubicBezTo>
                  <a:cubicBezTo>
                    <a:pt x="70582" y="-2336"/>
                    <a:pt x="90394" y="8617"/>
                    <a:pt x="89727" y="25096"/>
                  </a:cubicBezTo>
                  <a:cubicBezTo>
                    <a:pt x="89060" y="41574"/>
                    <a:pt x="68677" y="57290"/>
                    <a:pt x="44102" y="60053"/>
                  </a:cubicBezTo>
                </a:path>
              </a:pathLst>
            </a:custGeom>
            <a:solidFill>
              <a:srgbClr val="893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8075296" y="930684"/>
              <a:ext cx="113050" cy="86490"/>
            </a:xfrm>
            <a:custGeom>
              <a:avLst/>
              <a:gdLst/>
              <a:ahLst/>
              <a:cxnLst/>
              <a:rect l="l" t="t" r="r" b="b"/>
              <a:pathLst>
                <a:path w="113050" h="86490" extrusionOk="0">
                  <a:moveTo>
                    <a:pt x="56291" y="670"/>
                  </a:moveTo>
                  <a:cubicBezTo>
                    <a:pt x="91248" y="-4759"/>
                    <a:pt x="131443" y="23149"/>
                    <a:pt x="103916" y="71346"/>
                  </a:cubicBezTo>
                  <a:cubicBezTo>
                    <a:pt x="94029" y="77758"/>
                    <a:pt x="83104" y="82400"/>
                    <a:pt x="71626" y="85062"/>
                  </a:cubicBezTo>
                  <a:cubicBezTo>
                    <a:pt x="71626" y="82776"/>
                    <a:pt x="71626" y="80776"/>
                    <a:pt x="71626" y="78394"/>
                  </a:cubicBezTo>
                  <a:lnTo>
                    <a:pt x="61434" y="85919"/>
                  </a:lnTo>
                  <a:cubicBezTo>
                    <a:pt x="50395" y="86681"/>
                    <a:pt x="39327" y="86681"/>
                    <a:pt x="28287" y="85919"/>
                  </a:cubicBezTo>
                  <a:cubicBezTo>
                    <a:pt x="-31625" y="57344"/>
                    <a:pt x="16095" y="7052"/>
                    <a:pt x="56862" y="670"/>
                  </a:cubicBezTo>
                </a:path>
              </a:pathLst>
            </a:custGeom>
            <a:solidFill>
              <a:srgbClr val="B34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450922" y="935363"/>
              <a:ext cx="63155" cy="231651"/>
            </a:xfrm>
            <a:custGeom>
              <a:avLst/>
              <a:gdLst/>
              <a:ahLst/>
              <a:cxnLst/>
              <a:rect l="l" t="t" r="r" b="b"/>
              <a:pathLst>
                <a:path w="63155" h="231651" extrusionOk="0">
                  <a:moveTo>
                    <a:pt x="63070" y="13517"/>
                  </a:moveTo>
                  <a:cubicBezTo>
                    <a:pt x="63854" y="6882"/>
                    <a:pt x="59112" y="868"/>
                    <a:pt x="52477" y="84"/>
                  </a:cubicBezTo>
                  <a:cubicBezTo>
                    <a:pt x="46481" y="-624"/>
                    <a:pt x="40879" y="3198"/>
                    <a:pt x="39353" y="9041"/>
                  </a:cubicBezTo>
                  <a:lnTo>
                    <a:pt x="396" y="216495"/>
                  </a:lnTo>
                  <a:cubicBezTo>
                    <a:pt x="-1293" y="222959"/>
                    <a:pt x="2579" y="229568"/>
                    <a:pt x="9043" y="231256"/>
                  </a:cubicBezTo>
                  <a:cubicBezTo>
                    <a:pt x="15507" y="232945"/>
                    <a:pt x="22116" y="229073"/>
                    <a:pt x="23804" y="222609"/>
                  </a:cubicBezTo>
                  <a:cubicBezTo>
                    <a:pt x="23944" y="222071"/>
                    <a:pt x="24047" y="221524"/>
                    <a:pt x="24113" y="220972"/>
                  </a:cubicBezTo>
                  <a:lnTo>
                    <a:pt x="63070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237493" y="3319237"/>
              <a:ext cx="223931" cy="89439"/>
            </a:xfrm>
            <a:custGeom>
              <a:avLst/>
              <a:gdLst/>
              <a:ahLst/>
              <a:cxnLst/>
              <a:rect l="l" t="t" r="r" b="b"/>
              <a:pathLst>
                <a:path w="223931" h="89439" extrusionOk="0">
                  <a:moveTo>
                    <a:pt x="8274" y="23466"/>
                  </a:moveTo>
                  <a:cubicBezTo>
                    <a:pt x="1962" y="21390"/>
                    <a:pt x="-1472" y="14589"/>
                    <a:pt x="607" y="8274"/>
                  </a:cubicBezTo>
                  <a:cubicBezTo>
                    <a:pt x="2685" y="1959"/>
                    <a:pt x="9487" y="-1470"/>
                    <a:pt x="15799" y="606"/>
                  </a:cubicBezTo>
                  <a:lnTo>
                    <a:pt x="216396" y="66138"/>
                  </a:lnTo>
                  <a:cubicBezTo>
                    <a:pt x="222583" y="68662"/>
                    <a:pt x="225555" y="75720"/>
                    <a:pt x="223034" y="81902"/>
                  </a:cubicBezTo>
                  <a:cubicBezTo>
                    <a:pt x="220773" y="87455"/>
                    <a:pt x="214789" y="90513"/>
                    <a:pt x="208966" y="89093"/>
                  </a:cubicBezTo>
                  <a:lnTo>
                    <a:pt x="8274" y="2346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448921" y="5661741"/>
              <a:ext cx="63465" cy="232818"/>
            </a:xfrm>
            <a:custGeom>
              <a:avLst/>
              <a:gdLst/>
              <a:ahLst/>
              <a:cxnLst/>
              <a:rect l="l" t="t" r="r" b="b"/>
              <a:pathLst>
                <a:path w="63465" h="232818" extrusionOk="0">
                  <a:moveTo>
                    <a:pt x="63070" y="217660"/>
                  </a:moveTo>
                  <a:cubicBezTo>
                    <a:pt x="64759" y="224128"/>
                    <a:pt x="60887" y="230738"/>
                    <a:pt x="54423" y="232424"/>
                  </a:cubicBezTo>
                  <a:cubicBezTo>
                    <a:pt x="47959" y="234110"/>
                    <a:pt x="41350" y="230243"/>
                    <a:pt x="39662" y="223775"/>
                  </a:cubicBezTo>
                  <a:cubicBezTo>
                    <a:pt x="39522" y="223232"/>
                    <a:pt x="39419" y="222689"/>
                    <a:pt x="39353" y="222137"/>
                  </a:cubicBezTo>
                  <a:lnTo>
                    <a:pt x="396" y="15159"/>
                  </a:lnTo>
                  <a:cubicBezTo>
                    <a:pt x="-1293" y="8691"/>
                    <a:pt x="2579" y="2090"/>
                    <a:pt x="9043" y="395"/>
                  </a:cubicBezTo>
                  <a:cubicBezTo>
                    <a:pt x="15507" y="-1291"/>
                    <a:pt x="22116" y="2576"/>
                    <a:pt x="23804" y="9043"/>
                  </a:cubicBezTo>
                  <a:cubicBezTo>
                    <a:pt x="23944" y="9586"/>
                    <a:pt x="24047" y="10129"/>
                    <a:pt x="24113" y="10682"/>
                  </a:cubicBezTo>
                  <a:lnTo>
                    <a:pt x="63070" y="21813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732687" y="3322856"/>
              <a:ext cx="223632" cy="89414"/>
            </a:xfrm>
            <a:custGeom>
              <a:avLst/>
              <a:gdLst/>
              <a:ahLst/>
              <a:cxnLst/>
              <a:rect l="l" t="t" r="r" b="b"/>
              <a:pathLst>
                <a:path w="223632" h="89414" extrusionOk="0">
                  <a:moveTo>
                    <a:pt x="215924" y="23371"/>
                  </a:moveTo>
                  <a:cubicBezTo>
                    <a:pt x="222154" y="20942"/>
                    <a:pt x="225230" y="13932"/>
                    <a:pt x="222801" y="7712"/>
                  </a:cubicBezTo>
                  <a:cubicBezTo>
                    <a:pt x="220563" y="1959"/>
                    <a:pt x="214362" y="-1184"/>
                    <a:pt x="208400" y="416"/>
                  </a:cubicBezTo>
                  <a:lnTo>
                    <a:pt x="7708" y="66043"/>
                  </a:lnTo>
                  <a:cubicBezTo>
                    <a:pt x="1479" y="68472"/>
                    <a:pt x="-1598" y="75482"/>
                    <a:pt x="831" y="81702"/>
                  </a:cubicBezTo>
                  <a:cubicBezTo>
                    <a:pt x="3069" y="87455"/>
                    <a:pt x="9280" y="90599"/>
                    <a:pt x="15233" y="88998"/>
                  </a:cubicBezTo>
                  <a:lnTo>
                    <a:pt x="215924" y="2337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7679827" y="938982"/>
              <a:ext cx="63153" cy="231747"/>
            </a:xfrm>
            <a:custGeom>
              <a:avLst/>
              <a:gdLst/>
              <a:ahLst/>
              <a:cxnLst/>
              <a:rect l="l" t="t" r="r" b="b"/>
              <a:pathLst>
                <a:path w="63153" h="231747" extrusionOk="0">
                  <a:moveTo>
                    <a:pt x="84" y="13517"/>
                  </a:moveTo>
                  <a:cubicBezTo>
                    <a:pt x="-697" y="6882"/>
                    <a:pt x="4046" y="868"/>
                    <a:pt x="10676" y="84"/>
                  </a:cubicBezTo>
                  <a:cubicBezTo>
                    <a:pt x="16677" y="-624"/>
                    <a:pt x="22277" y="3198"/>
                    <a:pt x="23801" y="9041"/>
                  </a:cubicBezTo>
                  <a:lnTo>
                    <a:pt x="62759" y="216590"/>
                  </a:lnTo>
                  <a:cubicBezTo>
                    <a:pt x="64444" y="223054"/>
                    <a:pt x="60577" y="229664"/>
                    <a:pt x="54110" y="231351"/>
                  </a:cubicBezTo>
                  <a:cubicBezTo>
                    <a:pt x="47652" y="233040"/>
                    <a:pt x="41042" y="229168"/>
                    <a:pt x="39346" y="222705"/>
                  </a:cubicBezTo>
                  <a:cubicBezTo>
                    <a:pt x="39213" y="222166"/>
                    <a:pt x="39108" y="221620"/>
                    <a:pt x="39041" y="221067"/>
                  </a:cubicBezTo>
                  <a:lnTo>
                    <a:pt x="84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81698" y="5665546"/>
              <a:ext cx="63082" cy="231640"/>
            </a:xfrm>
            <a:custGeom>
              <a:avLst/>
              <a:gdLst/>
              <a:ahLst/>
              <a:cxnLst/>
              <a:rect l="l" t="t" r="r" b="b"/>
              <a:pathLst>
                <a:path w="63082" h="231640" extrusionOk="0">
                  <a:moveTo>
                    <a:pt x="213" y="217379"/>
                  </a:moveTo>
                  <a:cubicBezTo>
                    <a:pt x="-1025" y="223903"/>
                    <a:pt x="3261" y="230190"/>
                    <a:pt x="9786" y="231428"/>
                  </a:cubicBezTo>
                  <a:cubicBezTo>
                    <a:pt x="16310" y="232666"/>
                    <a:pt x="22597" y="228380"/>
                    <a:pt x="23835" y="221855"/>
                  </a:cubicBezTo>
                  <a:lnTo>
                    <a:pt x="62887" y="14401"/>
                  </a:lnTo>
                  <a:cubicBezTo>
                    <a:pt x="64059" y="7876"/>
                    <a:pt x="59849" y="1600"/>
                    <a:pt x="53362" y="209"/>
                  </a:cubicBezTo>
                  <a:cubicBezTo>
                    <a:pt x="46847" y="-1010"/>
                    <a:pt x="40561" y="3228"/>
                    <a:pt x="39266" y="9734"/>
                  </a:cubicBezTo>
                  <a:lnTo>
                    <a:pt x="213" y="217379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306129" y="1119867"/>
              <a:ext cx="3565088" cy="4651004"/>
            </a:xfrm>
            <a:custGeom>
              <a:avLst/>
              <a:gdLst/>
              <a:ahLst/>
              <a:cxnLst/>
              <a:rect l="l" t="t" r="r" b="b"/>
              <a:pathLst>
                <a:path w="3565088" h="4651004" extrusionOk="0">
                  <a:moveTo>
                    <a:pt x="63180" y="294628"/>
                  </a:moveTo>
                  <a:cubicBezTo>
                    <a:pt x="38320" y="244622"/>
                    <a:pt x="22699" y="141371"/>
                    <a:pt x="35177" y="89746"/>
                  </a:cubicBezTo>
                  <a:cubicBezTo>
                    <a:pt x="64609" y="-31508"/>
                    <a:pt x="486566" y="93556"/>
                    <a:pt x="635252" y="93556"/>
                  </a:cubicBezTo>
                  <a:cubicBezTo>
                    <a:pt x="832991" y="93556"/>
                    <a:pt x="870233" y="-11219"/>
                    <a:pt x="964436" y="108319"/>
                  </a:cubicBezTo>
                  <a:cubicBezTo>
                    <a:pt x="993582" y="145467"/>
                    <a:pt x="1007584" y="111558"/>
                    <a:pt x="1034063" y="94984"/>
                  </a:cubicBezTo>
                  <a:cubicBezTo>
                    <a:pt x="1272188" y="184900"/>
                    <a:pt x="1244090" y="35739"/>
                    <a:pt x="1398014" y="18784"/>
                  </a:cubicBezTo>
                  <a:cubicBezTo>
                    <a:pt x="1412777" y="17165"/>
                    <a:pt x="1552604" y="235097"/>
                    <a:pt x="1570607" y="236145"/>
                  </a:cubicBezTo>
                  <a:cubicBezTo>
                    <a:pt x="1593276" y="237478"/>
                    <a:pt x="1552700" y="68314"/>
                    <a:pt x="1581560" y="75172"/>
                  </a:cubicBezTo>
                  <a:cubicBezTo>
                    <a:pt x="1607754" y="81364"/>
                    <a:pt x="1623089" y="42216"/>
                    <a:pt x="1655474" y="54027"/>
                  </a:cubicBezTo>
                  <a:cubicBezTo>
                    <a:pt x="1804160" y="108034"/>
                    <a:pt x="1855499" y="95365"/>
                    <a:pt x="1882931" y="57742"/>
                  </a:cubicBezTo>
                  <a:cubicBezTo>
                    <a:pt x="1904648" y="28119"/>
                    <a:pt x="2075336" y="106414"/>
                    <a:pt x="2085147" y="56122"/>
                  </a:cubicBezTo>
                  <a:cubicBezTo>
                    <a:pt x="2102102" y="63552"/>
                    <a:pt x="2167919" y="171756"/>
                    <a:pt x="2212306" y="90317"/>
                  </a:cubicBezTo>
                  <a:cubicBezTo>
                    <a:pt x="2221831" y="73363"/>
                    <a:pt x="2548348" y="37930"/>
                    <a:pt x="2574732" y="37263"/>
                  </a:cubicBezTo>
                  <a:cubicBezTo>
                    <a:pt x="2637788" y="35739"/>
                    <a:pt x="2806666" y="-7409"/>
                    <a:pt x="2915918" y="23737"/>
                  </a:cubicBezTo>
                  <a:cubicBezTo>
                    <a:pt x="3025169" y="54884"/>
                    <a:pt x="2892677" y="280912"/>
                    <a:pt x="3045553" y="410643"/>
                  </a:cubicBezTo>
                  <a:cubicBezTo>
                    <a:pt x="2911060" y="93841"/>
                    <a:pt x="3083653" y="-1599"/>
                    <a:pt x="3098988" y="20"/>
                  </a:cubicBezTo>
                  <a:cubicBezTo>
                    <a:pt x="3343495" y="26595"/>
                    <a:pt x="3188142" y="135942"/>
                    <a:pt x="3210145" y="126036"/>
                  </a:cubicBezTo>
                  <a:cubicBezTo>
                    <a:pt x="3310729" y="80792"/>
                    <a:pt x="3466272" y="14974"/>
                    <a:pt x="3530661" y="34405"/>
                  </a:cubicBezTo>
                  <a:cubicBezTo>
                    <a:pt x="3576286" y="48217"/>
                    <a:pt x="3580858" y="134894"/>
                    <a:pt x="3518183" y="290342"/>
                  </a:cubicBezTo>
                  <a:cubicBezTo>
                    <a:pt x="3476750" y="393117"/>
                    <a:pt x="3449603" y="430741"/>
                    <a:pt x="3501991" y="544564"/>
                  </a:cubicBezTo>
                  <a:cubicBezTo>
                    <a:pt x="3533423" y="613049"/>
                    <a:pt x="3435316" y="663627"/>
                    <a:pt x="3399216" y="709728"/>
                  </a:cubicBezTo>
                  <a:cubicBezTo>
                    <a:pt x="3387500" y="724778"/>
                    <a:pt x="3389691" y="863271"/>
                    <a:pt x="3386929" y="974428"/>
                  </a:cubicBezTo>
                  <a:cubicBezTo>
                    <a:pt x="3384167" y="1105111"/>
                    <a:pt x="3324350" y="1034721"/>
                    <a:pt x="3257675" y="1047865"/>
                  </a:cubicBezTo>
                  <a:cubicBezTo>
                    <a:pt x="3198239" y="1059486"/>
                    <a:pt x="3139184" y="1032530"/>
                    <a:pt x="3042886" y="985096"/>
                  </a:cubicBezTo>
                  <a:cubicBezTo>
                    <a:pt x="3048696" y="996907"/>
                    <a:pt x="3189666" y="1073202"/>
                    <a:pt x="3248912" y="1082251"/>
                  </a:cubicBezTo>
                  <a:cubicBezTo>
                    <a:pt x="3314920" y="1091776"/>
                    <a:pt x="3384643" y="1099586"/>
                    <a:pt x="3384072" y="1103968"/>
                  </a:cubicBezTo>
                  <a:cubicBezTo>
                    <a:pt x="3359688" y="1278942"/>
                    <a:pt x="3489894" y="1095205"/>
                    <a:pt x="3287107" y="1347332"/>
                  </a:cubicBezTo>
                  <a:cubicBezTo>
                    <a:pt x="3143565" y="1637749"/>
                    <a:pt x="3302061" y="1612793"/>
                    <a:pt x="3401407" y="1935119"/>
                  </a:cubicBezTo>
                  <a:cubicBezTo>
                    <a:pt x="3443984" y="2073803"/>
                    <a:pt x="3303109" y="2121143"/>
                    <a:pt x="3347876" y="2154194"/>
                  </a:cubicBezTo>
                  <a:cubicBezTo>
                    <a:pt x="3550188" y="2277162"/>
                    <a:pt x="3649533" y="2493761"/>
                    <a:pt x="3375785" y="2532622"/>
                  </a:cubicBezTo>
                  <a:cubicBezTo>
                    <a:pt x="3262818" y="2548720"/>
                    <a:pt x="3463986" y="2950580"/>
                    <a:pt x="3402836" y="3045068"/>
                  </a:cubicBezTo>
                  <a:cubicBezTo>
                    <a:pt x="3275963" y="3240997"/>
                    <a:pt x="3478178" y="3362250"/>
                    <a:pt x="3457700" y="3534748"/>
                  </a:cubicBezTo>
                  <a:cubicBezTo>
                    <a:pt x="3448175" y="3613520"/>
                    <a:pt x="3348924" y="3516555"/>
                    <a:pt x="3262532" y="3566942"/>
                  </a:cubicBezTo>
                  <a:cubicBezTo>
                    <a:pt x="3501896" y="3569514"/>
                    <a:pt x="3414456" y="3612757"/>
                    <a:pt x="3470368" y="3807925"/>
                  </a:cubicBezTo>
                  <a:cubicBezTo>
                    <a:pt x="3503229" y="3922796"/>
                    <a:pt x="3416456" y="4004330"/>
                    <a:pt x="3458271" y="4244551"/>
                  </a:cubicBezTo>
                  <a:cubicBezTo>
                    <a:pt x="3459986" y="4254076"/>
                    <a:pt x="3496371" y="4410762"/>
                    <a:pt x="3496371" y="4425526"/>
                  </a:cubicBezTo>
                  <a:cubicBezTo>
                    <a:pt x="3496371" y="4431717"/>
                    <a:pt x="3566285" y="4575449"/>
                    <a:pt x="3508182" y="4623265"/>
                  </a:cubicBezTo>
                  <a:cubicBezTo>
                    <a:pt x="3475988" y="4664127"/>
                    <a:pt x="3367879" y="4582688"/>
                    <a:pt x="3293774" y="4547065"/>
                  </a:cubicBezTo>
                  <a:cubicBezTo>
                    <a:pt x="3235100" y="4518490"/>
                    <a:pt x="3145851" y="4516776"/>
                    <a:pt x="3030313" y="4516109"/>
                  </a:cubicBezTo>
                  <a:cubicBezTo>
                    <a:pt x="2939730" y="4515537"/>
                    <a:pt x="2964209" y="4573259"/>
                    <a:pt x="2811238" y="4543350"/>
                  </a:cubicBezTo>
                  <a:cubicBezTo>
                    <a:pt x="2506914" y="4484010"/>
                    <a:pt x="2636740" y="4426574"/>
                    <a:pt x="2337941" y="4535159"/>
                  </a:cubicBezTo>
                  <a:cubicBezTo>
                    <a:pt x="2218688" y="4578593"/>
                    <a:pt x="2185541" y="4524015"/>
                    <a:pt x="2127724" y="4539540"/>
                  </a:cubicBezTo>
                  <a:cubicBezTo>
                    <a:pt x="2101816" y="4463340"/>
                    <a:pt x="2090862" y="4534587"/>
                    <a:pt x="2039808" y="4383235"/>
                  </a:cubicBezTo>
                  <a:cubicBezTo>
                    <a:pt x="2036760" y="4373710"/>
                    <a:pt x="2036474" y="4380663"/>
                    <a:pt x="2031617" y="4372567"/>
                  </a:cubicBezTo>
                  <a:cubicBezTo>
                    <a:pt x="2009805" y="4408095"/>
                    <a:pt x="2070574" y="4528872"/>
                    <a:pt x="2025235" y="4544017"/>
                  </a:cubicBezTo>
                  <a:cubicBezTo>
                    <a:pt x="2013805" y="4534492"/>
                    <a:pt x="1631186" y="4568020"/>
                    <a:pt x="1528887" y="4552780"/>
                  </a:cubicBezTo>
                  <a:cubicBezTo>
                    <a:pt x="1455621" y="4541531"/>
                    <a:pt x="1384383" y="4519642"/>
                    <a:pt x="1317432" y="4487819"/>
                  </a:cubicBezTo>
                  <a:cubicBezTo>
                    <a:pt x="1248852" y="4480199"/>
                    <a:pt x="1190273" y="4498297"/>
                    <a:pt x="1128266" y="4515537"/>
                  </a:cubicBezTo>
                  <a:cubicBezTo>
                    <a:pt x="1105787" y="4521728"/>
                    <a:pt x="1173414" y="4366852"/>
                    <a:pt x="1142363" y="4232264"/>
                  </a:cubicBezTo>
                  <a:cubicBezTo>
                    <a:pt x="1131504" y="4185210"/>
                    <a:pt x="1185606" y="4103486"/>
                    <a:pt x="1142363" y="4069100"/>
                  </a:cubicBezTo>
                  <a:cubicBezTo>
                    <a:pt x="1169318" y="4117773"/>
                    <a:pt x="1109978" y="4200736"/>
                    <a:pt x="1119979" y="4242932"/>
                  </a:cubicBezTo>
                  <a:cubicBezTo>
                    <a:pt x="1158841" y="4407238"/>
                    <a:pt x="1081403" y="4517633"/>
                    <a:pt x="985867" y="4536492"/>
                  </a:cubicBezTo>
                  <a:cubicBezTo>
                    <a:pt x="965579" y="4540493"/>
                    <a:pt x="943481" y="4534016"/>
                    <a:pt x="920335" y="4529539"/>
                  </a:cubicBezTo>
                  <a:cubicBezTo>
                    <a:pt x="802415" y="4506488"/>
                    <a:pt x="676781" y="4635171"/>
                    <a:pt x="527714" y="4541636"/>
                  </a:cubicBezTo>
                  <a:cubicBezTo>
                    <a:pt x="374171" y="4445433"/>
                    <a:pt x="173003" y="4746519"/>
                    <a:pt x="30795" y="4618979"/>
                  </a:cubicBezTo>
                  <a:cubicBezTo>
                    <a:pt x="-53501" y="4543636"/>
                    <a:pt x="59370" y="4455720"/>
                    <a:pt x="83659" y="4248266"/>
                  </a:cubicBezTo>
                  <a:cubicBezTo>
                    <a:pt x="79373" y="4147015"/>
                    <a:pt x="157478" y="3807068"/>
                    <a:pt x="156049" y="3792209"/>
                  </a:cubicBezTo>
                  <a:cubicBezTo>
                    <a:pt x="148524" y="3707531"/>
                    <a:pt x="213199" y="3724581"/>
                    <a:pt x="150715" y="3562465"/>
                  </a:cubicBezTo>
                  <a:cubicBezTo>
                    <a:pt x="65561" y="3343390"/>
                    <a:pt x="281493" y="3361202"/>
                    <a:pt x="164050" y="3057640"/>
                  </a:cubicBezTo>
                  <a:cubicBezTo>
                    <a:pt x="149096" y="2892287"/>
                    <a:pt x="154525" y="2962390"/>
                    <a:pt x="164050" y="2796655"/>
                  </a:cubicBezTo>
                  <a:cubicBezTo>
                    <a:pt x="170146" y="2691404"/>
                    <a:pt x="166907" y="2584820"/>
                    <a:pt x="147953" y="2531861"/>
                  </a:cubicBezTo>
                  <a:cubicBezTo>
                    <a:pt x="74801" y="2328406"/>
                    <a:pt x="32700" y="2302594"/>
                    <a:pt x="107757" y="2095520"/>
                  </a:cubicBezTo>
                  <a:cubicBezTo>
                    <a:pt x="109186" y="2091520"/>
                    <a:pt x="216437" y="1963694"/>
                    <a:pt x="254061" y="1869778"/>
                  </a:cubicBezTo>
                  <a:cubicBezTo>
                    <a:pt x="261014" y="1852347"/>
                    <a:pt x="443228" y="1808437"/>
                    <a:pt x="425511" y="1807103"/>
                  </a:cubicBezTo>
                  <a:cubicBezTo>
                    <a:pt x="366266" y="1802722"/>
                    <a:pt x="302353" y="1849870"/>
                    <a:pt x="245393" y="1745286"/>
                  </a:cubicBezTo>
                  <a:cubicBezTo>
                    <a:pt x="125950" y="1525544"/>
                    <a:pt x="79277" y="1575455"/>
                    <a:pt x="161669" y="1363048"/>
                  </a:cubicBezTo>
                  <a:cubicBezTo>
                    <a:pt x="167669" y="1347712"/>
                    <a:pt x="116806" y="829648"/>
                    <a:pt x="119949" y="714109"/>
                  </a:cubicBezTo>
                  <a:cubicBezTo>
                    <a:pt x="125759" y="497225"/>
                    <a:pt x="22032" y="580759"/>
                    <a:pt x="161669" y="407881"/>
                  </a:cubicBezTo>
                  <a:cubicBezTo>
                    <a:pt x="3554" y="511894"/>
                    <a:pt x="73086" y="313678"/>
                    <a:pt x="63180" y="294628"/>
                  </a:cubicBezTo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755921" y="5611558"/>
              <a:ext cx="40386" cy="40385"/>
            </a:xfrm>
            <a:custGeom>
              <a:avLst/>
              <a:gdLst/>
              <a:ahLst/>
              <a:cxnLst/>
              <a:rect l="l" t="t" r="r" b="b"/>
              <a:pathLst>
                <a:path w="40386" h="40385" extrusionOk="0">
                  <a:moveTo>
                    <a:pt x="20193" y="0"/>
                  </a:moveTo>
                  <a:cubicBezTo>
                    <a:pt x="9039" y="0"/>
                    <a:pt x="0" y="9039"/>
                    <a:pt x="0" y="20193"/>
                  </a:cubicBezTo>
                  <a:cubicBezTo>
                    <a:pt x="0" y="31347"/>
                    <a:pt x="9039" y="40386"/>
                    <a:pt x="20193" y="40386"/>
                  </a:cubicBezTo>
                  <a:cubicBezTo>
                    <a:pt x="31347" y="40386"/>
                    <a:pt x="40386" y="31347"/>
                    <a:pt x="40386" y="20193"/>
                  </a:cubicBezTo>
                  <a:cubicBezTo>
                    <a:pt x="40339" y="9058"/>
                    <a:pt x="31328" y="57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761160" y="5611558"/>
              <a:ext cx="36194" cy="36194"/>
            </a:xfrm>
            <a:custGeom>
              <a:avLst/>
              <a:gdLst/>
              <a:ahLst/>
              <a:cxnLst/>
              <a:rect l="l" t="t" r="r" b="b"/>
              <a:pathLst>
                <a:path w="36194" h="36194" extrusionOk="0">
                  <a:moveTo>
                    <a:pt x="18097" y="0"/>
                  </a:moveTo>
                  <a:cubicBezTo>
                    <a:pt x="8106" y="0"/>
                    <a:pt x="0" y="8106"/>
                    <a:pt x="0" y="18097"/>
                  </a:cubicBezTo>
                  <a:cubicBezTo>
                    <a:pt x="0" y="28089"/>
                    <a:pt x="8106" y="36195"/>
                    <a:pt x="18097" y="36195"/>
                  </a:cubicBezTo>
                  <a:cubicBezTo>
                    <a:pt x="28089" y="36195"/>
                    <a:pt x="36195" y="28089"/>
                    <a:pt x="36195" y="18097"/>
                  </a:cubicBezTo>
                  <a:cubicBezTo>
                    <a:pt x="36147" y="8125"/>
                    <a:pt x="28070" y="57"/>
                    <a:pt x="1809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771358" y="5515505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22616"/>
                  </a:moveTo>
                  <a:cubicBezTo>
                    <a:pt x="209001" y="19434"/>
                    <a:pt x="211153" y="12119"/>
                    <a:pt x="207972" y="6281"/>
                  </a:cubicBezTo>
                  <a:cubicBezTo>
                    <a:pt x="204791" y="441"/>
                    <a:pt x="197475" y="-1711"/>
                    <a:pt x="191637" y="1470"/>
                  </a:cubicBezTo>
                  <a:lnTo>
                    <a:pt x="6280" y="102530"/>
                  </a:lnTo>
                  <a:cubicBezTo>
                    <a:pt x="441" y="105712"/>
                    <a:pt x="-1711" y="113027"/>
                    <a:pt x="1470" y="118866"/>
                  </a:cubicBezTo>
                  <a:cubicBezTo>
                    <a:pt x="4651" y="124705"/>
                    <a:pt x="11967" y="126857"/>
                    <a:pt x="17806" y="123676"/>
                  </a:cubicBezTo>
                  <a:lnTo>
                    <a:pt x="203162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7894955" y="2477685"/>
              <a:ext cx="222566" cy="1900754"/>
            </a:xfrm>
            <a:custGeom>
              <a:avLst/>
              <a:gdLst/>
              <a:ahLst/>
              <a:cxnLst/>
              <a:rect l="l" t="t" r="r" b="b"/>
              <a:pathLst>
                <a:path w="222566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34632" y="6339"/>
                    <a:pt x="208057" y="65203"/>
                    <a:pt x="206057" y="95683"/>
                  </a:cubicBezTo>
                  <a:cubicBezTo>
                    <a:pt x="171005" y="651372"/>
                    <a:pt x="162147" y="1212013"/>
                    <a:pt x="206057" y="1782942"/>
                  </a:cubicBezTo>
                  <a:cubicBezTo>
                    <a:pt x="209010" y="1821042"/>
                    <a:pt x="241680" y="1894385"/>
                    <a:pt x="206057" y="189638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8042909" y="2487072"/>
              <a:ext cx="74924" cy="1880235"/>
            </a:xfrm>
            <a:custGeom>
              <a:avLst/>
              <a:gdLst/>
              <a:ahLst/>
              <a:cxnLst/>
              <a:rect l="l" t="t" r="r" b="b"/>
              <a:pathLst>
                <a:path w="74924" h="1880235" extrusionOk="0">
                  <a:moveTo>
                    <a:pt x="68675" y="286"/>
                  </a:moveTo>
                  <a:cubicBezTo>
                    <a:pt x="78772" y="16097"/>
                    <a:pt x="60008" y="60960"/>
                    <a:pt x="58388" y="86011"/>
                  </a:cubicBezTo>
                  <a:cubicBezTo>
                    <a:pt x="23336" y="641699"/>
                    <a:pt x="14478" y="1202341"/>
                    <a:pt x="58388" y="1773269"/>
                  </a:cubicBezTo>
                  <a:cubicBezTo>
                    <a:pt x="60865" y="1804702"/>
                    <a:pt x="84011" y="1861185"/>
                    <a:pt x="70961" y="1880235"/>
                  </a:cubicBezTo>
                  <a:cubicBezTo>
                    <a:pt x="27622" y="1654397"/>
                    <a:pt x="0" y="1314355"/>
                    <a:pt x="0" y="933926"/>
                  </a:cubicBezTo>
                  <a:cubicBezTo>
                    <a:pt x="0" y="560356"/>
                    <a:pt x="26670" y="225742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7894955" y="2477685"/>
              <a:ext cx="222965" cy="1900754"/>
            </a:xfrm>
            <a:custGeom>
              <a:avLst/>
              <a:gdLst/>
              <a:ahLst/>
              <a:cxnLst/>
              <a:rect l="l" t="t" r="r" b="b"/>
              <a:pathLst>
                <a:path w="222965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107" y="5386"/>
                    <a:pt x="220630" y="26627"/>
                    <a:pt x="215582" y="49963"/>
                  </a:cubicBezTo>
                  <a:cubicBezTo>
                    <a:pt x="192712" y="46401"/>
                    <a:pt x="170090" y="41372"/>
                    <a:pt x="147859" y="34914"/>
                  </a:cubicBezTo>
                  <a:cubicBezTo>
                    <a:pt x="127571" y="31104"/>
                    <a:pt x="56419" y="34914"/>
                    <a:pt x="77565" y="144547"/>
                  </a:cubicBezTo>
                  <a:cubicBezTo>
                    <a:pt x="109854" y="312472"/>
                    <a:pt x="116141" y="765672"/>
                    <a:pt x="115665" y="955696"/>
                  </a:cubicBezTo>
                  <a:cubicBezTo>
                    <a:pt x="114807" y="1228682"/>
                    <a:pt x="71564" y="1813517"/>
                    <a:pt x="75278" y="1814374"/>
                  </a:cubicBezTo>
                  <a:cubicBezTo>
                    <a:pt x="87566" y="1865047"/>
                    <a:pt x="217677" y="1875049"/>
                    <a:pt x="202723" y="1787800"/>
                  </a:cubicBezTo>
                  <a:cubicBezTo>
                    <a:pt x="215963" y="1809326"/>
                    <a:pt x="213201" y="1818756"/>
                    <a:pt x="216915" y="1833901"/>
                  </a:cubicBezTo>
                  <a:cubicBezTo>
                    <a:pt x="224250" y="1865238"/>
                    <a:pt x="228917" y="1895146"/>
                    <a:pt x="206438" y="189638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7894955" y="2477685"/>
              <a:ext cx="222394" cy="1900754"/>
            </a:xfrm>
            <a:custGeom>
              <a:avLst/>
              <a:gdLst/>
              <a:ahLst/>
              <a:cxnLst/>
              <a:rect l="l" t="t" r="r" b="b"/>
              <a:pathLst>
                <a:path w="222394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869" y="5482"/>
                    <a:pt x="220440" y="28437"/>
                    <a:pt x="214725" y="53011"/>
                  </a:cubicBezTo>
                  <a:cubicBezTo>
                    <a:pt x="215582" y="5863"/>
                    <a:pt x="154717" y="28151"/>
                    <a:pt x="145002" y="26341"/>
                  </a:cubicBezTo>
                  <a:cubicBezTo>
                    <a:pt x="124713" y="22532"/>
                    <a:pt x="19462" y="-7568"/>
                    <a:pt x="53085" y="130259"/>
                  </a:cubicBezTo>
                  <a:cubicBezTo>
                    <a:pt x="93567" y="296185"/>
                    <a:pt x="88994" y="771387"/>
                    <a:pt x="88328" y="961411"/>
                  </a:cubicBezTo>
                  <a:cubicBezTo>
                    <a:pt x="87375" y="1234397"/>
                    <a:pt x="46513" y="1806754"/>
                    <a:pt x="50228" y="1848664"/>
                  </a:cubicBezTo>
                  <a:cubicBezTo>
                    <a:pt x="54514" y="1893051"/>
                    <a:pt x="97853" y="1878382"/>
                    <a:pt x="135953" y="1875430"/>
                  </a:cubicBezTo>
                  <a:cubicBezTo>
                    <a:pt x="178339" y="1872096"/>
                    <a:pt x="207581" y="1884097"/>
                    <a:pt x="216344" y="1833996"/>
                  </a:cubicBezTo>
                  <a:cubicBezTo>
                    <a:pt x="223678" y="1865333"/>
                    <a:pt x="228345" y="1895146"/>
                    <a:pt x="205866" y="18963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7898003" y="4373703"/>
              <a:ext cx="222543" cy="1900783"/>
            </a:xfrm>
            <a:custGeom>
              <a:avLst/>
              <a:gdLst/>
              <a:ahLst/>
              <a:cxnLst/>
              <a:rect l="l" t="t" r="r" b="b"/>
              <a:pathLst>
                <a:path w="22254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34632" y="6368"/>
                    <a:pt x="207962" y="65137"/>
                    <a:pt x="206057" y="95712"/>
                  </a:cubicBezTo>
                  <a:cubicBezTo>
                    <a:pt x="170910" y="651305"/>
                    <a:pt x="162052" y="1212042"/>
                    <a:pt x="206057" y="1782875"/>
                  </a:cubicBezTo>
                  <a:cubicBezTo>
                    <a:pt x="208914" y="1820975"/>
                    <a:pt x="241680" y="1894318"/>
                    <a:pt x="206057" y="1896414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045671" y="4382928"/>
              <a:ext cx="74829" cy="1880330"/>
            </a:xfrm>
            <a:custGeom>
              <a:avLst/>
              <a:gdLst/>
              <a:ahLst/>
              <a:cxnLst/>
              <a:rect l="l" t="t" r="r" b="b"/>
              <a:pathLst>
                <a:path w="74829" h="1880330" extrusionOk="0">
                  <a:moveTo>
                    <a:pt x="68580" y="381"/>
                  </a:moveTo>
                  <a:cubicBezTo>
                    <a:pt x="78772" y="16193"/>
                    <a:pt x="60007" y="61151"/>
                    <a:pt x="58388" y="86106"/>
                  </a:cubicBezTo>
                  <a:cubicBezTo>
                    <a:pt x="23241" y="641699"/>
                    <a:pt x="14383" y="1202436"/>
                    <a:pt x="58388" y="1773269"/>
                  </a:cubicBezTo>
                  <a:cubicBezTo>
                    <a:pt x="60770" y="1804702"/>
                    <a:pt x="83915" y="1861185"/>
                    <a:pt x="70866" y="1880330"/>
                  </a:cubicBezTo>
                  <a:cubicBezTo>
                    <a:pt x="27527" y="1654492"/>
                    <a:pt x="0" y="1314450"/>
                    <a:pt x="0" y="934022"/>
                  </a:cubicBezTo>
                  <a:cubicBezTo>
                    <a:pt x="0" y="560451"/>
                    <a:pt x="26575" y="225838"/>
                    <a:pt x="68580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7898003" y="4373703"/>
              <a:ext cx="222815" cy="1900783"/>
            </a:xfrm>
            <a:custGeom>
              <a:avLst/>
              <a:gdLst/>
              <a:ahLst/>
              <a:cxnLst/>
              <a:rect l="l" t="t" r="r" b="b"/>
              <a:pathLst>
                <a:path w="222815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012" y="5415"/>
                    <a:pt x="220630" y="26561"/>
                    <a:pt x="215582" y="49992"/>
                  </a:cubicBezTo>
                  <a:cubicBezTo>
                    <a:pt x="192712" y="46363"/>
                    <a:pt x="170091" y="41305"/>
                    <a:pt x="147859" y="34847"/>
                  </a:cubicBezTo>
                  <a:cubicBezTo>
                    <a:pt x="127476" y="31133"/>
                    <a:pt x="56324" y="34847"/>
                    <a:pt x="77470" y="144575"/>
                  </a:cubicBezTo>
                  <a:cubicBezTo>
                    <a:pt x="109759" y="312501"/>
                    <a:pt x="116141" y="765605"/>
                    <a:pt x="115570" y="955724"/>
                  </a:cubicBezTo>
                  <a:cubicBezTo>
                    <a:pt x="114617" y="1228711"/>
                    <a:pt x="71373" y="1813451"/>
                    <a:pt x="75088" y="1814403"/>
                  </a:cubicBezTo>
                  <a:cubicBezTo>
                    <a:pt x="87375" y="1864981"/>
                    <a:pt x="217487" y="1875077"/>
                    <a:pt x="202533" y="1787733"/>
                  </a:cubicBezTo>
                  <a:cubicBezTo>
                    <a:pt x="215868" y="1809355"/>
                    <a:pt x="213010" y="1818689"/>
                    <a:pt x="216725" y="1833929"/>
                  </a:cubicBezTo>
                  <a:cubicBezTo>
                    <a:pt x="224059" y="1865267"/>
                    <a:pt x="228822" y="1895080"/>
                    <a:pt x="206343" y="1896414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7898003" y="4373703"/>
              <a:ext cx="222323" cy="1900783"/>
            </a:xfrm>
            <a:custGeom>
              <a:avLst/>
              <a:gdLst/>
              <a:ahLst/>
              <a:cxnLst/>
              <a:rect l="l" t="t" r="r" b="b"/>
              <a:pathLst>
                <a:path w="22232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773" y="5415"/>
                    <a:pt x="220345" y="28466"/>
                    <a:pt x="214629" y="53040"/>
                  </a:cubicBezTo>
                  <a:cubicBezTo>
                    <a:pt x="215487" y="5891"/>
                    <a:pt x="154622" y="28085"/>
                    <a:pt x="144906" y="26275"/>
                  </a:cubicBezTo>
                  <a:cubicBezTo>
                    <a:pt x="124618" y="22560"/>
                    <a:pt x="19367" y="-7539"/>
                    <a:pt x="52990" y="130288"/>
                  </a:cubicBezTo>
                  <a:cubicBezTo>
                    <a:pt x="93471" y="296118"/>
                    <a:pt x="88995" y="771320"/>
                    <a:pt x="88328" y="961439"/>
                  </a:cubicBezTo>
                  <a:cubicBezTo>
                    <a:pt x="87375" y="1234426"/>
                    <a:pt x="46418" y="1806783"/>
                    <a:pt x="50228" y="1848693"/>
                  </a:cubicBezTo>
                  <a:cubicBezTo>
                    <a:pt x="54610" y="1893079"/>
                    <a:pt x="97853" y="1878411"/>
                    <a:pt x="135953" y="1875363"/>
                  </a:cubicBezTo>
                  <a:cubicBezTo>
                    <a:pt x="178244" y="1872124"/>
                    <a:pt x="207486" y="1884126"/>
                    <a:pt x="216344" y="1834024"/>
                  </a:cubicBezTo>
                  <a:cubicBezTo>
                    <a:pt x="223583" y="1865267"/>
                    <a:pt x="228250" y="1895080"/>
                    <a:pt x="205866" y="189641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941944" y="5482780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0" y="130778"/>
                  </a:moveTo>
                  <a:cubicBezTo>
                    <a:pt x="1143" y="87030"/>
                    <a:pt x="2000" y="43434"/>
                    <a:pt x="2572" y="0"/>
                  </a:cubicBezTo>
                  <a:cubicBezTo>
                    <a:pt x="8449" y="2286"/>
                    <a:pt x="14592" y="3820"/>
                    <a:pt x="20860" y="4572"/>
                  </a:cubicBezTo>
                  <a:cubicBezTo>
                    <a:pt x="47149" y="7811"/>
                    <a:pt x="81725" y="16764"/>
                    <a:pt x="107347" y="8191"/>
                  </a:cubicBezTo>
                  <a:cubicBezTo>
                    <a:pt x="116310" y="7115"/>
                    <a:pt x="125016" y="4467"/>
                    <a:pt x="133064" y="381"/>
                  </a:cubicBezTo>
                  <a:cubicBezTo>
                    <a:pt x="133569" y="41977"/>
                    <a:pt x="134274" y="83630"/>
                    <a:pt x="135160" y="125349"/>
                  </a:cubicBezTo>
                  <a:cubicBezTo>
                    <a:pt x="115348" y="115824"/>
                    <a:pt x="81344" y="104013"/>
                    <a:pt x="70771" y="104394"/>
                  </a:cubicBezTo>
                  <a:cubicBezTo>
                    <a:pt x="24194" y="106394"/>
                    <a:pt x="12097" y="123444"/>
                    <a:pt x="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7922608" y="5763216"/>
              <a:ext cx="171831" cy="269442"/>
            </a:xfrm>
            <a:custGeom>
              <a:avLst/>
              <a:gdLst/>
              <a:ahLst/>
              <a:cxnLst/>
              <a:rect l="l" t="t" r="r" b="b"/>
              <a:pathLst>
                <a:path w="171831" h="269442" extrusionOk="0">
                  <a:moveTo>
                    <a:pt x="0" y="269442"/>
                  </a:moveTo>
                  <a:cubicBezTo>
                    <a:pt x="4001" y="204863"/>
                    <a:pt x="10954" y="77704"/>
                    <a:pt x="13811" y="13696"/>
                  </a:cubicBezTo>
                  <a:cubicBezTo>
                    <a:pt x="25908" y="40938"/>
                    <a:pt x="75438" y="63798"/>
                    <a:pt x="86773" y="61321"/>
                  </a:cubicBezTo>
                  <a:cubicBezTo>
                    <a:pt x="114110" y="56749"/>
                    <a:pt x="136208" y="-2401"/>
                    <a:pt x="159163" y="76"/>
                  </a:cubicBezTo>
                  <a:cubicBezTo>
                    <a:pt x="161735" y="63512"/>
                    <a:pt x="168021" y="192099"/>
                    <a:pt x="171831" y="255726"/>
                  </a:cubicBezTo>
                  <a:cubicBezTo>
                    <a:pt x="154877" y="225437"/>
                    <a:pt x="112681" y="208101"/>
                    <a:pt x="88297" y="201815"/>
                  </a:cubicBezTo>
                  <a:cubicBezTo>
                    <a:pt x="63913" y="195529"/>
                    <a:pt x="24098" y="250298"/>
                    <a:pt x="0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7894955" y="584522"/>
              <a:ext cx="222566" cy="1900824"/>
            </a:xfrm>
            <a:custGeom>
              <a:avLst/>
              <a:gdLst/>
              <a:ahLst/>
              <a:cxnLst/>
              <a:rect l="l" t="t" r="r" b="b"/>
              <a:pathLst>
                <a:path w="222566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34632" y="6409"/>
                    <a:pt x="208057" y="65178"/>
                    <a:pt x="206057" y="95753"/>
                  </a:cubicBezTo>
                  <a:cubicBezTo>
                    <a:pt x="171005" y="651347"/>
                    <a:pt x="162147" y="1212083"/>
                    <a:pt x="206057" y="1782917"/>
                  </a:cubicBezTo>
                  <a:cubicBezTo>
                    <a:pt x="209010" y="1821017"/>
                    <a:pt x="241680" y="1894359"/>
                    <a:pt x="206057" y="189645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8042909" y="593788"/>
              <a:ext cx="74924" cy="1880330"/>
            </a:xfrm>
            <a:custGeom>
              <a:avLst/>
              <a:gdLst/>
              <a:ahLst/>
              <a:cxnLst/>
              <a:rect l="l" t="t" r="r" b="b"/>
              <a:pathLst>
                <a:path w="74924" h="1880330" extrusionOk="0">
                  <a:moveTo>
                    <a:pt x="68675" y="381"/>
                  </a:moveTo>
                  <a:cubicBezTo>
                    <a:pt x="78772" y="16192"/>
                    <a:pt x="60008" y="61055"/>
                    <a:pt x="58388" y="86106"/>
                  </a:cubicBezTo>
                  <a:cubicBezTo>
                    <a:pt x="23336" y="641699"/>
                    <a:pt x="14478" y="1202436"/>
                    <a:pt x="58388" y="1773269"/>
                  </a:cubicBezTo>
                  <a:cubicBezTo>
                    <a:pt x="60865" y="1804702"/>
                    <a:pt x="84011" y="1861185"/>
                    <a:pt x="70961" y="1880330"/>
                  </a:cubicBezTo>
                  <a:cubicBezTo>
                    <a:pt x="27622" y="1654492"/>
                    <a:pt x="0" y="1314355"/>
                    <a:pt x="0" y="933926"/>
                  </a:cubicBezTo>
                  <a:cubicBezTo>
                    <a:pt x="0" y="560451"/>
                    <a:pt x="26670" y="225743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7894955" y="584522"/>
              <a:ext cx="223061" cy="1900824"/>
            </a:xfrm>
            <a:custGeom>
              <a:avLst/>
              <a:gdLst/>
              <a:ahLst/>
              <a:cxnLst/>
              <a:rect l="l" t="t" r="r" b="b"/>
              <a:pathLst>
                <a:path w="223061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107" y="5361"/>
                    <a:pt x="220630" y="26602"/>
                    <a:pt x="215582" y="50033"/>
                  </a:cubicBezTo>
                  <a:cubicBezTo>
                    <a:pt x="192741" y="46307"/>
                    <a:pt x="170157" y="41153"/>
                    <a:pt x="147954" y="34603"/>
                  </a:cubicBezTo>
                  <a:cubicBezTo>
                    <a:pt x="127666" y="30888"/>
                    <a:pt x="56514" y="34603"/>
                    <a:pt x="77660" y="144331"/>
                  </a:cubicBezTo>
                  <a:cubicBezTo>
                    <a:pt x="109950" y="312161"/>
                    <a:pt x="116236" y="765361"/>
                    <a:pt x="115760" y="955480"/>
                  </a:cubicBezTo>
                  <a:cubicBezTo>
                    <a:pt x="114903" y="1228466"/>
                    <a:pt x="71659" y="1813206"/>
                    <a:pt x="75374" y="1814159"/>
                  </a:cubicBezTo>
                  <a:cubicBezTo>
                    <a:pt x="87661" y="1864736"/>
                    <a:pt x="217773" y="1874833"/>
                    <a:pt x="202818" y="1787489"/>
                  </a:cubicBezTo>
                  <a:cubicBezTo>
                    <a:pt x="216058" y="1809110"/>
                    <a:pt x="213296" y="1818445"/>
                    <a:pt x="217011" y="1833685"/>
                  </a:cubicBezTo>
                  <a:cubicBezTo>
                    <a:pt x="224345" y="1865022"/>
                    <a:pt x="229012" y="1894835"/>
                    <a:pt x="206533" y="189616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7894955" y="584522"/>
              <a:ext cx="222965" cy="1900824"/>
            </a:xfrm>
            <a:custGeom>
              <a:avLst/>
              <a:gdLst/>
              <a:ahLst/>
              <a:cxnLst/>
              <a:rect l="l" t="t" r="r" b="b"/>
              <a:pathLst>
                <a:path w="222965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869" y="5456"/>
                    <a:pt x="220440" y="28507"/>
                    <a:pt x="214725" y="53081"/>
                  </a:cubicBezTo>
                  <a:cubicBezTo>
                    <a:pt x="215582" y="5456"/>
                    <a:pt x="154717" y="28126"/>
                    <a:pt x="145002" y="26316"/>
                  </a:cubicBezTo>
                  <a:cubicBezTo>
                    <a:pt x="124999" y="22601"/>
                    <a:pt x="19748" y="-7593"/>
                    <a:pt x="53657" y="129853"/>
                  </a:cubicBezTo>
                  <a:cubicBezTo>
                    <a:pt x="94138" y="295778"/>
                    <a:pt x="89566" y="770981"/>
                    <a:pt x="88899" y="961100"/>
                  </a:cubicBezTo>
                  <a:cubicBezTo>
                    <a:pt x="87947" y="1234086"/>
                    <a:pt x="47085" y="1806348"/>
                    <a:pt x="50799" y="1848353"/>
                  </a:cubicBezTo>
                  <a:cubicBezTo>
                    <a:pt x="55086" y="1892740"/>
                    <a:pt x="98424" y="1878071"/>
                    <a:pt x="136524" y="1875023"/>
                  </a:cubicBezTo>
                  <a:cubicBezTo>
                    <a:pt x="178911" y="1871785"/>
                    <a:pt x="208152" y="1883786"/>
                    <a:pt x="216915" y="1833685"/>
                  </a:cubicBezTo>
                  <a:cubicBezTo>
                    <a:pt x="224250" y="1864927"/>
                    <a:pt x="228917" y="1894740"/>
                    <a:pt x="206438" y="18960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7921942" y="806686"/>
              <a:ext cx="170211" cy="284552"/>
            </a:xfrm>
            <a:custGeom>
              <a:avLst/>
              <a:gdLst/>
              <a:ahLst/>
              <a:cxnLst/>
              <a:rect l="l" t="t" r="r" b="b"/>
              <a:pathLst>
                <a:path w="170211" h="284552" extrusionOk="0">
                  <a:moveTo>
                    <a:pt x="9525" y="230015"/>
                  </a:moveTo>
                  <a:cubicBezTo>
                    <a:pt x="6667" y="167404"/>
                    <a:pt x="3495" y="104983"/>
                    <a:pt x="0" y="42753"/>
                  </a:cubicBezTo>
                  <a:cubicBezTo>
                    <a:pt x="0" y="-12397"/>
                    <a:pt x="41148" y="-2300"/>
                    <a:pt x="42863" y="8463"/>
                  </a:cubicBezTo>
                  <a:cubicBezTo>
                    <a:pt x="51721" y="65613"/>
                    <a:pt x="131350" y="61327"/>
                    <a:pt x="170212" y="37038"/>
                  </a:cubicBezTo>
                  <a:cubicBezTo>
                    <a:pt x="166783" y="101618"/>
                    <a:pt x="163763" y="166197"/>
                    <a:pt x="161163" y="230777"/>
                  </a:cubicBezTo>
                  <a:cubicBezTo>
                    <a:pt x="153352" y="221252"/>
                    <a:pt x="147066" y="216680"/>
                    <a:pt x="117443" y="202773"/>
                  </a:cubicBezTo>
                  <a:cubicBezTo>
                    <a:pt x="101822" y="195534"/>
                    <a:pt x="56388" y="206297"/>
                    <a:pt x="58388" y="261638"/>
                  </a:cubicBezTo>
                  <a:cubicBezTo>
                    <a:pt x="59912" y="304976"/>
                    <a:pt x="49625" y="282497"/>
                    <a:pt x="9906" y="2304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318426" y="5801937"/>
              <a:ext cx="1556127" cy="177174"/>
            </a:xfrm>
            <a:custGeom>
              <a:avLst/>
              <a:gdLst/>
              <a:ahLst/>
              <a:cxnLst/>
              <a:rect l="l" t="t" r="r" b="b"/>
              <a:pathLst>
                <a:path w="1556127" h="177174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5191" y="186716"/>
                    <a:pt x="53388" y="165475"/>
                    <a:pt x="78343" y="163951"/>
                  </a:cubicBezTo>
                  <a:cubicBezTo>
                    <a:pt x="533257" y="135948"/>
                    <a:pt x="992743" y="128994"/>
                    <a:pt x="1459468" y="163951"/>
                  </a:cubicBezTo>
                  <a:cubicBezTo>
                    <a:pt x="1490329" y="166237"/>
                    <a:pt x="1550622" y="192526"/>
                    <a:pt x="1552337" y="16395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326188" y="5919120"/>
              <a:ext cx="1539335" cy="59612"/>
            </a:xfrm>
            <a:custGeom>
              <a:avLst/>
              <a:gdLst/>
              <a:ahLst/>
              <a:cxnLst/>
              <a:rect l="l" t="t" r="r" b="b"/>
              <a:pathLst>
                <a:path w="1539335" h="59612" extrusionOk="0">
                  <a:moveTo>
                    <a:pt x="191" y="54864"/>
                  </a:moveTo>
                  <a:cubicBezTo>
                    <a:pt x="13145" y="62865"/>
                    <a:pt x="49911" y="48006"/>
                    <a:pt x="70580" y="46768"/>
                  </a:cubicBezTo>
                  <a:cubicBezTo>
                    <a:pt x="525494" y="18765"/>
                    <a:pt x="984980" y="11811"/>
                    <a:pt x="1451705" y="46768"/>
                  </a:cubicBezTo>
                  <a:cubicBezTo>
                    <a:pt x="1477423" y="48673"/>
                    <a:pt x="1523619" y="66961"/>
                    <a:pt x="1539335" y="56293"/>
                  </a:cubicBezTo>
                  <a:cubicBezTo>
                    <a:pt x="1354455" y="21907"/>
                    <a:pt x="1076039" y="0"/>
                    <a:pt x="764572" y="0"/>
                  </a:cubicBezTo>
                  <a:cubicBezTo>
                    <a:pt x="458819" y="0"/>
                    <a:pt x="184785" y="21146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318426" y="5801937"/>
              <a:ext cx="1556127" cy="176951"/>
            </a:xfrm>
            <a:custGeom>
              <a:avLst/>
              <a:gdLst/>
              <a:ahLst/>
              <a:cxnLst/>
              <a:rect l="l" t="t" r="r" b="b"/>
              <a:pathLst>
                <a:path w="1556127" h="176951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429" y="177477"/>
                    <a:pt x="21860" y="175476"/>
                    <a:pt x="41386" y="171285"/>
                  </a:cubicBezTo>
                  <a:cubicBezTo>
                    <a:pt x="38405" y="153131"/>
                    <a:pt x="34271" y="135186"/>
                    <a:pt x="29004" y="117564"/>
                  </a:cubicBezTo>
                  <a:cubicBezTo>
                    <a:pt x="25956" y="101372"/>
                    <a:pt x="29004" y="44889"/>
                    <a:pt x="118824" y="61652"/>
                  </a:cubicBezTo>
                  <a:cubicBezTo>
                    <a:pt x="256270" y="87275"/>
                    <a:pt x="627174" y="92323"/>
                    <a:pt x="782812" y="91847"/>
                  </a:cubicBezTo>
                  <a:cubicBezTo>
                    <a:pt x="1006269" y="91085"/>
                    <a:pt x="1484995" y="56795"/>
                    <a:pt x="1485757" y="59748"/>
                  </a:cubicBezTo>
                  <a:cubicBezTo>
                    <a:pt x="1527191" y="69273"/>
                    <a:pt x="1535478" y="172810"/>
                    <a:pt x="1463945" y="160903"/>
                  </a:cubicBezTo>
                  <a:cubicBezTo>
                    <a:pt x="1481662" y="171476"/>
                    <a:pt x="1489281" y="169285"/>
                    <a:pt x="1502045" y="172143"/>
                  </a:cubicBezTo>
                  <a:cubicBezTo>
                    <a:pt x="1527667" y="177953"/>
                    <a:pt x="1552146" y="181668"/>
                    <a:pt x="1553194" y="16395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318426" y="5801937"/>
              <a:ext cx="1556127" cy="176999"/>
            </a:xfrm>
            <a:custGeom>
              <a:avLst/>
              <a:gdLst/>
              <a:ahLst/>
              <a:cxnLst/>
              <a:rect l="l" t="t" r="r" b="b"/>
              <a:pathLst>
                <a:path w="1556127" h="176999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524" y="177953"/>
                    <a:pt x="23384" y="175286"/>
                    <a:pt x="43482" y="170714"/>
                  </a:cubicBezTo>
                  <a:cubicBezTo>
                    <a:pt x="4810" y="171381"/>
                    <a:pt x="23098" y="123089"/>
                    <a:pt x="21574" y="115374"/>
                  </a:cubicBezTo>
                  <a:cubicBezTo>
                    <a:pt x="18526" y="99276"/>
                    <a:pt x="-6144" y="15742"/>
                    <a:pt x="106632" y="42412"/>
                  </a:cubicBezTo>
                  <a:cubicBezTo>
                    <a:pt x="242554" y="74511"/>
                    <a:pt x="631555" y="70987"/>
                    <a:pt x="787098" y="70416"/>
                  </a:cubicBezTo>
                  <a:cubicBezTo>
                    <a:pt x="1010650" y="69654"/>
                    <a:pt x="1479185" y="37174"/>
                    <a:pt x="1513475" y="40412"/>
                  </a:cubicBezTo>
                  <a:cubicBezTo>
                    <a:pt x="1549765" y="43841"/>
                    <a:pt x="1537859" y="78512"/>
                    <a:pt x="1535382" y="108420"/>
                  </a:cubicBezTo>
                  <a:cubicBezTo>
                    <a:pt x="1532620" y="142043"/>
                    <a:pt x="1542431" y="165570"/>
                    <a:pt x="1501473" y="172238"/>
                  </a:cubicBezTo>
                  <a:cubicBezTo>
                    <a:pt x="1527096" y="177953"/>
                    <a:pt x="1551480" y="181763"/>
                    <a:pt x="155252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6870620" y="5804063"/>
              <a:ext cx="1556087" cy="177144"/>
            </a:xfrm>
            <a:custGeom>
              <a:avLst/>
              <a:gdLst/>
              <a:ahLst/>
              <a:cxnLst/>
              <a:rect l="l" t="t" r="r" b="b"/>
              <a:pathLst>
                <a:path w="1556087" h="177144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5191" y="186686"/>
                    <a:pt x="53388" y="165444"/>
                    <a:pt x="78343" y="163921"/>
                  </a:cubicBezTo>
                  <a:cubicBezTo>
                    <a:pt x="533257" y="136013"/>
                    <a:pt x="992267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6878383" y="5921216"/>
              <a:ext cx="1539239" cy="59650"/>
            </a:xfrm>
            <a:custGeom>
              <a:avLst/>
              <a:gdLst/>
              <a:ahLst/>
              <a:cxnLst/>
              <a:rect l="l" t="t" r="r" b="b"/>
              <a:pathLst>
                <a:path w="1539239" h="59650" extrusionOk="0">
                  <a:moveTo>
                    <a:pt x="190" y="54864"/>
                  </a:moveTo>
                  <a:cubicBezTo>
                    <a:pt x="13144" y="62960"/>
                    <a:pt x="49816" y="48006"/>
                    <a:pt x="70580" y="46767"/>
                  </a:cubicBezTo>
                  <a:cubicBezTo>
                    <a:pt x="525494" y="18859"/>
                    <a:pt x="984504" y="11811"/>
                    <a:pt x="1451705" y="46767"/>
                  </a:cubicBezTo>
                  <a:cubicBezTo>
                    <a:pt x="1477423" y="48673"/>
                    <a:pt x="1523619" y="67056"/>
                    <a:pt x="1539240" y="56292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145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6870620" y="5804063"/>
              <a:ext cx="1556087" cy="177007"/>
            </a:xfrm>
            <a:custGeom>
              <a:avLst/>
              <a:gdLst/>
              <a:ahLst/>
              <a:cxnLst/>
              <a:rect l="l" t="t" r="r" b="b"/>
              <a:pathLst>
                <a:path w="1556087" h="177007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429" y="177446"/>
                    <a:pt x="21765" y="175446"/>
                    <a:pt x="40910" y="171255"/>
                  </a:cubicBezTo>
                  <a:cubicBezTo>
                    <a:pt x="37948" y="153110"/>
                    <a:pt x="33842" y="135165"/>
                    <a:pt x="28623" y="117534"/>
                  </a:cubicBezTo>
                  <a:cubicBezTo>
                    <a:pt x="25479" y="101437"/>
                    <a:pt x="28623" y="44954"/>
                    <a:pt x="118348" y="61622"/>
                  </a:cubicBezTo>
                  <a:cubicBezTo>
                    <a:pt x="255794" y="87340"/>
                    <a:pt x="626793" y="92388"/>
                    <a:pt x="782431" y="91816"/>
                  </a:cubicBezTo>
                  <a:cubicBezTo>
                    <a:pt x="1005888" y="91054"/>
                    <a:pt x="1484614" y="56764"/>
                    <a:pt x="1485376" y="59717"/>
                  </a:cubicBezTo>
                  <a:cubicBezTo>
                    <a:pt x="1526810" y="69242"/>
                    <a:pt x="1535097" y="172874"/>
                    <a:pt x="1463564" y="160968"/>
                  </a:cubicBezTo>
                  <a:cubicBezTo>
                    <a:pt x="1481280" y="171445"/>
                    <a:pt x="1488901" y="169255"/>
                    <a:pt x="1501664" y="172207"/>
                  </a:cubicBezTo>
                  <a:cubicBezTo>
                    <a:pt x="1527286" y="178018"/>
                    <a:pt x="1551765" y="181732"/>
                    <a:pt x="1552813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6870620" y="5804063"/>
              <a:ext cx="1556087" cy="177483"/>
            </a:xfrm>
            <a:custGeom>
              <a:avLst/>
              <a:gdLst/>
              <a:ahLst/>
              <a:cxnLst/>
              <a:rect l="l" t="t" r="r" b="b"/>
              <a:pathLst>
                <a:path w="1556087" h="177483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524" y="178018"/>
                    <a:pt x="23289" y="175255"/>
                    <a:pt x="43482" y="170779"/>
                  </a:cubicBezTo>
                  <a:cubicBezTo>
                    <a:pt x="4810" y="171445"/>
                    <a:pt x="23003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459" y="74576"/>
                    <a:pt x="631460" y="70957"/>
                    <a:pt x="787098" y="70957"/>
                  </a:cubicBezTo>
                  <a:cubicBezTo>
                    <a:pt x="1010555" y="70194"/>
                    <a:pt x="1479090" y="37714"/>
                    <a:pt x="1513475" y="40953"/>
                  </a:cubicBezTo>
                  <a:cubicBezTo>
                    <a:pt x="1549765" y="44382"/>
                    <a:pt x="1537764" y="78576"/>
                    <a:pt x="1535382" y="108867"/>
                  </a:cubicBezTo>
                  <a:cubicBezTo>
                    <a:pt x="1532620" y="142489"/>
                    <a:pt x="1542431" y="166017"/>
                    <a:pt x="1501473" y="172684"/>
                  </a:cubicBezTo>
                  <a:cubicBezTo>
                    <a:pt x="1527096" y="178494"/>
                    <a:pt x="1551480" y="182209"/>
                    <a:pt x="1552528" y="16439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7637811" y="5841206"/>
              <a:ext cx="125825" cy="103155"/>
            </a:xfrm>
            <a:custGeom>
              <a:avLst/>
              <a:gdLst/>
              <a:ahLst/>
              <a:cxnLst/>
              <a:rect l="l" t="t" r="r" b="b"/>
              <a:pathLst>
                <a:path w="125825" h="103155" extrusionOk="0">
                  <a:moveTo>
                    <a:pt x="125825" y="286"/>
                  </a:moveTo>
                  <a:cubicBezTo>
                    <a:pt x="87278" y="791"/>
                    <a:pt x="48739" y="1019"/>
                    <a:pt x="10192" y="952"/>
                  </a:cubicBezTo>
                  <a:cubicBezTo>
                    <a:pt x="18421" y="29842"/>
                    <a:pt x="18193" y="60484"/>
                    <a:pt x="9525" y="89249"/>
                  </a:cubicBezTo>
                  <a:cubicBezTo>
                    <a:pt x="7373" y="94507"/>
                    <a:pt x="4124" y="99250"/>
                    <a:pt x="0" y="103156"/>
                  </a:cubicBezTo>
                  <a:cubicBezTo>
                    <a:pt x="38100" y="103156"/>
                    <a:pt x="76553" y="103156"/>
                    <a:pt x="115348" y="103156"/>
                  </a:cubicBezTo>
                  <a:cubicBezTo>
                    <a:pt x="112204" y="79372"/>
                    <a:pt x="111852" y="55302"/>
                    <a:pt x="114300" y="31432"/>
                  </a:cubicBezTo>
                  <a:cubicBezTo>
                    <a:pt x="115881" y="20260"/>
                    <a:pt x="119815" y="9553"/>
                    <a:pt x="12582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7879841" y="5829300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0"/>
                  </a:moveTo>
                  <a:cubicBezTo>
                    <a:pt x="167135" y="4382"/>
                    <a:pt x="84011" y="7554"/>
                    <a:pt x="1334" y="9525"/>
                  </a:cubicBezTo>
                  <a:cubicBezTo>
                    <a:pt x="11430" y="27337"/>
                    <a:pt x="29146" y="35433"/>
                    <a:pt x="46672" y="46767"/>
                  </a:cubicBezTo>
                  <a:cubicBezTo>
                    <a:pt x="72009" y="63246"/>
                    <a:pt x="49244" y="72961"/>
                    <a:pt x="30671" y="86773"/>
                  </a:cubicBezTo>
                  <a:cubicBezTo>
                    <a:pt x="22670" y="92678"/>
                    <a:pt x="5905" y="104013"/>
                    <a:pt x="0" y="116777"/>
                  </a:cubicBezTo>
                  <a:cubicBezTo>
                    <a:pt x="89659" y="118682"/>
                    <a:pt x="179575" y="122015"/>
                    <a:pt x="269748" y="126778"/>
                  </a:cubicBezTo>
                  <a:cubicBezTo>
                    <a:pt x="266700" y="105346"/>
                    <a:pt x="234410" y="78677"/>
                    <a:pt x="218313" y="70675"/>
                  </a:cubicBezTo>
                  <a:cubicBezTo>
                    <a:pt x="212788" y="68009"/>
                    <a:pt x="196882" y="58388"/>
                    <a:pt x="202216" y="50864"/>
                  </a:cubicBezTo>
                  <a:cubicBezTo>
                    <a:pt x="209998" y="40129"/>
                    <a:pt x="218627" y="30023"/>
                    <a:pt x="228029" y="20669"/>
                  </a:cubicBezTo>
                  <a:cubicBezTo>
                    <a:pt x="236106" y="14383"/>
                    <a:pt x="243688" y="7468"/>
                    <a:pt x="250698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5318426" y="841157"/>
              <a:ext cx="1556127" cy="177144"/>
            </a:xfrm>
            <a:custGeom>
              <a:avLst/>
              <a:gdLst/>
              <a:ahLst/>
              <a:cxnLst/>
              <a:rect l="l" t="t" r="r" b="b"/>
              <a:pathLst>
                <a:path w="1556127" h="177144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5191" y="186685"/>
                    <a:pt x="53388" y="165445"/>
                    <a:pt x="78343" y="163921"/>
                  </a:cubicBezTo>
                  <a:cubicBezTo>
                    <a:pt x="533257" y="136012"/>
                    <a:pt x="992743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326379" y="958691"/>
              <a:ext cx="1539144" cy="59270"/>
            </a:xfrm>
            <a:custGeom>
              <a:avLst/>
              <a:gdLst/>
              <a:ahLst/>
              <a:cxnLst/>
              <a:rect l="l" t="t" r="r" b="b"/>
              <a:pathLst>
                <a:path w="1539144" h="59270" extrusionOk="0">
                  <a:moveTo>
                    <a:pt x="0" y="54483"/>
                  </a:moveTo>
                  <a:cubicBezTo>
                    <a:pt x="12954" y="62579"/>
                    <a:pt x="49721" y="47625"/>
                    <a:pt x="70390" y="46387"/>
                  </a:cubicBezTo>
                  <a:cubicBezTo>
                    <a:pt x="525304" y="18478"/>
                    <a:pt x="984790" y="11430"/>
                    <a:pt x="1451515" y="46387"/>
                  </a:cubicBezTo>
                  <a:cubicBezTo>
                    <a:pt x="1477232" y="48292"/>
                    <a:pt x="1523429" y="66675"/>
                    <a:pt x="1539145" y="55912"/>
                  </a:cubicBezTo>
                  <a:cubicBezTo>
                    <a:pt x="1354455" y="22384"/>
                    <a:pt x="1076039" y="0"/>
                    <a:pt x="764858" y="0"/>
                  </a:cubicBezTo>
                  <a:cubicBezTo>
                    <a:pt x="459105" y="0"/>
                    <a:pt x="185071" y="21145"/>
                    <a:pt x="286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318426" y="841157"/>
              <a:ext cx="1556127" cy="177483"/>
            </a:xfrm>
            <a:custGeom>
              <a:avLst/>
              <a:gdLst/>
              <a:ahLst/>
              <a:cxnLst/>
              <a:rect l="l" t="t" r="r" b="b"/>
              <a:pathLst>
                <a:path w="1556127" h="177483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429" y="177446"/>
                    <a:pt x="21860" y="175446"/>
                    <a:pt x="41386" y="171350"/>
                  </a:cubicBezTo>
                  <a:cubicBezTo>
                    <a:pt x="38414" y="153165"/>
                    <a:pt x="34281" y="135189"/>
                    <a:pt x="29004" y="117534"/>
                  </a:cubicBezTo>
                  <a:cubicBezTo>
                    <a:pt x="25956" y="101437"/>
                    <a:pt x="29004" y="44953"/>
                    <a:pt x="118824" y="61717"/>
                  </a:cubicBezTo>
                  <a:cubicBezTo>
                    <a:pt x="255889" y="87340"/>
                    <a:pt x="626793" y="92293"/>
                    <a:pt x="782336" y="92293"/>
                  </a:cubicBezTo>
                  <a:cubicBezTo>
                    <a:pt x="1005792" y="91531"/>
                    <a:pt x="1484519" y="57241"/>
                    <a:pt x="1485281" y="60193"/>
                  </a:cubicBezTo>
                  <a:cubicBezTo>
                    <a:pt x="1526715" y="69718"/>
                    <a:pt x="1535001" y="173255"/>
                    <a:pt x="1463469" y="161444"/>
                  </a:cubicBezTo>
                  <a:cubicBezTo>
                    <a:pt x="1481185" y="171922"/>
                    <a:pt x="1488805" y="169731"/>
                    <a:pt x="1501569" y="172684"/>
                  </a:cubicBezTo>
                  <a:cubicBezTo>
                    <a:pt x="1527191" y="178494"/>
                    <a:pt x="1551670" y="182209"/>
                    <a:pt x="1552718" y="16439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318426" y="841157"/>
              <a:ext cx="1556127" cy="177007"/>
            </a:xfrm>
            <a:custGeom>
              <a:avLst/>
              <a:gdLst/>
              <a:ahLst/>
              <a:cxnLst/>
              <a:rect l="l" t="t" r="r" b="b"/>
              <a:pathLst>
                <a:path w="1556127" h="177007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524" y="178018"/>
                    <a:pt x="23384" y="175255"/>
                    <a:pt x="43482" y="170779"/>
                  </a:cubicBezTo>
                  <a:cubicBezTo>
                    <a:pt x="4810" y="171445"/>
                    <a:pt x="23098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554" y="74576"/>
                    <a:pt x="631555" y="70957"/>
                    <a:pt x="787098" y="70385"/>
                  </a:cubicBezTo>
                  <a:cubicBezTo>
                    <a:pt x="1010650" y="69623"/>
                    <a:pt x="1479185" y="37238"/>
                    <a:pt x="1513475" y="40477"/>
                  </a:cubicBezTo>
                  <a:cubicBezTo>
                    <a:pt x="1549765" y="43906"/>
                    <a:pt x="1537859" y="78100"/>
                    <a:pt x="1535382" y="108390"/>
                  </a:cubicBezTo>
                  <a:cubicBezTo>
                    <a:pt x="1532620" y="142013"/>
                    <a:pt x="1542431" y="165540"/>
                    <a:pt x="1501473" y="172207"/>
                  </a:cubicBezTo>
                  <a:cubicBezTo>
                    <a:pt x="1527096" y="178018"/>
                    <a:pt x="1551480" y="181732"/>
                    <a:pt x="1552527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870620" y="843317"/>
              <a:ext cx="1556087" cy="177101"/>
            </a:xfrm>
            <a:custGeom>
              <a:avLst/>
              <a:gdLst/>
              <a:ahLst/>
              <a:cxnLst/>
              <a:rect l="l" t="t" r="r" b="b"/>
              <a:pathLst>
                <a:path w="1556087" h="177101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5191" y="186716"/>
                    <a:pt x="53388" y="165380"/>
                    <a:pt x="78343" y="163856"/>
                  </a:cubicBezTo>
                  <a:cubicBezTo>
                    <a:pt x="533257" y="135948"/>
                    <a:pt x="992267" y="128994"/>
                    <a:pt x="1459468" y="163856"/>
                  </a:cubicBezTo>
                  <a:cubicBezTo>
                    <a:pt x="1490329" y="166237"/>
                    <a:pt x="1550622" y="192431"/>
                    <a:pt x="1552337" y="163856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6878383" y="960405"/>
              <a:ext cx="1539239" cy="59662"/>
            </a:xfrm>
            <a:custGeom>
              <a:avLst/>
              <a:gdLst/>
              <a:ahLst/>
              <a:cxnLst/>
              <a:rect l="l" t="t" r="r" b="b"/>
              <a:pathLst>
                <a:path w="1539239" h="59662" extrusionOk="0">
                  <a:moveTo>
                    <a:pt x="190" y="54864"/>
                  </a:moveTo>
                  <a:cubicBezTo>
                    <a:pt x="13144" y="62960"/>
                    <a:pt x="49816" y="48101"/>
                    <a:pt x="70580" y="46768"/>
                  </a:cubicBezTo>
                  <a:cubicBezTo>
                    <a:pt x="525494" y="18859"/>
                    <a:pt x="984504" y="11906"/>
                    <a:pt x="1451705" y="46768"/>
                  </a:cubicBezTo>
                  <a:cubicBezTo>
                    <a:pt x="1477423" y="48768"/>
                    <a:pt x="1523619" y="67056"/>
                    <a:pt x="1539240" y="56293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050"/>
                    <a:pt x="0" y="5438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6870620" y="843317"/>
              <a:ext cx="1556087" cy="176990"/>
            </a:xfrm>
            <a:custGeom>
              <a:avLst/>
              <a:gdLst/>
              <a:ahLst/>
              <a:cxnLst/>
              <a:rect l="l" t="t" r="r" b="b"/>
              <a:pathLst>
                <a:path w="1556087" h="176990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429" y="177381"/>
                    <a:pt x="21765" y="175476"/>
                    <a:pt x="40910" y="171285"/>
                  </a:cubicBezTo>
                  <a:cubicBezTo>
                    <a:pt x="37948" y="153137"/>
                    <a:pt x="33842" y="135195"/>
                    <a:pt x="28623" y="117564"/>
                  </a:cubicBezTo>
                  <a:cubicBezTo>
                    <a:pt x="25479" y="101372"/>
                    <a:pt x="28623" y="44889"/>
                    <a:pt x="118348" y="61653"/>
                  </a:cubicBezTo>
                  <a:cubicBezTo>
                    <a:pt x="255794" y="87275"/>
                    <a:pt x="626793" y="92323"/>
                    <a:pt x="782431" y="91847"/>
                  </a:cubicBezTo>
                  <a:cubicBezTo>
                    <a:pt x="1005888" y="91085"/>
                    <a:pt x="1484614" y="56700"/>
                    <a:pt x="1485376" y="59748"/>
                  </a:cubicBezTo>
                  <a:cubicBezTo>
                    <a:pt x="1526810" y="69273"/>
                    <a:pt x="1535097" y="172809"/>
                    <a:pt x="1463564" y="160903"/>
                  </a:cubicBezTo>
                  <a:cubicBezTo>
                    <a:pt x="1481280" y="171476"/>
                    <a:pt x="1488901" y="169285"/>
                    <a:pt x="1501664" y="172238"/>
                  </a:cubicBezTo>
                  <a:cubicBezTo>
                    <a:pt x="1527286" y="177953"/>
                    <a:pt x="1551765" y="181763"/>
                    <a:pt x="1552813" y="163856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870620" y="843317"/>
              <a:ext cx="1556087" cy="177085"/>
            </a:xfrm>
            <a:custGeom>
              <a:avLst/>
              <a:gdLst/>
              <a:ahLst/>
              <a:cxnLst/>
              <a:rect l="l" t="t" r="r" b="b"/>
              <a:pathLst>
                <a:path w="1556087" h="177085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524" y="177953"/>
                    <a:pt x="23289" y="175286"/>
                    <a:pt x="43482" y="170714"/>
                  </a:cubicBezTo>
                  <a:cubicBezTo>
                    <a:pt x="4810" y="171381"/>
                    <a:pt x="23003" y="123089"/>
                    <a:pt x="21574" y="115374"/>
                  </a:cubicBezTo>
                  <a:cubicBezTo>
                    <a:pt x="18526" y="99657"/>
                    <a:pt x="-6144" y="15742"/>
                    <a:pt x="106442" y="42507"/>
                  </a:cubicBezTo>
                  <a:cubicBezTo>
                    <a:pt x="242269" y="74607"/>
                    <a:pt x="631269" y="71082"/>
                    <a:pt x="786908" y="70511"/>
                  </a:cubicBezTo>
                  <a:cubicBezTo>
                    <a:pt x="1010364" y="69749"/>
                    <a:pt x="1478899" y="37269"/>
                    <a:pt x="1513285" y="40507"/>
                  </a:cubicBezTo>
                  <a:cubicBezTo>
                    <a:pt x="1549575" y="43936"/>
                    <a:pt x="1537573" y="78607"/>
                    <a:pt x="1535192" y="108516"/>
                  </a:cubicBezTo>
                  <a:cubicBezTo>
                    <a:pt x="1532430" y="142139"/>
                    <a:pt x="1542240" y="165666"/>
                    <a:pt x="1501283" y="172333"/>
                  </a:cubicBezTo>
                  <a:cubicBezTo>
                    <a:pt x="1526905" y="178048"/>
                    <a:pt x="1551289" y="181858"/>
                    <a:pt x="155233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715630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721631" y="5827298"/>
              <a:ext cx="17525" cy="136684"/>
            </a:xfrm>
            <a:custGeom>
              <a:avLst/>
              <a:gdLst/>
              <a:ahLst/>
              <a:cxnLst/>
              <a:rect l="l" t="t" r="r" b="b"/>
              <a:pathLst>
                <a:path w="17525" h="136684" extrusionOk="0">
                  <a:moveTo>
                    <a:pt x="9430" y="136685"/>
                  </a:moveTo>
                  <a:lnTo>
                    <a:pt x="6953" y="136685"/>
                  </a:lnTo>
                  <a:cubicBezTo>
                    <a:pt x="3095" y="136637"/>
                    <a:pt x="0" y="133494"/>
                    <a:pt x="0" y="129636"/>
                  </a:cubicBezTo>
                  <a:lnTo>
                    <a:pt x="952" y="6859"/>
                  </a:lnTo>
                  <a:cubicBezTo>
                    <a:pt x="1000" y="3020"/>
                    <a:pt x="4162" y="-47"/>
                    <a:pt x="8001" y="1"/>
                  </a:cubicBezTo>
                  <a:cubicBezTo>
                    <a:pt x="8001" y="1"/>
                    <a:pt x="8001" y="1"/>
                    <a:pt x="8001" y="1"/>
                  </a:cubicBezTo>
                  <a:lnTo>
                    <a:pt x="10573" y="1"/>
                  </a:lnTo>
                  <a:cubicBezTo>
                    <a:pt x="14430" y="48"/>
                    <a:pt x="17526" y="3192"/>
                    <a:pt x="17526" y="7050"/>
                  </a:cubicBezTo>
                  <a:lnTo>
                    <a:pt x="16478" y="129826"/>
                  </a:lnTo>
                  <a:cubicBezTo>
                    <a:pt x="16478" y="133617"/>
                    <a:pt x="13411" y="136685"/>
                    <a:pt x="9620" y="136685"/>
                  </a:cubicBezTo>
                  <a:cubicBezTo>
                    <a:pt x="9553" y="136685"/>
                    <a:pt x="9496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726774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62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687245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693246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430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10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479" y="129826"/>
                  </a:lnTo>
                  <a:cubicBezTo>
                    <a:pt x="16431" y="133665"/>
                    <a:pt x="13269" y="136732"/>
                    <a:pt x="9430" y="136685"/>
                  </a:cubicBezTo>
                  <a:cubicBezTo>
                    <a:pt x="9430" y="136685"/>
                    <a:pt x="9430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698199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81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659718" y="5827204"/>
              <a:ext cx="29527" cy="136778"/>
            </a:xfrm>
            <a:custGeom>
              <a:avLst/>
              <a:gdLst/>
              <a:ahLst/>
              <a:cxnLst/>
              <a:rect l="l" t="t" r="r" b="b"/>
              <a:pathLst>
                <a:path w="29527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962" y="5343"/>
                    <a:pt x="6392" y="0"/>
                    <a:pt x="13050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665528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621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01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384" y="129826"/>
                  </a:lnTo>
                  <a:cubicBezTo>
                    <a:pt x="16336" y="133665"/>
                    <a:pt x="13174" y="136732"/>
                    <a:pt x="9335" y="136685"/>
                  </a:cubicBezTo>
                  <a:cubicBezTo>
                    <a:pt x="9335" y="136685"/>
                    <a:pt x="9335" y="136685"/>
                    <a:pt x="9335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670672" y="5830919"/>
              <a:ext cx="7619" cy="129445"/>
            </a:xfrm>
            <a:custGeom>
              <a:avLst/>
              <a:gdLst/>
              <a:ahLst/>
              <a:cxnLst/>
              <a:rect l="l" t="t" r="r" b="b"/>
              <a:pathLst>
                <a:path w="7619" h="129445" extrusionOk="0">
                  <a:moveTo>
                    <a:pt x="3715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29" y="128111"/>
                    <a:pt x="5429" y="129388"/>
                    <a:pt x="3905" y="129445"/>
                  </a:cubicBezTo>
                  <a:cubicBezTo>
                    <a:pt x="3848" y="129445"/>
                    <a:pt x="3781" y="129445"/>
                    <a:pt x="3715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7930228" y="5498496"/>
              <a:ext cx="163449" cy="29527"/>
            </a:xfrm>
            <a:custGeom>
              <a:avLst/>
              <a:gdLst/>
              <a:ahLst/>
              <a:cxnLst/>
              <a:rect l="l" t="t" r="r" b="b"/>
              <a:pathLst>
                <a:path w="163449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01" y="24118"/>
                    <a:pt x="157762" y="29480"/>
                    <a:pt x="151066" y="29528"/>
                  </a:cubicBezTo>
                  <a:lnTo>
                    <a:pt x="11906" y="28575"/>
                  </a:lnTo>
                  <a:cubicBezTo>
                    <a:pt x="5334" y="28575"/>
                    <a:pt x="0" y="23251"/>
                    <a:pt x="0" y="16669"/>
                  </a:cubicBezTo>
                  <a:cubicBezTo>
                    <a:pt x="0" y="16602"/>
                    <a:pt x="0" y="16545"/>
                    <a:pt x="0" y="16479"/>
                  </a:cubicBezTo>
                  <a:lnTo>
                    <a:pt x="0" y="12002"/>
                  </a:lnTo>
                  <a:cubicBezTo>
                    <a:pt x="105" y="5306"/>
                    <a:pt x="5591" y="-57"/>
                    <a:pt x="12287" y="0"/>
                  </a:cubicBezTo>
                  <a:lnTo>
                    <a:pt x="151447" y="857"/>
                  </a:lnTo>
                  <a:cubicBezTo>
                    <a:pt x="158105" y="962"/>
                    <a:pt x="163449" y="6391"/>
                    <a:pt x="163449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7930133" y="5504497"/>
              <a:ext cx="163354" cy="17430"/>
            </a:xfrm>
            <a:custGeom>
              <a:avLst/>
              <a:gdLst/>
              <a:ahLst/>
              <a:cxnLst/>
              <a:rect l="l" t="t" r="r" b="b"/>
              <a:pathLst>
                <a:path w="163354" h="17430" extrusionOk="0">
                  <a:moveTo>
                    <a:pt x="163354" y="8001"/>
                  </a:moveTo>
                  <a:lnTo>
                    <a:pt x="163354" y="10477"/>
                  </a:lnTo>
                  <a:cubicBezTo>
                    <a:pt x="163354" y="14316"/>
                    <a:pt x="160239" y="17430"/>
                    <a:pt x="156401" y="17430"/>
                  </a:cubicBezTo>
                  <a:cubicBezTo>
                    <a:pt x="156372" y="17430"/>
                    <a:pt x="156334" y="17430"/>
                    <a:pt x="156305" y="17430"/>
                  </a:cubicBezTo>
                  <a:lnTo>
                    <a:pt x="6858" y="16573"/>
                  </a:lnTo>
                  <a:cubicBezTo>
                    <a:pt x="3038" y="16469"/>
                    <a:pt x="0" y="13345"/>
                    <a:pt x="0" y="9525"/>
                  </a:cubicBezTo>
                  <a:lnTo>
                    <a:pt x="0" y="6953"/>
                  </a:lnTo>
                  <a:cubicBezTo>
                    <a:pt x="105" y="3086"/>
                    <a:pt x="3267" y="0"/>
                    <a:pt x="7144" y="0"/>
                  </a:cubicBezTo>
                  <a:lnTo>
                    <a:pt x="156496" y="952"/>
                  </a:lnTo>
                  <a:cubicBezTo>
                    <a:pt x="160334" y="1000"/>
                    <a:pt x="163401" y="4162"/>
                    <a:pt x="163354" y="8001"/>
                  </a:cubicBezTo>
                  <a:cubicBezTo>
                    <a:pt x="163354" y="8001"/>
                    <a:pt x="163354" y="8001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7934705" y="5509450"/>
              <a:ext cx="154304" cy="7525"/>
            </a:xfrm>
            <a:custGeom>
              <a:avLst/>
              <a:gdLst/>
              <a:ahLst/>
              <a:cxnLst/>
              <a:rect l="l" t="t" r="r" b="b"/>
              <a:pathLst>
                <a:path w="154304" h="7525" extrusionOk="0">
                  <a:moveTo>
                    <a:pt x="154305" y="3810"/>
                  </a:moveTo>
                  <a:lnTo>
                    <a:pt x="154305" y="4763"/>
                  </a:lnTo>
                  <a:cubicBezTo>
                    <a:pt x="154257" y="6305"/>
                    <a:pt x="152990" y="7525"/>
                    <a:pt x="151447" y="7525"/>
                  </a:cubicBezTo>
                  <a:lnTo>
                    <a:pt x="2667" y="6572"/>
                  </a:lnTo>
                  <a:cubicBezTo>
                    <a:pt x="1191" y="6572"/>
                    <a:pt x="0" y="5382"/>
                    <a:pt x="0" y="3906"/>
                  </a:cubicBezTo>
                  <a:cubicBezTo>
                    <a:pt x="0" y="3877"/>
                    <a:pt x="0" y="3839"/>
                    <a:pt x="0" y="3810"/>
                  </a:cubicBezTo>
                  <a:lnTo>
                    <a:pt x="0" y="2763"/>
                  </a:lnTo>
                  <a:cubicBezTo>
                    <a:pt x="0" y="1238"/>
                    <a:pt x="1238" y="0"/>
                    <a:pt x="2762" y="0"/>
                  </a:cubicBezTo>
                  <a:lnTo>
                    <a:pt x="151543" y="953"/>
                  </a:lnTo>
                  <a:cubicBezTo>
                    <a:pt x="153086" y="1001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7930228" y="5526880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50" y="24108"/>
                    <a:pt x="157839" y="29480"/>
                    <a:pt x="151162" y="29528"/>
                  </a:cubicBezTo>
                  <a:lnTo>
                    <a:pt x="12002" y="28575"/>
                  </a:lnTo>
                  <a:cubicBezTo>
                    <a:pt x="5325" y="28528"/>
                    <a:pt x="-57" y="23061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57" y="5325"/>
                    <a:pt x="5515" y="-47"/>
                    <a:pt x="12192" y="0"/>
                  </a:cubicBezTo>
                  <a:cubicBezTo>
                    <a:pt x="12192" y="0"/>
                    <a:pt x="12192" y="0"/>
                    <a:pt x="12192" y="0"/>
                  </a:cubicBezTo>
                  <a:lnTo>
                    <a:pt x="151353" y="858"/>
                  </a:lnTo>
                  <a:cubicBezTo>
                    <a:pt x="158030" y="915"/>
                    <a:pt x="163402" y="6373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930228" y="5532977"/>
              <a:ext cx="163353" cy="17525"/>
            </a:xfrm>
            <a:custGeom>
              <a:avLst/>
              <a:gdLst/>
              <a:ahLst/>
              <a:cxnLst/>
              <a:rect l="l" t="t" r="r" b="b"/>
              <a:pathLst>
                <a:path w="163353" h="17525" extrusionOk="0">
                  <a:moveTo>
                    <a:pt x="163354" y="7905"/>
                  </a:moveTo>
                  <a:lnTo>
                    <a:pt x="163354" y="10573"/>
                  </a:lnTo>
                  <a:cubicBezTo>
                    <a:pt x="163306" y="14431"/>
                    <a:pt x="160163" y="17526"/>
                    <a:pt x="156305" y="17526"/>
                  </a:cubicBezTo>
                  <a:lnTo>
                    <a:pt x="6953" y="16478"/>
                  </a:lnTo>
                  <a:cubicBezTo>
                    <a:pt x="3115" y="16478"/>
                    <a:pt x="0" y="13364"/>
                    <a:pt x="0" y="9525"/>
                  </a:cubicBezTo>
                  <a:lnTo>
                    <a:pt x="0" y="6953"/>
                  </a:lnTo>
                  <a:cubicBezTo>
                    <a:pt x="48" y="3096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7934705" y="5537835"/>
              <a:ext cx="154304" cy="7619"/>
            </a:xfrm>
            <a:custGeom>
              <a:avLst/>
              <a:gdLst/>
              <a:ahLst/>
              <a:cxnLst/>
              <a:rect l="l" t="t" r="r" b="b"/>
              <a:pathLst>
                <a:path w="154304" h="7619" extrusionOk="0">
                  <a:moveTo>
                    <a:pt x="154305" y="3810"/>
                  </a:moveTo>
                  <a:lnTo>
                    <a:pt x="154305" y="4857"/>
                  </a:lnTo>
                  <a:cubicBezTo>
                    <a:pt x="154257" y="6401"/>
                    <a:pt x="152990" y="7620"/>
                    <a:pt x="151447" y="7620"/>
                  </a:cubicBezTo>
                  <a:lnTo>
                    <a:pt x="2762" y="6572"/>
                  </a:lnTo>
                  <a:cubicBezTo>
                    <a:pt x="1238" y="6572"/>
                    <a:pt x="0" y="5334"/>
                    <a:pt x="0" y="3810"/>
                  </a:cubicBezTo>
                  <a:lnTo>
                    <a:pt x="0" y="2762"/>
                  </a:lnTo>
                  <a:cubicBezTo>
                    <a:pt x="0" y="1238"/>
                    <a:pt x="1238" y="0"/>
                    <a:pt x="2762" y="0"/>
                  </a:cubicBezTo>
                  <a:cubicBezTo>
                    <a:pt x="2791" y="0"/>
                    <a:pt x="2829" y="0"/>
                    <a:pt x="2857" y="0"/>
                  </a:cubicBezTo>
                  <a:lnTo>
                    <a:pt x="151543" y="952"/>
                  </a:lnTo>
                  <a:cubicBezTo>
                    <a:pt x="153086" y="1000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7930228" y="5554598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2859"/>
                  </a:moveTo>
                  <a:lnTo>
                    <a:pt x="163354" y="17526"/>
                  </a:lnTo>
                  <a:cubicBezTo>
                    <a:pt x="163250" y="24184"/>
                    <a:pt x="157820" y="29528"/>
                    <a:pt x="151162" y="29528"/>
                  </a:cubicBezTo>
                  <a:lnTo>
                    <a:pt x="12002" y="28575"/>
                  </a:lnTo>
                  <a:cubicBezTo>
                    <a:pt x="5325" y="28518"/>
                    <a:pt x="-57" y="23060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105" y="5344"/>
                    <a:pt x="5534" y="0"/>
                    <a:pt x="12192" y="0"/>
                  </a:cubicBezTo>
                  <a:lnTo>
                    <a:pt x="151353" y="858"/>
                  </a:lnTo>
                  <a:cubicBezTo>
                    <a:pt x="158030" y="905"/>
                    <a:pt x="163402" y="6372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7930228" y="5560409"/>
              <a:ext cx="163353" cy="17430"/>
            </a:xfrm>
            <a:custGeom>
              <a:avLst/>
              <a:gdLst/>
              <a:ahLst/>
              <a:cxnLst/>
              <a:rect l="l" t="t" r="r" b="b"/>
              <a:pathLst>
                <a:path w="163353" h="17430" extrusionOk="0">
                  <a:moveTo>
                    <a:pt x="163354" y="8001"/>
                  </a:moveTo>
                  <a:lnTo>
                    <a:pt x="163354" y="10573"/>
                  </a:lnTo>
                  <a:cubicBezTo>
                    <a:pt x="163354" y="14364"/>
                    <a:pt x="160287" y="17430"/>
                    <a:pt x="156496" y="17430"/>
                  </a:cubicBezTo>
                  <a:cubicBezTo>
                    <a:pt x="156429" y="17430"/>
                    <a:pt x="156372" y="17430"/>
                    <a:pt x="156305" y="17430"/>
                  </a:cubicBezTo>
                  <a:lnTo>
                    <a:pt x="6953" y="16478"/>
                  </a:lnTo>
                  <a:cubicBezTo>
                    <a:pt x="3115" y="16478"/>
                    <a:pt x="0" y="13363"/>
                    <a:pt x="0" y="9525"/>
                  </a:cubicBezTo>
                  <a:lnTo>
                    <a:pt x="0" y="6953"/>
                  </a:lnTo>
                  <a:cubicBezTo>
                    <a:pt x="48" y="3095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7934705" y="5565457"/>
              <a:ext cx="154304" cy="7429"/>
            </a:xfrm>
            <a:custGeom>
              <a:avLst/>
              <a:gdLst/>
              <a:ahLst/>
              <a:cxnLst/>
              <a:rect l="l" t="t" r="r" b="b"/>
              <a:pathLst>
                <a:path w="154304" h="7429" extrusionOk="0">
                  <a:moveTo>
                    <a:pt x="154305" y="3715"/>
                  </a:moveTo>
                  <a:lnTo>
                    <a:pt x="154305" y="4667"/>
                  </a:lnTo>
                  <a:cubicBezTo>
                    <a:pt x="154305" y="6191"/>
                    <a:pt x="153067" y="7430"/>
                    <a:pt x="151543" y="7430"/>
                  </a:cubicBezTo>
                  <a:cubicBezTo>
                    <a:pt x="151514" y="7430"/>
                    <a:pt x="151476" y="7430"/>
                    <a:pt x="151447" y="7430"/>
                  </a:cubicBezTo>
                  <a:lnTo>
                    <a:pt x="2762" y="6668"/>
                  </a:lnTo>
                  <a:cubicBezTo>
                    <a:pt x="1219" y="6620"/>
                    <a:pt x="0" y="5353"/>
                    <a:pt x="0" y="3810"/>
                  </a:cubicBezTo>
                  <a:lnTo>
                    <a:pt x="0" y="2763"/>
                  </a:lnTo>
                  <a:cubicBezTo>
                    <a:pt x="48" y="1219"/>
                    <a:pt x="1314" y="0"/>
                    <a:pt x="2857" y="0"/>
                  </a:cubicBezTo>
                  <a:lnTo>
                    <a:pt x="151543" y="953"/>
                  </a:lnTo>
                  <a:cubicBezTo>
                    <a:pt x="153067" y="953"/>
                    <a:pt x="154305" y="2191"/>
                    <a:pt x="154305" y="3715"/>
                  </a:cubicBezTo>
                  <a:cubicBezTo>
                    <a:pt x="154305" y="3743"/>
                    <a:pt x="154305" y="3782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7916389" y="5779011"/>
              <a:ext cx="228656" cy="195766"/>
            </a:xfrm>
            <a:custGeom>
              <a:avLst/>
              <a:gdLst/>
              <a:ahLst/>
              <a:cxnLst/>
              <a:rect l="l" t="t" r="r" b="b"/>
              <a:pathLst>
                <a:path w="228656" h="195766" extrusionOk="0">
                  <a:moveTo>
                    <a:pt x="226057" y="188210"/>
                  </a:moveTo>
                  <a:lnTo>
                    <a:pt x="223104" y="191545"/>
                  </a:lnTo>
                  <a:cubicBezTo>
                    <a:pt x="218703" y="196564"/>
                    <a:pt x="211122" y="197192"/>
                    <a:pt x="205959" y="192973"/>
                  </a:cubicBezTo>
                  <a:lnTo>
                    <a:pt x="4315" y="24381"/>
                  </a:lnTo>
                  <a:cubicBezTo>
                    <a:pt x="-724" y="20237"/>
                    <a:pt x="-1458" y="12798"/>
                    <a:pt x="2686" y="7759"/>
                  </a:cubicBezTo>
                  <a:cubicBezTo>
                    <a:pt x="2753" y="7674"/>
                    <a:pt x="2819" y="7598"/>
                    <a:pt x="2886" y="7521"/>
                  </a:cubicBezTo>
                  <a:lnTo>
                    <a:pt x="5743" y="4187"/>
                  </a:lnTo>
                  <a:cubicBezTo>
                    <a:pt x="10096" y="-737"/>
                    <a:pt x="17535" y="-1413"/>
                    <a:pt x="22698" y="2664"/>
                  </a:cubicBezTo>
                  <a:lnTo>
                    <a:pt x="224342" y="171256"/>
                  </a:lnTo>
                  <a:cubicBezTo>
                    <a:pt x="229381" y="175400"/>
                    <a:pt x="230114" y="182839"/>
                    <a:pt x="225971" y="187877"/>
                  </a:cubicBezTo>
                  <a:cubicBezTo>
                    <a:pt x="225904" y="187963"/>
                    <a:pt x="225837" y="188039"/>
                    <a:pt x="225771" y="188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7918273" y="5781922"/>
              <a:ext cx="224602" cy="190379"/>
            </a:xfrm>
            <a:custGeom>
              <a:avLst/>
              <a:gdLst/>
              <a:ahLst/>
              <a:cxnLst/>
              <a:rect l="l" t="t" r="r" b="b"/>
              <a:pathLst>
                <a:path w="224602" h="190379" extrusionOk="0">
                  <a:moveTo>
                    <a:pt x="223506" y="186062"/>
                  </a:moveTo>
                  <a:lnTo>
                    <a:pt x="221886" y="187967"/>
                  </a:lnTo>
                  <a:cubicBezTo>
                    <a:pt x="219296" y="190863"/>
                    <a:pt x="214886" y="191196"/>
                    <a:pt x="211885" y="188729"/>
                  </a:cubicBezTo>
                  <a:lnTo>
                    <a:pt x="2335" y="13659"/>
                  </a:lnTo>
                  <a:cubicBezTo>
                    <a:pt x="-456" y="11211"/>
                    <a:pt x="-789" y="6992"/>
                    <a:pt x="1573" y="4134"/>
                  </a:cubicBezTo>
                  <a:lnTo>
                    <a:pt x="3192" y="2229"/>
                  </a:lnTo>
                  <a:cubicBezTo>
                    <a:pt x="5707" y="-419"/>
                    <a:pt x="9812" y="-752"/>
                    <a:pt x="12717" y="1467"/>
                  </a:cubicBezTo>
                  <a:lnTo>
                    <a:pt x="222267" y="176537"/>
                  </a:lnTo>
                  <a:cubicBezTo>
                    <a:pt x="225058" y="178985"/>
                    <a:pt x="225392" y="183204"/>
                    <a:pt x="223030" y="18606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7925992" y="5788487"/>
              <a:ext cx="210021" cy="176500"/>
            </a:xfrm>
            <a:custGeom>
              <a:avLst/>
              <a:gdLst/>
              <a:ahLst/>
              <a:cxnLst/>
              <a:rect l="l" t="t" r="r" b="b"/>
              <a:pathLst>
                <a:path w="210021" h="176500" extrusionOk="0">
                  <a:moveTo>
                    <a:pt x="209214" y="174924"/>
                  </a:moveTo>
                  <a:lnTo>
                    <a:pt x="208548" y="175686"/>
                  </a:lnTo>
                  <a:cubicBezTo>
                    <a:pt x="207433" y="176772"/>
                    <a:pt x="205662" y="176772"/>
                    <a:pt x="204547" y="175686"/>
                  </a:cubicBezTo>
                  <a:lnTo>
                    <a:pt x="807" y="5474"/>
                  </a:lnTo>
                  <a:cubicBezTo>
                    <a:pt x="-269" y="4398"/>
                    <a:pt x="-269" y="2645"/>
                    <a:pt x="807" y="1569"/>
                  </a:cubicBezTo>
                  <a:lnTo>
                    <a:pt x="1474" y="807"/>
                  </a:lnTo>
                  <a:cubicBezTo>
                    <a:pt x="2550" y="-269"/>
                    <a:pt x="4303" y="-269"/>
                    <a:pt x="5379" y="807"/>
                  </a:cubicBezTo>
                  <a:lnTo>
                    <a:pt x="209214" y="171114"/>
                  </a:lnTo>
                  <a:cubicBezTo>
                    <a:pt x="210291" y="172191"/>
                    <a:pt x="210291" y="173943"/>
                    <a:pt x="209214" y="17502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7898287" y="5800835"/>
              <a:ext cx="228915" cy="195797"/>
            </a:xfrm>
            <a:custGeom>
              <a:avLst/>
              <a:gdLst/>
              <a:ahLst/>
              <a:cxnLst/>
              <a:rect l="l" t="t" r="r" b="b"/>
              <a:pathLst>
                <a:path w="228915" h="195797" extrusionOk="0">
                  <a:moveTo>
                    <a:pt x="226061" y="188295"/>
                  </a:moveTo>
                  <a:lnTo>
                    <a:pt x="223109" y="191628"/>
                  </a:lnTo>
                  <a:cubicBezTo>
                    <a:pt x="218689" y="196619"/>
                    <a:pt x="211107" y="197210"/>
                    <a:pt x="205963" y="192962"/>
                  </a:cubicBezTo>
                  <a:lnTo>
                    <a:pt x="4224" y="24465"/>
                  </a:lnTo>
                  <a:cubicBezTo>
                    <a:pt x="-824" y="20169"/>
                    <a:pt x="-1434" y="12596"/>
                    <a:pt x="2862" y="7548"/>
                  </a:cubicBezTo>
                  <a:cubicBezTo>
                    <a:pt x="2871" y="7538"/>
                    <a:pt x="2881" y="7520"/>
                    <a:pt x="2890" y="7510"/>
                  </a:cubicBezTo>
                  <a:lnTo>
                    <a:pt x="5748" y="4176"/>
                  </a:lnTo>
                  <a:cubicBezTo>
                    <a:pt x="10206" y="-825"/>
                    <a:pt x="17816" y="-1415"/>
                    <a:pt x="22988" y="2843"/>
                  </a:cubicBezTo>
                  <a:lnTo>
                    <a:pt x="224632" y="171340"/>
                  </a:lnTo>
                  <a:cubicBezTo>
                    <a:pt x="229709" y="175607"/>
                    <a:pt x="230367" y="183170"/>
                    <a:pt x="226099" y="188247"/>
                  </a:cubicBezTo>
                  <a:cubicBezTo>
                    <a:pt x="226090" y="188266"/>
                    <a:pt x="226071" y="188276"/>
                    <a:pt x="226061" y="18829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7900612" y="5803699"/>
              <a:ext cx="224681" cy="190231"/>
            </a:xfrm>
            <a:custGeom>
              <a:avLst/>
              <a:gdLst/>
              <a:ahLst/>
              <a:cxnLst/>
              <a:rect l="l" t="t" r="r" b="b"/>
              <a:pathLst>
                <a:path w="224681" h="190231" extrusionOk="0">
                  <a:moveTo>
                    <a:pt x="223069" y="186097"/>
                  </a:moveTo>
                  <a:lnTo>
                    <a:pt x="221449" y="188002"/>
                  </a:lnTo>
                  <a:cubicBezTo>
                    <a:pt x="218935" y="190650"/>
                    <a:pt x="214830" y="190983"/>
                    <a:pt x="211924" y="188764"/>
                  </a:cubicBezTo>
                  <a:lnTo>
                    <a:pt x="2374" y="13695"/>
                  </a:lnTo>
                  <a:cubicBezTo>
                    <a:pt x="-464" y="11275"/>
                    <a:pt x="-807" y="7008"/>
                    <a:pt x="1612" y="4170"/>
                  </a:cubicBezTo>
                  <a:lnTo>
                    <a:pt x="3232" y="2264"/>
                  </a:lnTo>
                  <a:cubicBezTo>
                    <a:pt x="5727" y="-431"/>
                    <a:pt x="9871" y="-764"/>
                    <a:pt x="12757" y="1502"/>
                  </a:cubicBezTo>
                  <a:lnTo>
                    <a:pt x="222307" y="176572"/>
                  </a:lnTo>
                  <a:cubicBezTo>
                    <a:pt x="225145" y="178991"/>
                    <a:pt x="225488" y="183259"/>
                    <a:pt x="223069" y="18609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7907894" y="5810335"/>
              <a:ext cx="209735" cy="176524"/>
            </a:xfrm>
            <a:custGeom>
              <a:avLst/>
              <a:gdLst/>
              <a:ahLst/>
              <a:cxnLst/>
              <a:rect l="l" t="t" r="r" b="b"/>
              <a:pathLst>
                <a:path w="209735" h="176524" extrusionOk="0">
                  <a:moveTo>
                    <a:pt x="209214" y="174984"/>
                  </a:moveTo>
                  <a:lnTo>
                    <a:pt x="208548" y="175746"/>
                  </a:lnTo>
                  <a:cubicBezTo>
                    <a:pt x="207414" y="176784"/>
                    <a:pt x="205681" y="176784"/>
                    <a:pt x="204547" y="175746"/>
                  </a:cubicBezTo>
                  <a:lnTo>
                    <a:pt x="807" y="5439"/>
                  </a:lnTo>
                  <a:cubicBezTo>
                    <a:pt x="-269" y="4362"/>
                    <a:pt x="-269" y="2610"/>
                    <a:pt x="807" y="1533"/>
                  </a:cubicBezTo>
                  <a:lnTo>
                    <a:pt x="1474" y="772"/>
                  </a:lnTo>
                  <a:cubicBezTo>
                    <a:pt x="2569" y="-257"/>
                    <a:pt x="4284" y="-257"/>
                    <a:pt x="5379" y="772"/>
                  </a:cubicBezTo>
                  <a:lnTo>
                    <a:pt x="208929" y="171364"/>
                  </a:lnTo>
                  <a:cubicBezTo>
                    <a:pt x="210005" y="172440"/>
                    <a:pt x="210005" y="174193"/>
                    <a:pt x="208929" y="17526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7880761" y="5821945"/>
              <a:ext cx="228894" cy="195836"/>
            </a:xfrm>
            <a:custGeom>
              <a:avLst/>
              <a:gdLst/>
              <a:ahLst/>
              <a:cxnLst/>
              <a:rect l="l" t="t" r="r" b="b"/>
              <a:pathLst>
                <a:path w="228894" h="195836" extrusionOk="0">
                  <a:moveTo>
                    <a:pt x="225966" y="188330"/>
                  </a:moveTo>
                  <a:lnTo>
                    <a:pt x="223108" y="191568"/>
                  </a:lnTo>
                  <a:cubicBezTo>
                    <a:pt x="218698" y="196645"/>
                    <a:pt x="211050" y="197283"/>
                    <a:pt x="205868" y="192997"/>
                  </a:cubicBezTo>
                  <a:lnTo>
                    <a:pt x="4224" y="24499"/>
                  </a:lnTo>
                  <a:cubicBezTo>
                    <a:pt x="-824" y="20204"/>
                    <a:pt x="-1434" y="12632"/>
                    <a:pt x="2862" y="7583"/>
                  </a:cubicBezTo>
                  <a:cubicBezTo>
                    <a:pt x="2871" y="7574"/>
                    <a:pt x="2881" y="7555"/>
                    <a:pt x="2890" y="7545"/>
                  </a:cubicBezTo>
                  <a:lnTo>
                    <a:pt x="5748" y="4211"/>
                  </a:lnTo>
                  <a:cubicBezTo>
                    <a:pt x="10177" y="-837"/>
                    <a:pt x="17835" y="-1427"/>
                    <a:pt x="22988" y="2878"/>
                  </a:cubicBezTo>
                  <a:lnTo>
                    <a:pt x="224632" y="171375"/>
                  </a:lnTo>
                  <a:cubicBezTo>
                    <a:pt x="229671" y="175595"/>
                    <a:pt x="230338" y="183100"/>
                    <a:pt x="226118" y="188149"/>
                  </a:cubicBezTo>
                  <a:cubicBezTo>
                    <a:pt x="226071" y="188206"/>
                    <a:pt x="226023" y="188273"/>
                    <a:pt x="225966" y="18833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7882973" y="5824886"/>
              <a:ext cx="224624" cy="190287"/>
            </a:xfrm>
            <a:custGeom>
              <a:avLst/>
              <a:gdLst/>
              <a:ahLst/>
              <a:cxnLst/>
              <a:rect l="l" t="t" r="r" b="b"/>
              <a:pathLst>
                <a:path w="224624" h="190287" extrusionOk="0">
                  <a:moveTo>
                    <a:pt x="223182" y="186151"/>
                  </a:moveTo>
                  <a:lnTo>
                    <a:pt x="221467" y="188056"/>
                  </a:lnTo>
                  <a:cubicBezTo>
                    <a:pt x="218953" y="190713"/>
                    <a:pt x="214848" y="191037"/>
                    <a:pt x="211942" y="188817"/>
                  </a:cubicBezTo>
                  <a:lnTo>
                    <a:pt x="2392" y="13748"/>
                  </a:lnTo>
                  <a:cubicBezTo>
                    <a:pt x="-427" y="11329"/>
                    <a:pt x="-808" y="7109"/>
                    <a:pt x="1535" y="4223"/>
                  </a:cubicBezTo>
                  <a:lnTo>
                    <a:pt x="3250" y="2318"/>
                  </a:lnTo>
                  <a:cubicBezTo>
                    <a:pt x="5717" y="-406"/>
                    <a:pt x="9860" y="-778"/>
                    <a:pt x="12775" y="1461"/>
                  </a:cubicBezTo>
                  <a:lnTo>
                    <a:pt x="222325" y="176530"/>
                  </a:lnTo>
                  <a:cubicBezTo>
                    <a:pt x="225068" y="178997"/>
                    <a:pt x="225401" y="183179"/>
                    <a:pt x="223087" y="18605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7890654" y="5831819"/>
              <a:ext cx="210021" cy="176186"/>
            </a:xfrm>
            <a:custGeom>
              <a:avLst/>
              <a:gdLst/>
              <a:ahLst/>
              <a:cxnLst/>
              <a:rect l="l" t="t" r="r" b="b"/>
              <a:pathLst>
                <a:path w="210021" h="176186" extrusionOk="0">
                  <a:moveTo>
                    <a:pt x="208929" y="174645"/>
                  </a:moveTo>
                  <a:lnTo>
                    <a:pt x="208262" y="175407"/>
                  </a:lnTo>
                  <a:cubicBezTo>
                    <a:pt x="207128" y="176446"/>
                    <a:pt x="205395" y="176446"/>
                    <a:pt x="204261" y="175407"/>
                  </a:cubicBezTo>
                  <a:lnTo>
                    <a:pt x="807" y="5482"/>
                  </a:lnTo>
                  <a:cubicBezTo>
                    <a:pt x="-269" y="4405"/>
                    <a:pt x="-269" y="2653"/>
                    <a:pt x="807" y="1576"/>
                  </a:cubicBezTo>
                  <a:lnTo>
                    <a:pt x="1474" y="814"/>
                  </a:lnTo>
                  <a:cubicBezTo>
                    <a:pt x="2589" y="-271"/>
                    <a:pt x="4360" y="-271"/>
                    <a:pt x="5474" y="814"/>
                  </a:cubicBezTo>
                  <a:lnTo>
                    <a:pt x="209214" y="171026"/>
                  </a:lnTo>
                  <a:cubicBezTo>
                    <a:pt x="210291" y="172102"/>
                    <a:pt x="210291" y="173855"/>
                    <a:pt x="209214" y="17493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7869872" y="5771000"/>
              <a:ext cx="223381" cy="202186"/>
            </a:xfrm>
            <a:custGeom>
              <a:avLst/>
              <a:gdLst/>
              <a:ahLst/>
              <a:cxnLst/>
              <a:rect l="l" t="t" r="r" b="b"/>
              <a:pathLst>
                <a:path w="223381" h="202186" extrusionOk="0">
                  <a:moveTo>
                    <a:pt x="217614" y="4198"/>
                  </a:moveTo>
                  <a:lnTo>
                    <a:pt x="220472" y="7531"/>
                  </a:lnTo>
                  <a:cubicBezTo>
                    <a:pt x="224786" y="12637"/>
                    <a:pt x="224243" y="20247"/>
                    <a:pt x="219233" y="24676"/>
                  </a:cubicBezTo>
                  <a:lnTo>
                    <a:pt x="22732" y="199174"/>
                  </a:lnTo>
                  <a:cubicBezTo>
                    <a:pt x="17818" y="203546"/>
                    <a:pt x="10293" y="203108"/>
                    <a:pt x="5921" y="198193"/>
                  </a:cubicBezTo>
                  <a:cubicBezTo>
                    <a:pt x="5873" y="198146"/>
                    <a:pt x="5826" y="198089"/>
                    <a:pt x="5778" y="198031"/>
                  </a:cubicBezTo>
                  <a:lnTo>
                    <a:pt x="2921" y="194698"/>
                  </a:lnTo>
                  <a:cubicBezTo>
                    <a:pt x="-1413" y="189564"/>
                    <a:pt x="-861" y="181915"/>
                    <a:pt x="4159" y="177457"/>
                  </a:cubicBezTo>
                  <a:lnTo>
                    <a:pt x="200659" y="3055"/>
                  </a:lnTo>
                  <a:cubicBezTo>
                    <a:pt x="205498" y="-1327"/>
                    <a:pt x="212966" y="-946"/>
                    <a:pt x="217338" y="3883"/>
                  </a:cubicBezTo>
                  <a:cubicBezTo>
                    <a:pt x="217433" y="3988"/>
                    <a:pt x="217528" y="4093"/>
                    <a:pt x="217614" y="419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7872204" y="5773487"/>
              <a:ext cx="218982" cy="196359"/>
            </a:xfrm>
            <a:custGeom>
              <a:avLst/>
              <a:gdLst/>
              <a:ahLst/>
              <a:cxnLst/>
              <a:rect l="l" t="t" r="r" b="b"/>
              <a:pathLst>
                <a:path w="218982" h="196359" extrusionOk="0">
                  <a:moveTo>
                    <a:pt x="215854" y="2378"/>
                  </a:moveTo>
                  <a:lnTo>
                    <a:pt x="217473" y="4283"/>
                  </a:lnTo>
                  <a:cubicBezTo>
                    <a:pt x="219721" y="7159"/>
                    <a:pt x="219426" y="11274"/>
                    <a:pt x="216806" y="13808"/>
                  </a:cubicBezTo>
                  <a:lnTo>
                    <a:pt x="12685" y="194783"/>
                  </a:lnTo>
                  <a:cubicBezTo>
                    <a:pt x="9837" y="197116"/>
                    <a:pt x="5656" y="196830"/>
                    <a:pt x="3160" y="194116"/>
                  </a:cubicBezTo>
                  <a:lnTo>
                    <a:pt x="1541" y="192116"/>
                  </a:lnTo>
                  <a:cubicBezTo>
                    <a:pt x="-745" y="189248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7879069" y="5780867"/>
              <a:ext cx="204997" cy="182632"/>
            </a:xfrm>
            <a:custGeom>
              <a:avLst/>
              <a:gdLst/>
              <a:ahLst/>
              <a:cxnLst/>
              <a:rect l="l" t="t" r="r" b="b"/>
              <a:pathLst>
                <a:path w="204997" h="182632" extrusionOk="0">
                  <a:moveTo>
                    <a:pt x="203559" y="807"/>
                  </a:moveTo>
                  <a:lnTo>
                    <a:pt x="204226" y="1569"/>
                  </a:lnTo>
                  <a:cubicBezTo>
                    <a:pt x="205254" y="2665"/>
                    <a:pt x="205254" y="4379"/>
                    <a:pt x="204226" y="5474"/>
                  </a:cubicBezTo>
                  <a:lnTo>
                    <a:pt x="5344" y="181782"/>
                  </a:lnTo>
                  <a:cubicBezTo>
                    <a:pt x="4343" y="182858"/>
                    <a:pt x="2657" y="182925"/>
                    <a:pt x="1572" y="181915"/>
                  </a:cubicBezTo>
                  <a:cubicBezTo>
                    <a:pt x="1524" y="181877"/>
                    <a:pt x="1486" y="181830"/>
                    <a:pt x="1438" y="181782"/>
                  </a:cubicBezTo>
                  <a:lnTo>
                    <a:pt x="772" y="181020"/>
                  </a:lnTo>
                  <a:cubicBezTo>
                    <a:pt x="-257" y="179925"/>
                    <a:pt x="-257" y="178210"/>
                    <a:pt x="772" y="177115"/>
                  </a:cubicBezTo>
                  <a:lnTo>
                    <a:pt x="199654" y="807"/>
                  </a:lnTo>
                  <a:cubicBezTo>
                    <a:pt x="200730" y="-269"/>
                    <a:pt x="202482" y="-269"/>
                    <a:pt x="203559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7888827" y="5792040"/>
              <a:ext cx="223381" cy="202196"/>
            </a:xfrm>
            <a:custGeom>
              <a:avLst/>
              <a:gdLst/>
              <a:ahLst/>
              <a:cxnLst/>
              <a:rect l="l" t="t" r="r" b="b"/>
              <a:pathLst>
                <a:path w="223381" h="202196" extrusionOk="0">
                  <a:moveTo>
                    <a:pt x="217614" y="4303"/>
                  </a:moveTo>
                  <a:lnTo>
                    <a:pt x="220471" y="7637"/>
                  </a:lnTo>
                  <a:cubicBezTo>
                    <a:pt x="224786" y="12743"/>
                    <a:pt x="224243" y="20353"/>
                    <a:pt x="219233" y="24782"/>
                  </a:cubicBezTo>
                  <a:lnTo>
                    <a:pt x="22732" y="199185"/>
                  </a:lnTo>
                  <a:cubicBezTo>
                    <a:pt x="17818" y="203556"/>
                    <a:pt x="10293" y="203119"/>
                    <a:pt x="5921" y="198203"/>
                  </a:cubicBezTo>
                  <a:cubicBezTo>
                    <a:pt x="5873" y="198156"/>
                    <a:pt x="5826" y="198099"/>
                    <a:pt x="5778" y="198042"/>
                  </a:cubicBezTo>
                  <a:lnTo>
                    <a:pt x="2921" y="194708"/>
                  </a:lnTo>
                  <a:cubicBezTo>
                    <a:pt x="-1413" y="189574"/>
                    <a:pt x="-861" y="181925"/>
                    <a:pt x="4159" y="177467"/>
                  </a:cubicBezTo>
                  <a:lnTo>
                    <a:pt x="200660" y="2970"/>
                  </a:lnTo>
                  <a:cubicBezTo>
                    <a:pt x="205594" y="-1374"/>
                    <a:pt x="213118" y="-897"/>
                    <a:pt x="217461" y="4037"/>
                  </a:cubicBezTo>
                  <a:cubicBezTo>
                    <a:pt x="217519" y="4094"/>
                    <a:pt x="217566" y="4151"/>
                    <a:pt x="217614" y="420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7891159" y="5795108"/>
              <a:ext cx="219201" cy="196398"/>
            </a:xfrm>
            <a:custGeom>
              <a:avLst/>
              <a:gdLst/>
              <a:ahLst/>
              <a:cxnLst/>
              <a:rect l="l" t="t" r="r" b="b"/>
              <a:pathLst>
                <a:path w="219201" h="196398" extrusionOk="0">
                  <a:moveTo>
                    <a:pt x="215854" y="1902"/>
                  </a:moveTo>
                  <a:lnTo>
                    <a:pt x="217473" y="3807"/>
                  </a:lnTo>
                  <a:cubicBezTo>
                    <a:pt x="220016" y="6759"/>
                    <a:pt x="219721" y="11217"/>
                    <a:pt x="216806" y="13808"/>
                  </a:cubicBezTo>
                  <a:lnTo>
                    <a:pt x="12685" y="194783"/>
                  </a:lnTo>
                  <a:cubicBezTo>
                    <a:pt x="9847" y="197174"/>
                    <a:pt x="5637" y="196879"/>
                    <a:pt x="3160" y="194116"/>
                  </a:cubicBezTo>
                  <a:lnTo>
                    <a:pt x="1541" y="192116"/>
                  </a:lnTo>
                  <a:cubicBezTo>
                    <a:pt x="-745" y="189249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7898310" y="5802048"/>
              <a:ext cx="204718" cy="182692"/>
            </a:xfrm>
            <a:custGeom>
              <a:avLst/>
              <a:gdLst/>
              <a:ahLst/>
              <a:cxnLst/>
              <a:rect l="l" t="t" r="r" b="b"/>
              <a:pathLst>
                <a:path w="204718" h="182692" extrusionOk="0">
                  <a:moveTo>
                    <a:pt x="203273" y="771"/>
                  </a:moveTo>
                  <a:lnTo>
                    <a:pt x="203940" y="1533"/>
                  </a:lnTo>
                  <a:cubicBezTo>
                    <a:pt x="204978" y="2667"/>
                    <a:pt x="204978" y="4401"/>
                    <a:pt x="203940" y="5534"/>
                  </a:cubicBezTo>
                  <a:lnTo>
                    <a:pt x="5344" y="181842"/>
                  </a:lnTo>
                  <a:cubicBezTo>
                    <a:pt x="4343" y="182918"/>
                    <a:pt x="2648" y="182985"/>
                    <a:pt x="1572" y="181975"/>
                  </a:cubicBezTo>
                  <a:cubicBezTo>
                    <a:pt x="1524" y="181937"/>
                    <a:pt x="1486" y="181889"/>
                    <a:pt x="1438" y="181842"/>
                  </a:cubicBezTo>
                  <a:lnTo>
                    <a:pt x="772" y="181080"/>
                  </a:lnTo>
                  <a:cubicBezTo>
                    <a:pt x="-257" y="179984"/>
                    <a:pt x="-257" y="178270"/>
                    <a:pt x="772" y="177175"/>
                  </a:cubicBezTo>
                  <a:lnTo>
                    <a:pt x="199368" y="771"/>
                  </a:lnTo>
                  <a:cubicBezTo>
                    <a:pt x="200463" y="-257"/>
                    <a:pt x="202178" y="-257"/>
                    <a:pt x="203273" y="77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7906829" y="5812650"/>
              <a:ext cx="223733" cy="202215"/>
            </a:xfrm>
            <a:custGeom>
              <a:avLst/>
              <a:gdLst/>
              <a:ahLst/>
              <a:cxnLst/>
              <a:rect l="l" t="t" r="r" b="b"/>
              <a:pathLst>
                <a:path w="223733" h="202215" extrusionOk="0">
                  <a:moveTo>
                    <a:pt x="217995" y="4172"/>
                  </a:moveTo>
                  <a:lnTo>
                    <a:pt x="220852" y="7505"/>
                  </a:lnTo>
                  <a:cubicBezTo>
                    <a:pt x="225129" y="12658"/>
                    <a:pt x="224586" y="20260"/>
                    <a:pt x="219614" y="24745"/>
                  </a:cubicBezTo>
                  <a:lnTo>
                    <a:pt x="22733" y="199244"/>
                  </a:lnTo>
                  <a:cubicBezTo>
                    <a:pt x="17751" y="203606"/>
                    <a:pt x="10159" y="203111"/>
                    <a:pt x="5797" y="198120"/>
                  </a:cubicBezTo>
                  <a:cubicBezTo>
                    <a:pt x="5788" y="198120"/>
                    <a:pt x="5788" y="198110"/>
                    <a:pt x="5778" y="198101"/>
                  </a:cubicBezTo>
                  <a:lnTo>
                    <a:pt x="2921" y="194672"/>
                  </a:lnTo>
                  <a:cubicBezTo>
                    <a:pt x="-1413" y="189538"/>
                    <a:pt x="-861" y="181889"/>
                    <a:pt x="4159" y="177431"/>
                  </a:cubicBezTo>
                  <a:lnTo>
                    <a:pt x="200659" y="2933"/>
                  </a:lnTo>
                  <a:cubicBezTo>
                    <a:pt x="205670" y="-1410"/>
                    <a:pt x="213252" y="-867"/>
                    <a:pt x="217585" y="4143"/>
                  </a:cubicBezTo>
                  <a:cubicBezTo>
                    <a:pt x="217595" y="4153"/>
                    <a:pt x="217605" y="4162"/>
                    <a:pt x="217614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7909478" y="5815206"/>
              <a:ext cx="219014" cy="196303"/>
            </a:xfrm>
            <a:custGeom>
              <a:avLst/>
              <a:gdLst/>
              <a:ahLst/>
              <a:cxnLst/>
              <a:rect l="l" t="t" r="r" b="b"/>
              <a:pathLst>
                <a:path w="219014" h="196303" extrusionOk="0">
                  <a:moveTo>
                    <a:pt x="215917" y="2283"/>
                  </a:moveTo>
                  <a:lnTo>
                    <a:pt x="217537" y="4188"/>
                  </a:lnTo>
                  <a:cubicBezTo>
                    <a:pt x="219737" y="7083"/>
                    <a:pt x="219451" y="11160"/>
                    <a:pt x="216870" y="13713"/>
                  </a:cubicBezTo>
                  <a:lnTo>
                    <a:pt x="12654" y="194688"/>
                  </a:lnTo>
                  <a:cubicBezTo>
                    <a:pt x="9815" y="197078"/>
                    <a:pt x="5606" y="196783"/>
                    <a:pt x="3129" y="194021"/>
                  </a:cubicBezTo>
                  <a:lnTo>
                    <a:pt x="1510" y="192116"/>
                  </a:lnTo>
                  <a:cubicBezTo>
                    <a:pt x="-738" y="189239"/>
                    <a:pt x="-443" y="185124"/>
                    <a:pt x="2176" y="182591"/>
                  </a:cubicBezTo>
                  <a:lnTo>
                    <a:pt x="206297" y="1616"/>
                  </a:lnTo>
                  <a:cubicBezTo>
                    <a:pt x="209136" y="-775"/>
                    <a:pt x="213346" y="-480"/>
                    <a:pt x="215822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7916781" y="5822448"/>
              <a:ext cx="204718" cy="182727"/>
            </a:xfrm>
            <a:custGeom>
              <a:avLst/>
              <a:gdLst/>
              <a:ahLst/>
              <a:cxnLst/>
              <a:rect l="l" t="t" r="r" b="b"/>
              <a:pathLst>
                <a:path w="204718" h="182727" extrusionOk="0">
                  <a:moveTo>
                    <a:pt x="203280" y="946"/>
                  </a:moveTo>
                  <a:lnTo>
                    <a:pt x="203947" y="1708"/>
                  </a:lnTo>
                  <a:cubicBezTo>
                    <a:pt x="204976" y="2803"/>
                    <a:pt x="204976" y="4518"/>
                    <a:pt x="203947" y="5613"/>
                  </a:cubicBezTo>
                  <a:lnTo>
                    <a:pt x="5351" y="181921"/>
                  </a:lnTo>
                  <a:cubicBezTo>
                    <a:pt x="4274" y="182997"/>
                    <a:pt x="2522" y="182997"/>
                    <a:pt x="1445" y="181921"/>
                  </a:cubicBezTo>
                  <a:lnTo>
                    <a:pt x="779" y="181159"/>
                  </a:lnTo>
                  <a:cubicBezTo>
                    <a:pt x="-260" y="180026"/>
                    <a:pt x="-260" y="178292"/>
                    <a:pt x="779" y="177158"/>
                  </a:cubicBezTo>
                  <a:lnTo>
                    <a:pt x="199375" y="851"/>
                  </a:lnTo>
                  <a:cubicBezTo>
                    <a:pt x="200375" y="-226"/>
                    <a:pt x="202061" y="-292"/>
                    <a:pt x="203147" y="717"/>
                  </a:cubicBezTo>
                  <a:cubicBezTo>
                    <a:pt x="203194" y="755"/>
                    <a:pt x="203232" y="803"/>
                    <a:pt x="203280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7753730" y="1183290"/>
              <a:ext cx="40576" cy="40576"/>
            </a:xfrm>
            <a:custGeom>
              <a:avLst/>
              <a:gdLst/>
              <a:ahLst/>
              <a:cxnLst/>
              <a:rect l="l" t="t" r="r" b="b"/>
              <a:pathLst>
                <a:path w="40576" h="40576" extrusionOk="0">
                  <a:moveTo>
                    <a:pt x="20384" y="0"/>
                  </a:moveTo>
                  <a:cubicBezTo>
                    <a:pt x="9182" y="-52"/>
                    <a:pt x="57" y="8988"/>
                    <a:pt x="0" y="20193"/>
                  </a:cubicBezTo>
                  <a:cubicBezTo>
                    <a:pt x="-57" y="31397"/>
                    <a:pt x="8992" y="40523"/>
                    <a:pt x="20193" y="40577"/>
                  </a:cubicBezTo>
                  <a:cubicBezTo>
                    <a:pt x="31395" y="40629"/>
                    <a:pt x="40520" y="31588"/>
                    <a:pt x="40577" y="20384"/>
                  </a:cubicBezTo>
                  <a:cubicBezTo>
                    <a:pt x="40577" y="20351"/>
                    <a:pt x="40577" y="20320"/>
                    <a:pt x="40577" y="20288"/>
                  </a:cubicBezTo>
                  <a:cubicBezTo>
                    <a:pt x="40577" y="9120"/>
                    <a:pt x="31547" y="53"/>
                    <a:pt x="20384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7758969" y="1187481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193" y="0"/>
                  </a:moveTo>
                  <a:cubicBezTo>
                    <a:pt x="8144" y="0"/>
                    <a:pt x="0" y="8146"/>
                    <a:pt x="0" y="18193"/>
                  </a:cubicBezTo>
                  <a:cubicBezTo>
                    <a:pt x="0" y="28241"/>
                    <a:pt x="8144" y="36385"/>
                    <a:pt x="18193" y="36385"/>
                  </a:cubicBezTo>
                  <a:cubicBezTo>
                    <a:pt x="28242" y="36385"/>
                    <a:pt x="36386" y="28240"/>
                    <a:pt x="36386" y="18193"/>
                  </a:cubicBezTo>
                  <a:cubicBezTo>
                    <a:pt x="36386" y="18160"/>
                    <a:pt x="36386" y="18129"/>
                    <a:pt x="36386" y="18098"/>
                  </a:cubicBezTo>
                  <a:cubicBezTo>
                    <a:pt x="36338" y="8087"/>
                    <a:pt x="28204" y="0"/>
                    <a:pt x="18193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7769357" y="1194583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102531"/>
                  </a:moveTo>
                  <a:cubicBezTo>
                    <a:pt x="209001" y="105713"/>
                    <a:pt x="211153" y="113027"/>
                    <a:pt x="207972" y="118866"/>
                  </a:cubicBezTo>
                  <a:cubicBezTo>
                    <a:pt x="204791" y="124705"/>
                    <a:pt x="197476" y="126859"/>
                    <a:pt x="191637" y="123676"/>
                  </a:cubicBezTo>
                  <a:lnTo>
                    <a:pt x="6280" y="22616"/>
                  </a:lnTo>
                  <a:cubicBezTo>
                    <a:pt x="441" y="19434"/>
                    <a:pt x="-1711" y="12120"/>
                    <a:pt x="1470" y="6281"/>
                  </a:cubicBezTo>
                  <a:cubicBezTo>
                    <a:pt x="4652" y="442"/>
                    <a:pt x="11967" y="-1712"/>
                    <a:pt x="17805" y="1471"/>
                  </a:cubicBezTo>
                  <a:lnTo>
                    <a:pt x="203162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7919370" y="802576"/>
              <a:ext cx="174402" cy="269055"/>
            </a:xfrm>
            <a:custGeom>
              <a:avLst/>
              <a:gdLst/>
              <a:ahLst/>
              <a:cxnLst/>
              <a:rect l="l" t="t" r="r" b="b"/>
              <a:pathLst>
                <a:path w="174402" h="269055" extrusionOk="0">
                  <a:moveTo>
                    <a:pt x="0" y="0"/>
                  </a:moveTo>
                  <a:cubicBezTo>
                    <a:pt x="4096" y="64580"/>
                    <a:pt x="11144" y="191738"/>
                    <a:pt x="14002" y="255841"/>
                  </a:cubicBezTo>
                  <a:cubicBezTo>
                    <a:pt x="26289" y="228600"/>
                    <a:pt x="76676" y="205740"/>
                    <a:pt x="88106" y="207645"/>
                  </a:cubicBezTo>
                  <a:cubicBezTo>
                    <a:pt x="115824" y="212217"/>
                    <a:pt x="138303" y="271367"/>
                    <a:pt x="161544" y="268986"/>
                  </a:cubicBezTo>
                  <a:cubicBezTo>
                    <a:pt x="164116" y="205550"/>
                    <a:pt x="170593" y="76867"/>
                    <a:pt x="174403" y="13240"/>
                  </a:cubicBezTo>
                  <a:cubicBezTo>
                    <a:pt x="157258" y="43529"/>
                    <a:pt x="114395" y="60865"/>
                    <a:pt x="89630" y="67246"/>
                  </a:cubicBezTo>
                  <a:cubicBezTo>
                    <a:pt x="64865" y="73628"/>
                    <a:pt x="24479" y="1866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7633525" y="881062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125921" y="102870"/>
                  </a:moveTo>
                  <a:cubicBezTo>
                    <a:pt x="87249" y="102425"/>
                    <a:pt x="48701" y="102235"/>
                    <a:pt x="10287" y="102299"/>
                  </a:cubicBezTo>
                  <a:cubicBezTo>
                    <a:pt x="18526" y="73372"/>
                    <a:pt x="18259" y="42686"/>
                    <a:pt x="9525" y="13906"/>
                  </a:cubicBezTo>
                  <a:cubicBezTo>
                    <a:pt x="7382" y="8641"/>
                    <a:pt x="4134" y="3899"/>
                    <a:pt x="0" y="0"/>
                  </a:cubicBezTo>
                  <a:cubicBezTo>
                    <a:pt x="38100" y="0"/>
                    <a:pt x="76514" y="0"/>
                    <a:pt x="115252" y="0"/>
                  </a:cubicBezTo>
                  <a:cubicBezTo>
                    <a:pt x="112185" y="23824"/>
                    <a:pt x="111871" y="47921"/>
                    <a:pt x="114300" y="71819"/>
                  </a:cubicBezTo>
                  <a:cubicBezTo>
                    <a:pt x="115833" y="82974"/>
                    <a:pt x="119767" y="93666"/>
                    <a:pt x="12582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7877841" y="879252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126302"/>
                  </a:moveTo>
                  <a:cubicBezTo>
                    <a:pt x="167192" y="121920"/>
                    <a:pt x="84077" y="118745"/>
                    <a:pt x="1333" y="116777"/>
                  </a:cubicBezTo>
                  <a:cubicBezTo>
                    <a:pt x="11430" y="99060"/>
                    <a:pt x="29146" y="90868"/>
                    <a:pt x="46672" y="79534"/>
                  </a:cubicBezTo>
                  <a:cubicBezTo>
                    <a:pt x="72009" y="63056"/>
                    <a:pt x="49339" y="53435"/>
                    <a:pt x="30671" y="39529"/>
                  </a:cubicBezTo>
                  <a:cubicBezTo>
                    <a:pt x="22670" y="33623"/>
                    <a:pt x="5905" y="22384"/>
                    <a:pt x="0" y="9525"/>
                  </a:cubicBezTo>
                  <a:cubicBezTo>
                    <a:pt x="89659" y="7620"/>
                    <a:pt x="179575" y="4445"/>
                    <a:pt x="269748" y="0"/>
                  </a:cubicBezTo>
                  <a:cubicBezTo>
                    <a:pt x="266700" y="21336"/>
                    <a:pt x="234410" y="47625"/>
                    <a:pt x="218313" y="56007"/>
                  </a:cubicBezTo>
                  <a:cubicBezTo>
                    <a:pt x="212788" y="58769"/>
                    <a:pt x="196882" y="68294"/>
                    <a:pt x="202216" y="75819"/>
                  </a:cubicBezTo>
                  <a:cubicBezTo>
                    <a:pt x="209998" y="86558"/>
                    <a:pt x="218627" y="96656"/>
                    <a:pt x="228029" y="106013"/>
                  </a:cubicBezTo>
                  <a:cubicBezTo>
                    <a:pt x="236115" y="112335"/>
                    <a:pt x="243697" y="119278"/>
                    <a:pt x="250698" y="126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7711343" y="861440"/>
              <a:ext cx="29528" cy="136684"/>
            </a:xfrm>
            <a:custGeom>
              <a:avLst/>
              <a:gdLst/>
              <a:ahLst/>
              <a:cxnLst/>
              <a:rect l="l" t="t" r="r" b="b"/>
              <a:pathLst>
                <a:path w="29528" h="136684" extrusionOk="0">
                  <a:moveTo>
                    <a:pt x="16383" y="0"/>
                  </a:moveTo>
                  <a:lnTo>
                    <a:pt x="12002" y="0"/>
                  </a:lnTo>
                  <a:cubicBezTo>
                    <a:pt x="5325" y="53"/>
                    <a:pt x="-47" y="5511"/>
                    <a:pt x="0" y="12191"/>
                  </a:cubicBezTo>
                  <a:cubicBezTo>
                    <a:pt x="0" y="12191"/>
                    <a:pt x="0" y="12192"/>
                    <a:pt x="0" y="12192"/>
                  </a:cubicBezTo>
                  <a:lnTo>
                    <a:pt x="953" y="124683"/>
                  </a:lnTo>
                  <a:cubicBezTo>
                    <a:pt x="1001" y="131363"/>
                    <a:pt x="6468" y="136737"/>
                    <a:pt x="13145" y="136684"/>
                  </a:cubicBezTo>
                  <a:cubicBezTo>
                    <a:pt x="13145" y="136684"/>
                    <a:pt x="13145" y="136684"/>
                    <a:pt x="13145" y="136684"/>
                  </a:cubicBezTo>
                  <a:lnTo>
                    <a:pt x="17526" y="136684"/>
                  </a:lnTo>
                  <a:cubicBezTo>
                    <a:pt x="24222" y="136579"/>
                    <a:pt x="29585" y="131094"/>
                    <a:pt x="29528" y="124397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7717345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29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0" y="136727"/>
                    <a:pt x="17526" y="133586"/>
                    <a:pt x="17526" y="129731"/>
                  </a:cubicBezTo>
                  <a:lnTo>
                    <a:pt x="16573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7722297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7682959" y="861345"/>
              <a:ext cx="30004" cy="136779"/>
            </a:xfrm>
            <a:custGeom>
              <a:avLst/>
              <a:gdLst/>
              <a:ahLst/>
              <a:cxnLst/>
              <a:rect l="l" t="t" r="r" b="b"/>
              <a:pathLst>
                <a:path w="30004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5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01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8003" y="136779"/>
                  </a:lnTo>
                  <a:cubicBezTo>
                    <a:pt x="24699" y="136675"/>
                    <a:pt x="30061" y="131189"/>
                    <a:pt x="30004" y="124492"/>
                  </a:cubicBezTo>
                  <a:lnTo>
                    <a:pt x="29147" y="12002"/>
                  </a:lnTo>
                  <a:cubicBezTo>
                    <a:pt x="29042" y="5306"/>
                    <a:pt x="23556" y="-53"/>
                    <a:pt x="1686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7688960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30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1" y="136727"/>
                    <a:pt x="17526" y="133586"/>
                    <a:pt x="17526" y="129731"/>
                  </a:cubicBezTo>
                  <a:lnTo>
                    <a:pt x="16574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7693913" y="865251"/>
              <a:ext cx="7619" cy="129444"/>
            </a:xfrm>
            <a:custGeom>
              <a:avLst/>
              <a:gdLst/>
              <a:ahLst/>
              <a:cxnLst/>
              <a:rect l="l" t="t" r="r" b="b"/>
              <a:pathLst>
                <a:path w="7619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572" y="2762"/>
                  </a:lnTo>
                  <a:cubicBezTo>
                    <a:pt x="6572" y="1236"/>
                    <a:pt x="5334" y="0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7655432" y="861345"/>
              <a:ext cx="29528" cy="136779"/>
            </a:xfrm>
            <a:custGeom>
              <a:avLst/>
              <a:gdLst/>
              <a:ahLst/>
              <a:cxnLst/>
              <a:rect l="l" t="t" r="r" b="b"/>
              <a:pathLst>
                <a:path w="29528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4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10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7526" y="136779"/>
                  </a:lnTo>
                  <a:cubicBezTo>
                    <a:pt x="24222" y="136675"/>
                    <a:pt x="29585" y="131189"/>
                    <a:pt x="29528" y="124492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7661433" y="861441"/>
              <a:ext cx="17907" cy="136779"/>
            </a:xfrm>
            <a:custGeom>
              <a:avLst/>
              <a:gdLst/>
              <a:ahLst/>
              <a:cxnLst/>
              <a:rect l="l" t="t" r="r" b="b"/>
              <a:pathLst>
                <a:path w="17907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429" y="129826"/>
                  </a:lnTo>
                  <a:cubicBezTo>
                    <a:pt x="1429" y="133666"/>
                    <a:pt x="4543" y="136779"/>
                    <a:pt x="8382" y="136780"/>
                  </a:cubicBezTo>
                  <a:cubicBezTo>
                    <a:pt x="8411" y="136780"/>
                    <a:pt x="8449" y="136779"/>
                    <a:pt x="8477" y="136779"/>
                  </a:cubicBezTo>
                  <a:lnTo>
                    <a:pt x="10954" y="136779"/>
                  </a:lnTo>
                  <a:cubicBezTo>
                    <a:pt x="14811" y="136727"/>
                    <a:pt x="17907" y="133586"/>
                    <a:pt x="17907" y="129731"/>
                  </a:cubicBezTo>
                  <a:lnTo>
                    <a:pt x="16954" y="6953"/>
                  </a:lnTo>
                  <a:cubicBezTo>
                    <a:pt x="16907" y="3098"/>
                    <a:pt x="13764" y="0"/>
                    <a:pt x="990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7666386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7914431" y="860467"/>
              <a:ext cx="229001" cy="195827"/>
            </a:xfrm>
            <a:custGeom>
              <a:avLst/>
              <a:gdLst/>
              <a:ahLst/>
              <a:cxnLst/>
              <a:rect l="l" t="t" r="r" b="b"/>
              <a:pathLst>
                <a:path w="229001" h="195827" extrusionOk="0">
                  <a:moveTo>
                    <a:pt x="226014" y="7546"/>
                  </a:moveTo>
                  <a:lnTo>
                    <a:pt x="223156" y="4212"/>
                  </a:lnTo>
                  <a:cubicBezTo>
                    <a:pt x="218727" y="-836"/>
                    <a:pt x="211069" y="-1428"/>
                    <a:pt x="205916" y="2878"/>
                  </a:cubicBezTo>
                  <a:lnTo>
                    <a:pt x="4272" y="171376"/>
                  </a:lnTo>
                  <a:cubicBezTo>
                    <a:pt x="-776" y="175591"/>
                    <a:pt x="-1443" y="183100"/>
                    <a:pt x="2767" y="188146"/>
                  </a:cubicBezTo>
                  <a:cubicBezTo>
                    <a:pt x="2796" y="188176"/>
                    <a:pt x="2815" y="188205"/>
                    <a:pt x="2843" y="188235"/>
                  </a:cubicBezTo>
                  <a:lnTo>
                    <a:pt x="5796" y="191569"/>
                  </a:lnTo>
                  <a:cubicBezTo>
                    <a:pt x="10168" y="196634"/>
                    <a:pt x="17788" y="197269"/>
                    <a:pt x="22941" y="192997"/>
                  </a:cubicBezTo>
                  <a:lnTo>
                    <a:pt x="224681" y="24500"/>
                  </a:lnTo>
                  <a:cubicBezTo>
                    <a:pt x="229748" y="20310"/>
                    <a:pt x="230462" y="12805"/>
                    <a:pt x="226271" y="7737"/>
                  </a:cubicBezTo>
                  <a:cubicBezTo>
                    <a:pt x="226214" y="7673"/>
                    <a:pt x="226166" y="7609"/>
                    <a:pt x="226109" y="75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7916749" y="863121"/>
              <a:ext cx="224641" cy="190192"/>
            </a:xfrm>
            <a:custGeom>
              <a:avLst/>
              <a:gdLst/>
              <a:ahLst/>
              <a:cxnLst/>
              <a:rect l="l" t="t" r="r" b="b"/>
              <a:pathLst>
                <a:path w="224641" h="190192" extrusionOk="0">
                  <a:moveTo>
                    <a:pt x="223030" y="4225"/>
                  </a:moveTo>
                  <a:lnTo>
                    <a:pt x="221410" y="2320"/>
                  </a:lnTo>
                  <a:cubicBezTo>
                    <a:pt x="218943" y="-406"/>
                    <a:pt x="214800" y="-779"/>
                    <a:pt x="211885" y="1462"/>
                  </a:cubicBezTo>
                  <a:lnTo>
                    <a:pt x="2335" y="176532"/>
                  </a:lnTo>
                  <a:cubicBezTo>
                    <a:pt x="-456" y="178978"/>
                    <a:pt x="-789" y="183198"/>
                    <a:pt x="1573" y="186057"/>
                  </a:cubicBezTo>
                  <a:lnTo>
                    <a:pt x="3192" y="187962"/>
                  </a:lnTo>
                  <a:cubicBezTo>
                    <a:pt x="5707" y="190615"/>
                    <a:pt x="9812" y="190943"/>
                    <a:pt x="12717" y="188724"/>
                  </a:cubicBezTo>
                  <a:lnTo>
                    <a:pt x="222267" y="13654"/>
                  </a:lnTo>
                  <a:cubicBezTo>
                    <a:pt x="225106" y="11233"/>
                    <a:pt x="225449" y="6971"/>
                    <a:pt x="223030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7923992" y="870252"/>
              <a:ext cx="210021" cy="176277"/>
            </a:xfrm>
            <a:custGeom>
              <a:avLst/>
              <a:gdLst/>
              <a:ahLst/>
              <a:cxnLst/>
              <a:rect l="l" t="t" r="r" b="b"/>
              <a:pathLst>
                <a:path w="210021" h="176277" extrusionOk="0">
                  <a:moveTo>
                    <a:pt x="209214" y="1571"/>
                  </a:moveTo>
                  <a:lnTo>
                    <a:pt x="208548" y="809"/>
                  </a:lnTo>
                  <a:cubicBezTo>
                    <a:pt x="207471" y="-270"/>
                    <a:pt x="205719" y="-270"/>
                    <a:pt x="204642" y="809"/>
                  </a:cubicBezTo>
                  <a:lnTo>
                    <a:pt x="807" y="170830"/>
                  </a:lnTo>
                  <a:cubicBezTo>
                    <a:pt x="-269" y="171908"/>
                    <a:pt x="-269" y="173657"/>
                    <a:pt x="807" y="174735"/>
                  </a:cubicBezTo>
                  <a:lnTo>
                    <a:pt x="1474" y="175497"/>
                  </a:lnTo>
                  <a:cubicBezTo>
                    <a:pt x="2607" y="176538"/>
                    <a:pt x="4341" y="176538"/>
                    <a:pt x="5474" y="175497"/>
                  </a:cubicBezTo>
                  <a:lnTo>
                    <a:pt x="209214" y="5190"/>
                  </a:lnTo>
                  <a:cubicBezTo>
                    <a:pt x="210291" y="4112"/>
                    <a:pt x="210291" y="2363"/>
                    <a:pt x="209214" y="12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7896704" y="838608"/>
              <a:ext cx="228878" cy="195532"/>
            </a:xfrm>
            <a:custGeom>
              <a:avLst/>
              <a:gdLst/>
              <a:ahLst/>
              <a:cxnLst/>
              <a:rect l="l" t="t" r="r" b="b"/>
              <a:pathLst>
                <a:path w="228878" h="195532" extrusionOk="0">
                  <a:moveTo>
                    <a:pt x="225643" y="7497"/>
                  </a:moveTo>
                  <a:lnTo>
                    <a:pt x="222691" y="4259"/>
                  </a:lnTo>
                  <a:cubicBezTo>
                    <a:pt x="218319" y="-807"/>
                    <a:pt x="210699" y="-1442"/>
                    <a:pt x="205546" y="2830"/>
                  </a:cubicBezTo>
                  <a:lnTo>
                    <a:pt x="4283" y="171041"/>
                  </a:lnTo>
                  <a:cubicBezTo>
                    <a:pt x="-794" y="175306"/>
                    <a:pt x="-1451" y="182876"/>
                    <a:pt x="2816" y="187950"/>
                  </a:cubicBezTo>
                  <a:cubicBezTo>
                    <a:pt x="2825" y="187965"/>
                    <a:pt x="2844" y="187981"/>
                    <a:pt x="2854" y="187996"/>
                  </a:cubicBezTo>
                  <a:lnTo>
                    <a:pt x="5807" y="191330"/>
                  </a:lnTo>
                  <a:cubicBezTo>
                    <a:pt x="10207" y="196365"/>
                    <a:pt x="17827" y="196958"/>
                    <a:pt x="22951" y="192663"/>
                  </a:cubicBezTo>
                  <a:lnTo>
                    <a:pt x="224596" y="24166"/>
                  </a:lnTo>
                  <a:cubicBezTo>
                    <a:pt x="229673" y="19901"/>
                    <a:pt x="230330" y="12331"/>
                    <a:pt x="226063" y="7257"/>
                  </a:cubicBezTo>
                  <a:cubicBezTo>
                    <a:pt x="226053" y="7242"/>
                    <a:pt x="226034" y="7227"/>
                    <a:pt x="226025" y="721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7898612" y="841303"/>
              <a:ext cx="224641" cy="190287"/>
            </a:xfrm>
            <a:custGeom>
              <a:avLst/>
              <a:gdLst/>
              <a:ahLst/>
              <a:cxnLst/>
              <a:rect l="l" t="t" r="r" b="b"/>
              <a:pathLst>
                <a:path w="224641" h="190287" extrusionOk="0">
                  <a:moveTo>
                    <a:pt x="223069" y="4136"/>
                  </a:moveTo>
                  <a:lnTo>
                    <a:pt x="221449" y="2231"/>
                  </a:lnTo>
                  <a:cubicBezTo>
                    <a:pt x="218935" y="-422"/>
                    <a:pt x="214830" y="-750"/>
                    <a:pt x="211924" y="1469"/>
                  </a:cubicBezTo>
                  <a:lnTo>
                    <a:pt x="2374" y="176538"/>
                  </a:lnTo>
                  <a:cubicBezTo>
                    <a:pt x="-464" y="178960"/>
                    <a:pt x="-807" y="183221"/>
                    <a:pt x="1613" y="186063"/>
                  </a:cubicBezTo>
                  <a:lnTo>
                    <a:pt x="3232" y="187968"/>
                  </a:lnTo>
                  <a:cubicBezTo>
                    <a:pt x="5699" y="190693"/>
                    <a:pt x="9842" y="191067"/>
                    <a:pt x="12757" y="188826"/>
                  </a:cubicBezTo>
                  <a:lnTo>
                    <a:pt x="222307" y="13756"/>
                  </a:lnTo>
                  <a:cubicBezTo>
                    <a:pt x="225097" y="11310"/>
                    <a:pt x="225431" y="7090"/>
                    <a:pt x="223069" y="423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7905894" y="848372"/>
              <a:ext cx="210012" cy="176285"/>
            </a:xfrm>
            <a:custGeom>
              <a:avLst/>
              <a:gdLst/>
              <a:ahLst/>
              <a:cxnLst/>
              <a:rect l="l" t="t" r="r" b="b"/>
              <a:pathLst>
                <a:path w="210012" h="176285" extrusionOk="0">
                  <a:moveTo>
                    <a:pt x="209214" y="1638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88" y="176558"/>
                    <a:pt x="4360" y="176558"/>
                    <a:pt x="5474" y="175469"/>
                  </a:cubicBezTo>
                  <a:lnTo>
                    <a:pt x="209214" y="5162"/>
                  </a:lnTo>
                  <a:cubicBezTo>
                    <a:pt x="210262" y="4132"/>
                    <a:pt x="210281" y="2443"/>
                    <a:pt x="209252" y="1390"/>
                  </a:cubicBezTo>
                  <a:cubicBezTo>
                    <a:pt x="209243" y="1378"/>
                    <a:pt x="209224" y="1365"/>
                    <a:pt x="209214" y="13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878729" y="817396"/>
              <a:ext cx="228960" cy="195853"/>
            </a:xfrm>
            <a:custGeom>
              <a:avLst/>
              <a:gdLst/>
              <a:ahLst/>
              <a:cxnLst/>
              <a:rect l="l" t="t" r="r" b="b"/>
              <a:pathLst>
                <a:path w="228960" h="195853" extrusionOk="0">
                  <a:moveTo>
                    <a:pt x="225997" y="7564"/>
                  </a:moveTo>
                  <a:lnTo>
                    <a:pt x="223139" y="4230"/>
                  </a:lnTo>
                  <a:cubicBezTo>
                    <a:pt x="218710" y="-799"/>
                    <a:pt x="211100" y="-1430"/>
                    <a:pt x="205899" y="2801"/>
                  </a:cubicBezTo>
                  <a:lnTo>
                    <a:pt x="4255" y="171394"/>
                  </a:lnTo>
                  <a:cubicBezTo>
                    <a:pt x="-755" y="175566"/>
                    <a:pt x="-1441" y="183012"/>
                    <a:pt x="2731" y="188027"/>
                  </a:cubicBezTo>
                  <a:cubicBezTo>
                    <a:pt x="2788" y="188103"/>
                    <a:pt x="2855" y="188179"/>
                    <a:pt x="2922" y="188253"/>
                  </a:cubicBezTo>
                  <a:lnTo>
                    <a:pt x="5779" y="191587"/>
                  </a:lnTo>
                  <a:cubicBezTo>
                    <a:pt x="10189" y="196663"/>
                    <a:pt x="17838" y="197298"/>
                    <a:pt x="23019" y="193015"/>
                  </a:cubicBezTo>
                  <a:lnTo>
                    <a:pt x="224664" y="24423"/>
                  </a:lnTo>
                  <a:cubicBezTo>
                    <a:pt x="229674" y="20326"/>
                    <a:pt x="230407" y="12945"/>
                    <a:pt x="226311" y="7937"/>
                  </a:cubicBezTo>
                  <a:cubicBezTo>
                    <a:pt x="226216" y="7810"/>
                    <a:pt x="226102" y="7685"/>
                    <a:pt x="225997" y="756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7880631" y="819878"/>
              <a:ext cx="224620" cy="190383"/>
            </a:xfrm>
            <a:custGeom>
              <a:avLst/>
              <a:gdLst/>
              <a:ahLst/>
              <a:cxnLst/>
              <a:rect l="l" t="t" r="r" b="b"/>
              <a:pathLst>
                <a:path w="224620" h="190383" extrusionOk="0">
                  <a:moveTo>
                    <a:pt x="223524" y="4415"/>
                  </a:moveTo>
                  <a:lnTo>
                    <a:pt x="221905" y="2415"/>
                  </a:lnTo>
                  <a:cubicBezTo>
                    <a:pt x="219314" y="-482"/>
                    <a:pt x="214904" y="-818"/>
                    <a:pt x="211903" y="1653"/>
                  </a:cubicBezTo>
                  <a:lnTo>
                    <a:pt x="2353" y="176722"/>
                  </a:lnTo>
                  <a:cubicBezTo>
                    <a:pt x="-419" y="179165"/>
                    <a:pt x="-790" y="183349"/>
                    <a:pt x="1496" y="186247"/>
                  </a:cubicBezTo>
                  <a:lnTo>
                    <a:pt x="3211" y="188152"/>
                  </a:lnTo>
                  <a:cubicBezTo>
                    <a:pt x="5725" y="190805"/>
                    <a:pt x="9830" y="191134"/>
                    <a:pt x="12736" y="188914"/>
                  </a:cubicBezTo>
                  <a:lnTo>
                    <a:pt x="222286" y="13845"/>
                  </a:lnTo>
                  <a:cubicBezTo>
                    <a:pt x="225076" y="11399"/>
                    <a:pt x="225410" y="7178"/>
                    <a:pt x="223047" y="432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7888368" y="827132"/>
              <a:ext cx="209985" cy="176277"/>
            </a:xfrm>
            <a:custGeom>
              <a:avLst/>
              <a:gdLst/>
              <a:ahLst/>
              <a:cxnLst/>
              <a:rect l="l" t="t" r="r" b="b"/>
              <a:pathLst>
                <a:path w="209985" h="176277" extrusionOk="0">
                  <a:moveTo>
                    <a:pt x="209214" y="1543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50" y="176548"/>
                    <a:pt x="4303" y="176548"/>
                    <a:pt x="5379" y="175469"/>
                  </a:cubicBezTo>
                  <a:lnTo>
                    <a:pt x="209214" y="5162"/>
                  </a:lnTo>
                  <a:cubicBezTo>
                    <a:pt x="210243" y="4064"/>
                    <a:pt x="210243" y="2355"/>
                    <a:pt x="209214" y="12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7868090" y="862013"/>
              <a:ext cx="223177" cy="202234"/>
            </a:xfrm>
            <a:custGeom>
              <a:avLst/>
              <a:gdLst/>
              <a:ahLst/>
              <a:cxnLst/>
              <a:rect l="l" t="t" r="r" b="b"/>
              <a:pathLst>
                <a:path w="223177" h="202234" extrusionOk="0">
                  <a:moveTo>
                    <a:pt x="217396" y="198119"/>
                  </a:moveTo>
                  <a:lnTo>
                    <a:pt x="220253" y="194785"/>
                  </a:lnTo>
                  <a:cubicBezTo>
                    <a:pt x="224559" y="189661"/>
                    <a:pt x="224054" y="182056"/>
                    <a:pt x="219110" y="177545"/>
                  </a:cubicBezTo>
                  <a:lnTo>
                    <a:pt x="22514" y="3047"/>
                  </a:lnTo>
                  <a:cubicBezTo>
                    <a:pt x="17723" y="-1305"/>
                    <a:pt x="10313" y="-953"/>
                    <a:pt x="5960" y="3835"/>
                  </a:cubicBezTo>
                  <a:cubicBezTo>
                    <a:pt x="5855" y="3951"/>
                    <a:pt x="5760" y="4070"/>
                    <a:pt x="5655" y="4190"/>
                  </a:cubicBezTo>
                  <a:lnTo>
                    <a:pt x="2798" y="7523"/>
                  </a:lnTo>
                  <a:cubicBezTo>
                    <a:pt x="-1460" y="12730"/>
                    <a:pt x="-784" y="20385"/>
                    <a:pt x="4322" y="24764"/>
                  </a:cubicBezTo>
                  <a:lnTo>
                    <a:pt x="200822" y="199262"/>
                  </a:lnTo>
                  <a:cubicBezTo>
                    <a:pt x="205813" y="203629"/>
                    <a:pt x="213395" y="203127"/>
                    <a:pt x="217758" y="198140"/>
                  </a:cubicBezTo>
                  <a:cubicBezTo>
                    <a:pt x="217767" y="198133"/>
                    <a:pt x="217767" y="198126"/>
                    <a:pt x="217777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7870235" y="865423"/>
              <a:ext cx="219039" cy="196361"/>
            </a:xfrm>
            <a:custGeom>
              <a:avLst/>
              <a:gdLst/>
              <a:ahLst/>
              <a:cxnLst/>
              <a:rect l="l" t="t" r="r" b="b"/>
              <a:pathLst>
                <a:path w="219039" h="196361" extrusionOk="0">
                  <a:moveTo>
                    <a:pt x="215822" y="193947"/>
                  </a:moveTo>
                  <a:lnTo>
                    <a:pt x="217537" y="192042"/>
                  </a:lnTo>
                  <a:cubicBezTo>
                    <a:pt x="219804" y="189153"/>
                    <a:pt x="219470" y="185009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7877062" y="871681"/>
              <a:ext cx="205047" cy="182650"/>
            </a:xfrm>
            <a:custGeom>
              <a:avLst/>
              <a:gdLst/>
              <a:ahLst/>
              <a:cxnLst/>
              <a:rect l="l" t="t" r="r" b="b"/>
              <a:pathLst>
                <a:path w="205047" h="182650" extrusionOk="0">
                  <a:moveTo>
                    <a:pt x="203566" y="181879"/>
                  </a:moveTo>
                  <a:lnTo>
                    <a:pt x="204233" y="181117"/>
                  </a:lnTo>
                  <a:cubicBezTo>
                    <a:pt x="205319" y="180005"/>
                    <a:pt x="205319" y="178228"/>
                    <a:pt x="204233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6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7886866" y="840868"/>
              <a:ext cx="223352" cy="202234"/>
            </a:xfrm>
            <a:custGeom>
              <a:avLst/>
              <a:gdLst/>
              <a:ahLst/>
              <a:cxnLst/>
              <a:rect l="l" t="t" r="r" b="b"/>
              <a:pathLst>
                <a:path w="223352" h="202234" extrusionOk="0">
                  <a:moveTo>
                    <a:pt x="217575" y="198119"/>
                  </a:moveTo>
                  <a:lnTo>
                    <a:pt x="220432" y="194785"/>
                  </a:lnTo>
                  <a:cubicBezTo>
                    <a:pt x="224766" y="189653"/>
                    <a:pt x="224214" y="182005"/>
                    <a:pt x="219194" y="177545"/>
                  </a:cubicBezTo>
                  <a:lnTo>
                    <a:pt x="22693" y="3047"/>
                  </a:lnTo>
                  <a:cubicBezTo>
                    <a:pt x="17902" y="-1305"/>
                    <a:pt x="10492" y="-953"/>
                    <a:pt x="6139" y="3835"/>
                  </a:cubicBezTo>
                  <a:cubicBezTo>
                    <a:pt x="6034" y="3951"/>
                    <a:pt x="5939" y="4070"/>
                    <a:pt x="5834" y="4190"/>
                  </a:cubicBezTo>
                  <a:lnTo>
                    <a:pt x="2881" y="7523"/>
                  </a:lnTo>
                  <a:cubicBezTo>
                    <a:pt x="-1395" y="12672"/>
                    <a:pt x="-852" y="20279"/>
                    <a:pt x="4120" y="24764"/>
                  </a:cubicBezTo>
                  <a:lnTo>
                    <a:pt x="200620" y="199262"/>
                  </a:lnTo>
                  <a:cubicBezTo>
                    <a:pt x="205602" y="203629"/>
                    <a:pt x="213193" y="203127"/>
                    <a:pt x="217556" y="198140"/>
                  </a:cubicBezTo>
                  <a:cubicBezTo>
                    <a:pt x="217565" y="198133"/>
                    <a:pt x="217565" y="198126"/>
                    <a:pt x="217575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7889190" y="844277"/>
              <a:ext cx="219017" cy="196361"/>
            </a:xfrm>
            <a:custGeom>
              <a:avLst/>
              <a:gdLst/>
              <a:ahLst/>
              <a:cxnLst/>
              <a:rect l="l" t="t" r="r" b="b"/>
              <a:pathLst>
                <a:path w="219017" h="196361" extrusionOk="0">
                  <a:moveTo>
                    <a:pt x="215822" y="193947"/>
                  </a:moveTo>
                  <a:lnTo>
                    <a:pt x="217441" y="192042"/>
                  </a:lnTo>
                  <a:cubicBezTo>
                    <a:pt x="219775" y="189193"/>
                    <a:pt x="219489" y="185014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895636" y="850535"/>
              <a:ext cx="205428" cy="182650"/>
            </a:xfrm>
            <a:custGeom>
              <a:avLst/>
              <a:gdLst/>
              <a:ahLst/>
              <a:cxnLst/>
              <a:rect l="l" t="t" r="r" b="b"/>
              <a:pathLst>
                <a:path w="205428" h="182650" extrusionOk="0">
                  <a:moveTo>
                    <a:pt x="203947" y="181879"/>
                  </a:moveTo>
                  <a:lnTo>
                    <a:pt x="204614" y="181117"/>
                  </a:lnTo>
                  <a:cubicBezTo>
                    <a:pt x="205699" y="180005"/>
                    <a:pt x="205699" y="178228"/>
                    <a:pt x="204614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5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905210" y="820423"/>
              <a:ext cx="223392" cy="202201"/>
            </a:xfrm>
            <a:custGeom>
              <a:avLst/>
              <a:gdLst/>
              <a:ahLst/>
              <a:cxnLst/>
              <a:rect l="l" t="t" r="r" b="b"/>
              <a:pathLst>
                <a:path w="223392" h="202201" extrusionOk="0">
                  <a:moveTo>
                    <a:pt x="217614" y="198085"/>
                  </a:moveTo>
                  <a:lnTo>
                    <a:pt x="220471" y="194656"/>
                  </a:lnTo>
                  <a:cubicBezTo>
                    <a:pt x="224806" y="189524"/>
                    <a:pt x="224253" y="181876"/>
                    <a:pt x="219233" y="177416"/>
                  </a:cubicBezTo>
                  <a:lnTo>
                    <a:pt x="22732" y="3013"/>
                  </a:lnTo>
                  <a:cubicBezTo>
                    <a:pt x="17818" y="-1359"/>
                    <a:pt x="10293" y="-922"/>
                    <a:pt x="5921" y="3990"/>
                  </a:cubicBezTo>
                  <a:cubicBezTo>
                    <a:pt x="5873" y="4045"/>
                    <a:pt x="5826" y="4100"/>
                    <a:pt x="5778" y="4156"/>
                  </a:cubicBezTo>
                  <a:lnTo>
                    <a:pt x="2921" y="7490"/>
                  </a:lnTo>
                  <a:cubicBezTo>
                    <a:pt x="-1413" y="12622"/>
                    <a:pt x="-861" y="20270"/>
                    <a:pt x="4159" y="24730"/>
                  </a:cubicBezTo>
                  <a:lnTo>
                    <a:pt x="200660" y="199228"/>
                  </a:lnTo>
                  <a:cubicBezTo>
                    <a:pt x="205651" y="203595"/>
                    <a:pt x="213232" y="203093"/>
                    <a:pt x="217595" y="198107"/>
                  </a:cubicBezTo>
                  <a:cubicBezTo>
                    <a:pt x="217605" y="198099"/>
                    <a:pt x="217605" y="198093"/>
                    <a:pt x="217614" y="19808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907198" y="823002"/>
              <a:ext cx="219325" cy="196776"/>
            </a:xfrm>
            <a:custGeom>
              <a:avLst/>
              <a:gdLst/>
              <a:ahLst/>
              <a:cxnLst/>
              <a:rect l="l" t="t" r="r" b="b"/>
              <a:pathLst>
                <a:path w="219325" h="196776" extrusionOk="0">
                  <a:moveTo>
                    <a:pt x="216197" y="194744"/>
                  </a:moveTo>
                  <a:lnTo>
                    <a:pt x="217816" y="192839"/>
                  </a:lnTo>
                  <a:cubicBezTo>
                    <a:pt x="220064" y="189960"/>
                    <a:pt x="219769" y="185853"/>
                    <a:pt x="217149" y="183314"/>
                  </a:cubicBezTo>
                  <a:lnTo>
                    <a:pt x="12838" y="1577"/>
                  </a:lnTo>
                  <a:cubicBezTo>
                    <a:pt x="9990" y="-760"/>
                    <a:pt x="5809" y="-468"/>
                    <a:pt x="3313" y="2244"/>
                  </a:cubicBezTo>
                  <a:lnTo>
                    <a:pt x="1694" y="4149"/>
                  </a:lnTo>
                  <a:cubicBezTo>
                    <a:pt x="-802" y="7123"/>
                    <a:pt x="-506" y="11535"/>
                    <a:pt x="2360" y="14150"/>
                  </a:cubicBezTo>
                  <a:lnTo>
                    <a:pt x="206577" y="195125"/>
                  </a:lnTo>
                  <a:cubicBezTo>
                    <a:pt x="209396" y="197565"/>
                    <a:pt x="213654" y="197267"/>
                    <a:pt x="216102" y="19445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7914693" y="830015"/>
              <a:ext cx="204718" cy="182633"/>
            </a:xfrm>
            <a:custGeom>
              <a:avLst/>
              <a:gdLst/>
              <a:ahLst/>
              <a:cxnLst/>
              <a:rect l="l" t="t" r="r" b="b"/>
              <a:pathLst>
                <a:path w="204718" h="182633" extrusionOk="0">
                  <a:moveTo>
                    <a:pt x="203273" y="181921"/>
                  </a:moveTo>
                  <a:lnTo>
                    <a:pt x="203940" y="181159"/>
                  </a:lnTo>
                  <a:cubicBezTo>
                    <a:pt x="204978" y="180028"/>
                    <a:pt x="204978" y="178289"/>
                    <a:pt x="203940" y="177158"/>
                  </a:cubicBezTo>
                  <a:lnTo>
                    <a:pt x="5344" y="850"/>
                  </a:lnTo>
                  <a:cubicBezTo>
                    <a:pt x="4343" y="-228"/>
                    <a:pt x="2648" y="-289"/>
                    <a:pt x="1572" y="714"/>
                  </a:cubicBezTo>
                  <a:cubicBezTo>
                    <a:pt x="1524" y="758"/>
                    <a:pt x="1486" y="804"/>
                    <a:pt x="1438" y="850"/>
                  </a:cubicBezTo>
                  <a:lnTo>
                    <a:pt x="772" y="1612"/>
                  </a:lnTo>
                  <a:cubicBezTo>
                    <a:pt x="-257" y="2711"/>
                    <a:pt x="-257" y="4419"/>
                    <a:pt x="772" y="5518"/>
                  </a:cubicBezTo>
                  <a:lnTo>
                    <a:pt x="199368" y="181825"/>
                  </a:lnTo>
                  <a:cubicBezTo>
                    <a:pt x="200444" y="182904"/>
                    <a:pt x="202197" y="182904"/>
                    <a:pt x="203273" y="18182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7940325" y="3265741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0" y="0"/>
                  </a:moveTo>
                  <a:cubicBezTo>
                    <a:pt x="1143" y="43625"/>
                    <a:pt x="2000" y="87221"/>
                    <a:pt x="2572" y="130778"/>
                  </a:cubicBezTo>
                  <a:cubicBezTo>
                    <a:pt x="8296" y="128416"/>
                    <a:pt x="14326" y="126845"/>
                    <a:pt x="20479" y="126111"/>
                  </a:cubicBezTo>
                  <a:cubicBezTo>
                    <a:pt x="46291" y="122873"/>
                    <a:pt x="80200" y="113919"/>
                    <a:pt x="105346" y="122587"/>
                  </a:cubicBezTo>
                  <a:cubicBezTo>
                    <a:pt x="114157" y="123616"/>
                    <a:pt x="122711" y="126235"/>
                    <a:pt x="130588" y="130302"/>
                  </a:cubicBezTo>
                  <a:cubicBezTo>
                    <a:pt x="131035" y="88649"/>
                    <a:pt x="131731" y="46987"/>
                    <a:pt x="132683" y="5334"/>
                  </a:cubicBezTo>
                  <a:cubicBezTo>
                    <a:pt x="113157" y="14859"/>
                    <a:pt x="79820" y="26766"/>
                    <a:pt x="69437" y="26289"/>
                  </a:cubicBezTo>
                  <a:cubicBezTo>
                    <a:pt x="23717" y="24289"/>
                    <a:pt x="12287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7928799" y="3351275"/>
              <a:ext cx="160306" cy="29528"/>
            </a:xfrm>
            <a:custGeom>
              <a:avLst/>
              <a:gdLst/>
              <a:ahLst/>
              <a:cxnLst/>
              <a:rect l="l" t="t" r="r" b="b"/>
              <a:pathLst>
                <a:path w="160306" h="29528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53" y="24118"/>
                    <a:pt x="5591" y="29480"/>
                    <a:pt x="12287" y="29528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7928799" y="3357276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1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1" y="14316"/>
                    <a:pt x="3115" y="17431"/>
                    <a:pt x="6954" y="17431"/>
                  </a:cubicBezTo>
                  <a:cubicBezTo>
                    <a:pt x="6982" y="17431"/>
                    <a:pt x="7020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63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7933276" y="3362325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352" y="3715"/>
                  </a:moveTo>
                  <a:lnTo>
                    <a:pt x="151352" y="2667"/>
                  </a:lnTo>
                  <a:cubicBezTo>
                    <a:pt x="151304" y="1219"/>
                    <a:pt x="150133" y="48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8685" y="6572"/>
                  </a:lnTo>
                  <a:cubicBezTo>
                    <a:pt x="150161" y="6630"/>
                    <a:pt x="151390" y="5477"/>
                    <a:pt x="151447" y="4001"/>
                  </a:cubicBezTo>
                  <a:cubicBezTo>
                    <a:pt x="151447" y="3943"/>
                    <a:pt x="151447" y="3877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7928799" y="3322890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1" y="29490"/>
                    <a:pt x="12287" y="29433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7928799" y="3328892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0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48" y="14335"/>
                    <a:pt x="3191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4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7933276" y="3333750"/>
              <a:ext cx="151449" cy="7524"/>
            </a:xfrm>
            <a:custGeom>
              <a:avLst/>
              <a:gdLst/>
              <a:ahLst/>
              <a:cxnLst/>
              <a:rect l="l" t="t" r="r" b="b"/>
              <a:pathLst>
                <a:path w="151449" h="7524" extrusionOk="0">
                  <a:moveTo>
                    <a:pt x="151447" y="3905"/>
                  </a:moveTo>
                  <a:lnTo>
                    <a:pt x="151447" y="2857"/>
                  </a:lnTo>
                  <a:cubicBezTo>
                    <a:pt x="151504" y="1334"/>
                    <a:pt x="150304" y="57"/>
                    <a:pt x="148780" y="0"/>
                  </a:cubicBezTo>
                  <a:cubicBezTo>
                    <a:pt x="148752" y="0"/>
                    <a:pt x="148714" y="0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7928894" y="3295363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4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2" y="29490"/>
                    <a:pt x="12288" y="29433"/>
                  </a:cubicBezTo>
                  <a:lnTo>
                    <a:pt x="148305" y="28861"/>
                  </a:lnTo>
                  <a:cubicBezTo>
                    <a:pt x="154982" y="28814"/>
                    <a:pt x="160363" y="23346"/>
                    <a:pt x="160306" y="16669"/>
                  </a:cubicBezTo>
                  <a:cubicBezTo>
                    <a:pt x="160306" y="16669"/>
                    <a:pt x="160306" y="16669"/>
                    <a:pt x="160306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7928800" y="3301365"/>
              <a:ext cx="160305" cy="17430"/>
            </a:xfrm>
            <a:custGeom>
              <a:avLst/>
              <a:gdLst/>
              <a:ahLst/>
              <a:cxnLst/>
              <a:rect l="l" t="t" r="r" b="b"/>
              <a:pathLst>
                <a:path w="160305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8" y="3095"/>
                    <a:pt x="157115" y="0"/>
                    <a:pt x="153257" y="0"/>
                  </a:cubicBezTo>
                  <a:lnTo>
                    <a:pt x="6858" y="953"/>
                  </a:lnTo>
                  <a:cubicBezTo>
                    <a:pt x="3067" y="953"/>
                    <a:pt x="0" y="4020"/>
                    <a:pt x="0" y="7811"/>
                  </a:cubicBezTo>
                  <a:cubicBezTo>
                    <a:pt x="0" y="7877"/>
                    <a:pt x="0" y="7934"/>
                    <a:pt x="0" y="8001"/>
                  </a:cubicBezTo>
                  <a:lnTo>
                    <a:pt x="0" y="10478"/>
                  </a:lnTo>
                  <a:cubicBezTo>
                    <a:pt x="47" y="14335"/>
                    <a:pt x="3191" y="17431"/>
                    <a:pt x="7048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3"/>
                    <a:pt x="160306" y="9496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7933276" y="3306317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447" y="3810"/>
                  </a:moveTo>
                  <a:lnTo>
                    <a:pt x="151447" y="2762"/>
                  </a:lnTo>
                  <a:cubicBezTo>
                    <a:pt x="151352" y="1238"/>
                    <a:pt x="150114" y="48"/>
                    <a:pt x="148590" y="0"/>
                  </a:cubicBezTo>
                  <a:lnTo>
                    <a:pt x="2762" y="953"/>
                  </a:lnTo>
                  <a:cubicBezTo>
                    <a:pt x="1286" y="895"/>
                    <a:pt x="57" y="2048"/>
                    <a:pt x="0" y="3524"/>
                  </a:cubicBezTo>
                  <a:cubicBezTo>
                    <a:pt x="0" y="3581"/>
                    <a:pt x="0" y="3648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7719713" y="3416337"/>
              <a:ext cx="40392" cy="40392"/>
            </a:xfrm>
            <a:custGeom>
              <a:avLst/>
              <a:gdLst/>
              <a:ahLst/>
              <a:cxnLst/>
              <a:rect l="l" t="t" r="r" b="b"/>
              <a:pathLst>
                <a:path w="40392" h="40392" extrusionOk="0">
                  <a:moveTo>
                    <a:pt x="16872" y="280"/>
                  </a:moveTo>
                  <a:cubicBezTo>
                    <a:pt x="5871" y="2118"/>
                    <a:pt x="-1559" y="12519"/>
                    <a:pt x="279" y="23521"/>
                  </a:cubicBezTo>
                  <a:cubicBezTo>
                    <a:pt x="2118" y="34522"/>
                    <a:pt x="12529" y="41952"/>
                    <a:pt x="23530" y="40113"/>
                  </a:cubicBezTo>
                  <a:cubicBezTo>
                    <a:pt x="34522" y="38275"/>
                    <a:pt x="41951" y="27873"/>
                    <a:pt x="40113" y="16872"/>
                  </a:cubicBezTo>
                  <a:cubicBezTo>
                    <a:pt x="40113" y="16863"/>
                    <a:pt x="40113" y="16863"/>
                    <a:pt x="40113" y="16853"/>
                  </a:cubicBezTo>
                  <a:cubicBezTo>
                    <a:pt x="38265" y="5861"/>
                    <a:pt x="27864" y="-1559"/>
                    <a:pt x="16872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7725128" y="3419885"/>
              <a:ext cx="36390" cy="36391"/>
            </a:xfrm>
            <a:custGeom>
              <a:avLst/>
              <a:gdLst/>
              <a:ahLst/>
              <a:cxnLst/>
              <a:rect l="l" t="t" r="r" b="b"/>
              <a:pathLst>
                <a:path w="36390" h="36391" extrusionOk="0">
                  <a:moveTo>
                    <a:pt x="15171" y="256"/>
                  </a:moveTo>
                  <a:cubicBezTo>
                    <a:pt x="5265" y="1923"/>
                    <a:pt x="-1412" y="11314"/>
                    <a:pt x="255" y="21220"/>
                  </a:cubicBezTo>
                  <a:cubicBezTo>
                    <a:pt x="1931" y="31127"/>
                    <a:pt x="11314" y="37803"/>
                    <a:pt x="21220" y="36137"/>
                  </a:cubicBezTo>
                  <a:cubicBezTo>
                    <a:pt x="31126" y="34460"/>
                    <a:pt x="37803" y="25078"/>
                    <a:pt x="36136" y="15172"/>
                  </a:cubicBezTo>
                  <a:cubicBezTo>
                    <a:pt x="36136" y="15153"/>
                    <a:pt x="36126" y="15134"/>
                    <a:pt x="36126" y="15115"/>
                  </a:cubicBezTo>
                  <a:cubicBezTo>
                    <a:pt x="34431" y="5237"/>
                    <a:pt x="25058" y="-1411"/>
                    <a:pt x="15171" y="256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7736158" y="3426257"/>
              <a:ext cx="222501" cy="92733"/>
            </a:xfrm>
            <a:custGeom>
              <a:avLst/>
              <a:gdLst/>
              <a:ahLst/>
              <a:cxnLst/>
              <a:rect l="l" t="t" r="r" b="b"/>
              <a:pathLst>
                <a:path w="222501" h="92733" extrusionOk="0">
                  <a:moveTo>
                    <a:pt x="214930" y="69417"/>
                  </a:moveTo>
                  <a:cubicBezTo>
                    <a:pt x="221121" y="71923"/>
                    <a:pt x="224122" y="78971"/>
                    <a:pt x="221617" y="85162"/>
                  </a:cubicBezTo>
                  <a:cubicBezTo>
                    <a:pt x="219302" y="90887"/>
                    <a:pt x="213063" y="93954"/>
                    <a:pt x="207120" y="92277"/>
                  </a:cubicBezTo>
                  <a:lnTo>
                    <a:pt x="7571" y="23317"/>
                  </a:lnTo>
                  <a:cubicBezTo>
                    <a:pt x="1380" y="20811"/>
                    <a:pt x="-1621" y="13763"/>
                    <a:pt x="884" y="7572"/>
                  </a:cubicBezTo>
                  <a:cubicBezTo>
                    <a:pt x="3199" y="1847"/>
                    <a:pt x="9438" y="-1220"/>
                    <a:pt x="15381" y="457"/>
                  </a:cubicBezTo>
                  <a:lnTo>
                    <a:pt x="214930" y="694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7942611" y="3434048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0" y="0"/>
                  </a:moveTo>
                  <a:cubicBezTo>
                    <a:pt x="1143" y="43624"/>
                    <a:pt x="1905" y="87249"/>
                    <a:pt x="2572" y="130778"/>
                  </a:cubicBezTo>
                  <a:cubicBezTo>
                    <a:pt x="8172" y="128416"/>
                    <a:pt x="14068" y="126844"/>
                    <a:pt x="20098" y="126111"/>
                  </a:cubicBezTo>
                  <a:cubicBezTo>
                    <a:pt x="45434" y="122872"/>
                    <a:pt x="78772" y="113919"/>
                    <a:pt x="103442" y="122587"/>
                  </a:cubicBezTo>
                  <a:cubicBezTo>
                    <a:pt x="112100" y="123635"/>
                    <a:pt x="120491" y="126244"/>
                    <a:pt x="128206" y="130302"/>
                  </a:cubicBezTo>
                  <a:cubicBezTo>
                    <a:pt x="128588" y="88649"/>
                    <a:pt x="129254" y="47025"/>
                    <a:pt x="130207" y="5429"/>
                  </a:cubicBezTo>
                  <a:cubicBezTo>
                    <a:pt x="111157" y="14954"/>
                    <a:pt x="78391" y="26765"/>
                    <a:pt x="68199" y="26289"/>
                  </a:cubicBezTo>
                  <a:cubicBezTo>
                    <a:pt x="23336" y="24289"/>
                    <a:pt x="11621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7930990" y="3519582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2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48" y="24127"/>
                    <a:pt x="5496" y="29528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7931752" y="3525583"/>
              <a:ext cx="157352" cy="17431"/>
            </a:xfrm>
            <a:custGeom>
              <a:avLst/>
              <a:gdLst/>
              <a:ahLst/>
              <a:cxnLst/>
              <a:rect l="l" t="t" r="r" b="b"/>
              <a:pathLst>
                <a:path w="157352" h="17431" extrusionOk="0">
                  <a:moveTo>
                    <a:pt x="156877" y="9525"/>
                  </a:moveTo>
                  <a:lnTo>
                    <a:pt x="156877" y="6953"/>
                  </a:lnTo>
                  <a:cubicBezTo>
                    <a:pt x="156772" y="3115"/>
                    <a:pt x="153667" y="47"/>
                    <a:pt x="149828" y="0"/>
                  </a:cubicBezTo>
                  <a:lnTo>
                    <a:pt x="6953" y="952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105" y="14430"/>
                    <a:pt x="3286" y="17488"/>
                    <a:pt x="7144" y="17431"/>
                  </a:cubicBezTo>
                  <a:lnTo>
                    <a:pt x="150495" y="16478"/>
                  </a:lnTo>
                  <a:cubicBezTo>
                    <a:pt x="154295" y="16430"/>
                    <a:pt x="157353" y="13325"/>
                    <a:pt x="157353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7935753" y="3531012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495" y="3334"/>
                  </a:moveTo>
                  <a:lnTo>
                    <a:pt x="148495" y="2762"/>
                  </a:lnTo>
                  <a:cubicBezTo>
                    <a:pt x="148495" y="1238"/>
                    <a:pt x="147256" y="0"/>
                    <a:pt x="145733" y="0"/>
                  </a:cubicBezTo>
                  <a:cubicBezTo>
                    <a:pt x="145704" y="0"/>
                    <a:pt x="145666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cubicBezTo>
                    <a:pt x="2791" y="7525"/>
                    <a:pt x="2829" y="7525"/>
                    <a:pt x="2858" y="7525"/>
                  </a:cubicBezTo>
                  <a:lnTo>
                    <a:pt x="145733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7930990" y="3491197"/>
              <a:ext cx="157639" cy="29528"/>
            </a:xfrm>
            <a:custGeom>
              <a:avLst/>
              <a:gdLst/>
              <a:ahLst/>
              <a:cxnLst/>
              <a:rect l="l" t="t" r="r" b="b"/>
              <a:pathLst>
                <a:path w="157639" h="29528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3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7931752" y="3497199"/>
              <a:ext cx="157257" cy="17430"/>
            </a:xfrm>
            <a:custGeom>
              <a:avLst/>
              <a:gdLst/>
              <a:ahLst/>
              <a:cxnLst/>
              <a:rect l="l" t="t" r="r" b="b"/>
              <a:pathLst>
                <a:path w="157257" h="17430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772" y="3115"/>
                    <a:pt x="153667" y="48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0" y="14364"/>
                    <a:pt x="3067" y="17431"/>
                    <a:pt x="6858" y="17431"/>
                  </a:cubicBezTo>
                  <a:cubicBezTo>
                    <a:pt x="6925" y="17431"/>
                    <a:pt x="6982" y="17431"/>
                    <a:pt x="7048" y="17431"/>
                  </a:cubicBezTo>
                  <a:lnTo>
                    <a:pt x="150400" y="16478"/>
                  </a:lnTo>
                  <a:cubicBezTo>
                    <a:pt x="154191" y="16478"/>
                    <a:pt x="157258" y="13411"/>
                    <a:pt x="157258" y="9620"/>
                  </a:cubicBezTo>
                  <a:cubicBezTo>
                    <a:pt x="157258" y="9563"/>
                    <a:pt x="157258" y="9497"/>
                    <a:pt x="157258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7935848" y="3502437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524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48" y="6306"/>
                    <a:pt x="1314" y="7525"/>
                    <a:pt x="2857" y="7525"/>
                  </a:cubicBezTo>
                  <a:lnTo>
                    <a:pt x="145732" y="6572"/>
                  </a:lnTo>
                  <a:cubicBezTo>
                    <a:pt x="147209" y="6630"/>
                    <a:pt x="148437" y="5477"/>
                    <a:pt x="148495" y="4001"/>
                  </a:cubicBezTo>
                  <a:cubicBezTo>
                    <a:pt x="148495" y="3943"/>
                    <a:pt x="148495" y="3877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7930990" y="3463670"/>
              <a:ext cx="157638" cy="29527"/>
            </a:xfrm>
            <a:custGeom>
              <a:avLst/>
              <a:gdLst/>
              <a:ahLst/>
              <a:cxnLst/>
              <a:rect l="l" t="t" r="r" b="b"/>
              <a:pathLst>
                <a:path w="157638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44" y="962"/>
                    <a:pt x="0" y="6392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8" y="16479"/>
                  </a:cubicBezTo>
                  <a:cubicBezTo>
                    <a:pt x="157448" y="16450"/>
                    <a:pt x="157448" y="16412"/>
                    <a:pt x="157448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7931752" y="3469671"/>
              <a:ext cx="157067" cy="17431"/>
            </a:xfrm>
            <a:custGeom>
              <a:avLst/>
              <a:gdLst/>
              <a:ahLst/>
              <a:cxnLst/>
              <a:rect l="l" t="t" r="r" b="b"/>
              <a:pathLst>
                <a:path w="157067" h="17431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829" y="3096"/>
                    <a:pt x="153686" y="0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57" y="14411"/>
                    <a:pt x="3210" y="17479"/>
                    <a:pt x="7048" y="17431"/>
                  </a:cubicBezTo>
                  <a:cubicBezTo>
                    <a:pt x="7048" y="17431"/>
                    <a:pt x="7048" y="17431"/>
                    <a:pt x="7048" y="17431"/>
                  </a:cubicBezTo>
                  <a:lnTo>
                    <a:pt x="150209" y="16478"/>
                  </a:lnTo>
                  <a:cubicBezTo>
                    <a:pt x="154000" y="16478"/>
                    <a:pt x="157067" y="13411"/>
                    <a:pt x="157067" y="9620"/>
                  </a:cubicBezTo>
                  <a:cubicBezTo>
                    <a:pt x="157067" y="9554"/>
                    <a:pt x="157067" y="9497"/>
                    <a:pt x="157067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7935943" y="3474624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810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5732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397596" y="5608034"/>
              <a:ext cx="40385" cy="40385"/>
            </a:xfrm>
            <a:custGeom>
              <a:avLst/>
              <a:gdLst/>
              <a:ahLst/>
              <a:cxnLst/>
              <a:rect l="l" t="t" r="r" b="b"/>
              <a:pathLst>
                <a:path w="40385" h="40385" extrusionOk="0">
                  <a:moveTo>
                    <a:pt x="20193" y="0"/>
                  </a:moveTo>
                  <a:cubicBezTo>
                    <a:pt x="9041" y="0"/>
                    <a:pt x="0" y="9039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45" y="40386"/>
                    <a:pt x="40386" y="31346"/>
                    <a:pt x="40386" y="20193"/>
                  </a:cubicBezTo>
                  <a:cubicBezTo>
                    <a:pt x="40386" y="9039"/>
                    <a:pt x="31345" y="0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396549" y="5608034"/>
              <a:ext cx="36384" cy="36385"/>
            </a:xfrm>
            <a:custGeom>
              <a:avLst/>
              <a:gdLst/>
              <a:ahLst/>
              <a:cxnLst/>
              <a:rect l="l" t="t" r="r" b="b"/>
              <a:pathLst>
                <a:path w="36384" h="36385" extrusionOk="0">
                  <a:moveTo>
                    <a:pt x="18287" y="0"/>
                  </a:moveTo>
                  <a:cubicBezTo>
                    <a:pt x="8240" y="-47"/>
                    <a:pt x="53" y="8049"/>
                    <a:pt x="0" y="18097"/>
                  </a:cubicBezTo>
                  <a:cubicBezTo>
                    <a:pt x="-53" y="28146"/>
                    <a:pt x="8050" y="36328"/>
                    <a:pt x="18098" y="36386"/>
                  </a:cubicBezTo>
                  <a:cubicBezTo>
                    <a:pt x="28145" y="36433"/>
                    <a:pt x="36332" y="28337"/>
                    <a:pt x="36385" y="18288"/>
                  </a:cubicBezTo>
                  <a:cubicBezTo>
                    <a:pt x="36385" y="18221"/>
                    <a:pt x="36385" y="18164"/>
                    <a:pt x="36385" y="18097"/>
                  </a:cubicBezTo>
                  <a:cubicBezTo>
                    <a:pt x="36332" y="8125"/>
                    <a:pt x="28261" y="48"/>
                    <a:pt x="1828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213103" y="5511980"/>
              <a:ext cx="209460" cy="125259"/>
            </a:xfrm>
            <a:custGeom>
              <a:avLst/>
              <a:gdLst/>
              <a:ahLst/>
              <a:cxnLst/>
              <a:rect l="l" t="t" r="r" b="b"/>
              <a:pathLst>
                <a:path w="209460" h="125259" extrusionOk="0">
                  <a:moveTo>
                    <a:pt x="6281" y="22616"/>
                  </a:moveTo>
                  <a:cubicBezTo>
                    <a:pt x="442" y="19434"/>
                    <a:pt x="-1712" y="12119"/>
                    <a:pt x="1471" y="6280"/>
                  </a:cubicBezTo>
                  <a:cubicBezTo>
                    <a:pt x="4653" y="441"/>
                    <a:pt x="11967" y="-1711"/>
                    <a:pt x="17806" y="1470"/>
                  </a:cubicBezTo>
                  <a:lnTo>
                    <a:pt x="203162" y="102531"/>
                  </a:lnTo>
                  <a:cubicBezTo>
                    <a:pt x="209028" y="105740"/>
                    <a:pt x="211182" y="113094"/>
                    <a:pt x="207973" y="118961"/>
                  </a:cubicBezTo>
                  <a:cubicBezTo>
                    <a:pt x="204764" y="124829"/>
                    <a:pt x="197407" y="126981"/>
                    <a:pt x="191542" y="123771"/>
                  </a:cubicBezTo>
                  <a:lnTo>
                    <a:pt x="6281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076023" y="2474192"/>
              <a:ext cx="222543" cy="1900818"/>
            </a:xfrm>
            <a:custGeom>
              <a:avLst/>
              <a:gdLst/>
              <a:ahLst/>
              <a:cxnLst/>
              <a:rect l="l" t="t" r="r" b="b"/>
              <a:pathLst>
                <a:path w="222543" h="1900818" extrusionOk="0">
                  <a:moveTo>
                    <a:pt x="16487" y="1896449"/>
                  </a:moveTo>
                  <a:cubicBezTo>
                    <a:pt x="79924" y="1900164"/>
                    <a:pt x="157743" y="1904069"/>
                    <a:pt x="206987" y="1896449"/>
                  </a:cubicBezTo>
                  <a:cubicBezTo>
                    <a:pt x="240515" y="1891306"/>
                    <a:pt x="209845" y="1824440"/>
                    <a:pt x="206987" y="1788626"/>
                  </a:cubicBezTo>
                  <a:cubicBezTo>
                    <a:pt x="163831" y="1226080"/>
                    <a:pt x="163831" y="661056"/>
                    <a:pt x="206987" y="98510"/>
                  </a:cubicBezTo>
                  <a:cubicBezTo>
                    <a:pt x="209273" y="67077"/>
                    <a:pt x="236610" y="6975"/>
                    <a:pt x="206987" y="4022"/>
                  </a:cubicBezTo>
                  <a:cubicBezTo>
                    <a:pt x="143600" y="-1341"/>
                    <a:pt x="79874" y="-1341"/>
                    <a:pt x="16487" y="4022"/>
                  </a:cubicBezTo>
                  <a:cubicBezTo>
                    <a:pt x="-12088" y="6403"/>
                    <a:pt x="14582" y="65172"/>
                    <a:pt x="16487" y="95652"/>
                  </a:cubicBezTo>
                  <a:cubicBezTo>
                    <a:pt x="51634" y="651341"/>
                    <a:pt x="60492" y="1212078"/>
                    <a:pt x="16487" y="1782911"/>
                  </a:cubicBezTo>
                  <a:cubicBezTo>
                    <a:pt x="13630" y="1821011"/>
                    <a:pt x="-19136" y="1894354"/>
                    <a:pt x="16487" y="1896449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076023" y="2483834"/>
              <a:ext cx="74875" cy="1880044"/>
            </a:xfrm>
            <a:custGeom>
              <a:avLst/>
              <a:gdLst/>
              <a:ahLst/>
              <a:cxnLst/>
              <a:rect l="l" t="t" r="r" b="b"/>
              <a:pathLst>
                <a:path w="74875" h="1880044" extrusionOk="0">
                  <a:moveTo>
                    <a:pt x="6296" y="0"/>
                  </a:moveTo>
                  <a:cubicBezTo>
                    <a:pt x="-3896" y="15811"/>
                    <a:pt x="14868" y="60674"/>
                    <a:pt x="16487" y="85725"/>
                  </a:cubicBezTo>
                  <a:cubicBezTo>
                    <a:pt x="51635" y="641413"/>
                    <a:pt x="60493" y="1202150"/>
                    <a:pt x="16487" y="1772984"/>
                  </a:cubicBezTo>
                  <a:cubicBezTo>
                    <a:pt x="14106" y="1804416"/>
                    <a:pt x="-9040" y="1860899"/>
                    <a:pt x="3914" y="1880044"/>
                  </a:cubicBezTo>
                  <a:cubicBezTo>
                    <a:pt x="47348" y="1654207"/>
                    <a:pt x="74876" y="1314069"/>
                    <a:pt x="74876" y="933641"/>
                  </a:cubicBezTo>
                  <a:cubicBezTo>
                    <a:pt x="74876" y="560165"/>
                    <a:pt x="48301" y="225457"/>
                    <a:pt x="6296" y="19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075736" y="2474192"/>
              <a:ext cx="222831" cy="1900818"/>
            </a:xfrm>
            <a:custGeom>
              <a:avLst/>
              <a:gdLst/>
              <a:ahLst/>
              <a:cxnLst/>
              <a:rect l="l" t="t" r="r" b="b"/>
              <a:pathLst>
                <a:path w="222831" h="1900818" extrusionOk="0">
                  <a:moveTo>
                    <a:pt x="16775" y="1896449"/>
                  </a:moveTo>
                  <a:cubicBezTo>
                    <a:pt x="80211" y="1900164"/>
                    <a:pt x="158030" y="1904069"/>
                    <a:pt x="207275" y="1896449"/>
                  </a:cubicBezTo>
                  <a:cubicBezTo>
                    <a:pt x="240803" y="1891306"/>
                    <a:pt x="210132" y="1824440"/>
                    <a:pt x="207275" y="1788626"/>
                  </a:cubicBezTo>
                  <a:cubicBezTo>
                    <a:pt x="164119" y="1226080"/>
                    <a:pt x="164119" y="661056"/>
                    <a:pt x="207275" y="98510"/>
                  </a:cubicBezTo>
                  <a:cubicBezTo>
                    <a:pt x="209561" y="67077"/>
                    <a:pt x="236897" y="6975"/>
                    <a:pt x="207275" y="4022"/>
                  </a:cubicBezTo>
                  <a:cubicBezTo>
                    <a:pt x="143888" y="-1341"/>
                    <a:pt x="80162" y="-1341"/>
                    <a:pt x="16775" y="4022"/>
                  </a:cubicBezTo>
                  <a:cubicBezTo>
                    <a:pt x="-275" y="5355"/>
                    <a:pt x="2201" y="26596"/>
                    <a:pt x="7250" y="49932"/>
                  </a:cubicBezTo>
                  <a:cubicBezTo>
                    <a:pt x="30125" y="46380"/>
                    <a:pt x="52747" y="41360"/>
                    <a:pt x="74972" y="34883"/>
                  </a:cubicBezTo>
                  <a:cubicBezTo>
                    <a:pt x="95261" y="31168"/>
                    <a:pt x="166508" y="34883"/>
                    <a:pt x="145362" y="144516"/>
                  </a:cubicBezTo>
                  <a:cubicBezTo>
                    <a:pt x="113072" y="312441"/>
                    <a:pt x="106691" y="765641"/>
                    <a:pt x="107262" y="955760"/>
                  </a:cubicBezTo>
                  <a:cubicBezTo>
                    <a:pt x="108215" y="1228747"/>
                    <a:pt x="151458" y="1813010"/>
                    <a:pt x="147743" y="1814439"/>
                  </a:cubicBezTo>
                  <a:cubicBezTo>
                    <a:pt x="135456" y="1865016"/>
                    <a:pt x="5345" y="1875113"/>
                    <a:pt x="20204" y="1787769"/>
                  </a:cubicBezTo>
                  <a:cubicBezTo>
                    <a:pt x="6964" y="1809295"/>
                    <a:pt x="9821" y="1818725"/>
                    <a:pt x="6011" y="1833965"/>
                  </a:cubicBezTo>
                  <a:cubicBezTo>
                    <a:pt x="-1228" y="1865302"/>
                    <a:pt x="-5990" y="1895115"/>
                    <a:pt x="16489" y="189644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076244" y="2474192"/>
              <a:ext cx="222323" cy="1900818"/>
            </a:xfrm>
            <a:custGeom>
              <a:avLst/>
              <a:gdLst/>
              <a:ahLst/>
              <a:cxnLst/>
              <a:rect l="l" t="t" r="r" b="b"/>
              <a:pathLst>
                <a:path w="222323" h="1900818" extrusionOk="0">
                  <a:moveTo>
                    <a:pt x="16267" y="1896449"/>
                  </a:moveTo>
                  <a:cubicBezTo>
                    <a:pt x="79703" y="1900164"/>
                    <a:pt x="157522" y="1904069"/>
                    <a:pt x="206767" y="1896449"/>
                  </a:cubicBezTo>
                  <a:cubicBezTo>
                    <a:pt x="240295" y="1891306"/>
                    <a:pt x="209624" y="1824440"/>
                    <a:pt x="206767" y="1788626"/>
                  </a:cubicBezTo>
                  <a:cubicBezTo>
                    <a:pt x="163611" y="1226080"/>
                    <a:pt x="163611" y="661056"/>
                    <a:pt x="206767" y="98510"/>
                  </a:cubicBezTo>
                  <a:cubicBezTo>
                    <a:pt x="209053" y="67077"/>
                    <a:pt x="236389" y="6975"/>
                    <a:pt x="206767" y="4022"/>
                  </a:cubicBezTo>
                  <a:cubicBezTo>
                    <a:pt x="143380" y="-1341"/>
                    <a:pt x="79654" y="-1341"/>
                    <a:pt x="16267" y="4022"/>
                  </a:cubicBezTo>
                  <a:cubicBezTo>
                    <a:pt x="-1450" y="5451"/>
                    <a:pt x="1979" y="28501"/>
                    <a:pt x="7694" y="53076"/>
                  </a:cubicBezTo>
                  <a:cubicBezTo>
                    <a:pt x="6837" y="5451"/>
                    <a:pt x="67606" y="28120"/>
                    <a:pt x="77417" y="26310"/>
                  </a:cubicBezTo>
                  <a:cubicBezTo>
                    <a:pt x="97705" y="22596"/>
                    <a:pt x="202861" y="-7599"/>
                    <a:pt x="169333" y="130228"/>
                  </a:cubicBezTo>
                  <a:cubicBezTo>
                    <a:pt x="128852" y="296154"/>
                    <a:pt x="133329" y="771356"/>
                    <a:pt x="133996" y="961475"/>
                  </a:cubicBezTo>
                  <a:cubicBezTo>
                    <a:pt x="134948" y="1234461"/>
                    <a:pt x="175906" y="1806724"/>
                    <a:pt x="172096" y="1848729"/>
                  </a:cubicBezTo>
                  <a:cubicBezTo>
                    <a:pt x="167714" y="1893020"/>
                    <a:pt x="124471" y="1878447"/>
                    <a:pt x="86371" y="1875399"/>
                  </a:cubicBezTo>
                  <a:cubicBezTo>
                    <a:pt x="44080" y="1872065"/>
                    <a:pt x="14838" y="1884066"/>
                    <a:pt x="5980" y="1834060"/>
                  </a:cubicBezTo>
                  <a:cubicBezTo>
                    <a:pt x="-1259" y="1865302"/>
                    <a:pt x="-5927" y="1895115"/>
                    <a:pt x="16457" y="189644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073334" y="4370215"/>
              <a:ext cx="222566" cy="1900747"/>
            </a:xfrm>
            <a:custGeom>
              <a:avLst/>
              <a:gdLst/>
              <a:ahLst/>
              <a:cxnLst/>
              <a:rect l="l" t="t" r="r" b="b"/>
              <a:pathLst>
                <a:path w="222566" h="1900747" extrusionOk="0">
                  <a:moveTo>
                    <a:pt x="16510" y="1896377"/>
                  </a:moveTo>
                  <a:cubicBezTo>
                    <a:pt x="79851" y="1900092"/>
                    <a:pt x="157670" y="1903998"/>
                    <a:pt x="207010" y="1896377"/>
                  </a:cubicBezTo>
                  <a:cubicBezTo>
                    <a:pt x="240538" y="1891234"/>
                    <a:pt x="209867" y="1824464"/>
                    <a:pt x="207010" y="1788650"/>
                  </a:cubicBezTo>
                  <a:cubicBezTo>
                    <a:pt x="163806" y="1226103"/>
                    <a:pt x="163806" y="661080"/>
                    <a:pt x="207010" y="98534"/>
                  </a:cubicBezTo>
                  <a:cubicBezTo>
                    <a:pt x="209295" y="67101"/>
                    <a:pt x="236537" y="6998"/>
                    <a:pt x="207010" y="3951"/>
                  </a:cubicBezTo>
                  <a:cubicBezTo>
                    <a:pt x="143619" y="-1317"/>
                    <a:pt x="79900" y="-1317"/>
                    <a:pt x="16510" y="3951"/>
                  </a:cubicBezTo>
                  <a:cubicBezTo>
                    <a:pt x="-12066" y="6332"/>
                    <a:pt x="14604" y="65196"/>
                    <a:pt x="16510" y="95676"/>
                  </a:cubicBezTo>
                  <a:cubicBezTo>
                    <a:pt x="51657" y="651365"/>
                    <a:pt x="60515" y="1212006"/>
                    <a:pt x="16510" y="1782935"/>
                  </a:cubicBezTo>
                  <a:cubicBezTo>
                    <a:pt x="13557" y="1821035"/>
                    <a:pt x="-19114" y="1894282"/>
                    <a:pt x="16510" y="1896377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073346" y="4379880"/>
              <a:ext cx="74790" cy="1879949"/>
            </a:xfrm>
            <a:custGeom>
              <a:avLst/>
              <a:gdLst/>
              <a:ahLst/>
              <a:cxnLst/>
              <a:rect l="l" t="t" r="r" b="b"/>
              <a:pathLst>
                <a:path w="74790" h="1879949" extrusionOk="0">
                  <a:moveTo>
                    <a:pt x="6306" y="0"/>
                  </a:moveTo>
                  <a:cubicBezTo>
                    <a:pt x="-3886" y="15812"/>
                    <a:pt x="14879" y="60674"/>
                    <a:pt x="16498" y="85725"/>
                  </a:cubicBezTo>
                  <a:cubicBezTo>
                    <a:pt x="51645" y="641414"/>
                    <a:pt x="60503" y="1202055"/>
                    <a:pt x="16498" y="1772983"/>
                  </a:cubicBezTo>
                  <a:cubicBezTo>
                    <a:pt x="14021" y="1804416"/>
                    <a:pt x="-9029" y="1860804"/>
                    <a:pt x="3925" y="1879950"/>
                  </a:cubicBezTo>
                  <a:cubicBezTo>
                    <a:pt x="47264" y="1654398"/>
                    <a:pt x="74791" y="1314355"/>
                    <a:pt x="74791" y="933926"/>
                  </a:cubicBezTo>
                  <a:cubicBezTo>
                    <a:pt x="74791" y="560356"/>
                    <a:pt x="48216" y="225743"/>
                    <a:pt x="6211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073164" y="4370215"/>
              <a:ext cx="222736" cy="1900747"/>
            </a:xfrm>
            <a:custGeom>
              <a:avLst/>
              <a:gdLst/>
              <a:ahLst/>
              <a:cxnLst/>
              <a:rect l="l" t="t" r="r" b="b"/>
              <a:pathLst>
                <a:path w="222736" h="1900747" extrusionOk="0">
                  <a:moveTo>
                    <a:pt x="16679" y="1896377"/>
                  </a:moveTo>
                  <a:cubicBezTo>
                    <a:pt x="80021" y="1900092"/>
                    <a:pt x="157840" y="1903998"/>
                    <a:pt x="207179" y="1896377"/>
                  </a:cubicBezTo>
                  <a:cubicBezTo>
                    <a:pt x="240707" y="1891234"/>
                    <a:pt x="210037" y="1824464"/>
                    <a:pt x="207179" y="1788650"/>
                  </a:cubicBezTo>
                  <a:cubicBezTo>
                    <a:pt x="163976" y="1226103"/>
                    <a:pt x="163976" y="661080"/>
                    <a:pt x="207179" y="98534"/>
                  </a:cubicBezTo>
                  <a:cubicBezTo>
                    <a:pt x="209465" y="67101"/>
                    <a:pt x="236707" y="6998"/>
                    <a:pt x="207179" y="3951"/>
                  </a:cubicBezTo>
                  <a:cubicBezTo>
                    <a:pt x="143789" y="-1317"/>
                    <a:pt x="80070" y="-1317"/>
                    <a:pt x="16679" y="3951"/>
                  </a:cubicBezTo>
                  <a:cubicBezTo>
                    <a:pt x="-370" y="5379"/>
                    <a:pt x="2106" y="26525"/>
                    <a:pt x="7154" y="49956"/>
                  </a:cubicBezTo>
                  <a:cubicBezTo>
                    <a:pt x="30051" y="46356"/>
                    <a:pt x="52700" y="41326"/>
                    <a:pt x="74972" y="34907"/>
                  </a:cubicBezTo>
                  <a:cubicBezTo>
                    <a:pt x="95261" y="31097"/>
                    <a:pt x="166412" y="34907"/>
                    <a:pt x="145362" y="144539"/>
                  </a:cubicBezTo>
                  <a:cubicBezTo>
                    <a:pt x="113072" y="312465"/>
                    <a:pt x="106691" y="765570"/>
                    <a:pt x="107262" y="955688"/>
                  </a:cubicBezTo>
                  <a:cubicBezTo>
                    <a:pt x="108215" y="1228675"/>
                    <a:pt x="151458" y="1813510"/>
                    <a:pt x="147743" y="1814367"/>
                  </a:cubicBezTo>
                  <a:cubicBezTo>
                    <a:pt x="135456" y="1865040"/>
                    <a:pt x="5345" y="1875041"/>
                    <a:pt x="20204" y="1787697"/>
                  </a:cubicBezTo>
                  <a:cubicBezTo>
                    <a:pt x="6964" y="1809319"/>
                    <a:pt x="9726" y="1818654"/>
                    <a:pt x="6011" y="1833893"/>
                  </a:cubicBezTo>
                  <a:cubicBezTo>
                    <a:pt x="-1228" y="1865231"/>
                    <a:pt x="-5990" y="1895140"/>
                    <a:pt x="16489" y="189637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073545" y="4370215"/>
              <a:ext cx="222355" cy="1900747"/>
            </a:xfrm>
            <a:custGeom>
              <a:avLst/>
              <a:gdLst/>
              <a:ahLst/>
              <a:cxnLst/>
              <a:rect l="l" t="t" r="r" b="b"/>
              <a:pathLst>
                <a:path w="222355" h="1900747" extrusionOk="0">
                  <a:moveTo>
                    <a:pt x="16298" y="1896377"/>
                  </a:moveTo>
                  <a:cubicBezTo>
                    <a:pt x="79640" y="1900092"/>
                    <a:pt x="157459" y="1903998"/>
                    <a:pt x="206798" y="1896377"/>
                  </a:cubicBezTo>
                  <a:cubicBezTo>
                    <a:pt x="240326" y="1891234"/>
                    <a:pt x="209656" y="1824464"/>
                    <a:pt x="206798" y="1788650"/>
                  </a:cubicBezTo>
                  <a:cubicBezTo>
                    <a:pt x="163595" y="1226103"/>
                    <a:pt x="163595" y="661080"/>
                    <a:pt x="206798" y="98534"/>
                  </a:cubicBezTo>
                  <a:cubicBezTo>
                    <a:pt x="209084" y="67101"/>
                    <a:pt x="236326" y="6998"/>
                    <a:pt x="206798" y="3951"/>
                  </a:cubicBezTo>
                  <a:cubicBezTo>
                    <a:pt x="143408" y="-1317"/>
                    <a:pt x="79689" y="-1317"/>
                    <a:pt x="16298" y="3951"/>
                  </a:cubicBezTo>
                  <a:cubicBezTo>
                    <a:pt x="-1418" y="5475"/>
                    <a:pt x="2011" y="28430"/>
                    <a:pt x="7631" y="53004"/>
                  </a:cubicBezTo>
                  <a:cubicBezTo>
                    <a:pt x="6773" y="5855"/>
                    <a:pt x="67638" y="28144"/>
                    <a:pt x="77354" y="26334"/>
                  </a:cubicBezTo>
                  <a:cubicBezTo>
                    <a:pt x="97737" y="22524"/>
                    <a:pt x="202893" y="-7575"/>
                    <a:pt x="169270" y="130252"/>
                  </a:cubicBezTo>
                  <a:cubicBezTo>
                    <a:pt x="128884" y="296178"/>
                    <a:pt x="133361" y="771380"/>
                    <a:pt x="134027" y="961403"/>
                  </a:cubicBezTo>
                  <a:cubicBezTo>
                    <a:pt x="134980" y="1234390"/>
                    <a:pt x="175842" y="1806747"/>
                    <a:pt x="172127" y="1848752"/>
                  </a:cubicBezTo>
                  <a:cubicBezTo>
                    <a:pt x="167841" y="1893044"/>
                    <a:pt x="124502" y="1878375"/>
                    <a:pt x="86402" y="1875423"/>
                  </a:cubicBezTo>
                  <a:cubicBezTo>
                    <a:pt x="44016" y="1872089"/>
                    <a:pt x="14774" y="1884090"/>
                    <a:pt x="6011" y="1834084"/>
                  </a:cubicBezTo>
                  <a:cubicBezTo>
                    <a:pt x="-1228" y="1865326"/>
                    <a:pt x="-5990" y="1895140"/>
                    <a:pt x="16489" y="189637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116799" y="5479446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135160" y="130778"/>
                  </a:moveTo>
                  <a:cubicBezTo>
                    <a:pt x="134017" y="87087"/>
                    <a:pt x="133160" y="43500"/>
                    <a:pt x="132588" y="0"/>
                  </a:cubicBezTo>
                  <a:cubicBezTo>
                    <a:pt x="126682" y="2324"/>
                    <a:pt x="120505" y="3896"/>
                    <a:pt x="114205" y="4667"/>
                  </a:cubicBezTo>
                  <a:cubicBezTo>
                    <a:pt x="88011" y="7811"/>
                    <a:pt x="53435" y="16859"/>
                    <a:pt x="27813" y="8191"/>
                  </a:cubicBezTo>
                  <a:cubicBezTo>
                    <a:pt x="18852" y="7162"/>
                    <a:pt x="10144" y="4553"/>
                    <a:pt x="2096" y="476"/>
                  </a:cubicBezTo>
                  <a:cubicBezTo>
                    <a:pt x="2096" y="42005"/>
                    <a:pt x="953" y="83725"/>
                    <a:pt x="0" y="125349"/>
                  </a:cubicBezTo>
                  <a:cubicBezTo>
                    <a:pt x="19812" y="115824"/>
                    <a:pt x="53816" y="104013"/>
                    <a:pt x="64389" y="104489"/>
                  </a:cubicBezTo>
                  <a:cubicBezTo>
                    <a:pt x="110966" y="106489"/>
                    <a:pt x="123063" y="123539"/>
                    <a:pt x="13516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099464" y="5760358"/>
              <a:ext cx="171831" cy="268966"/>
            </a:xfrm>
            <a:custGeom>
              <a:avLst/>
              <a:gdLst/>
              <a:ahLst/>
              <a:cxnLst/>
              <a:rect l="l" t="t" r="r" b="b"/>
              <a:pathLst>
                <a:path w="171831" h="268966" extrusionOk="0">
                  <a:moveTo>
                    <a:pt x="171831" y="268966"/>
                  </a:moveTo>
                  <a:cubicBezTo>
                    <a:pt x="167735" y="204482"/>
                    <a:pt x="160877" y="77323"/>
                    <a:pt x="158020" y="13220"/>
                  </a:cubicBezTo>
                  <a:cubicBezTo>
                    <a:pt x="145828" y="40462"/>
                    <a:pt x="96298" y="63321"/>
                    <a:pt x="85058" y="61417"/>
                  </a:cubicBezTo>
                  <a:cubicBezTo>
                    <a:pt x="57722" y="56749"/>
                    <a:pt x="35624" y="-2401"/>
                    <a:pt x="12668" y="76"/>
                  </a:cubicBezTo>
                  <a:cubicBezTo>
                    <a:pt x="10097" y="63512"/>
                    <a:pt x="3810" y="192099"/>
                    <a:pt x="0" y="255822"/>
                  </a:cubicBezTo>
                  <a:cubicBezTo>
                    <a:pt x="16859" y="225437"/>
                    <a:pt x="59150" y="208197"/>
                    <a:pt x="83439" y="201815"/>
                  </a:cubicBezTo>
                  <a:cubicBezTo>
                    <a:pt x="107728" y="195433"/>
                    <a:pt x="147638" y="250392"/>
                    <a:pt x="171831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076023" y="581037"/>
              <a:ext cx="222543" cy="1900785"/>
            </a:xfrm>
            <a:custGeom>
              <a:avLst/>
              <a:gdLst/>
              <a:ahLst/>
              <a:cxnLst/>
              <a:rect l="l" t="t" r="r" b="b"/>
              <a:pathLst>
                <a:path w="222543" h="1900785" extrusionOk="0">
                  <a:moveTo>
                    <a:pt x="16487" y="1896415"/>
                  </a:moveTo>
                  <a:cubicBezTo>
                    <a:pt x="79924" y="1900130"/>
                    <a:pt x="157743" y="1904035"/>
                    <a:pt x="206987" y="1896415"/>
                  </a:cubicBezTo>
                  <a:cubicBezTo>
                    <a:pt x="240515" y="1891272"/>
                    <a:pt x="209845" y="1824501"/>
                    <a:pt x="206987" y="1788687"/>
                  </a:cubicBezTo>
                  <a:cubicBezTo>
                    <a:pt x="163831" y="1226141"/>
                    <a:pt x="163831" y="661117"/>
                    <a:pt x="206987" y="98571"/>
                  </a:cubicBezTo>
                  <a:cubicBezTo>
                    <a:pt x="209273" y="67139"/>
                    <a:pt x="236610" y="7036"/>
                    <a:pt x="206987" y="3988"/>
                  </a:cubicBezTo>
                  <a:cubicBezTo>
                    <a:pt x="143598" y="-1329"/>
                    <a:pt x="79876" y="-1329"/>
                    <a:pt x="16487" y="3988"/>
                  </a:cubicBezTo>
                  <a:cubicBezTo>
                    <a:pt x="-12088" y="6369"/>
                    <a:pt x="14582" y="65234"/>
                    <a:pt x="16487" y="95714"/>
                  </a:cubicBezTo>
                  <a:cubicBezTo>
                    <a:pt x="51634" y="651307"/>
                    <a:pt x="60492" y="1212044"/>
                    <a:pt x="16487" y="1782972"/>
                  </a:cubicBezTo>
                  <a:cubicBezTo>
                    <a:pt x="13630" y="1821072"/>
                    <a:pt x="-19136" y="1894320"/>
                    <a:pt x="16487" y="189641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076023" y="590168"/>
              <a:ext cx="74875" cy="1880330"/>
            </a:xfrm>
            <a:custGeom>
              <a:avLst/>
              <a:gdLst/>
              <a:ahLst/>
              <a:cxnLst/>
              <a:rect l="l" t="t" r="r" b="b"/>
              <a:pathLst>
                <a:path w="74875" h="1880330" extrusionOk="0">
                  <a:moveTo>
                    <a:pt x="6296" y="381"/>
                  </a:moveTo>
                  <a:cubicBezTo>
                    <a:pt x="-3896" y="16288"/>
                    <a:pt x="14868" y="61151"/>
                    <a:pt x="16487" y="86106"/>
                  </a:cubicBezTo>
                  <a:cubicBezTo>
                    <a:pt x="51635" y="641699"/>
                    <a:pt x="60493" y="1202436"/>
                    <a:pt x="16487" y="1773365"/>
                  </a:cubicBezTo>
                  <a:cubicBezTo>
                    <a:pt x="14106" y="1804797"/>
                    <a:pt x="-9040" y="1861185"/>
                    <a:pt x="3914" y="1880330"/>
                  </a:cubicBezTo>
                  <a:cubicBezTo>
                    <a:pt x="47348" y="1654493"/>
                    <a:pt x="74876" y="1314450"/>
                    <a:pt x="74876" y="934021"/>
                  </a:cubicBezTo>
                  <a:cubicBezTo>
                    <a:pt x="74876" y="560451"/>
                    <a:pt x="48301" y="225838"/>
                    <a:pt x="6296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075736" y="581037"/>
              <a:ext cx="222831" cy="1900785"/>
            </a:xfrm>
            <a:custGeom>
              <a:avLst/>
              <a:gdLst/>
              <a:ahLst/>
              <a:cxnLst/>
              <a:rect l="l" t="t" r="r" b="b"/>
              <a:pathLst>
                <a:path w="222831" h="1900785" extrusionOk="0">
                  <a:moveTo>
                    <a:pt x="16775" y="1896415"/>
                  </a:moveTo>
                  <a:cubicBezTo>
                    <a:pt x="80211" y="1900130"/>
                    <a:pt x="158030" y="1904035"/>
                    <a:pt x="207275" y="1896415"/>
                  </a:cubicBezTo>
                  <a:cubicBezTo>
                    <a:pt x="240803" y="1891272"/>
                    <a:pt x="210132" y="1824501"/>
                    <a:pt x="207275" y="1788687"/>
                  </a:cubicBezTo>
                  <a:cubicBezTo>
                    <a:pt x="164119" y="1226141"/>
                    <a:pt x="164119" y="661117"/>
                    <a:pt x="207275" y="98571"/>
                  </a:cubicBezTo>
                  <a:cubicBezTo>
                    <a:pt x="209561" y="67139"/>
                    <a:pt x="236897" y="7036"/>
                    <a:pt x="207275" y="3988"/>
                  </a:cubicBezTo>
                  <a:cubicBezTo>
                    <a:pt x="143886" y="-1329"/>
                    <a:pt x="80164" y="-1329"/>
                    <a:pt x="16775" y="3988"/>
                  </a:cubicBezTo>
                  <a:cubicBezTo>
                    <a:pt x="-275" y="5417"/>
                    <a:pt x="2201" y="26562"/>
                    <a:pt x="7250" y="49994"/>
                  </a:cubicBezTo>
                  <a:cubicBezTo>
                    <a:pt x="30107" y="46349"/>
                    <a:pt x="52723" y="41323"/>
                    <a:pt x="74972" y="34944"/>
                  </a:cubicBezTo>
                  <a:cubicBezTo>
                    <a:pt x="95261" y="31134"/>
                    <a:pt x="166508" y="34944"/>
                    <a:pt x="145362" y="144577"/>
                  </a:cubicBezTo>
                  <a:cubicBezTo>
                    <a:pt x="113072" y="312503"/>
                    <a:pt x="106691" y="765607"/>
                    <a:pt x="107262" y="955726"/>
                  </a:cubicBezTo>
                  <a:cubicBezTo>
                    <a:pt x="108215" y="1228713"/>
                    <a:pt x="151458" y="1812976"/>
                    <a:pt x="147743" y="1814405"/>
                  </a:cubicBezTo>
                  <a:cubicBezTo>
                    <a:pt x="135456" y="1865078"/>
                    <a:pt x="5345" y="1875079"/>
                    <a:pt x="20204" y="1787735"/>
                  </a:cubicBezTo>
                  <a:cubicBezTo>
                    <a:pt x="6964" y="1809357"/>
                    <a:pt x="9821" y="1818691"/>
                    <a:pt x="6011" y="1833931"/>
                  </a:cubicBezTo>
                  <a:cubicBezTo>
                    <a:pt x="-1228" y="1865268"/>
                    <a:pt x="-5990" y="1895082"/>
                    <a:pt x="16489" y="189641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4076244" y="581037"/>
              <a:ext cx="222323" cy="1900785"/>
            </a:xfrm>
            <a:custGeom>
              <a:avLst/>
              <a:gdLst/>
              <a:ahLst/>
              <a:cxnLst/>
              <a:rect l="l" t="t" r="r" b="b"/>
              <a:pathLst>
                <a:path w="222323" h="1900785" extrusionOk="0">
                  <a:moveTo>
                    <a:pt x="16267" y="1896415"/>
                  </a:moveTo>
                  <a:cubicBezTo>
                    <a:pt x="79703" y="1900130"/>
                    <a:pt x="157522" y="1904035"/>
                    <a:pt x="206767" y="1896415"/>
                  </a:cubicBezTo>
                  <a:cubicBezTo>
                    <a:pt x="240295" y="1891272"/>
                    <a:pt x="209624" y="1824501"/>
                    <a:pt x="206767" y="1788687"/>
                  </a:cubicBezTo>
                  <a:cubicBezTo>
                    <a:pt x="163611" y="1226141"/>
                    <a:pt x="163611" y="661117"/>
                    <a:pt x="206767" y="98571"/>
                  </a:cubicBezTo>
                  <a:cubicBezTo>
                    <a:pt x="209053" y="67139"/>
                    <a:pt x="236389" y="7036"/>
                    <a:pt x="206767" y="3988"/>
                  </a:cubicBezTo>
                  <a:cubicBezTo>
                    <a:pt x="143378" y="-1329"/>
                    <a:pt x="79656" y="-1329"/>
                    <a:pt x="16267" y="3988"/>
                  </a:cubicBezTo>
                  <a:cubicBezTo>
                    <a:pt x="-1450" y="5417"/>
                    <a:pt x="1979" y="28467"/>
                    <a:pt x="7694" y="53042"/>
                  </a:cubicBezTo>
                  <a:cubicBezTo>
                    <a:pt x="6837" y="5893"/>
                    <a:pt x="67606" y="28563"/>
                    <a:pt x="77417" y="26372"/>
                  </a:cubicBezTo>
                  <a:cubicBezTo>
                    <a:pt x="97705" y="22562"/>
                    <a:pt x="202861" y="-7537"/>
                    <a:pt x="169333" y="130290"/>
                  </a:cubicBezTo>
                  <a:cubicBezTo>
                    <a:pt x="129043" y="296215"/>
                    <a:pt x="133329" y="771513"/>
                    <a:pt x="133996" y="961441"/>
                  </a:cubicBezTo>
                  <a:cubicBezTo>
                    <a:pt x="134948" y="1234428"/>
                    <a:pt x="175906" y="1806785"/>
                    <a:pt x="172096" y="1848695"/>
                  </a:cubicBezTo>
                  <a:cubicBezTo>
                    <a:pt x="167714" y="1893081"/>
                    <a:pt x="124471" y="1878413"/>
                    <a:pt x="86371" y="1875460"/>
                  </a:cubicBezTo>
                  <a:cubicBezTo>
                    <a:pt x="44080" y="1872126"/>
                    <a:pt x="14838" y="1884128"/>
                    <a:pt x="5980" y="1834026"/>
                  </a:cubicBezTo>
                  <a:cubicBezTo>
                    <a:pt x="-1259" y="1865364"/>
                    <a:pt x="-5927" y="1895082"/>
                    <a:pt x="16457" y="18964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101750" y="803162"/>
              <a:ext cx="170211" cy="284457"/>
            </a:xfrm>
            <a:custGeom>
              <a:avLst/>
              <a:gdLst/>
              <a:ahLst/>
              <a:cxnLst/>
              <a:rect l="l" t="t" r="r" b="b"/>
              <a:pathLst>
                <a:path w="170211" h="284457" extrusionOk="0">
                  <a:moveTo>
                    <a:pt x="160687" y="230015"/>
                  </a:moveTo>
                  <a:cubicBezTo>
                    <a:pt x="163480" y="167404"/>
                    <a:pt x="166656" y="104983"/>
                    <a:pt x="170212" y="42753"/>
                  </a:cubicBezTo>
                  <a:cubicBezTo>
                    <a:pt x="169736" y="-12397"/>
                    <a:pt x="129064" y="-2300"/>
                    <a:pt x="127444" y="8463"/>
                  </a:cubicBezTo>
                  <a:cubicBezTo>
                    <a:pt x="118491" y="65613"/>
                    <a:pt x="38957" y="61422"/>
                    <a:pt x="0" y="37038"/>
                  </a:cubicBezTo>
                  <a:cubicBezTo>
                    <a:pt x="3556" y="101491"/>
                    <a:pt x="6731" y="166070"/>
                    <a:pt x="9525" y="230777"/>
                  </a:cubicBezTo>
                  <a:cubicBezTo>
                    <a:pt x="17335" y="221252"/>
                    <a:pt x="23527" y="216584"/>
                    <a:pt x="53149" y="202773"/>
                  </a:cubicBezTo>
                  <a:cubicBezTo>
                    <a:pt x="68866" y="195439"/>
                    <a:pt x="114300" y="206202"/>
                    <a:pt x="112300" y="261542"/>
                  </a:cubicBezTo>
                  <a:cubicBezTo>
                    <a:pt x="110680" y="304881"/>
                    <a:pt x="121063" y="282402"/>
                    <a:pt x="160782" y="23039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3767130" y="5800561"/>
              <a:ext cx="1556117" cy="177121"/>
            </a:xfrm>
            <a:custGeom>
              <a:avLst/>
              <a:gdLst/>
              <a:ahLst/>
              <a:cxnLst/>
              <a:rect l="l" t="t" r="r" b="b"/>
              <a:pathLst>
                <a:path w="1556117" h="177121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0867" y="186758"/>
                    <a:pt x="1502670" y="165422"/>
                    <a:pt x="1477810" y="163898"/>
                  </a:cubicBezTo>
                  <a:cubicBezTo>
                    <a:pt x="1022896" y="136085"/>
                    <a:pt x="563886" y="129037"/>
                    <a:pt x="96685" y="163898"/>
                  </a:cubicBezTo>
                  <a:cubicBezTo>
                    <a:pt x="65824" y="166184"/>
                    <a:pt x="5436" y="192473"/>
                    <a:pt x="3721" y="163898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3776185" y="5917215"/>
              <a:ext cx="1539335" cy="59746"/>
            </a:xfrm>
            <a:custGeom>
              <a:avLst/>
              <a:gdLst/>
              <a:ahLst/>
              <a:cxnLst/>
              <a:rect l="l" t="t" r="r" b="b"/>
              <a:pathLst>
                <a:path w="1539335" h="59746" extrusionOk="0">
                  <a:moveTo>
                    <a:pt x="1539145" y="54959"/>
                  </a:moveTo>
                  <a:cubicBezTo>
                    <a:pt x="1526191" y="63055"/>
                    <a:pt x="1489424" y="48196"/>
                    <a:pt x="1468755" y="46863"/>
                  </a:cubicBezTo>
                  <a:cubicBezTo>
                    <a:pt x="1013841" y="19050"/>
                    <a:pt x="554831" y="12002"/>
                    <a:pt x="87630" y="46863"/>
                  </a:cubicBezTo>
                  <a:cubicBezTo>
                    <a:pt x="61913" y="48768"/>
                    <a:pt x="15716" y="67152"/>
                    <a:pt x="0" y="56388"/>
                  </a:cubicBezTo>
                  <a:cubicBezTo>
                    <a:pt x="184976" y="21908"/>
                    <a:pt x="463296" y="0"/>
                    <a:pt x="774764" y="0"/>
                  </a:cubicBezTo>
                  <a:cubicBezTo>
                    <a:pt x="1080516" y="0"/>
                    <a:pt x="1354550" y="21146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3767130" y="5800561"/>
              <a:ext cx="1556117" cy="176984"/>
            </a:xfrm>
            <a:custGeom>
              <a:avLst/>
              <a:gdLst/>
              <a:ahLst/>
              <a:cxnLst/>
              <a:rect l="l" t="t" r="r" b="b"/>
              <a:pathLst>
                <a:path w="1556117" h="176984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423"/>
                    <a:pt x="1534293" y="175518"/>
                    <a:pt x="1514767" y="171327"/>
                  </a:cubicBezTo>
                  <a:cubicBezTo>
                    <a:pt x="1517748" y="153144"/>
                    <a:pt x="1521882" y="135171"/>
                    <a:pt x="1527150" y="117511"/>
                  </a:cubicBezTo>
                  <a:cubicBezTo>
                    <a:pt x="1530198" y="101414"/>
                    <a:pt x="1527150" y="44931"/>
                    <a:pt x="1437424" y="61695"/>
                  </a:cubicBezTo>
                  <a:cubicBezTo>
                    <a:pt x="1299883" y="87317"/>
                    <a:pt x="928884" y="92365"/>
                    <a:pt x="773341" y="91889"/>
                  </a:cubicBezTo>
                  <a:cubicBezTo>
                    <a:pt x="549885" y="91127"/>
                    <a:pt x="71158" y="56742"/>
                    <a:pt x="70396" y="59695"/>
                  </a:cubicBezTo>
                  <a:cubicBezTo>
                    <a:pt x="28867" y="69220"/>
                    <a:pt x="20676" y="172852"/>
                    <a:pt x="92208" y="160945"/>
                  </a:cubicBezTo>
                  <a:cubicBezTo>
                    <a:pt x="74492" y="171518"/>
                    <a:pt x="66777" y="169232"/>
                    <a:pt x="54108" y="172185"/>
                  </a:cubicBezTo>
                  <a:cubicBezTo>
                    <a:pt x="28486" y="177995"/>
                    <a:pt x="4007" y="181710"/>
                    <a:pt x="2864" y="16389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3767130" y="5800561"/>
              <a:ext cx="1556117" cy="177508"/>
            </a:xfrm>
            <a:custGeom>
              <a:avLst/>
              <a:gdLst/>
              <a:ahLst/>
              <a:cxnLst/>
              <a:rect l="l" t="t" r="r" b="b"/>
              <a:pathLst>
                <a:path w="1556117" h="177508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995"/>
                    <a:pt x="1532769" y="175233"/>
                    <a:pt x="1512672" y="170756"/>
                  </a:cubicBezTo>
                  <a:cubicBezTo>
                    <a:pt x="1551248" y="171518"/>
                    <a:pt x="1533055" y="123131"/>
                    <a:pt x="1534579" y="115416"/>
                  </a:cubicBezTo>
                  <a:cubicBezTo>
                    <a:pt x="1537627" y="99318"/>
                    <a:pt x="1562297" y="15689"/>
                    <a:pt x="1449426" y="42359"/>
                  </a:cubicBezTo>
                  <a:cubicBezTo>
                    <a:pt x="1313694" y="74554"/>
                    <a:pt x="924598" y="70934"/>
                    <a:pt x="769055" y="70934"/>
                  </a:cubicBezTo>
                  <a:cubicBezTo>
                    <a:pt x="545503" y="70172"/>
                    <a:pt x="76968" y="37692"/>
                    <a:pt x="42678" y="40931"/>
                  </a:cubicBezTo>
                  <a:cubicBezTo>
                    <a:pt x="6388" y="44360"/>
                    <a:pt x="18294" y="79031"/>
                    <a:pt x="20771" y="108843"/>
                  </a:cubicBezTo>
                  <a:cubicBezTo>
                    <a:pt x="23533" y="142562"/>
                    <a:pt x="13722" y="165993"/>
                    <a:pt x="54680" y="172756"/>
                  </a:cubicBezTo>
                  <a:cubicBezTo>
                    <a:pt x="29058" y="178471"/>
                    <a:pt x="4674" y="182281"/>
                    <a:pt x="3531" y="1643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4430267" y="5837872"/>
              <a:ext cx="125825" cy="103059"/>
            </a:xfrm>
            <a:custGeom>
              <a:avLst/>
              <a:gdLst/>
              <a:ahLst/>
              <a:cxnLst/>
              <a:rect l="l" t="t" r="r" b="b"/>
              <a:pathLst>
                <a:path w="125825" h="103059" extrusionOk="0">
                  <a:moveTo>
                    <a:pt x="0" y="190"/>
                  </a:moveTo>
                  <a:cubicBezTo>
                    <a:pt x="38545" y="571"/>
                    <a:pt x="77089" y="762"/>
                    <a:pt x="115633" y="762"/>
                  </a:cubicBezTo>
                  <a:cubicBezTo>
                    <a:pt x="107359" y="29642"/>
                    <a:pt x="107592" y="60303"/>
                    <a:pt x="116300" y="89059"/>
                  </a:cubicBezTo>
                  <a:cubicBezTo>
                    <a:pt x="118447" y="94345"/>
                    <a:pt x="121694" y="99117"/>
                    <a:pt x="125825" y="103060"/>
                  </a:cubicBezTo>
                  <a:cubicBezTo>
                    <a:pt x="87344" y="103060"/>
                    <a:pt x="48895" y="103060"/>
                    <a:pt x="10477" y="103060"/>
                  </a:cubicBezTo>
                  <a:cubicBezTo>
                    <a:pt x="13638" y="79277"/>
                    <a:pt x="13958" y="55197"/>
                    <a:pt x="11430" y="31337"/>
                  </a:cubicBezTo>
                  <a:cubicBezTo>
                    <a:pt x="9889" y="20202"/>
                    <a:pt x="5993" y="9515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4044314" y="5825585"/>
              <a:ext cx="269747" cy="126873"/>
            </a:xfrm>
            <a:custGeom>
              <a:avLst/>
              <a:gdLst/>
              <a:ahLst/>
              <a:cxnLst/>
              <a:rect l="l" t="t" r="r" b="b"/>
              <a:pathLst>
                <a:path w="269747" h="126873" extrusionOk="0">
                  <a:moveTo>
                    <a:pt x="19050" y="571"/>
                  </a:moveTo>
                  <a:cubicBezTo>
                    <a:pt x="102553" y="5077"/>
                    <a:pt x="185642" y="8258"/>
                    <a:pt x="268319" y="10096"/>
                  </a:cubicBezTo>
                  <a:cubicBezTo>
                    <a:pt x="258318" y="27813"/>
                    <a:pt x="240602" y="35909"/>
                    <a:pt x="223076" y="47244"/>
                  </a:cubicBezTo>
                  <a:cubicBezTo>
                    <a:pt x="197739" y="63722"/>
                    <a:pt x="220409" y="73438"/>
                    <a:pt x="239078" y="87249"/>
                  </a:cubicBezTo>
                  <a:cubicBezTo>
                    <a:pt x="246983" y="93155"/>
                    <a:pt x="263843" y="104490"/>
                    <a:pt x="269748" y="117348"/>
                  </a:cubicBezTo>
                  <a:cubicBezTo>
                    <a:pt x="180086" y="119253"/>
                    <a:pt x="90170" y="122425"/>
                    <a:pt x="0" y="126873"/>
                  </a:cubicBezTo>
                  <a:cubicBezTo>
                    <a:pt x="3048" y="105442"/>
                    <a:pt x="35338" y="79248"/>
                    <a:pt x="51435" y="70866"/>
                  </a:cubicBezTo>
                  <a:cubicBezTo>
                    <a:pt x="56960" y="68104"/>
                    <a:pt x="72866" y="58484"/>
                    <a:pt x="67532" y="50959"/>
                  </a:cubicBezTo>
                  <a:cubicBezTo>
                    <a:pt x="59747" y="40253"/>
                    <a:pt x="51114" y="30185"/>
                    <a:pt x="41719" y="20860"/>
                  </a:cubicBezTo>
                  <a:cubicBezTo>
                    <a:pt x="33634" y="14507"/>
                    <a:pt x="26055" y="7534"/>
                    <a:pt x="1905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3767130" y="839823"/>
              <a:ext cx="1556117" cy="177144"/>
            </a:xfrm>
            <a:custGeom>
              <a:avLst/>
              <a:gdLst/>
              <a:ahLst/>
              <a:cxnLst/>
              <a:rect l="l" t="t" r="r" b="b"/>
              <a:pathLst>
                <a:path w="1556117" h="177144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0867" y="186685"/>
                    <a:pt x="1502670" y="165445"/>
                    <a:pt x="1477810" y="163921"/>
                  </a:cubicBezTo>
                  <a:cubicBezTo>
                    <a:pt x="1022896" y="136012"/>
                    <a:pt x="563886" y="128964"/>
                    <a:pt x="96685" y="163921"/>
                  </a:cubicBezTo>
                  <a:cubicBezTo>
                    <a:pt x="65824" y="166207"/>
                    <a:pt x="5436" y="192496"/>
                    <a:pt x="3721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3776185" y="956976"/>
              <a:ext cx="1539335" cy="59651"/>
            </a:xfrm>
            <a:custGeom>
              <a:avLst/>
              <a:gdLst/>
              <a:ahLst/>
              <a:cxnLst/>
              <a:rect l="l" t="t" r="r" b="b"/>
              <a:pathLst>
                <a:path w="1539335" h="59651" extrusionOk="0">
                  <a:moveTo>
                    <a:pt x="1539145" y="54864"/>
                  </a:moveTo>
                  <a:cubicBezTo>
                    <a:pt x="1526191" y="62865"/>
                    <a:pt x="1489424" y="48006"/>
                    <a:pt x="1468755" y="46768"/>
                  </a:cubicBezTo>
                  <a:cubicBezTo>
                    <a:pt x="1013841" y="18859"/>
                    <a:pt x="554831" y="11811"/>
                    <a:pt x="87630" y="46768"/>
                  </a:cubicBezTo>
                  <a:cubicBezTo>
                    <a:pt x="61913" y="48673"/>
                    <a:pt x="15716" y="67056"/>
                    <a:pt x="0" y="56293"/>
                  </a:cubicBezTo>
                  <a:cubicBezTo>
                    <a:pt x="184976" y="21907"/>
                    <a:pt x="463296" y="0"/>
                    <a:pt x="774764" y="0"/>
                  </a:cubicBezTo>
                  <a:cubicBezTo>
                    <a:pt x="1080516" y="0"/>
                    <a:pt x="1354550" y="21145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7446"/>
                    <a:pt x="1534293" y="175446"/>
                    <a:pt x="1514767" y="171255"/>
                  </a:cubicBezTo>
                  <a:cubicBezTo>
                    <a:pt x="1517748" y="153103"/>
                    <a:pt x="1521882" y="135159"/>
                    <a:pt x="1527150" y="117534"/>
                  </a:cubicBezTo>
                  <a:cubicBezTo>
                    <a:pt x="1530198" y="101437"/>
                    <a:pt x="1527150" y="44858"/>
                    <a:pt x="1437424" y="61622"/>
                  </a:cubicBezTo>
                  <a:cubicBezTo>
                    <a:pt x="1299883" y="87244"/>
                    <a:pt x="928884" y="92388"/>
                    <a:pt x="773341" y="91816"/>
                  </a:cubicBezTo>
                  <a:cubicBezTo>
                    <a:pt x="549885" y="91054"/>
                    <a:pt x="71158" y="56764"/>
                    <a:pt x="70396" y="59717"/>
                  </a:cubicBezTo>
                  <a:cubicBezTo>
                    <a:pt x="28867" y="69242"/>
                    <a:pt x="20676" y="172779"/>
                    <a:pt x="92208" y="160873"/>
                  </a:cubicBezTo>
                  <a:cubicBezTo>
                    <a:pt x="74492" y="171445"/>
                    <a:pt x="66777" y="169255"/>
                    <a:pt x="54108" y="172207"/>
                  </a:cubicBezTo>
                  <a:cubicBezTo>
                    <a:pt x="28486" y="178018"/>
                    <a:pt x="4007" y="181732"/>
                    <a:pt x="2864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8018"/>
                    <a:pt x="1532769" y="175255"/>
                    <a:pt x="1512672" y="170779"/>
                  </a:cubicBezTo>
                  <a:cubicBezTo>
                    <a:pt x="1551248" y="171445"/>
                    <a:pt x="1533055" y="123154"/>
                    <a:pt x="1534579" y="115343"/>
                  </a:cubicBezTo>
                  <a:cubicBezTo>
                    <a:pt x="1537627" y="99246"/>
                    <a:pt x="1562297" y="15712"/>
                    <a:pt x="1449426" y="42382"/>
                  </a:cubicBezTo>
                  <a:cubicBezTo>
                    <a:pt x="1313694" y="74481"/>
                    <a:pt x="924598" y="70957"/>
                    <a:pt x="769055" y="70385"/>
                  </a:cubicBezTo>
                  <a:cubicBezTo>
                    <a:pt x="545503" y="69623"/>
                    <a:pt x="76968" y="37143"/>
                    <a:pt x="42678" y="40477"/>
                  </a:cubicBezTo>
                  <a:cubicBezTo>
                    <a:pt x="6388" y="43906"/>
                    <a:pt x="18294" y="78100"/>
                    <a:pt x="20771" y="108390"/>
                  </a:cubicBezTo>
                  <a:cubicBezTo>
                    <a:pt x="23533" y="142013"/>
                    <a:pt x="13722" y="165540"/>
                    <a:pt x="54680" y="172207"/>
                  </a:cubicBezTo>
                  <a:cubicBezTo>
                    <a:pt x="29058" y="178018"/>
                    <a:pt x="4674" y="181732"/>
                    <a:pt x="3531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4448745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5" y="136685"/>
                  </a:moveTo>
                  <a:lnTo>
                    <a:pt x="17526" y="136685"/>
                  </a:lnTo>
                  <a:cubicBezTo>
                    <a:pt x="24185" y="136579"/>
                    <a:pt x="29529" y="131150"/>
                    <a:pt x="29528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3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5" y="136779"/>
                    <a:pt x="13145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4454460" y="5823489"/>
              <a:ext cx="17537" cy="137064"/>
            </a:xfrm>
            <a:custGeom>
              <a:avLst/>
              <a:gdLst/>
              <a:ahLst/>
              <a:cxnLst/>
              <a:rect l="l" t="t" r="r" b="b"/>
              <a:pathLst>
                <a:path w="17537" h="137064" extrusionOk="0">
                  <a:moveTo>
                    <a:pt x="8002" y="137065"/>
                  </a:moveTo>
                  <a:lnTo>
                    <a:pt x="10478" y="137065"/>
                  </a:lnTo>
                  <a:cubicBezTo>
                    <a:pt x="14371" y="137074"/>
                    <a:pt x="17531" y="133921"/>
                    <a:pt x="17537" y="130026"/>
                  </a:cubicBezTo>
                  <a:cubicBezTo>
                    <a:pt x="17537" y="129892"/>
                    <a:pt x="17533" y="129768"/>
                    <a:pt x="17527" y="129635"/>
                  </a:cubicBezTo>
                  <a:lnTo>
                    <a:pt x="16479" y="6953"/>
                  </a:lnTo>
                  <a:cubicBezTo>
                    <a:pt x="16479" y="3114"/>
                    <a:pt x="13366" y="0"/>
                    <a:pt x="9527" y="0"/>
                  </a:cubicBezTo>
                  <a:cubicBezTo>
                    <a:pt x="9494" y="0"/>
                    <a:pt x="9463" y="0"/>
                    <a:pt x="9430" y="0"/>
                  </a:cubicBezTo>
                  <a:lnTo>
                    <a:pt x="6859" y="0"/>
                  </a:lnTo>
                  <a:cubicBezTo>
                    <a:pt x="3019" y="57"/>
                    <a:pt x="-52" y="3210"/>
                    <a:pt x="1" y="7048"/>
                  </a:cubicBezTo>
                  <a:cubicBezTo>
                    <a:pt x="1" y="7048"/>
                    <a:pt x="1" y="7048"/>
                    <a:pt x="1" y="7048"/>
                  </a:cubicBezTo>
                  <a:lnTo>
                    <a:pt x="1048" y="129826"/>
                  </a:lnTo>
                  <a:cubicBezTo>
                    <a:pt x="1101" y="133683"/>
                    <a:pt x="4241" y="136779"/>
                    <a:pt x="8097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4459699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4477130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207" y="136637"/>
                    <a:pt x="29580" y="131169"/>
                    <a:pt x="29527" y="124492"/>
                  </a:cubicBezTo>
                  <a:cubicBezTo>
                    <a:pt x="29527" y="124492"/>
                    <a:pt x="29527" y="124492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4483131" y="5823489"/>
              <a:ext cx="17441" cy="137064"/>
            </a:xfrm>
            <a:custGeom>
              <a:avLst/>
              <a:gdLst/>
              <a:ahLst/>
              <a:cxnLst/>
              <a:rect l="l" t="t" r="r" b="b"/>
              <a:pathLst>
                <a:path w="17441" h="137064" extrusionOk="0">
                  <a:moveTo>
                    <a:pt x="7906" y="137065"/>
                  </a:moveTo>
                  <a:lnTo>
                    <a:pt x="10382" y="137065"/>
                  </a:lnTo>
                  <a:cubicBezTo>
                    <a:pt x="14275" y="137074"/>
                    <a:pt x="17436" y="133921"/>
                    <a:pt x="17441" y="130026"/>
                  </a:cubicBezTo>
                  <a:cubicBezTo>
                    <a:pt x="17441" y="129892"/>
                    <a:pt x="17437" y="129768"/>
                    <a:pt x="17431" y="129635"/>
                  </a:cubicBezTo>
                  <a:lnTo>
                    <a:pt x="16383" y="6953"/>
                  </a:lnTo>
                  <a:cubicBezTo>
                    <a:pt x="16383" y="3114"/>
                    <a:pt x="13270" y="0"/>
                    <a:pt x="9431" y="0"/>
                  </a:cubicBezTo>
                  <a:cubicBezTo>
                    <a:pt x="9398" y="0"/>
                    <a:pt x="9367" y="0"/>
                    <a:pt x="9335" y="0"/>
                  </a:cubicBezTo>
                  <a:lnTo>
                    <a:pt x="6953" y="0"/>
                  </a:lnTo>
                  <a:cubicBezTo>
                    <a:pt x="3098" y="57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100" y="133683"/>
                    <a:pt x="4241" y="136779"/>
                    <a:pt x="8096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4488274" y="5827394"/>
              <a:ext cx="7429" cy="129349"/>
            </a:xfrm>
            <a:custGeom>
              <a:avLst/>
              <a:gdLst/>
              <a:ahLst/>
              <a:cxnLst/>
              <a:rect l="l" t="t" r="r" b="b"/>
              <a:pathLst>
                <a:path w="7429" h="129349" extrusionOk="0">
                  <a:moveTo>
                    <a:pt x="3619" y="129350"/>
                  </a:moveTo>
                  <a:lnTo>
                    <a:pt x="4667" y="129350"/>
                  </a:lnTo>
                  <a:cubicBezTo>
                    <a:pt x="6193" y="129350"/>
                    <a:pt x="7429" y="128111"/>
                    <a:pt x="7429" y="126588"/>
                  </a:cubicBezTo>
                  <a:lnTo>
                    <a:pt x="6382" y="2763"/>
                  </a:lnTo>
                  <a:cubicBezTo>
                    <a:pt x="6382" y="1238"/>
                    <a:pt x="5145" y="0"/>
                    <a:pt x="3619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4504657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185" y="136579"/>
                    <a:pt x="29528" y="131150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4510658" y="5823870"/>
              <a:ext cx="17526" cy="136778"/>
            </a:xfrm>
            <a:custGeom>
              <a:avLst/>
              <a:gdLst/>
              <a:ahLst/>
              <a:cxnLst/>
              <a:rect l="l" t="t" r="r" b="b"/>
              <a:pathLst>
                <a:path w="17526" h="136778" extrusionOk="0">
                  <a:moveTo>
                    <a:pt x="8001" y="136684"/>
                  </a:moveTo>
                  <a:lnTo>
                    <a:pt x="10573" y="136684"/>
                  </a:lnTo>
                  <a:cubicBezTo>
                    <a:pt x="14413" y="136684"/>
                    <a:pt x="17526" y="133569"/>
                    <a:pt x="17527" y="129730"/>
                  </a:cubicBezTo>
                  <a:cubicBezTo>
                    <a:pt x="17527" y="129702"/>
                    <a:pt x="17526" y="129664"/>
                    <a:pt x="17526" y="129635"/>
                  </a:cubicBezTo>
                  <a:lnTo>
                    <a:pt x="16478" y="6953"/>
                  </a:lnTo>
                  <a:cubicBezTo>
                    <a:pt x="16426" y="3096"/>
                    <a:pt x="13286" y="0"/>
                    <a:pt x="9430" y="0"/>
                  </a:cubicBezTo>
                  <a:lnTo>
                    <a:pt x="6953" y="0"/>
                  </a:lnTo>
                  <a:cubicBezTo>
                    <a:pt x="3098" y="48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048" y="133665"/>
                    <a:pt x="4161" y="136779"/>
                    <a:pt x="8001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4515801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952" y="126588"/>
                  </a:lnTo>
                  <a:cubicBezTo>
                    <a:pt x="1050" y="128111"/>
                    <a:pt x="2288" y="129302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4100511" y="5494972"/>
              <a:ext cx="163258" cy="29527"/>
            </a:xfrm>
            <a:custGeom>
              <a:avLst/>
              <a:gdLst/>
              <a:ahLst/>
              <a:cxnLst/>
              <a:rect l="l" t="t" r="r" b="b"/>
              <a:pathLst>
                <a:path w="163258" h="29527" extrusionOk="0">
                  <a:moveTo>
                    <a:pt x="0" y="13049"/>
                  </a:moveTo>
                  <a:lnTo>
                    <a:pt x="0" y="17526"/>
                  </a:lnTo>
                  <a:cubicBezTo>
                    <a:pt x="103" y="24146"/>
                    <a:pt x="5474" y="29480"/>
                    <a:pt x="12097" y="29527"/>
                  </a:cubicBezTo>
                  <a:lnTo>
                    <a:pt x="151257" y="28575"/>
                  </a:lnTo>
                  <a:cubicBezTo>
                    <a:pt x="157885" y="28575"/>
                    <a:pt x="163259" y="23203"/>
                    <a:pt x="163259" y="16573"/>
                  </a:cubicBezTo>
                  <a:cubicBezTo>
                    <a:pt x="163259" y="16545"/>
                    <a:pt x="163259" y="16507"/>
                    <a:pt x="163259" y="16478"/>
                  </a:cubicBezTo>
                  <a:lnTo>
                    <a:pt x="163259" y="12001"/>
                  </a:lnTo>
                  <a:cubicBezTo>
                    <a:pt x="163103" y="5324"/>
                    <a:pt x="157647" y="0"/>
                    <a:pt x="150971" y="0"/>
                  </a:cubicBezTo>
                  <a:lnTo>
                    <a:pt x="11906" y="857"/>
                  </a:lnTo>
                  <a:cubicBezTo>
                    <a:pt x="5284" y="1009"/>
                    <a:pt x="-2" y="6429"/>
                    <a:pt x="0" y="1304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4100512" y="5501067"/>
              <a:ext cx="163448" cy="17431"/>
            </a:xfrm>
            <a:custGeom>
              <a:avLst/>
              <a:gdLst/>
              <a:ahLst/>
              <a:cxnLst/>
              <a:rect l="l" t="t" r="r" b="b"/>
              <a:pathLst>
                <a:path w="163448" h="17431" extrusionOk="0">
                  <a:moveTo>
                    <a:pt x="0" y="7906"/>
                  </a:moveTo>
                  <a:lnTo>
                    <a:pt x="0" y="10478"/>
                  </a:lnTo>
                  <a:cubicBezTo>
                    <a:pt x="103" y="14346"/>
                    <a:pt x="3272" y="17431"/>
                    <a:pt x="7144" y="17431"/>
                  </a:cubicBezTo>
                  <a:lnTo>
                    <a:pt x="156496" y="16479"/>
                  </a:lnTo>
                  <a:cubicBezTo>
                    <a:pt x="160351" y="16432"/>
                    <a:pt x="163449" y="13288"/>
                    <a:pt x="163449" y="9431"/>
                  </a:cubicBezTo>
                  <a:lnTo>
                    <a:pt x="163449" y="6859"/>
                  </a:lnTo>
                  <a:cubicBezTo>
                    <a:pt x="163397" y="3020"/>
                    <a:pt x="160242" y="-47"/>
                    <a:pt x="156401" y="1"/>
                  </a:cubicBezTo>
                  <a:cubicBezTo>
                    <a:pt x="156401" y="1"/>
                    <a:pt x="156400" y="1"/>
                    <a:pt x="156400" y="1"/>
                  </a:cubicBezTo>
                  <a:lnTo>
                    <a:pt x="6953" y="858"/>
                  </a:lnTo>
                  <a:cubicBezTo>
                    <a:pt x="3135" y="963"/>
                    <a:pt x="94" y="4087"/>
                    <a:pt x="95" y="790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4104891" y="5506021"/>
              <a:ext cx="154306" cy="7524"/>
            </a:xfrm>
            <a:custGeom>
              <a:avLst/>
              <a:gdLst/>
              <a:ahLst/>
              <a:cxnLst/>
              <a:rect l="l" t="t" r="r" b="b"/>
              <a:pathLst>
                <a:path w="154306" h="7524" extrusionOk="0">
                  <a:moveTo>
                    <a:pt x="2" y="3715"/>
                  </a:moveTo>
                  <a:lnTo>
                    <a:pt x="2" y="4763"/>
                  </a:lnTo>
                  <a:cubicBezTo>
                    <a:pt x="2" y="6286"/>
                    <a:pt x="1238" y="7525"/>
                    <a:pt x="2764" y="7525"/>
                  </a:cubicBezTo>
                  <a:lnTo>
                    <a:pt x="151545" y="6477"/>
                  </a:lnTo>
                  <a:cubicBezTo>
                    <a:pt x="153071" y="6477"/>
                    <a:pt x="154307" y="5239"/>
                    <a:pt x="154307" y="3715"/>
                  </a:cubicBezTo>
                  <a:lnTo>
                    <a:pt x="154307" y="2762"/>
                  </a:lnTo>
                  <a:cubicBezTo>
                    <a:pt x="154308" y="1238"/>
                    <a:pt x="153072" y="0"/>
                    <a:pt x="151547" y="0"/>
                  </a:cubicBezTo>
                  <a:cubicBezTo>
                    <a:pt x="151514" y="0"/>
                    <a:pt x="151482" y="0"/>
                    <a:pt x="151449" y="0"/>
                  </a:cubicBezTo>
                  <a:lnTo>
                    <a:pt x="2764" y="858"/>
                  </a:lnTo>
                  <a:cubicBezTo>
                    <a:pt x="1238" y="858"/>
                    <a:pt x="1" y="2096"/>
                    <a:pt x="0" y="3620"/>
                  </a:cubicBezTo>
                  <a:cubicBezTo>
                    <a:pt x="0" y="3648"/>
                    <a:pt x="1" y="3686"/>
                    <a:pt x="2" y="37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4100511" y="5523547"/>
              <a:ext cx="163163" cy="29527"/>
            </a:xfrm>
            <a:custGeom>
              <a:avLst/>
              <a:gdLst/>
              <a:ahLst/>
              <a:cxnLst/>
              <a:rect l="l" t="t" r="r" b="b"/>
              <a:pathLst>
                <a:path w="163163" h="29527" extrusionOk="0">
                  <a:moveTo>
                    <a:pt x="0" y="12954"/>
                  </a:moveTo>
                  <a:lnTo>
                    <a:pt x="0" y="17335"/>
                  </a:lnTo>
                  <a:cubicBezTo>
                    <a:pt x="50" y="24012"/>
                    <a:pt x="5422" y="29423"/>
                    <a:pt x="12097" y="29527"/>
                  </a:cubicBezTo>
                  <a:lnTo>
                    <a:pt x="151257" y="28670"/>
                  </a:lnTo>
                  <a:cubicBezTo>
                    <a:pt x="157901" y="28565"/>
                    <a:pt x="163217" y="23126"/>
                    <a:pt x="163163" y="16478"/>
                  </a:cubicBezTo>
                  <a:lnTo>
                    <a:pt x="163163" y="12001"/>
                  </a:lnTo>
                  <a:cubicBezTo>
                    <a:pt x="163008" y="5324"/>
                    <a:pt x="157552" y="0"/>
                    <a:pt x="150876" y="0"/>
                  </a:cubicBezTo>
                  <a:lnTo>
                    <a:pt x="11716" y="952"/>
                  </a:lnTo>
                  <a:cubicBezTo>
                    <a:pt x="5200" y="1105"/>
                    <a:pt x="-2" y="6439"/>
                    <a:pt x="0" y="1295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4100511" y="5529357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4" y="14440"/>
                    <a:pt x="3273" y="17526"/>
                    <a:pt x="7145" y="17526"/>
                  </a:cubicBezTo>
                  <a:lnTo>
                    <a:pt x="156497" y="16573"/>
                  </a:lnTo>
                  <a:cubicBezTo>
                    <a:pt x="160336" y="16526"/>
                    <a:pt x="163407" y="13364"/>
                    <a:pt x="163355" y="9525"/>
                  </a:cubicBezTo>
                  <a:cubicBezTo>
                    <a:pt x="163355" y="9525"/>
                    <a:pt x="163355" y="9525"/>
                    <a:pt x="163355" y="9525"/>
                  </a:cubicBezTo>
                  <a:lnTo>
                    <a:pt x="163355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1048"/>
                  </a:lnTo>
                  <a:cubicBezTo>
                    <a:pt x="3072" y="1048"/>
                    <a:pt x="1" y="4115"/>
                    <a:pt x="0" y="7906"/>
                  </a:cubicBezTo>
                  <a:cubicBezTo>
                    <a:pt x="0" y="7934"/>
                    <a:pt x="1" y="7972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4104891" y="5534311"/>
              <a:ext cx="154306" cy="7619"/>
            </a:xfrm>
            <a:custGeom>
              <a:avLst/>
              <a:gdLst/>
              <a:ahLst/>
              <a:cxnLst/>
              <a:rect l="l" t="t" r="r" b="b"/>
              <a:pathLst>
                <a:path w="154306" h="7619" extrusionOk="0">
                  <a:moveTo>
                    <a:pt x="2" y="3810"/>
                  </a:moveTo>
                  <a:lnTo>
                    <a:pt x="2" y="4857"/>
                  </a:lnTo>
                  <a:cubicBezTo>
                    <a:pt x="2" y="6382"/>
                    <a:pt x="1238" y="7620"/>
                    <a:pt x="2764" y="7620"/>
                  </a:cubicBezTo>
                  <a:lnTo>
                    <a:pt x="151545" y="6667"/>
                  </a:lnTo>
                  <a:cubicBezTo>
                    <a:pt x="153086" y="6619"/>
                    <a:pt x="154308" y="5353"/>
                    <a:pt x="154307" y="3810"/>
                  </a:cubicBezTo>
                  <a:lnTo>
                    <a:pt x="154307" y="2762"/>
                  </a:lnTo>
                  <a:cubicBezTo>
                    <a:pt x="154210" y="1238"/>
                    <a:pt x="152971" y="47"/>
                    <a:pt x="151449" y="0"/>
                  </a:cubicBezTo>
                  <a:lnTo>
                    <a:pt x="2669" y="1048"/>
                  </a:lnTo>
                  <a:cubicBezTo>
                    <a:pt x="1196" y="1048"/>
                    <a:pt x="1" y="2238"/>
                    <a:pt x="0" y="3714"/>
                  </a:cubicBezTo>
                  <a:cubicBezTo>
                    <a:pt x="0" y="3743"/>
                    <a:pt x="1" y="3781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4100498" y="5550503"/>
              <a:ext cx="163368" cy="29909"/>
            </a:xfrm>
            <a:custGeom>
              <a:avLst/>
              <a:gdLst/>
              <a:ahLst/>
              <a:cxnLst/>
              <a:rect l="l" t="t" r="r" b="b"/>
              <a:pathLst>
                <a:path w="163368" h="29909" extrusionOk="0">
                  <a:moveTo>
                    <a:pt x="13" y="13431"/>
                  </a:moveTo>
                  <a:lnTo>
                    <a:pt x="13" y="17907"/>
                  </a:lnTo>
                  <a:cubicBezTo>
                    <a:pt x="118" y="24603"/>
                    <a:pt x="5604" y="29966"/>
                    <a:pt x="12301" y="29909"/>
                  </a:cubicBezTo>
                  <a:lnTo>
                    <a:pt x="151461" y="29052"/>
                  </a:lnTo>
                  <a:cubicBezTo>
                    <a:pt x="158089" y="29004"/>
                    <a:pt x="163421" y="23584"/>
                    <a:pt x="163368" y="16955"/>
                  </a:cubicBezTo>
                  <a:cubicBezTo>
                    <a:pt x="163368" y="16926"/>
                    <a:pt x="163368" y="16888"/>
                    <a:pt x="163367" y="16859"/>
                  </a:cubicBezTo>
                  <a:lnTo>
                    <a:pt x="163367" y="12097"/>
                  </a:lnTo>
                  <a:cubicBezTo>
                    <a:pt x="163213" y="5410"/>
                    <a:pt x="157771" y="48"/>
                    <a:pt x="151080" y="0"/>
                  </a:cubicBezTo>
                  <a:lnTo>
                    <a:pt x="11920" y="953"/>
                  </a:lnTo>
                  <a:cubicBezTo>
                    <a:pt x="5344" y="943"/>
                    <a:pt x="8" y="6268"/>
                    <a:pt x="0" y="12849"/>
                  </a:cubicBezTo>
                  <a:cubicBezTo>
                    <a:pt x="-1" y="13040"/>
                    <a:pt x="4" y="13240"/>
                    <a:pt x="13" y="1343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4100511" y="5556885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3" y="14411"/>
                    <a:pt x="3214" y="17478"/>
                    <a:pt x="7049" y="17526"/>
                  </a:cubicBezTo>
                  <a:lnTo>
                    <a:pt x="156496" y="16573"/>
                  </a:lnTo>
                  <a:cubicBezTo>
                    <a:pt x="160336" y="16526"/>
                    <a:pt x="163407" y="13363"/>
                    <a:pt x="163354" y="9525"/>
                  </a:cubicBezTo>
                  <a:cubicBezTo>
                    <a:pt x="163354" y="9525"/>
                    <a:pt x="163354" y="9525"/>
                    <a:pt x="163354" y="9525"/>
                  </a:cubicBezTo>
                  <a:lnTo>
                    <a:pt x="163354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952"/>
                  </a:lnTo>
                  <a:cubicBezTo>
                    <a:pt x="3019" y="1000"/>
                    <a:pt x="-52" y="4162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4104798" y="5561837"/>
              <a:ext cx="154401" cy="7619"/>
            </a:xfrm>
            <a:custGeom>
              <a:avLst/>
              <a:gdLst/>
              <a:ahLst/>
              <a:cxnLst/>
              <a:rect l="l" t="t" r="r" b="b"/>
              <a:pathLst>
                <a:path w="154401" h="7619" extrusionOk="0">
                  <a:moveTo>
                    <a:pt x="0" y="3810"/>
                  </a:moveTo>
                  <a:lnTo>
                    <a:pt x="0" y="4858"/>
                  </a:lnTo>
                  <a:cubicBezTo>
                    <a:pt x="97" y="6382"/>
                    <a:pt x="1335" y="7573"/>
                    <a:pt x="2857" y="7620"/>
                  </a:cubicBezTo>
                  <a:lnTo>
                    <a:pt x="151638" y="6668"/>
                  </a:lnTo>
                  <a:cubicBezTo>
                    <a:pt x="153179" y="6620"/>
                    <a:pt x="154401" y="5353"/>
                    <a:pt x="154400" y="3810"/>
                  </a:cubicBezTo>
                  <a:lnTo>
                    <a:pt x="154400" y="2857"/>
                  </a:lnTo>
                  <a:cubicBezTo>
                    <a:pt x="154453" y="1334"/>
                    <a:pt x="153259" y="58"/>
                    <a:pt x="151735" y="0"/>
                  </a:cubicBezTo>
                  <a:cubicBezTo>
                    <a:pt x="151703" y="0"/>
                    <a:pt x="151670" y="0"/>
                    <a:pt x="151638" y="0"/>
                  </a:cubicBezTo>
                  <a:lnTo>
                    <a:pt x="2762" y="762"/>
                  </a:lnTo>
                  <a:cubicBezTo>
                    <a:pt x="1236" y="762"/>
                    <a:pt x="0" y="2000"/>
                    <a:pt x="0" y="352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4048629" y="5775445"/>
              <a:ext cx="228851" cy="195853"/>
            </a:xfrm>
            <a:custGeom>
              <a:avLst/>
              <a:gdLst/>
              <a:ahLst/>
              <a:cxnLst/>
              <a:rect l="l" t="t" r="r" b="b"/>
              <a:pathLst>
                <a:path w="228851" h="195853" extrusionOk="0">
                  <a:moveTo>
                    <a:pt x="2829" y="188252"/>
                  </a:moveTo>
                  <a:lnTo>
                    <a:pt x="5686" y="191586"/>
                  </a:lnTo>
                  <a:cubicBezTo>
                    <a:pt x="10093" y="196662"/>
                    <a:pt x="17745" y="197301"/>
                    <a:pt x="22927" y="193014"/>
                  </a:cubicBezTo>
                  <a:lnTo>
                    <a:pt x="224571" y="24517"/>
                  </a:lnTo>
                  <a:cubicBezTo>
                    <a:pt x="229646" y="20250"/>
                    <a:pt x="230302" y="12678"/>
                    <a:pt x="226038" y="7611"/>
                  </a:cubicBezTo>
                  <a:cubicBezTo>
                    <a:pt x="226025" y="7591"/>
                    <a:pt x="226012" y="7582"/>
                    <a:pt x="226000" y="7563"/>
                  </a:cubicBezTo>
                  <a:lnTo>
                    <a:pt x="223047" y="4229"/>
                  </a:lnTo>
                  <a:cubicBezTo>
                    <a:pt x="218617" y="-800"/>
                    <a:pt x="211005" y="-1429"/>
                    <a:pt x="205807" y="2800"/>
                  </a:cubicBezTo>
                  <a:lnTo>
                    <a:pt x="4258" y="171393"/>
                  </a:lnTo>
                  <a:cubicBezTo>
                    <a:pt x="-757" y="175565"/>
                    <a:pt x="-1440" y="183013"/>
                    <a:pt x="2732" y="188023"/>
                  </a:cubicBezTo>
                  <a:cubicBezTo>
                    <a:pt x="2795" y="188100"/>
                    <a:pt x="2859" y="188176"/>
                    <a:pt x="2924" y="18825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4050551" y="5778430"/>
              <a:ext cx="224602" cy="190167"/>
            </a:xfrm>
            <a:custGeom>
              <a:avLst/>
              <a:gdLst/>
              <a:ahLst/>
              <a:cxnLst/>
              <a:rect l="l" t="t" r="r" b="b"/>
              <a:pathLst>
                <a:path w="224602" h="190167" extrusionOk="0">
                  <a:moveTo>
                    <a:pt x="1573" y="186030"/>
                  </a:moveTo>
                  <a:lnTo>
                    <a:pt x="3192" y="187935"/>
                  </a:lnTo>
                  <a:cubicBezTo>
                    <a:pt x="5705" y="190592"/>
                    <a:pt x="9815" y="190916"/>
                    <a:pt x="12717" y="188696"/>
                  </a:cubicBezTo>
                  <a:lnTo>
                    <a:pt x="222267" y="13627"/>
                  </a:lnTo>
                  <a:cubicBezTo>
                    <a:pt x="225055" y="11179"/>
                    <a:pt x="225393" y="6960"/>
                    <a:pt x="223029" y="4102"/>
                  </a:cubicBezTo>
                  <a:lnTo>
                    <a:pt x="221410" y="2197"/>
                  </a:lnTo>
                  <a:cubicBezTo>
                    <a:pt x="218877" y="-412"/>
                    <a:pt x="214801" y="-737"/>
                    <a:pt x="211885" y="1435"/>
                  </a:cubicBezTo>
                  <a:lnTo>
                    <a:pt x="2335" y="176219"/>
                  </a:lnTo>
                  <a:cubicBezTo>
                    <a:pt x="-453" y="178667"/>
                    <a:pt x="-791" y="182886"/>
                    <a:pt x="1573" y="185744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4058174" y="5785718"/>
              <a:ext cx="209738" cy="175738"/>
            </a:xfrm>
            <a:custGeom>
              <a:avLst/>
              <a:gdLst/>
              <a:ahLst/>
              <a:cxnLst/>
              <a:rect l="l" t="t" r="r" b="b"/>
              <a:pathLst>
                <a:path w="209738" h="175738" extrusionOk="0">
                  <a:moveTo>
                    <a:pt x="523" y="174170"/>
                  </a:moveTo>
                  <a:lnTo>
                    <a:pt x="1190" y="174931"/>
                  </a:lnTo>
                  <a:cubicBezTo>
                    <a:pt x="2268" y="176008"/>
                    <a:pt x="4017" y="176008"/>
                    <a:pt x="5095" y="174931"/>
                  </a:cubicBezTo>
                  <a:lnTo>
                    <a:pt x="208930" y="5482"/>
                  </a:lnTo>
                  <a:cubicBezTo>
                    <a:pt x="210008" y="4406"/>
                    <a:pt x="210008" y="2653"/>
                    <a:pt x="208930" y="1577"/>
                  </a:cubicBezTo>
                  <a:lnTo>
                    <a:pt x="208263" y="814"/>
                  </a:lnTo>
                  <a:cubicBezTo>
                    <a:pt x="207152" y="-271"/>
                    <a:pt x="205373" y="-271"/>
                    <a:pt x="204263" y="814"/>
                  </a:cubicBezTo>
                  <a:lnTo>
                    <a:pt x="809" y="170264"/>
                  </a:lnTo>
                  <a:cubicBezTo>
                    <a:pt x="-270" y="171341"/>
                    <a:pt x="-270" y="173093"/>
                    <a:pt x="809" y="17417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4066345" y="5797314"/>
              <a:ext cx="228923" cy="195846"/>
            </a:xfrm>
            <a:custGeom>
              <a:avLst/>
              <a:gdLst/>
              <a:ahLst/>
              <a:cxnLst/>
              <a:rect l="l" t="t" r="r" b="b"/>
              <a:pathLst>
                <a:path w="228923" h="195846" extrusionOk="0">
                  <a:moveTo>
                    <a:pt x="3210" y="188291"/>
                  </a:moveTo>
                  <a:lnTo>
                    <a:pt x="6163" y="191625"/>
                  </a:lnTo>
                  <a:cubicBezTo>
                    <a:pt x="10559" y="196645"/>
                    <a:pt x="18141" y="197274"/>
                    <a:pt x="23308" y="193053"/>
                  </a:cubicBezTo>
                  <a:lnTo>
                    <a:pt x="224666" y="24461"/>
                  </a:lnTo>
                  <a:cubicBezTo>
                    <a:pt x="229681" y="20289"/>
                    <a:pt x="230364" y="12841"/>
                    <a:pt x="226192" y="7830"/>
                  </a:cubicBezTo>
                  <a:cubicBezTo>
                    <a:pt x="226129" y="7754"/>
                    <a:pt x="226064" y="7678"/>
                    <a:pt x="226000" y="7602"/>
                  </a:cubicBezTo>
                  <a:lnTo>
                    <a:pt x="223142" y="4268"/>
                  </a:lnTo>
                  <a:cubicBezTo>
                    <a:pt x="218736" y="-809"/>
                    <a:pt x="211084" y="-1447"/>
                    <a:pt x="205902" y="2839"/>
                  </a:cubicBezTo>
                  <a:lnTo>
                    <a:pt x="4258" y="171432"/>
                  </a:lnTo>
                  <a:cubicBezTo>
                    <a:pt x="-757" y="175604"/>
                    <a:pt x="-1440" y="183052"/>
                    <a:pt x="2732" y="188062"/>
                  </a:cubicBezTo>
                  <a:cubicBezTo>
                    <a:pt x="2795" y="188139"/>
                    <a:pt x="2859" y="188215"/>
                    <a:pt x="2924" y="18829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4068593" y="5800302"/>
              <a:ext cx="224621" cy="190202"/>
            </a:xfrm>
            <a:custGeom>
              <a:avLst/>
              <a:gdLst/>
              <a:ahLst/>
              <a:cxnLst/>
              <a:rect l="l" t="t" r="r" b="b"/>
              <a:pathLst>
                <a:path w="224621" h="190202" extrusionOk="0">
                  <a:moveTo>
                    <a:pt x="1533" y="185969"/>
                  </a:moveTo>
                  <a:lnTo>
                    <a:pt x="3248" y="187970"/>
                  </a:lnTo>
                  <a:cubicBezTo>
                    <a:pt x="5760" y="190627"/>
                    <a:pt x="9871" y="190951"/>
                    <a:pt x="12773" y="188732"/>
                  </a:cubicBezTo>
                  <a:lnTo>
                    <a:pt x="222323" y="13663"/>
                  </a:lnTo>
                  <a:cubicBezTo>
                    <a:pt x="225064" y="11195"/>
                    <a:pt x="225398" y="7014"/>
                    <a:pt x="223085" y="4138"/>
                  </a:cubicBezTo>
                  <a:lnTo>
                    <a:pt x="221466" y="2232"/>
                  </a:lnTo>
                  <a:cubicBezTo>
                    <a:pt x="218953" y="-425"/>
                    <a:pt x="214843" y="-749"/>
                    <a:pt x="211941" y="1470"/>
                  </a:cubicBezTo>
                  <a:lnTo>
                    <a:pt x="2391" y="176540"/>
                  </a:lnTo>
                  <a:cubicBezTo>
                    <a:pt x="-427" y="178959"/>
                    <a:pt x="-807" y="183179"/>
                    <a:pt x="1533" y="18606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4076230" y="5806709"/>
              <a:ext cx="209743" cy="176566"/>
            </a:xfrm>
            <a:custGeom>
              <a:avLst/>
              <a:gdLst/>
              <a:ahLst/>
              <a:cxnLst/>
              <a:rect l="l" t="t" r="r" b="b"/>
              <a:pathLst>
                <a:path w="209743" h="176566" extrusionOk="0">
                  <a:moveTo>
                    <a:pt x="565" y="174991"/>
                  </a:moveTo>
                  <a:lnTo>
                    <a:pt x="1231" y="175753"/>
                  </a:lnTo>
                  <a:cubicBezTo>
                    <a:pt x="2343" y="176838"/>
                    <a:pt x="4121" y="176838"/>
                    <a:pt x="5232" y="175753"/>
                  </a:cubicBezTo>
                  <a:lnTo>
                    <a:pt x="208972" y="5541"/>
                  </a:lnTo>
                  <a:cubicBezTo>
                    <a:pt x="210000" y="4445"/>
                    <a:pt x="210000" y="2731"/>
                    <a:pt x="208972" y="1636"/>
                  </a:cubicBezTo>
                  <a:lnTo>
                    <a:pt x="208305" y="779"/>
                  </a:lnTo>
                  <a:cubicBezTo>
                    <a:pt x="207174" y="-260"/>
                    <a:pt x="205435" y="-260"/>
                    <a:pt x="204304" y="779"/>
                  </a:cubicBezTo>
                  <a:lnTo>
                    <a:pt x="850" y="171181"/>
                  </a:lnTo>
                  <a:cubicBezTo>
                    <a:pt x="-228" y="172181"/>
                    <a:pt x="-289" y="173876"/>
                    <a:pt x="714" y="174952"/>
                  </a:cubicBezTo>
                  <a:cubicBezTo>
                    <a:pt x="758" y="175000"/>
                    <a:pt x="804" y="175038"/>
                    <a:pt x="850" y="17508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4084204" y="5818523"/>
              <a:ext cx="228899" cy="195860"/>
            </a:xfrm>
            <a:custGeom>
              <a:avLst/>
              <a:gdLst/>
              <a:ahLst/>
              <a:cxnLst/>
              <a:rect l="l" t="t" r="r" b="b"/>
              <a:pathLst>
                <a:path w="228899" h="195860" extrusionOk="0">
                  <a:moveTo>
                    <a:pt x="2972" y="188323"/>
                  </a:moveTo>
                  <a:lnTo>
                    <a:pt x="5830" y="191656"/>
                  </a:lnTo>
                  <a:cubicBezTo>
                    <a:pt x="10229" y="196695"/>
                    <a:pt x="17849" y="197286"/>
                    <a:pt x="22975" y="192990"/>
                  </a:cubicBezTo>
                  <a:lnTo>
                    <a:pt x="224619" y="24493"/>
                  </a:lnTo>
                  <a:cubicBezTo>
                    <a:pt x="229693" y="20225"/>
                    <a:pt x="230350" y="12663"/>
                    <a:pt x="226086" y="7586"/>
                  </a:cubicBezTo>
                  <a:cubicBezTo>
                    <a:pt x="226073" y="7567"/>
                    <a:pt x="226060" y="7557"/>
                    <a:pt x="226048" y="7538"/>
                  </a:cubicBezTo>
                  <a:lnTo>
                    <a:pt x="223095" y="4204"/>
                  </a:lnTo>
                  <a:cubicBezTo>
                    <a:pt x="218695" y="-834"/>
                    <a:pt x="211075" y="-1425"/>
                    <a:pt x="205950" y="2871"/>
                  </a:cubicBezTo>
                  <a:lnTo>
                    <a:pt x="4210" y="171368"/>
                  </a:lnTo>
                  <a:cubicBezTo>
                    <a:pt x="-807" y="175617"/>
                    <a:pt x="-1429" y="183131"/>
                    <a:pt x="2822" y="188151"/>
                  </a:cubicBezTo>
                  <a:cubicBezTo>
                    <a:pt x="2871" y="188208"/>
                    <a:pt x="2922" y="188265"/>
                    <a:pt x="2972" y="18832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4086651" y="5821457"/>
              <a:ext cx="224621" cy="190430"/>
            </a:xfrm>
            <a:custGeom>
              <a:avLst/>
              <a:gdLst/>
              <a:ahLst/>
              <a:cxnLst/>
              <a:rect l="l" t="t" r="r" b="b"/>
              <a:pathLst>
                <a:path w="224621" h="190430" extrusionOk="0">
                  <a:moveTo>
                    <a:pt x="1097" y="186056"/>
                  </a:moveTo>
                  <a:lnTo>
                    <a:pt x="2716" y="187960"/>
                  </a:lnTo>
                  <a:cubicBezTo>
                    <a:pt x="5278" y="190884"/>
                    <a:pt x="9695" y="191266"/>
                    <a:pt x="12717" y="188818"/>
                  </a:cubicBezTo>
                  <a:lnTo>
                    <a:pt x="222267" y="13748"/>
                  </a:lnTo>
                  <a:cubicBezTo>
                    <a:pt x="225038" y="11300"/>
                    <a:pt x="225414" y="7119"/>
                    <a:pt x="223125" y="4223"/>
                  </a:cubicBezTo>
                  <a:lnTo>
                    <a:pt x="221410" y="2318"/>
                  </a:lnTo>
                  <a:cubicBezTo>
                    <a:pt x="218944" y="-406"/>
                    <a:pt x="214798" y="-778"/>
                    <a:pt x="211885" y="1461"/>
                  </a:cubicBezTo>
                  <a:lnTo>
                    <a:pt x="2335" y="176531"/>
                  </a:lnTo>
                  <a:cubicBezTo>
                    <a:pt x="-453" y="178978"/>
                    <a:pt x="-791" y="183198"/>
                    <a:pt x="1573" y="18605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4093834" y="5828045"/>
              <a:ext cx="209701" cy="176531"/>
            </a:xfrm>
            <a:custGeom>
              <a:avLst/>
              <a:gdLst/>
              <a:ahLst/>
              <a:cxnLst/>
              <a:rect l="l" t="t" r="r" b="b"/>
              <a:pathLst>
                <a:path w="209701" h="176531" extrusionOk="0">
                  <a:moveTo>
                    <a:pt x="486" y="174991"/>
                  </a:moveTo>
                  <a:lnTo>
                    <a:pt x="1153" y="175753"/>
                  </a:lnTo>
                  <a:cubicBezTo>
                    <a:pt x="2283" y="176791"/>
                    <a:pt x="4022" y="176791"/>
                    <a:pt x="5153" y="175753"/>
                  </a:cubicBezTo>
                  <a:lnTo>
                    <a:pt x="208893" y="5446"/>
                  </a:lnTo>
                  <a:cubicBezTo>
                    <a:pt x="209971" y="4370"/>
                    <a:pt x="209971" y="2617"/>
                    <a:pt x="208893" y="1541"/>
                  </a:cubicBezTo>
                  <a:lnTo>
                    <a:pt x="208226" y="779"/>
                  </a:lnTo>
                  <a:cubicBezTo>
                    <a:pt x="207095" y="-260"/>
                    <a:pt x="205356" y="-260"/>
                    <a:pt x="204226" y="779"/>
                  </a:cubicBezTo>
                  <a:lnTo>
                    <a:pt x="772" y="171086"/>
                  </a:lnTo>
                  <a:cubicBezTo>
                    <a:pt x="-257" y="172181"/>
                    <a:pt x="-257" y="173895"/>
                    <a:pt x="772" y="1749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4100600" y="5767518"/>
              <a:ext cx="223375" cy="202673"/>
            </a:xfrm>
            <a:custGeom>
              <a:avLst/>
              <a:gdLst/>
              <a:ahLst/>
              <a:cxnLst/>
              <a:rect l="l" t="t" r="r" b="b"/>
              <a:pathLst>
                <a:path w="223375" h="202673" extrusionOk="0">
                  <a:moveTo>
                    <a:pt x="5817" y="4632"/>
                  </a:moveTo>
                  <a:lnTo>
                    <a:pt x="2960" y="7965"/>
                  </a:lnTo>
                  <a:cubicBezTo>
                    <a:pt x="-1394" y="13071"/>
                    <a:pt x="-887" y="20720"/>
                    <a:pt x="4103" y="25205"/>
                  </a:cubicBezTo>
                  <a:lnTo>
                    <a:pt x="200604" y="199704"/>
                  </a:lnTo>
                  <a:cubicBezTo>
                    <a:pt x="205538" y="204047"/>
                    <a:pt x="213061" y="203571"/>
                    <a:pt x="217408" y="198637"/>
                  </a:cubicBezTo>
                  <a:cubicBezTo>
                    <a:pt x="217458" y="198580"/>
                    <a:pt x="217509" y="198523"/>
                    <a:pt x="217558" y="198465"/>
                  </a:cubicBezTo>
                  <a:lnTo>
                    <a:pt x="220416" y="195227"/>
                  </a:lnTo>
                  <a:cubicBezTo>
                    <a:pt x="224769" y="190122"/>
                    <a:pt x="224263" y="182473"/>
                    <a:pt x="219273" y="177987"/>
                  </a:cubicBezTo>
                  <a:lnTo>
                    <a:pt x="22772" y="3013"/>
                  </a:lnTo>
                  <a:cubicBezTo>
                    <a:pt x="17860" y="-1360"/>
                    <a:pt x="10334" y="-921"/>
                    <a:pt x="5962" y="3993"/>
                  </a:cubicBezTo>
                  <a:cubicBezTo>
                    <a:pt x="5913" y="4041"/>
                    <a:pt x="5865" y="4098"/>
                    <a:pt x="5817" y="415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4102622" y="5770573"/>
              <a:ext cx="219013" cy="195692"/>
            </a:xfrm>
            <a:custGeom>
              <a:avLst/>
              <a:gdLst/>
              <a:ahLst/>
              <a:cxnLst/>
              <a:rect l="l" t="t" r="r" b="b"/>
              <a:pathLst>
                <a:path w="219013" h="195692" extrusionOk="0">
                  <a:moveTo>
                    <a:pt x="3224" y="1577"/>
                  </a:moveTo>
                  <a:lnTo>
                    <a:pt x="1509" y="3577"/>
                  </a:lnTo>
                  <a:cubicBezTo>
                    <a:pt x="-735" y="6454"/>
                    <a:pt x="-447" y="10568"/>
                    <a:pt x="2176" y="13102"/>
                  </a:cubicBezTo>
                  <a:lnTo>
                    <a:pt x="206392" y="194077"/>
                  </a:lnTo>
                  <a:cubicBezTo>
                    <a:pt x="209226" y="196468"/>
                    <a:pt x="213443" y="196172"/>
                    <a:pt x="215917" y="193410"/>
                  </a:cubicBezTo>
                  <a:lnTo>
                    <a:pt x="217536" y="191505"/>
                  </a:lnTo>
                  <a:cubicBezTo>
                    <a:pt x="219737" y="188609"/>
                    <a:pt x="219451" y="184533"/>
                    <a:pt x="216870" y="181980"/>
                  </a:cubicBezTo>
                  <a:lnTo>
                    <a:pt x="12939" y="1577"/>
                  </a:lnTo>
                  <a:cubicBezTo>
                    <a:pt x="10089" y="-757"/>
                    <a:pt x="5911" y="-472"/>
                    <a:pt x="3414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109827" y="5777109"/>
              <a:ext cx="204852" cy="182978"/>
            </a:xfrm>
            <a:custGeom>
              <a:avLst/>
              <a:gdLst/>
              <a:ahLst/>
              <a:cxnLst/>
              <a:rect l="l" t="t" r="r" b="b"/>
              <a:pathLst>
                <a:path w="204852" h="182978" extrusionOk="0">
                  <a:moveTo>
                    <a:pt x="1448" y="1137"/>
                  </a:moveTo>
                  <a:lnTo>
                    <a:pt x="781" y="1898"/>
                  </a:lnTo>
                  <a:cubicBezTo>
                    <a:pt x="-260" y="3032"/>
                    <a:pt x="-260" y="4765"/>
                    <a:pt x="781" y="5899"/>
                  </a:cubicBezTo>
                  <a:lnTo>
                    <a:pt x="199377" y="182207"/>
                  </a:lnTo>
                  <a:cubicBezTo>
                    <a:pt x="200475" y="183235"/>
                    <a:pt x="202184" y="183235"/>
                    <a:pt x="203282" y="182207"/>
                  </a:cubicBezTo>
                  <a:lnTo>
                    <a:pt x="204044" y="181349"/>
                  </a:lnTo>
                  <a:cubicBezTo>
                    <a:pt x="205123" y="180273"/>
                    <a:pt x="205123" y="178521"/>
                    <a:pt x="204044" y="177444"/>
                  </a:cubicBezTo>
                  <a:lnTo>
                    <a:pt x="5353" y="851"/>
                  </a:lnTo>
                  <a:cubicBezTo>
                    <a:pt x="4350" y="-226"/>
                    <a:pt x="2662" y="-292"/>
                    <a:pt x="1584" y="717"/>
                  </a:cubicBezTo>
                  <a:cubicBezTo>
                    <a:pt x="1537" y="755"/>
                    <a:pt x="1491" y="803"/>
                    <a:pt x="1448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081682" y="5788266"/>
              <a:ext cx="223338" cy="202627"/>
            </a:xfrm>
            <a:custGeom>
              <a:avLst/>
              <a:gdLst/>
              <a:ahLst/>
              <a:cxnLst/>
              <a:rect l="l" t="t" r="r" b="b"/>
              <a:pathLst>
                <a:path w="223338" h="202627" extrusionOk="0">
                  <a:moveTo>
                    <a:pt x="5780" y="4552"/>
                  </a:moveTo>
                  <a:lnTo>
                    <a:pt x="2922" y="7887"/>
                  </a:lnTo>
                  <a:cubicBezTo>
                    <a:pt x="-1380" y="13011"/>
                    <a:pt x="-876" y="20612"/>
                    <a:pt x="4065" y="25127"/>
                  </a:cubicBezTo>
                  <a:lnTo>
                    <a:pt x="200661" y="199625"/>
                  </a:lnTo>
                  <a:cubicBezTo>
                    <a:pt x="205525" y="203968"/>
                    <a:pt x="212992" y="203549"/>
                    <a:pt x="217339" y="198691"/>
                  </a:cubicBezTo>
                  <a:cubicBezTo>
                    <a:pt x="217400" y="198624"/>
                    <a:pt x="217461" y="198548"/>
                    <a:pt x="217521" y="198482"/>
                  </a:cubicBezTo>
                  <a:lnTo>
                    <a:pt x="220378" y="195053"/>
                  </a:lnTo>
                  <a:cubicBezTo>
                    <a:pt x="224732" y="189947"/>
                    <a:pt x="224225" y="182299"/>
                    <a:pt x="219235" y="177812"/>
                  </a:cubicBezTo>
                  <a:lnTo>
                    <a:pt x="22734" y="2933"/>
                  </a:lnTo>
                  <a:cubicBezTo>
                    <a:pt x="17725" y="-1410"/>
                    <a:pt x="10146" y="-867"/>
                    <a:pt x="5805" y="4143"/>
                  </a:cubicBezTo>
                  <a:cubicBezTo>
                    <a:pt x="5796" y="4153"/>
                    <a:pt x="5789" y="4162"/>
                    <a:pt x="5780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083707" y="5791242"/>
              <a:ext cx="218973" cy="196263"/>
            </a:xfrm>
            <a:custGeom>
              <a:avLst/>
              <a:gdLst/>
              <a:ahLst/>
              <a:cxnLst/>
              <a:rect l="l" t="t" r="r" b="b"/>
              <a:pathLst>
                <a:path w="218973" h="196263" extrusionOk="0">
                  <a:moveTo>
                    <a:pt x="3183" y="2243"/>
                  </a:moveTo>
                  <a:lnTo>
                    <a:pt x="1469" y="4148"/>
                  </a:lnTo>
                  <a:cubicBezTo>
                    <a:pt x="-750" y="7053"/>
                    <a:pt x="-422" y="11159"/>
                    <a:pt x="2231" y="13673"/>
                  </a:cubicBezTo>
                  <a:lnTo>
                    <a:pt x="206352" y="194648"/>
                  </a:lnTo>
                  <a:cubicBezTo>
                    <a:pt x="209185" y="197039"/>
                    <a:pt x="213403" y="196744"/>
                    <a:pt x="215877" y="193982"/>
                  </a:cubicBezTo>
                  <a:lnTo>
                    <a:pt x="217496" y="192076"/>
                  </a:lnTo>
                  <a:cubicBezTo>
                    <a:pt x="219696" y="189181"/>
                    <a:pt x="219410" y="185104"/>
                    <a:pt x="216829" y="182551"/>
                  </a:cubicBezTo>
                  <a:lnTo>
                    <a:pt x="12613" y="1576"/>
                  </a:lnTo>
                  <a:cubicBezTo>
                    <a:pt x="9763" y="-757"/>
                    <a:pt x="5585" y="-471"/>
                    <a:pt x="3088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090837" y="5798298"/>
              <a:ext cx="205468" cy="182875"/>
            </a:xfrm>
            <a:custGeom>
              <a:avLst/>
              <a:gdLst/>
              <a:ahLst/>
              <a:cxnLst/>
              <a:rect l="l" t="t" r="r" b="b"/>
              <a:pathLst>
                <a:path w="205468" h="182875" extrusionOk="0">
                  <a:moveTo>
                    <a:pt x="1483" y="998"/>
                  </a:moveTo>
                  <a:lnTo>
                    <a:pt x="817" y="1855"/>
                  </a:lnTo>
                  <a:cubicBezTo>
                    <a:pt x="-272" y="2970"/>
                    <a:pt x="-272" y="4741"/>
                    <a:pt x="817" y="5855"/>
                  </a:cubicBezTo>
                  <a:lnTo>
                    <a:pt x="200175" y="182068"/>
                  </a:lnTo>
                  <a:cubicBezTo>
                    <a:pt x="201253" y="183145"/>
                    <a:pt x="203002" y="183145"/>
                    <a:pt x="204080" y="182068"/>
                  </a:cubicBezTo>
                  <a:lnTo>
                    <a:pt x="204652" y="181306"/>
                  </a:lnTo>
                  <a:cubicBezTo>
                    <a:pt x="205740" y="180192"/>
                    <a:pt x="205740" y="178420"/>
                    <a:pt x="204652" y="177305"/>
                  </a:cubicBezTo>
                  <a:lnTo>
                    <a:pt x="5389" y="808"/>
                  </a:lnTo>
                  <a:cubicBezTo>
                    <a:pt x="4310" y="-269"/>
                    <a:pt x="2562" y="-269"/>
                    <a:pt x="1483" y="80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063299" y="5809183"/>
              <a:ext cx="223329" cy="202188"/>
            </a:xfrm>
            <a:custGeom>
              <a:avLst/>
              <a:gdLst/>
              <a:ahLst/>
              <a:cxnLst/>
              <a:rect l="l" t="t" r="r" b="b"/>
              <a:pathLst>
                <a:path w="223329" h="202188" extrusionOk="0">
                  <a:moveTo>
                    <a:pt x="5780" y="4115"/>
                  </a:moveTo>
                  <a:lnTo>
                    <a:pt x="2923" y="7448"/>
                  </a:lnTo>
                  <a:cubicBezTo>
                    <a:pt x="-1381" y="12573"/>
                    <a:pt x="-876" y="20174"/>
                    <a:pt x="4066" y="24689"/>
                  </a:cubicBezTo>
                  <a:lnTo>
                    <a:pt x="200662" y="199187"/>
                  </a:lnTo>
                  <a:cubicBezTo>
                    <a:pt x="205525" y="203530"/>
                    <a:pt x="212992" y="203111"/>
                    <a:pt x="217339" y="198254"/>
                  </a:cubicBezTo>
                  <a:cubicBezTo>
                    <a:pt x="217400" y="198187"/>
                    <a:pt x="217461" y="198111"/>
                    <a:pt x="217521" y="198044"/>
                  </a:cubicBezTo>
                  <a:lnTo>
                    <a:pt x="220379" y="194615"/>
                  </a:lnTo>
                  <a:cubicBezTo>
                    <a:pt x="224721" y="189538"/>
                    <a:pt x="224213" y="181927"/>
                    <a:pt x="219236" y="177470"/>
                  </a:cubicBezTo>
                  <a:lnTo>
                    <a:pt x="22735" y="2972"/>
                  </a:lnTo>
                  <a:cubicBezTo>
                    <a:pt x="17749" y="-1391"/>
                    <a:pt x="10167" y="-895"/>
                    <a:pt x="5799" y="4096"/>
                  </a:cubicBezTo>
                  <a:cubicBezTo>
                    <a:pt x="5793" y="4096"/>
                    <a:pt x="5787" y="4105"/>
                    <a:pt x="5780" y="4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065291" y="5811777"/>
              <a:ext cx="219038" cy="196303"/>
            </a:xfrm>
            <a:custGeom>
              <a:avLst/>
              <a:gdLst/>
              <a:ahLst/>
              <a:cxnLst/>
              <a:rect l="l" t="t" r="r" b="b"/>
              <a:pathLst>
                <a:path w="219038" h="196303" extrusionOk="0">
                  <a:moveTo>
                    <a:pt x="3216" y="2188"/>
                  </a:moveTo>
                  <a:lnTo>
                    <a:pt x="1502" y="4187"/>
                  </a:lnTo>
                  <a:cubicBezTo>
                    <a:pt x="-763" y="7074"/>
                    <a:pt x="-432" y="11217"/>
                    <a:pt x="2264" y="13712"/>
                  </a:cubicBezTo>
                  <a:lnTo>
                    <a:pt x="206385" y="194687"/>
                  </a:lnTo>
                  <a:cubicBezTo>
                    <a:pt x="209218" y="197079"/>
                    <a:pt x="213436" y="196783"/>
                    <a:pt x="215910" y="194021"/>
                  </a:cubicBezTo>
                  <a:lnTo>
                    <a:pt x="217529" y="192116"/>
                  </a:lnTo>
                  <a:cubicBezTo>
                    <a:pt x="219773" y="189240"/>
                    <a:pt x="219485" y="185125"/>
                    <a:pt x="216862" y="182591"/>
                  </a:cubicBezTo>
                  <a:lnTo>
                    <a:pt x="12646" y="1616"/>
                  </a:lnTo>
                  <a:cubicBezTo>
                    <a:pt x="9812" y="-775"/>
                    <a:pt x="5595" y="-480"/>
                    <a:pt x="3121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072461" y="5818967"/>
              <a:ext cx="204793" cy="182553"/>
            </a:xfrm>
            <a:custGeom>
              <a:avLst/>
              <a:gdLst/>
              <a:ahLst/>
              <a:cxnLst/>
              <a:rect l="l" t="t" r="r" b="b"/>
              <a:pathLst>
                <a:path w="204793" h="182553" extrusionOk="0">
                  <a:moveTo>
                    <a:pt x="1475" y="807"/>
                  </a:moveTo>
                  <a:lnTo>
                    <a:pt x="809" y="1569"/>
                  </a:lnTo>
                  <a:cubicBezTo>
                    <a:pt x="-270" y="2645"/>
                    <a:pt x="-270" y="4398"/>
                    <a:pt x="809" y="5474"/>
                  </a:cubicBezTo>
                  <a:lnTo>
                    <a:pt x="199500" y="181782"/>
                  </a:lnTo>
                  <a:cubicBezTo>
                    <a:pt x="200598" y="182811"/>
                    <a:pt x="202307" y="182811"/>
                    <a:pt x="203405" y="181782"/>
                  </a:cubicBezTo>
                  <a:lnTo>
                    <a:pt x="203977" y="181020"/>
                  </a:lnTo>
                  <a:cubicBezTo>
                    <a:pt x="205066" y="179905"/>
                    <a:pt x="205066" y="178134"/>
                    <a:pt x="203977" y="177020"/>
                  </a:cubicBezTo>
                  <a:lnTo>
                    <a:pt x="5381" y="807"/>
                  </a:lnTo>
                  <a:cubicBezTo>
                    <a:pt x="4302" y="-269"/>
                    <a:pt x="2554" y="-269"/>
                    <a:pt x="1475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399597" y="1179861"/>
              <a:ext cx="40385" cy="40386"/>
            </a:xfrm>
            <a:custGeom>
              <a:avLst/>
              <a:gdLst/>
              <a:ahLst/>
              <a:cxnLst/>
              <a:rect l="l" t="t" r="r" b="b"/>
              <a:pathLst>
                <a:path w="40385" h="40386" extrusionOk="0">
                  <a:moveTo>
                    <a:pt x="20193" y="0"/>
                  </a:moveTo>
                  <a:cubicBezTo>
                    <a:pt x="9041" y="0"/>
                    <a:pt x="0" y="9041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09" y="40386"/>
                    <a:pt x="40334" y="31403"/>
                    <a:pt x="40386" y="20288"/>
                  </a:cubicBezTo>
                  <a:cubicBezTo>
                    <a:pt x="40386" y="9136"/>
                    <a:pt x="31345" y="95"/>
                    <a:pt x="20193" y="95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398358" y="1183957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288" y="0"/>
                  </a:moveTo>
                  <a:cubicBezTo>
                    <a:pt x="8241" y="-52"/>
                    <a:pt x="54" y="8050"/>
                    <a:pt x="0" y="18098"/>
                  </a:cubicBezTo>
                  <a:cubicBezTo>
                    <a:pt x="-52" y="28145"/>
                    <a:pt x="8051" y="36332"/>
                    <a:pt x="18098" y="36385"/>
                  </a:cubicBezTo>
                  <a:cubicBezTo>
                    <a:pt x="28145" y="36438"/>
                    <a:pt x="36332" y="28335"/>
                    <a:pt x="36386" y="18288"/>
                  </a:cubicBezTo>
                  <a:cubicBezTo>
                    <a:pt x="36386" y="18257"/>
                    <a:pt x="36386" y="18224"/>
                    <a:pt x="36386" y="18193"/>
                  </a:cubicBezTo>
                  <a:cubicBezTo>
                    <a:pt x="36334" y="8204"/>
                    <a:pt x="28277" y="104"/>
                    <a:pt x="18288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216702" y="1191059"/>
              <a:ext cx="207748" cy="124110"/>
            </a:xfrm>
            <a:custGeom>
              <a:avLst/>
              <a:gdLst/>
              <a:ahLst/>
              <a:cxnLst/>
              <a:rect l="l" t="t" r="r" b="b"/>
              <a:pathLst>
                <a:path w="207748" h="124110" extrusionOk="0">
                  <a:moveTo>
                    <a:pt x="4586" y="102531"/>
                  </a:moveTo>
                  <a:cubicBezTo>
                    <a:pt x="-651" y="106679"/>
                    <a:pt x="-1534" y="114287"/>
                    <a:pt x="2615" y="119524"/>
                  </a:cubicBezTo>
                  <a:cubicBezTo>
                    <a:pt x="5844" y="123600"/>
                    <a:pt x="11316" y="125157"/>
                    <a:pt x="16207" y="123391"/>
                  </a:cubicBezTo>
                  <a:lnTo>
                    <a:pt x="201468" y="22616"/>
                  </a:lnTo>
                  <a:cubicBezTo>
                    <a:pt x="207307" y="19434"/>
                    <a:pt x="209461" y="12120"/>
                    <a:pt x="206278" y="6281"/>
                  </a:cubicBezTo>
                  <a:cubicBezTo>
                    <a:pt x="203096" y="442"/>
                    <a:pt x="195782" y="-1712"/>
                    <a:pt x="189943" y="1471"/>
                  </a:cubicBezTo>
                  <a:lnTo>
                    <a:pt x="4586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118704" y="1218247"/>
              <a:ext cx="135255" cy="130778"/>
            </a:xfrm>
            <a:custGeom>
              <a:avLst/>
              <a:gdLst/>
              <a:ahLst/>
              <a:cxnLst/>
              <a:rect l="l" t="t" r="r" b="b"/>
              <a:pathLst>
                <a:path w="135255" h="130778" extrusionOk="0">
                  <a:moveTo>
                    <a:pt x="135255" y="0"/>
                  </a:moveTo>
                  <a:cubicBezTo>
                    <a:pt x="134112" y="43625"/>
                    <a:pt x="133255" y="87218"/>
                    <a:pt x="132683" y="130778"/>
                  </a:cubicBezTo>
                  <a:cubicBezTo>
                    <a:pt x="126817" y="128432"/>
                    <a:pt x="120668" y="126863"/>
                    <a:pt x="114395" y="126111"/>
                  </a:cubicBezTo>
                  <a:cubicBezTo>
                    <a:pt x="88106" y="122873"/>
                    <a:pt x="53530" y="113919"/>
                    <a:pt x="27813" y="122587"/>
                  </a:cubicBezTo>
                  <a:cubicBezTo>
                    <a:pt x="18884" y="123627"/>
                    <a:pt x="10210" y="126239"/>
                    <a:pt x="2191" y="130302"/>
                  </a:cubicBezTo>
                  <a:cubicBezTo>
                    <a:pt x="1746" y="88646"/>
                    <a:pt x="1016" y="47022"/>
                    <a:pt x="0" y="5429"/>
                  </a:cubicBezTo>
                  <a:cubicBezTo>
                    <a:pt x="19907" y="14954"/>
                    <a:pt x="53816" y="26765"/>
                    <a:pt x="64484" y="26289"/>
                  </a:cubicBezTo>
                  <a:cubicBezTo>
                    <a:pt x="111062" y="24289"/>
                    <a:pt x="123158" y="7239"/>
                    <a:pt x="13525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100512" y="799147"/>
              <a:ext cx="174497" cy="268960"/>
            </a:xfrm>
            <a:custGeom>
              <a:avLst/>
              <a:gdLst/>
              <a:ahLst/>
              <a:cxnLst/>
              <a:rect l="l" t="t" r="r" b="b"/>
              <a:pathLst>
                <a:path w="174497" h="268960" extrusionOk="0">
                  <a:moveTo>
                    <a:pt x="174022" y="0"/>
                  </a:moveTo>
                  <a:cubicBezTo>
                    <a:pt x="169831" y="64484"/>
                    <a:pt x="162877" y="191453"/>
                    <a:pt x="159925" y="255746"/>
                  </a:cubicBezTo>
                  <a:cubicBezTo>
                    <a:pt x="147638" y="228505"/>
                    <a:pt x="97346" y="205645"/>
                    <a:pt x="85916" y="207550"/>
                  </a:cubicBezTo>
                  <a:cubicBezTo>
                    <a:pt x="58102" y="212122"/>
                    <a:pt x="35719" y="271272"/>
                    <a:pt x="12478" y="268891"/>
                  </a:cubicBezTo>
                  <a:cubicBezTo>
                    <a:pt x="9525" y="205454"/>
                    <a:pt x="3429" y="77153"/>
                    <a:pt x="0" y="13145"/>
                  </a:cubicBezTo>
                  <a:cubicBezTo>
                    <a:pt x="17240" y="43434"/>
                    <a:pt x="60103" y="60770"/>
                    <a:pt x="84773" y="67151"/>
                  </a:cubicBezTo>
                  <a:cubicBezTo>
                    <a:pt x="109442" y="73533"/>
                    <a:pt x="149924" y="18574"/>
                    <a:pt x="174498" y="47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434458" y="877538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0" y="102870"/>
                  </a:moveTo>
                  <a:cubicBezTo>
                    <a:pt x="38545" y="102489"/>
                    <a:pt x="77089" y="102299"/>
                    <a:pt x="115633" y="102299"/>
                  </a:cubicBezTo>
                  <a:cubicBezTo>
                    <a:pt x="107399" y="73372"/>
                    <a:pt x="107663" y="42686"/>
                    <a:pt x="116396" y="13907"/>
                  </a:cubicBezTo>
                  <a:cubicBezTo>
                    <a:pt x="118549" y="8649"/>
                    <a:pt x="121796" y="3908"/>
                    <a:pt x="125921" y="0"/>
                  </a:cubicBezTo>
                  <a:cubicBezTo>
                    <a:pt x="87821" y="0"/>
                    <a:pt x="49403" y="0"/>
                    <a:pt x="10668" y="0"/>
                  </a:cubicBezTo>
                  <a:cubicBezTo>
                    <a:pt x="13733" y="23824"/>
                    <a:pt x="14053" y="47921"/>
                    <a:pt x="11621" y="71818"/>
                  </a:cubicBezTo>
                  <a:cubicBezTo>
                    <a:pt x="10062" y="82968"/>
                    <a:pt x="6132" y="93654"/>
                    <a:pt x="9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046314" y="875823"/>
              <a:ext cx="269652" cy="126301"/>
            </a:xfrm>
            <a:custGeom>
              <a:avLst/>
              <a:gdLst/>
              <a:ahLst/>
              <a:cxnLst/>
              <a:rect l="l" t="t" r="r" b="b"/>
              <a:pathLst>
                <a:path w="269652" h="126301" extrusionOk="0">
                  <a:moveTo>
                    <a:pt x="19050" y="126301"/>
                  </a:moveTo>
                  <a:cubicBezTo>
                    <a:pt x="102553" y="121856"/>
                    <a:pt x="185642" y="118681"/>
                    <a:pt x="268319" y="116776"/>
                  </a:cubicBezTo>
                  <a:cubicBezTo>
                    <a:pt x="258223" y="99060"/>
                    <a:pt x="240602" y="90964"/>
                    <a:pt x="223076" y="79534"/>
                  </a:cubicBezTo>
                  <a:cubicBezTo>
                    <a:pt x="197739" y="63055"/>
                    <a:pt x="220409" y="53435"/>
                    <a:pt x="239078" y="39624"/>
                  </a:cubicBezTo>
                  <a:cubicBezTo>
                    <a:pt x="246983" y="33719"/>
                    <a:pt x="263843" y="22384"/>
                    <a:pt x="269653" y="9525"/>
                  </a:cubicBezTo>
                  <a:cubicBezTo>
                    <a:pt x="180054" y="7620"/>
                    <a:pt x="90170" y="4445"/>
                    <a:pt x="0" y="0"/>
                  </a:cubicBezTo>
                  <a:cubicBezTo>
                    <a:pt x="3048" y="21431"/>
                    <a:pt x="35338" y="47625"/>
                    <a:pt x="51435" y="56007"/>
                  </a:cubicBezTo>
                  <a:cubicBezTo>
                    <a:pt x="56960" y="58769"/>
                    <a:pt x="72771" y="68390"/>
                    <a:pt x="67437" y="75819"/>
                  </a:cubicBezTo>
                  <a:cubicBezTo>
                    <a:pt x="59653" y="86292"/>
                    <a:pt x="51054" y="96133"/>
                    <a:pt x="41719" y="105251"/>
                  </a:cubicBezTo>
                  <a:cubicBezTo>
                    <a:pt x="33634" y="111606"/>
                    <a:pt x="26055" y="118581"/>
                    <a:pt x="19050" y="12611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452936" y="857916"/>
              <a:ext cx="29528" cy="136780"/>
            </a:xfrm>
            <a:custGeom>
              <a:avLst/>
              <a:gdLst/>
              <a:ahLst/>
              <a:cxnLst/>
              <a:rect l="l" t="t" r="r" b="b"/>
              <a:pathLst>
                <a:path w="29528" h="136780" extrusionOk="0">
                  <a:moveTo>
                    <a:pt x="13145" y="0"/>
                  </a:moveTo>
                  <a:lnTo>
                    <a:pt x="17622" y="0"/>
                  </a:lnTo>
                  <a:cubicBezTo>
                    <a:pt x="24265" y="105"/>
                    <a:pt x="29581" y="5547"/>
                    <a:pt x="29528" y="12192"/>
                  </a:cubicBezTo>
                  <a:lnTo>
                    <a:pt x="28575" y="124873"/>
                  </a:lnTo>
                  <a:cubicBezTo>
                    <a:pt x="28471" y="131553"/>
                    <a:pt x="22971" y="136884"/>
                    <a:pt x="16291" y="136779"/>
                  </a:cubicBezTo>
                  <a:cubicBezTo>
                    <a:pt x="16290" y="136779"/>
                    <a:pt x="16289" y="136779"/>
                    <a:pt x="16288" y="136779"/>
                  </a:cubicBezTo>
                  <a:lnTo>
                    <a:pt x="11907" y="136779"/>
                  </a:lnTo>
                  <a:cubicBezTo>
                    <a:pt x="5248" y="136623"/>
                    <a:pt x="-54" y="131153"/>
                    <a:pt x="0" y="124492"/>
                  </a:cubicBezTo>
                  <a:lnTo>
                    <a:pt x="858" y="12002"/>
                  </a:lnTo>
                  <a:cubicBezTo>
                    <a:pt x="961" y="5343"/>
                    <a:pt x="6390" y="-1"/>
                    <a:pt x="1305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459032" y="857821"/>
              <a:ext cx="17432" cy="136779"/>
            </a:xfrm>
            <a:custGeom>
              <a:avLst/>
              <a:gdLst/>
              <a:ahLst/>
              <a:cxnLst/>
              <a:rect l="l" t="t" r="r" b="b"/>
              <a:pathLst>
                <a:path w="17432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13" y="148"/>
                    <a:pt x="17484" y="3302"/>
                    <a:pt x="17431" y="7143"/>
                  </a:cubicBezTo>
                  <a:cubicBezTo>
                    <a:pt x="17431" y="7143"/>
                    <a:pt x="17431" y="7144"/>
                    <a:pt x="17431" y="7144"/>
                  </a:cubicBezTo>
                  <a:lnTo>
                    <a:pt x="16479" y="129921"/>
                  </a:lnTo>
                  <a:cubicBezTo>
                    <a:pt x="16427" y="133761"/>
                    <a:pt x="13272" y="136831"/>
                    <a:pt x="9431" y="136779"/>
                  </a:cubicBezTo>
                  <a:cubicBezTo>
                    <a:pt x="9431" y="136779"/>
                    <a:pt x="9431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463984" y="861726"/>
              <a:ext cx="7526" cy="129446"/>
            </a:xfrm>
            <a:custGeom>
              <a:avLst/>
              <a:gdLst/>
              <a:ahLst/>
              <a:cxnLst/>
              <a:rect l="l" t="t" r="r" b="b"/>
              <a:pathLst>
                <a:path w="7526" h="129446" extrusionOk="0">
                  <a:moveTo>
                    <a:pt x="3716" y="0"/>
                  </a:moveTo>
                  <a:lnTo>
                    <a:pt x="4764" y="0"/>
                  </a:lnTo>
                  <a:cubicBezTo>
                    <a:pt x="6305" y="51"/>
                    <a:pt x="7527" y="1315"/>
                    <a:pt x="7526" y="2858"/>
                  </a:cubicBezTo>
                  <a:lnTo>
                    <a:pt x="6574" y="126683"/>
                  </a:lnTo>
                  <a:cubicBezTo>
                    <a:pt x="6575" y="128208"/>
                    <a:pt x="5338" y="129446"/>
                    <a:pt x="3813" y="129447"/>
                  </a:cubicBezTo>
                  <a:cubicBezTo>
                    <a:pt x="3781" y="129447"/>
                    <a:pt x="3749" y="129446"/>
                    <a:pt x="3716" y="129445"/>
                  </a:cubicBezTo>
                  <a:lnTo>
                    <a:pt x="2764" y="129445"/>
                  </a:lnTo>
                  <a:cubicBezTo>
                    <a:pt x="1292" y="129498"/>
                    <a:pt x="55" y="128348"/>
                    <a:pt x="1" y="126877"/>
                  </a:cubicBezTo>
                  <a:cubicBezTo>
                    <a:pt x="0" y="126812"/>
                    <a:pt x="0" y="126747"/>
                    <a:pt x="1" y="126683"/>
                  </a:cubicBezTo>
                  <a:lnTo>
                    <a:pt x="954" y="2858"/>
                  </a:lnTo>
                  <a:cubicBezTo>
                    <a:pt x="954" y="1332"/>
                    <a:pt x="2190" y="95"/>
                    <a:pt x="3716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481512" y="857916"/>
              <a:ext cx="29337" cy="136779"/>
            </a:xfrm>
            <a:custGeom>
              <a:avLst/>
              <a:gdLst/>
              <a:ahLst/>
              <a:cxnLst/>
              <a:rect l="l" t="t" r="r" b="b"/>
              <a:pathLst>
                <a:path w="29337" h="136779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016" y="52"/>
                    <a:pt x="29389" y="5510"/>
                    <a:pt x="29337" y="12191"/>
                  </a:cubicBezTo>
                  <a:cubicBezTo>
                    <a:pt x="29337" y="12191"/>
                    <a:pt x="29337" y="12192"/>
                    <a:pt x="29337" y="12192"/>
                  </a:cubicBezTo>
                  <a:lnTo>
                    <a:pt x="28575" y="124873"/>
                  </a:lnTo>
                  <a:cubicBezTo>
                    <a:pt x="28470" y="131516"/>
                    <a:pt x="23028" y="136832"/>
                    <a:pt x="16383" y="136779"/>
                  </a:cubicBezTo>
                  <a:lnTo>
                    <a:pt x="12002" y="136779"/>
                  </a:lnTo>
                  <a:cubicBezTo>
                    <a:pt x="5349" y="136574"/>
                    <a:pt x="49" y="131148"/>
                    <a:pt x="0" y="124492"/>
                  </a:cubicBezTo>
                  <a:lnTo>
                    <a:pt x="952" y="12002"/>
                  </a:lnTo>
                  <a:cubicBezTo>
                    <a:pt x="1056" y="5343"/>
                    <a:pt x="6485" y="-1"/>
                    <a:pt x="13144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487322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96" y="95"/>
                  </a:moveTo>
                  <a:lnTo>
                    <a:pt x="10668" y="95"/>
                  </a:lnTo>
                  <a:cubicBezTo>
                    <a:pt x="14508" y="148"/>
                    <a:pt x="17578" y="3302"/>
                    <a:pt x="17526" y="7143"/>
                  </a:cubicBezTo>
                  <a:cubicBezTo>
                    <a:pt x="17526" y="7143"/>
                    <a:pt x="17526" y="7144"/>
                    <a:pt x="17526" y="7144"/>
                  </a:cubicBezTo>
                  <a:lnTo>
                    <a:pt x="16573" y="129921"/>
                  </a:lnTo>
                  <a:cubicBezTo>
                    <a:pt x="16521" y="133761"/>
                    <a:pt x="13366" y="136831"/>
                    <a:pt x="9526" y="136779"/>
                  </a:cubicBezTo>
                  <a:cubicBezTo>
                    <a:pt x="9526" y="136779"/>
                    <a:pt x="9525" y="136779"/>
                    <a:pt x="9525" y="136779"/>
                  </a:cubicBezTo>
                  <a:lnTo>
                    <a:pt x="6953" y="136779"/>
                  </a:lnTo>
                  <a:cubicBezTo>
                    <a:pt x="3119" y="136677"/>
                    <a:pt x="49" y="133565"/>
                    <a:pt x="0" y="129731"/>
                  </a:cubicBezTo>
                  <a:lnTo>
                    <a:pt x="1048" y="6953"/>
                  </a:lnTo>
                  <a:cubicBezTo>
                    <a:pt x="1150" y="3119"/>
                    <a:pt x="4262" y="50"/>
                    <a:pt x="809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492275" y="861726"/>
              <a:ext cx="7620" cy="129446"/>
            </a:xfrm>
            <a:custGeom>
              <a:avLst/>
              <a:gdLst/>
              <a:ahLst/>
              <a:cxnLst/>
              <a:rect l="l" t="t" r="r" b="b"/>
              <a:pathLst>
                <a:path w="7620" h="129446" extrusionOk="0">
                  <a:moveTo>
                    <a:pt x="3905" y="0"/>
                  </a:moveTo>
                  <a:lnTo>
                    <a:pt x="4858" y="0"/>
                  </a:lnTo>
                  <a:cubicBezTo>
                    <a:pt x="6378" y="97"/>
                    <a:pt x="7574" y="1335"/>
                    <a:pt x="7620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762" y="129445"/>
                  </a:lnTo>
                  <a:cubicBezTo>
                    <a:pt x="1236" y="129445"/>
                    <a:pt x="0" y="128208"/>
                    <a:pt x="0" y="126683"/>
                  </a:cubicBezTo>
                  <a:lnTo>
                    <a:pt x="1048" y="2858"/>
                  </a:lnTo>
                  <a:cubicBezTo>
                    <a:pt x="1047" y="1332"/>
                    <a:pt x="2283" y="94"/>
                    <a:pt x="3808" y="93"/>
                  </a:cubicBezTo>
                  <a:cubicBezTo>
                    <a:pt x="3841" y="93"/>
                    <a:pt x="387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09039" y="857916"/>
              <a:ext cx="29622" cy="136780"/>
            </a:xfrm>
            <a:custGeom>
              <a:avLst/>
              <a:gdLst/>
              <a:ahLst/>
              <a:cxnLst/>
              <a:rect l="l" t="t" r="r" b="b"/>
              <a:pathLst>
                <a:path w="29622" h="136780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121" y="0"/>
                    <a:pt x="29623" y="5502"/>
                    <a:pt x="29623" y="12287"/>
                  </a:cubicBezTo>
                  <a:lnTo>
                    <a:pt x="28670" y="124873"/>
                  </a:lnTo>
                  <a:cubicBezTo>
                    <a:pt x="28619" y="131501"/>
                    <a:pt x="23204" y="136832"/>
                    <a:pt x="16575" y="136780"/>
                  </a:cubicBezTo>
                  <a:cubicBezTo>
                    <a:pt x="16543" y="136780"/>
                    <a:pt x="16511" y="136780"/>
                    <a:pt x="16478" y="136779"/>
                  </a:cubicBezTo>
                  <a:lnTo>
                    <a:pt x="12097" y="136779"/>
                  </a:lnTo>
                  <a:cubicBezTo>
                    <a:pt x="5385" y="136675"/>
                    <a:pt x="-1" y="131204"/>
                    <a:pt x="0" y="124492"/>
                  </a:cubicBezTo>
                  <a:lnTo>
                    <a:pt x="1048" y="12002"/>
                  </a:lnTo>
                  <a:cubicBezTo>
                    <a:pt x="1152" y="5343"/>
                    <a:pt x="6580" y="-1"/>
                    <a:pt x="1324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514944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29" y="148"/>
                    <a:pt x="17527" y="3288"/>
                    <a:pt x="17527" y="7144"/>
                  </a:cubicBezTo>
                  <a:lnTo>
                    <a:pt x="16479" y="129921"/>
                  </a:lnTo>
                  <a:cubicBezTo>
                    <a:pt x="16426" y="133761"/>
                    <a:pt x="13272" y="136831"/>
                    <a:pt x="9431" y="136779"/>
                  </a:cubicBezTo>
                  <a:cubicBezTo>
                    <a:pt x="9431" y="136779"/>
                    <a:pt x="9430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519802" y="861726"/>
              <a:ext cx="7715" cy="129446"/>
            </a:xfrm>
            <a:custGeom>
              <a:avLst/>
              <a:gdLst/>
              <a:ahLst/>
              <a:cxnLst/>
              <a:rect l="l" t="t" r="r" b="b"/>
              <a:pathLst>
                <a:path w="7715" h="129446" extrusionOk="0">
                  <a:moveTo>
                    <a:pt x="3905" y="0"/>
                  </a:moveTo>
                  <a:lnTo>
                    <a:pt x="4953" y="0"/>
                  </a:lnTo>
                  <a:cubicBezTo>
                    <a:pt x="6473" y="97"/>
                    <a:pt x="7670" y="1335"/>
                    <a:pt x="7715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858" y="129445"/>
                  </a:lnTo>
                  <a:cubicBezTo>
                    <a:pt x="1333" y="129497"/>
                    <a:pt x="54" y="128304"/>
                    <a:pt x="2" y="126780"/>
                  </a:cubicBezTo>
                  <a:cubicBezTo>
                    <a:pt x="1" y="126747"/>
                    <a:pt x="0" y="126715"/>
                    <a:pt x="0" y="126683"/>
                  </a:cubicBezTo>
                  <a:lnTo>
                    <a:pt x="1048" y="2858"/>
                  </a:lnTo>
                  <a:cubicBezTo>
                    <a:pt x="1099" y="1316"/>
                    <a:pt x="236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102320" y="1303781"/>
              <a:ext cx="163356" cy="29718"/>
            </a:xfrm>
            <a:custGeom>
              <a:avLst/>
              <a:gdLst/>
              <a:ahLst/>
              <a:cxnLst/>
              <a:rect l="l" t="t" r="r" b="b"/>
              <a:pathLst>
                <a:path w="163356" h="29718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1143"/>
                  </a:lnTo>
                  <a:cubicBezTo>
                    <a:pt x="158077" y="1195"/>
                    <a:pt x="163408" y="6610"/>
                    <a:pt x="163356" y="13238"/>
                  </a:cubicBezTo>
                  <a:cubicBezTo>
                    <a:pt x="163356" y="13271"/>
                    <a:pt x="163356" y="13303"/>
                    <a:pt x="163355" y="13335"/>
                  </a:cubicBezTo>
                  <a:lnTo>
                    <a:pt x="163355" y="17717"/>
                  </a:lnTo>
                  <a:cubicBezTo>
                    <a:pt x="163150" y="24369"/>
                    <a:pt x="157724" y="29670"/>
                    <a:pt x="151068" y="29718"/>
                  </a:cubicBezTo>
                  <a:lnTo>
                    <a:pt x="11908" y="28766"/>
                  </a:lnTo>
                  <a:cubicBezTo>
                    <a:pt x="5279" y="28714"/>
                    <a:pt x="-52" y="23300"/>
                    <a:pt x="0" y="16671"/>
                  </a:cubicBezTo>
                  <a:cubicBezTo>
                    <a:pt x="0" y="16639"/>
                    <a:pt x="0" y="16606"/>
                    <a:pt x="1" y="1657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102321" y="1309782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2"/>
                    <a:pt x="3272" y="-2"/>
                    <a:pt x="7144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1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106778" y="1314405"/>
              <a:ext cx="154803" cy="7571"/>
            </a:xfrm>
            <a:custGeom>
              <a:avLst/>
              <a:gdLst/>
              <a:ahLst/>
              <a:cxnLst/>
              <a:rect l="l" t="t" r="r" b="b"/>
              <a:pathLst>
                <a:path w="154803" h="7571" extrusionOk="0">
                  <a:moveTo>
                    <a:pt x="20" y="4140"/>
                  </a:moveTo>
                  <a:lnTo>
                    <a:pt x="20" y="3093"/>
                  </a:lnTo>
                  <a:cubicBezTo>
                    <a:pt x="-163" y="1578"/>
                    <a:pt x="917" y="202"/>
                    <a:pt x="2432" y="20"/>
                  </a:cubicBezTo>
                  <a:cubicBezTo>
                    <a:pt x="2707" y="-13"/>
                    <a:pt x="2986" y="-5"/>
                    <a:pt x="3259" y="45"/>
                  </a:cubicBezTo>
                  <a:lnTo>
                    <a:pt x="152039" y="997"/>
                  </a:lnTo>
                  <a:cubicBezTo>
                    <a:pt x="153565" y="996"/>
                    <a:pt x="154802" y="2233"/>
                    <a:pt x="154803" y="3758"/>
                  </a:cubicBezTo>
                  <a:cubicBezTo>
                    <a:pt x="154803" y="3790"/>
                    <a:pt x="154802" y="3822"/>
                    <a:pt x="154801" y="3855"/>
                  </a:cubicBezTo>
                  <a:lnTo>
                    <a:pt x="154801" y="4807"/>
                  </a:lnTo>
                  <a:cubicBezTo>
                    <a:pt x="154802" y="6333"/>
                    <a:pt x="153566" y="7570"/>
                    <a:pt x="152041" y="7571"/>
                  </a:cubicBezTo>
                  <a:cubicBezTo>
                    <a:pt x="152009" y="7571"/>
                    <a:pt x="151976" y="7570"/>
                    <a:pt x="151944" y="7569"/>
                  </a:cubicBezTo>
                  <a:lnTo>
                    <a:pt x="3259" y="6903"/>
                  </a:lnTo>
                  <a:cubicBezTo>
                    <a:pt x="1734" y="6955"/>
                    <a:pt x="455" y="5762"/>
                    <a:pt x="403" y="4238"/>
                  </a:cubicBezTo>
                  <a:cubicBezTo>
                    <a:pt x="402" y="4205"/>
                    <a:pt x="401" y="4173"/>
                    <a:pt x="401" y="414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102320" y="1275397"/>
              <a:ext cx="163356" cy="29527"/>
            </a:xfrm>
            <a:custGeom>
              <a:avLst/>
              <a:gdLst/>
              <a:ahLst/>
              <a:cxnLst/>
              <a:rect l="l" t="t" r="r" b="b"/>
              <a:pathLst>
                <a:path w="163356" h="29527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953"/>
                  </a:lnTo>
                  <a:cubicBezTo>
                    <a:pt x="158077" y="1004"/>
                    <a:pt x="163408" y="6419"/>
                    <a:pt x="163356" y="13048"/>
                  </a:cubicBezTo>
                  <a:cubicBezTo>
                    <a:pt x="163356" y="13080"/>
                    <a:pt x="163356" y="13113"/>
                    <a:pt x="163355" y="13145"/>
                  </a:cubicBezTo>
                  <a:lnTo>
                    <a:pt x="163355" y="17526"/>
                  </a:lnTo>
                  <a:cubicBezTo>
                    <a:pt x="163150" y="24179"/>
                    <a:pt x="157724" y="29479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102321" y="1281398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52" y="3098"/>
                    <a:pt x="3193" y="0"/>
                    <a:pt x="7049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0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106798" y="1286351"/>
              <a:ext cx="154402" cy="7524"/>
            </a:xfrm>
            <a:custGeom>
              <a:avLst/>
              <a:gdLst/>
              <a:ahLst/>
              <a:cxnLst/>
              <a:rect l="l" t="t" r="r" b="b"/>
              <a:pathLst>
                <a:path w="154402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42"/>
                    <a:pt x="1335" y="46"/>
                    <a:pt x="2857" y="0"/>
                  </a:cubicBezTo>
                  <a:lnTo>
                    <a:pt x="151638" y="952"/>
                  </a:lnTo>
                  <a:cubicBezTo>
                    <a:pt x="153164" y="952"/>
                    <a:pt x="154401" y="2188"/>
                    <a:pt x="154402" y="3713"/>
                  </a:cubicBezTo>
                  <a:cubicBezTo>
                    <a:pt x="154402" y="3745"/>
                    <a:pt x="154401" y="3778"/>
                    <a:pt x="154400" y="3810"/>
                  </a:cubicBezTo>
                  <a:lnTo>
                    <a:pt x="154400" y="4763"/>
                  </a:lnTo>
                  <a:cubicBezTo>
                    <a:pt x="154349" y="6304"/>
                    <a:pt x="153085" y="7526"/>
                    <a:pt x="151543" y="7525"/>
                  </a:cubicBezTo>
                  <a:lnTo>
                    <a:pt x="3239" y="6572"/>
                  </a:lnTo>
                  <a:cubicBezTo>
                    <a:pt x="1714" y="6625"/>
                    <a:pt x="435" y="5431"/>
                    <a:pt x="383" y="3907"/>
                  </a:cubicBezTo>
                  <a:cubicBezTo>
                    <a:pt x="382" y="3875"/>
                    <a:pt x="381" y="3842"/>
                    <a:pt x="381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102320" y="1247774"/>
              <a:ext cx="163355" cy="29527"/>
            </a:xfrm>
            <a:custGeom>
              <a:avLst/>
              <a:gdLst/>
              <a:ahLst/>
              <a:cxnLst/>
              <a:rect l="l" t="t" r="r" b="b"/>
              <a:pathLst>
                <a:path w="163355" h="29527" extrusionOk="0">
                  <a:moveTo>
                    <a:pt x="1" y="16479"/>
                  </a:moveTo>
                  <a:lnTo>
                    <a:pt x="1" y="12097"/>
                  </a:lnTo>
                  <a:cubicBezTo>
                    <a:pt x="54" y="5364"/>
                    <a:pt x="5554" y="-52"/>
                    <a:pt x="12288" y="0"/>
                  </a:cubicBezTo>
                  <a:cubicBezTo>
                    <a:pt x="12288" y="0"/>
                    <a:pt x="12289" y="0"/>
                    <a:pt x="12289" y="0"/>
                  </a:cubicBezTo>
                  <a:lnTo>
                    <a:pt x="151449" y="858"/>
                  </a:lnTo>
                  <a:cubicBezTo>
                    <a:pt x="158093" y="962"/>
                    <a:pt x="163408" y="6405"/>
                    <a:pt x="163355" y="13050"/>
                  </a:cubicBezTo>
                  <a:lnTo>
                    <a:pt x="163355" y="17431"/>
                  </a:lnTo>
                  <a:cubicBezTo>
                    <a:pt x="163201" y="24122"/>
                    <a:pt x="157759" y="29478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102318" y="1253870"/>
              <a:ext cx="163357" cy="17431"/>
            </a:xfrm>
            <a:custGeom>
              <a:avLst/>
              <a:gdLst/>
              <a:ahLst/>
              <a:cxnLst/>
              <a:rect l="l" t="t" r="r" b="b"/>
              <a:pathLst>
                <a:path w="163357" h="17431" extrusionOk="0">
                  <a:moveTo>
                    <a:pt x="3" y="9430"/>
                  </a:moveTo>
                  <a:lnTo>
                    <a:pt x="3" y="6953"/>
                  </a:lnTo>
                  <a:cubicBezTo>
                    <a:pt x="55" y="3098"/>
                    <a:pt x="3196" y="0"/>
                    <a:pt x="7051" y="0"/>
                  </a:cubicBezTo>
                  <a:lnTo>
                    <a:pt x="156499" y="952"/>
                  </a:lnTo>
                  <a:cubicBezTo>
                    <a:pt x="160338" y="1005"/>
                    <a:pt x="163409" y="4160"/>
                    <a:pt x="163357" y="8000"/>
                  </a:cubicBezTo>
                  <a:cubicBezTo>
                    <a:pt x="163357" y="8000"/>
                    <a:pt x="163357" y="8000"/>
                    <a:pt x="163357" y="8001"/>
                  </a:cubicBezTo>
                  <a:lnTo>
                    <a:pt x="163357" y="10573"/>
                  </a:lnTo>
                  <a:cubicBezTo>
                    <a:pt x="163304" y="14412"/>
                    <a:pt x="160150" y="17483"/>
                    <a:pt x="156309" y="17431"/>
                  </a:cubicBezTo>
                  <a:cubicBezTo>
                    <a:pt x="156309" y="17431"/>
                    <a:pt x="156308" y="17431"/>
                    <a:pt x="156308" y="17431"/>
                  </a:cubicBezTo>
                  <a:lnTo>
                    <a:pt x="6861" y="16478"/>
                  </a:lnTo>
                  <a:cubicBezTo>
                    <a:pt x="3074" y="16480"/>
                    <a:pt x="2" y="13410"/>
                    <a:pt x="0" y="9623"/>
                  </a:cubicBezTo>
                  <a:cubicBezTo>
                    <a:pt x="0" y="9558"/>
                    <a:pt x="1" y="9495"/>
                    <a:pt x="3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106798" y="1258824"/>
              <a:ext cx="154401" cy="7524"/>
            </a:xfrm>
            <a:custGeom>
              <a:avLst/>
              <a:gdLst/>
              <a:ahLst/>
              <a:cxnLst/>
              <a:rect l="l" t="t" r="r" b="b"/>
              <a:pathLst>
                <a:path w="154401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21"/>
                    <a:pt x="1315" y="-1"/>
                    <a:pt x="2857" y="0"/>
                  </a:cubicBezTo>
                  <a:lnTo>
                    <a:pt x="151543" y="952"/>
                  </a:lnTo>
                  <a:cubicBezTo>
                    <a:pt x="153068" y="899"/>
                    <a:pt x="154347" y="2092"/>
                    <a:pt x="154400" y="3616"/>
                  </a:cubicBezTo>
                  <a:cubicBezTo>
                    <a:pt x="154402" y="3680"/>
                    <a:pt x="154402" y="3745"/>
                    <a:pt x="154400" y="3810"/>
                  </a:cubicBezTo>
                  <a:lnTo>
                    <a:pt x="154400" y="4763"/>
                  </a:lnTo>
                  <a:cubicBezTo>
                    <a:pt x="154303" y="6283"/>
                    <a:pt x="153065" y="7479"/>
                    <a:pt x="151543" y="7525"/>
                  </a:cubicBezTo>
                  <a:lnTo>
                    <a:pt x="3239" y="6572"/>
                  </a:lnTo>
                  <a:cubicBezTo>
                    <a:pt x="1713" y="6572"/>
                    <a:pt x="476" y="5336"/>
                    <a:pt x="476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050566" y="856983"/>
              <a:ext cx="228898" cy="196216"/>
            </a:xfrm>
            <a:custGeom>
              <a:avLst/>
              <a:gdLst/>
              <a:ahLst/>
              <a:cxnLst/>
              <a:rect l="l" t="t" r="r" b="b"/>
              <a:pathLst>
                <a:path w="228898" h="196216" extrusionOk="0">
                  <a:moveTo>
                    <a:pt x="2892" y="7505"/>
                  </a:moveTo>
                  <a:lnTo>
                    <a:pt x="5749" y="4267"/>
                  </a:lnTo>
                  <a:cubicBezTo>
                    <a:pt x="10156" y="-810"/>
                    <a:pt x="17808" y="-1445"/>
                    <a:pt x="22989" y="2838"/>
                  </a:cubicBezTo>
                  <a:lnTo>
                    <a:pt x="224634" y="171716"/>
                  </a:lnTo>
                  <a:cubicBezTo>
                    <a:pt x="229676" y="175937"/>
                    <a:pt x="230343" y="183445"/>
                    <a:pt x="226123" y="188488"/>
                  </a:cubicBezTo>
                  <a:cubicBezTo>
                    <a:pt x="226072" y="188550"/>
                    <a:pt x="226020" y="188611"/>
                    <a:pt x="225967" y="188671"/>
                  </a:cubicBezTo>
                  <a:lnTo>
                    <a:pt x="223110" y="192004"/>
                  </a:lnTo>
                  <a:cubicBezTo>
                    <a:pt x="218677" y="197053"/>
                    <a:pt x="211026" y="197644"/>
                    <a:pt x="205869" y="193338"/>
                  </a:cubicBezTo>
                  <a:lnTo>
                    <a:pt x="4225" y="24460"/>
                  </a:lnTo>
                  <a:cubicBezTo>
                    <a:pt x="-823" y="20165"/>
                    <a:pt x="-1435" y="12591"/>
                    <a:pt x="2860" y="7542"/>
                  </a:cubicBezTo>
                  <a:cubicBezTo>
                    <a:pt x="2871" y="7530"/>
                    <a:pt x="2881" y="7518"/>
                    <a:pt x="2892" y="750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052363" y="859630"/>
              <a:ext cx="224791" cy="190343"/>
            </a:xfrm>
            <a:custGeom>
              <a:avLst/>
              <a:gdLst/>
              <a:ahLst/>
              <a:cxnLst/>
              <a:rect l="l" t="t" r="r" b="b"/>
              <a:pathLst>
                <a:path w="224791" h="190343" extrusionOk="0">
                  <a:moveTo>
                    <a:pt x="1667" y="4192"/>
                  </a:moveTo>
                  <a:lnTo>
                    <a:pt x="3381" y="2287"/>
                  </a:lnTo>
                  <a:cubicBezTo>
                    <a:pt x="5868" y="-396"/>
                    <a:pt x="9980" y="-766"/>
                    <a:pt x="12906" y="1429"/>
                  </a:cubicBezTo>
                  <a:lnTo>
                    <a:pt x="222456" y="176594"/>
                  </a:lnTo>
                  <a:cubicBezTo>
                    <a:pt x="225244" y="179040"/>
                    <a:pt x="225582" y="183261"/>
                    <a:pt x="223218" y="186119"/>
                  </a:cubicBezTo>
                  <a:lnTo>
                    <a:pt x="221504" y="188024"/>
                  </a:lnTo>
                  <a:cubicBezTo>
                    <a:pt x="219038" y="190749"/>
                    <a:pt x="214891" y="191123"/>
                    <a:pt x="211979" y="188881"/>
                  </a:cubicBezTo>
                  <a:lnTo>
                    <a:pt x="2429" y="13717"/>
                  </a:lnTo>
                  <a:cubicBezTo>
                    <a:pt x="-438" y="11323"/>
                    <a:pt x="-822" y="7059"/>
                    <a:pt x="1572" y="419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060132" y="866756"/>
              <a:ext cx="209684" cy="176285"/>
            </a:xfrm>
            <a:custGeom>
              <a:avLst/>
              <a:gdLst/>
              <a:ahLst/>
              <a:cxnLst/>
              <a:rect l="l" t="t" r="r" b="b"/>
              <a:pathLst>
                <a:path w="209684" h="176285" extrusionOk="0">
                  <a:moveTo>
                    <a:pt x="565" y="1543"/>
                  </a:moveTo>
                  <a:lnTo>
                    <a:pt x="1136" y="781"/>
                  </a:lnTo>
                  <a:cubicBezTo>
                    <a:pt x="2267" y="-260"/>
                    <a:pt x="4006" y="-260"/>
                    <a:pt x="5137" y="781"/>
                  </a:cubicBezTo>
                  <a:lnTo>
                    <a:pt x="208876" y="170802"/>
                  </a:lnTo>
                  <a:cubicBezTo>
                    <a:pt x="209955" y="171880"/>
                    <a:pt x="209955" y="173629"/>
                    <a:pt x="208876" y="174707"/>
                  </a:cubicBezTo>
                  <a:lnTo>
                    <a:pt x="208210" y="175469"/>
                  </a:lnTo>
                  <a:cubicBezTo>
                    <a:pt x="207098" y="176558"/>
                    <a:pt x="205321" y="176558"/>
                    <a:pt x="204209" y="175469"/>
                  </a:cubicBezTo>
                  <a:lnTo>
                    <a:pt x="850" y="5448"/>
                  </a:lnTo>
                  <a:cubicBezTo>
                    <a:pt x="-228" y="4445"/>
                    <a:pt x="-289" y="2757"/>
                    <a:pt x="714" y="1679"/>
                  </a:cubicBezTo>
                  <a:cubicBezTo>
                    <a:pt x="758" y="1631"/>
                    <a:pt x="804" y="1587"/>
                    <a:pt x="850" y="1543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068806" y="835454"/>
              <a:ext cx="228789" cy="195760"/>
            </a:xfrm>
            <a:custGeom>
              <a:avLst/>
              <a:gdLst/>
              <a:ahLst/>
              <a:cxnLst/>
              <a:rect l="l" t="t" r="r" b="b"/>
              <a:pathLst>
                <a:path w="228789" h="195760" extrusionOk="0">
                  <a:moveTo>
                    <a:pt x="3130" y="7222"/>
                  </a:moveTo>
                  <a:lnTo>
                    <a:pt x="5988" y="3889"/>
                  </a:lnTo>
                  <a:cubicBezTo>
                    <a:pt x="10455" y="-819"/>
                    <a:pt x="17785" y="-1316"/>
                    <a:pt x="22847" y="2745"/>
                  </a:cubicBezTo>
                  <a:lnTo>
                    <a:pt x="224491" y="171338"/>
                  </a:lnTo>
                  <a:cubicBezTo>
                    <a:pt x="229499" y="175435"/>
                    <a:pt x="230239" y="182816"/>
                    <a:pt x="226143" y="187824"/>
                  </a:cubicBezTo>
                  <a:cubicBezTo>
                    <a:pt x="226040" y="187951"/>
                    <a:pt x="225933" y="188075"/>
                    <a:pt x="225825" y="188197"/>
                  </a:cubicBezTo>
                  <a:lnTo>
                    <a:pt x="222967" y="191531"/>
                  </a:lnTo>
                  <a:cubicBezTo>
                    <a:pt x="218537" y="196560"/>
                    <a:pt x="210925" y="197191"/>
                    <a:pt x="205727" y="192960"/>
                  </a:cubicBezTo>
                  <a:lnTo>
                    <a:pt x="4083" y="24081"/>
                  </a:lnTo>
                  <a:cubicBezTo>
                    <a:pt x="-826" y="19866"/>
                    <a:pt x="-1388" y="12469"/>
                    <a:pt x="2828" y="7560"/>
                  </a:cubicBezTo>
                  <a:cubicBezTo>
                    <a:pt x="2926" y="7446"/>
                    <a:pt x="3027" y="7333"/>
                    <a:pt x="3130" y="722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4070439" y="837778"/>
              <a:ext cx="224585" cy="190167"/>
            </a:xfrm>
            <a:custGeom>
              <a:avLst/>
              <a:gdLst/>
              <a:ahLst/>
              <a:cxnLst/>
              <a:rect l="l" t="t" r="r" b="b"/>
              <a:pathLst>
                <a:path w="224585" h="190167" extrusionOk="0">
                  <a:moveTo>
                    <a:pt x="1497" y="4136"/>
                  </a:moveTo>
                  <a:lnTo>
                    <a:pt x="3212" y="2231"/>
                  </a:lnTo>
                  <a:cubicBezTo>
                    <a:pt x="5724" y="-422"/>
                    <a:pt x="9834" y="-750"/>
                    <a:pt x="12737" y="1469"/>
                  </a:cubicBezTo>
                  <a:lnTo>
                    <a:pt x="222287" y="176538"/>
                  </a:lnTo>
                  <a:cubicBezTo>
                    <a:pt x="225028" y="179008"/>
                    <a:pt x="225362" y="183189"/>
                    <a:pt x="223049" y="186063"/>
                  </a:cubicBezTo>
                  <a:lnTo>
                    <a:pt x="221429" y="187968"/>
                  </a:lnTo>
                  <a:cubicBezTo>
                    <a:pt x="218897" y="190579"/>
                    <a:pt x="214820" y="190906"/>
                    <a:pt x="211904" y="188730"/>
                  </a:cubicBezTo>
                  <a:lnTo>
                    <a:pt x="2354" y="13661"/>
                  </a:lnTo>
                  <a:cubicBezTo>
                    <a:pt x="-416" y="11218"/>
                    <a:pt x="-793" y="7034"/>
                    <a:pt x="1497" y="413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078272" y="844953"/>
              <a:ext cx="209701" cy="176145"/>
            </a:xfrm>
            <a:custGeom>
              <a:avLst/>
              <a:gdLst/>
              <a:ahLst/>
              <a:cxnLst/>
              <a:rect l="l" t="t" r="r" b="b"/>
              <a:pathLst>
                <a:path w="209701" h="176145" extrusionOk="0">
                  <a:moveTo>
                    <a:pt x="428" y="1534"/>
                  </a:moveTo>
                  <a:lnTo>
                    <a:pt x="1190" y="772"/>
                  </a:lnTo>
                  <a:cubicBezTo>
                    <a:pt x="2288" y="-257"/>
                    <a:pt x="3997" y="-257"/>
                    <a:pt x="5095" y="772"/>
                  </a:cubicBezTo>
                  <a:lnTo>
                    <a:pt x="208930" y="170698"/>
                  </a:lnTo>
                  <a:cubicBezTo>
                    <a:pt x="209959" y="171796"/>
                    <a:pt x="209959" y="173505"/>
                    <a:pt x="208930" y="174603"/>
                  </a:cubicBezTo>
                  <a:lnTo>
                    <a:pt x="208263" y="175365"/>
                  </a:lnTo>
                  <a:cubicBezTo>
                    <a:pt x="207133" y="176406"/>
                    <a:pt x="205393" y="176406"/>
                    <a:pt x="204263" y="175365"/>
                  </a:cubicBezTo>
                  <a:lnTo>
                    <a:pt x="809" y="5439"/>
                  </a:lnTo>
                  <a:cubicBezTo>
                    <a:pt x="-270" y="4361"/>
                    <a:pt x="-270" y="2612"/>
                    <a:pt x="809" y="153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4086228" y="813899"/>
              <a:ext cx="228860" cy="195818"/>
            </a:xfrm>
            <a:custGeom>
              <a:avLst/>
              <a:gdLst/>
              <a:ahLst/>
              <a:cxnLst/>
              <a:rect l="l" t="t" r="r" b="b"/>
              <a:pathLst>
                <a:path w="228860" h="195818" extrusionOk="0">
                  <a:moveTo>
                    <a:pt x="2853" y="7537"/>
                  </a:moveTo>
                  <a:lnTo>
                    <a:pt x="5806" y="4203"/>
                  </a:lnTo>
                  <a:cubicBezTo>
                    <a:pt x="10206" y="-833"/>
                    <a:pt x="17826" y="-1425"/>
                    <a:pt x="22951" y="2869"/>
                  </a:cubicBezTo>
                  <a:lnTo>
                    <a:pt x="224595" y="171367"/>
                  </a:lnTo>
                  <a:cubicBezTo>
                    <a:pt x="229638" y="175587"/>
                    <a:pt x="230305" y="183096"/>
                    <a:pt x="226085" y="188138"/>
                  </a:cubicBezTo>
                  <a:cubicBezTo>
                    <a:pt x="226034" y="188200"/>
                    <a:pt x="225981" y="188261"/>
                    <a:pt x="225929" y="188321"/>
                  </a:cubicBezTo>
                  <a:lnTo>
                    <a:pt x="223071" y="191560"/>
                  </a:lnTo>
                  <a:cubicBezTo>
                    <a:pt x="218698" y="196625"/>
                    <a:pt x="211076" y="197260"/>
                    <a:pt x="205926" y="192988"/>
                  </a:cubicBezTo>
                  <a:lnTo>
                    <a:pt x="4187" y="24301"/>
                  </a:lnTo>
                  <a:cubicBezTo>
                    <a:pt x="-826" y="19968"/>
                    <a:pt x="-1421" y="12410"/>
                    <a:pt x="2853" y="73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4088596" y="816830"/>
              <a:ext cx="223838" cy="190509"/>
            </a:xfrm>
            <a:custGeom>
              <a:avLst/>
              <a:gdLst/>
              <a:ahLst/>
              <a:cxnLst/>
              <a:rect l="l" t="t" r="r" b="b"/>
              <a:pathLst>
                <a:path w="223838" h="190509" extrusionOk="0">
                  <a:moveTo>
                    <a:pt x="1057" y="3939"/>
                  </a:moveTo>
                  <a:lnTo>
                    <a:pt x="2391" y="2320"/>
                  </a:lnTo>
                  <a:cubicBezTo>
                    <a:pt x="4857" y="-406"/>
                    <a:pt x="9003" y="-779"/>
                    <a:pt x="11916" y="1462"/>
                  </a:cubicBezTo>
                  <a:lnTo>
                    <a:pt x="221466" y="176627"/>
                  </a:lnTo>
                  <a:cubicBezTo>
                    <a:pt x="224303" y="179048"/>
                    <a:pt x="224644" y="183310"/>
                    <a:pt x="222228" y="186152"/>
                  </a:cubicBezTo>
                  <a:lnTo>
                    <a:pt x="220608" y="188057"/>
                  </a:lnTo>
                  <a:cubicBezTo>
                    <a:pt x="218043" y="191002"/>
                    <a:pt x="213588" y="191341"/>
                    <a:pt x="210607" y="188819"/>
                  </a:cubicBezTo>
                  <a:lnTo>
                    <a:pt x="2391" y="13654"/>
                  </a:lnTo>
                  <a:cubicBezTo>
                    <a:pt x="-427" y="11235"/>
                    <a:pt x="-807" y="7013"/>
                    <a:pt x="1533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4095798" y="823667"/>
              <a:ext cx="209701" cy="176285"/>
            </a:xfrm>
            <a:custGeom>
              <a:avLst/>
              <a:gdLst/>
              <a:ahLst/>
              <a:cxnLst/>
              <a:rect l="l" t="t" r="r" b="b"/>
              <a:pathLst>
                <a:path w="209701" h="176285" extrusionOk="0">
                  <a:moveTo>
                    <a:pt x="523" y="1579"/>
                  </a:moveTo>
                  <a:lnTo>
                    <a:pt x="1190" y="817"/>
                  </a:lnTo>
                  <a:cubicBezTo>
                    <a:pt x="2301" y="-272"/>
                    <a:pt x="4079" y="-272"/>
                    <a:pt x="5190" y="817"/>
                  </a:cubicBezTo>
                  <a:lnTo>
                    <a:pt x="208930" y="170838"/>
                  </a:lnTo>
                  <a:cubicBezTo>
                    <a:pt x="209959" y="171936"/>
                    <a:pt x="209959" y="173645"/>
                    <a:pt x="208930" y="174743"/>
                  </a:cubicBezTo>
                  <a:lnTo>
                    <a:pt x="208263" y="175505"/>
                  </a:lnTo>
                  <a:cubicBezTo>
                    <a:pt x="207133" y="176546"/>
                    <a:pt x="205393" y="176546"/>
                    <a:pt x="204263" y="175505"/>
                  </a:cubicBezTo>
                  <a:lnTo>
                    <a:pt x="809" y="5484"/>
                  </a:lnTo>
                  <a:cubicBezTo>
                    <a:pt x="-270" y="4406"/>
                    <a:pt x="-270" y="2657"/>
                    <a:pt x="809" y="15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4102600" y="858562"/>
              <a:ext cx="223375" cy="202201"/>
            </a:xfrm>
            <a:custGeom>
              <a:avLst/>
              <a:gdLst/>
              <a:ahLst/>
              <a:cxnLst/>
              <a:rect l="l" t="t" r="r" b="b"/>
              <a:pathLst>
                <a:path w="223375" h="202201" extrusionOk="0">
                  <a:moveTo>
                    <a:pt x="5817" y="198045"/>
                  </a:moveTo>
                  <a:lnTo>
                    <a:pt x="2960" y="194712"/>
                  </a:lnTo>
                  <a:cubicBezTo>
                    <a:pt x="-1394" y="189604"/>
                    <a:pt x="-887" y="181959"/>
                    <a:pt x="4103" y="177471"/>
                  </a:cubicBezTo>
                  <a:lnTo>
                    <a:pt x="200604" y="2973"/>
                  </a:lnTo>
                  <a:cubicBezTo>
                    <a:pt x="205590" y="-1394"/>
                    <a:pt x="213172" y="-892"/>
                    <a:pt x="217539" y="4094"/>
                  </a:cubicBezTo>
                  <a:cubicBezTo>
                    <a:pt x="217546" y="4102"/>
                    <a:pt x="217551" y="4109"/>
                    <a:pt x="217558" y="4116"/>
                  </a:cubicBezTo>
                  <a:lnTo>
                    <a:pt x="220416" y="7450"/>
                  </a:lnTo>
                  <a:cubicBezTo>
                    <a:pt x="224769" y="12557"/>
                    <a:pt x="224263" y="20203"/>
                    <a:pt x="219273" y="24690"/>
                  </a:cubicBezTo>
                  <a:lnTo>
                    <a:pt x="22772" y="199188"/>
                  </a:lnTo>
                  <a:cubicBezTo>
                    <a:pt x="17860" y="203560"/>
                    <a:pt x="10334" y="203123"/>
                    <a:pt x="5962" y="198211"/>
                  </a:cubicBezTo>
                  <a:cubicBezTo>
                    <a:pt x="5913" y="198157"/>
                    <a:pt x="5865" y="198101"/>
                    <a:pt x="5817" y="19804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4104622" y="861789"/>
              <a:ext cx="219140" cy="196265"/>
            </a:xfrm>
            <a:custGeom>
              <a:avLst/>
              <a:gdLst/>
              <a:ahLst/>
              <a:cxnLst/>
              <a:rect l="l" t="t" r="r" b="b"/>
              <a:pathLst>
                <a:path w="219140" h="196265" extrusionOk="0">
                  <a:moveTo>
                    <a:pt x="3129" y="194152"/>
                  </a:moveTo>
                  <a:lnTo>
                    <a:pt x="1509" y="192152"/>
                  </a:lnTo>
                  <a:cubicBezTo>
                    <a:pt x="-735" y="189272"/>
                    <a:pt x="-447" y="185165"/>
                    <a:pt x="2176" y="182627"/>
                  </a:cubicBezTo>
                  <a:lnTo>
                    <a:pt x="206392" y="1652"/>
                  </a:lnTo>
                  <a:cubicBezTo>
                    <a:pt x="209209" y="-789"/>
                    <a:pt x="213468" y="-490"/>
                    <a:pt x="215917" y="2318"/>
                  </a:cubicBezTo>
                  <a:lnTo>
                    <a:pt x="217632" y="4223"/>
                  </a:lnTo>
                  <a:cubicBezTo>
                    <a:pt x="219876" y="7103"/>
                    <a:pt x="219588" y="11210"/>
                    <a:pt x="216965" y="13748"/>
                  </a:cubicBezTo>
                  <a:lnTo>
                    <a:pt x="12749" y="194723"/>
                  </a:lnTo>
                  <a:cubicBezTo>
                    <a:pt x="9884" y="197013"/>
                    <a:pt x="5742" y="196723"/>
                    <a:pt x="3224" y="19405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4111696" y="868184"/>
              <a:ext cx="205087" cy="182945"/>
            </a:xfrm>
            <a:custGeom>
              <a:avLst/>
              <a:gdLst/>
              <a:ahLst/>
              <a:cxnLst/>
              <a:rect l="l" t="t" r="r" b="b"/>
              <a:pathLst>
                <a:path w="205087" h="182945" extrusionOk="0">
                  <a:moveTo>
                    <a:pt x="1579" y="181851"/>
                  </a:moveTo>
                  <a:lnTo>
                    <a:pt x="817" y="181089"/>
                  </a:lnTo>
                  <a:cubicBezTo>
                    <a:pt x="-272" y="179978"/>
                    <a:pt x="-272" y="178200"/>
                    <a:pt x="817" y="177089"/>
                  </a:cubicBezTo>
                  <a:lnTo>
                    <a:pt x="199699" y="781"/>
                  </a:lnTo>
                  <a:cubicBezTo>
                    <a:pt x="200829" y="-260"/>
                    <a:pt x="202568" y="-260"/>
                    <a:pt x="203699" y="781"/>
                  </a:cubicBezTo>
                  <a:lnTo>
                    <a:pt x="204271" y="1543"/>
                  </a:lnTo>
                  <a:cubicBezTo>
                    <a:pt x="205359" y="2654"/>
                    <a:pt x="205359" y="4432"/>
                    <a:pt x="204271" y="5543"/>
                  </a:cubicBezTo>
                  <a:lnTo>
                    <a:pt x="5484" y="182137"/>
                  </a:lnTo>
                  <a:cubicBezTo>
                    <a:pt x="4406" y="183215"/>
                    <a:pt x="2657" y="183215"/>
                    <a:pt x="1579" y="18213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4083645" y="837385"/>
              <a:ext cx="223375" cy="202266"/>
            </a:xfrm>
            <a:custGeom>
              <a:avLst/>
              <a:gdLst/>
              <a:ahLst/>
              <a:cxnLst/>
              <a:rect l="l" t="t" r="r" b="b"/>
              <a:pathLst>
                <a:path w="223375" h="202266" extrusionOk="0">
                  <a:moveTo>
                    <a:pt x="5817" y="198077"/>
                  </a:moveTo>
                  <a:lnTo>
                    <a:pt x="2960" y="194744"/>
                  </a:lnTo>
                  <a:cubicBezTo>
                    <a:pt x="-1394" y="189636"/>
                    <a:pt x="-887" y="181991"/>
                    <a:pt x="4103" y="177503"/>
                  </a:cubicBezTo>
                  <a:lnTo>
                    <a:pt x="200699" y="3005"/>
                  </a:lnTo>
                  <a:cubicBezTo>
                    <a:pt x="205562" y="-1342"/>
                    <a:pt x="213029" y="-924"/>
                    <a:pt x="217376" y="3940"/>
                  </a:cubicBezTo>
                  <a:cubicBezTo>
                    <a:pt x="217437" y="4008"/>
                    <a:pt x="217498" y="4078"/>
                    <a:pt x="217558" y="4148"/>
                  </a:cubicBezTo>
                  <a:lnTo>
                    <a:pt x="220416" y="7482"/>
                  </a:lnTo>
                  <a:cubicBezTo>
                    <a:pt x="224769" y="12589"/>
                    <a:pt x="224263" y="20235"/>
                    <a:pt x="219273" y="24722"/>
                  </a:cubicBezTo>
                  <a:lnTo>
                    <a:pt x="22677" y="199220"/>
                  </a:lnTo>
                  <a:cubicBezTo>
                    <a:pt x="17888" y="203572"/>
                    <a:pt x="10479" y="203220"/>
                    <a:pt x="6127" y="198432"/>
                  </a:cubicBezTo>
                  <a:cubicBezTo>
                    <a:pt x="6021" y="198316"/>
                    <a:pt x="5918" y="198197"/>
                    <a:pt x="5817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4085667" y="840682"/>
              <a:ext cx="219045" cy="196227"/>
            </a:xfrm>
            <a:custGeom>
              <a:avLst/>
              <a:gdLst/>
              <a:ahLst/>
              <a:cxnLst/>
              <a:rect l="l" t="t" r="r" b="b"/>
              <a:pathLst>
                <a:path w="219045" h="196227" extrusionOk="0">
                  <a:moveTo>
                    <a:pt x="3129" y="194114"/>
                  </a:moveTo>
                  <a:lnTo>
                    <a:pt x="1509" y="192114"/>
                  </a:lnTo>
                  <a:cubicBezTo>
                    <a:pt x="-735" y="189234"/>
                    <a:pt x="-447" y="185127"/>
                    <a:pt x="2176" y="182589"/>
                  </a:cubicBezTo>
                  <a:lnTo>
                    <a:pt x="206392" y="1614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5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789" y="196975"/>
                    <a:pt x="5647" y="196685"/>
                    <a:pt x="3129" y="19401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4092837" y="846924"/>
              <a:ext cx="204991" cy="183068"/>
            </a:xfrm>
            <a:custGeom>
              <a:avLst/>
              <a:gdLst/>
              <a:ahLst/>
              <a:cxnLst/>
              <a:rect l="l" t="t" r="r" b="b"/>
              <a:pathLst>
                <a:path w="204991" h="183068" extrusionOk="0">
                  <a:moveTo>
                    <a:pt x="1388" y="181776"/>
                  </a:moveTo>
                  <a:lnTo>
                    <a:pt x="817" y="181014"/>
                  </a:lnTo>
                  <a:cubicBezTo>
                    <a:pt x="-272" y="179902"/>
                    <a:pt x="-272" y="178124"/>
                    <a:pt x="817" y="177013"/>
                  </a:cubicBezTo>
                  <a:lnTo>
                    <a:pt x="199699" y="801"/>
                  </a:lnTo>
                  <a:cubicBezTo>
                    <a:pt x="200729" y="-252"/>
                    <a:pt x="202418" y="-269"/>
                    <a:pt x="203470" y="763"/>
                  </a:cubicBezTo>
                  <a:cubicBezTo>
                    <a:pt x="203483" y="775"/>
                    <a:pt x="203496" y="787"/>
                    <a:pt x="203509" y="801"/>
                  </a:cubicBezTo>
                  <a:lnTo>
                    <a:pt x="204175" y="1563"/>
                  </a:lnTo>
                  <a:cubicBezTo>
                    <a:pt x="205264" y="2674"/>
                    <a:pt x="205264" y="4452"/>
                    <a:pt x="204175" y="5563"/>
                  </a:cubicBezTo>
                  <a:lnTo>
                    <a:pt x="5389" y="182252"/>
                  </a:lnTo>
                  <a:cubicBezTo>
                    <a:pt x="4277" y="183341"/>
                    <a:pt x="2499" y="183341"/>
                    <a:pt x="1388" y="1822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065299" y="816906"/>
              <a:ext cx="223338" cy="202233"/>
            </a:xfrm>
            <a:custGeom>
              <a:avLst/>
              <a:gdLst/>
              <a:ahLst/>
              <a:cxnLst/>
              <a:rect l="l" t="t" r="r" b="b"/>
              <a:pathLst>
                <a:path w="223338" h="202233" extrusionOk="0">
                  <a:moveTo>
                    <a:pt x="5780" y="198077"/>
                  </a:moveTo>
                  <a:lnTo>
                    <a:pt x="2923" y="194744"/>
                  </a:lnTo>
                  <a:cubicBezTo>
                    <a:pt x="-1381" y="189620"/>
                    <a:pt x="-876" y="182014"/>
                    <a:pt x="4066" y="177503"/>
                  </a:cubicBezTo>
                  <a:lnTo>
                    <a:pt x="200662" y="3005"/>
                  </a:lnTo>
                  <a:cubicBezTo>
                    <a:pt x="205525" y="-1342"/>
                    <a:pt x="212992" y="-924"/>
                    <a:pt x="217339" y="3940"/>
                  </a:cubicBezTo>
                  <a:cubicBezTo>
                    <a:pt x="217400" y="4008"/>
                    <a:pt x="217461" y="4078"/>
                    <a:pt x="217521" y="4148"/>
                  </a:cubicBezTo>
                  <a:lnTo>
                    <a:pt x="220379" y="7482"/>
                  </a:lnTo>
                  <a:cubicBezTo>
                    <a:pt x="224732" y="12589"/>
                    <a:pt x="224226" y="20235"/>
                    <a:pt x="219236" y="24722"/>
                  </a:cubicBezTo>
                  <a:lnTo>
                    <a:pt x="22735" y="199220"/>
                  </a:lnTo>
                  <a:cubicBezTo>
                    <a:pt x="17823" y="203592"/>
                    <a:pt x="10297" y="203155"/>
                    <a:pt x="5925" y="198243"/>
                  </a:cubicBezTo>
                  <a:cubicBezTo>
                    <a:pt x="5877" y="198189"/>
                    <a:pt x="5828" y="198133"/>
                    <a:pt x="5780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067284" y="820203"/>
              <a:ext cx="219045" cy="196336"/>
            </a:xfrm>
            <a:custGeom>
              <a:avLst/>
              <a:gdLst/>
              <a:ahLst/>
              <a:cxnLst/>
              <a:rect l="l" t="t" r="r" b="b"/>
              <a:pathLst>
                <a:path w="219045" h="196336" extrusionOk="0">
                  <a:moveTo>
                    <a:pt x="3224" y="194018"/>
                  </a:moveTo>
                  <a:lnTo>
                    <a:pt x="1509" y="192113"/>
                  </a:lnTo>
                  <a:cubicBezTo>
                    <a:pt x="-735" y="189234"/>
                    <a:pt x="-447" y="185127"/>
                    <a:pt x="2176" y="182588"/>
                  </a:cubicBezTo>
                  <a:lnTo>
                    <a:pt x="206392" y="1613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4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837" y="197125"/>
                    <a:pt x="5577" y="196827"/>
                    <a:pt x="3129" y="19401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074489" y="826540"/>
              <a:ext cx="205015" cy="182965"/>
            </a:xfrm>
            <a:custGeom>
              <a:avLst/>
              <a:gdLst/>
              <a:ahLst/>
              <a:cxnLst/>
              <a:rect l="l" t="t" r="r" b="b"/>
              <a:pathLst>
                <a:path w="205015" h="182965" extrusionOk="0">
                  <a:moveTo>
                    <a:pt x="1448" y="181871"/>
                  </a:moveTo>
                  <a:lnTo>
                    <a:pt x="781" y="181109"/>
                  </a:lnTo>
                  <a:cubicBezTo>
                    <a:pt x="-260" y="179978"/>
                    <a:pt x="-260" y="178239"/>
                    <a:pt x="781" y="177108"/>
                  </a:cubicBezTo>
                  <a:lnTo>
                    <a:pt x="199663" y="801"/>
                  </a:lnTo>
                  <a:cubicBezTo>
                    <a:pt x="200693" y="-252"/>
                    <a:pt x="202382" y="-269"/>
                    <a:pt x="203435" y="763"/>
                  </a:cubicBezTo>
                  <a:cubicBezTo>
                    <a:pt x="203447" y="775"/>
                    <a:pt x="203460" y="787"/>
                    <a:pt x="203473" y="801"/>
                  </a:cubicBezTo>
                  <a:lnTo>
                    <a:pt x="204235" y="1563"/>
                  </a:lnTo>
                  <a:cubicBezTo>
                    <a:pt x="205276" y="2693"/>
                    <a:pt x="205276" y="4433"/>
                    <a:pt x="204235" y="5563"/>
                  </a:cubicBezTo>
                  <a:lnTo>
                    <a:pt x="5353" y="182157"/>
                  </a:lnTo>
                  <a:cubicBezTo>
                    <a:pt x="4275" y="183235"/>
                    <a:pt x="2526" y="183235"/>
                    <a:pt x="1448" y="1821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120895" y="3262217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132683" y="0"/>
                  </a:moveTo>
                  <a:cubicBezTo>
                    <a:pt x="131540" y="43691"/>
                    <a:pt x="130683" y="87278"/>
                    <a:pt x="130112" y="130778"/>
                  </a:cubicBezTo>
                  <a:cubicBezTo>
                    <a:pt x="124388" y="128416"/>
                    <a:pt x="118359" y="126883"/>
                    <a:pt x="112204" y="126206"/>
                  </a:cubicBezTo>
                  <a:cubicBezTo>
                    <a:pt x="86392" y="122968"/>
                    <a:pt x="52388" y="113919"/>
                    <a:pt x="27242" y="122587"/>
                  </a:cubicBezTo>
                  <a:cubicBezTo>
                    <a:pt x="18465" y="123635"/>
                    <a:pt x="9947" y="126244"/>
                    <a:pt x="2096" y="130302"/>
                  </a:cubicBezTo>
                  <a:cubicBezTo>
                    <a:pt x="2096" y="88773"/>
                    <a:pt x="953" y="47054"/>
                    <a:pt x="0" y="5429"/>
                  </a:cubicBezTo>
                  <a:cubicBezTo>
                    <a:pt x="19050" y="14954"/>
                    <a:pt x="52769" y="26765"/>
                    <a:pt x="63151" y="26289"/>
                  </a:cubicBezTo>
                  <a:cubicBezTo>
                    <a:pt x="108871" y="24289"/>
                    <a:pt x="120301" y="7239"/>
                    <a:pt x="132683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104702" y="3347751"/>
              <a:ext cx="160307" cy="29527"/>
            </a:xfrm>
            <a:custGeom>
              <a:avLst/>
              <a:gdLst/>
              <a:ahLst/>
              <a:cxnLst/>
              <a:rect l="l" t="t" r="r" b="b"/>
              <a:pathLst>
                <a:path w="160307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400" y="857"/>
                  </a:lnTo>
                  <a:cubicBezTo>
                    <a:pt x="155028" y="905"/>
                    <a:pt x="160359" y="6325"/>
                    <a:pt x="160307" y="12954"/>
                  </a:cubicBezTo>
                  <a:cubicBezTo>
                    <a:pt x="160307" y="12983"/>
                    <a:pt x="160307" y="13021"/>
                    <a:pt x="160306" y="13049"/>
                  </a:cubicBezTo>
                  <a:lnTo>
                    <a:pt x="160306" y="17526"/>
                  </a:lnTo>
                  <a:cubicBezTo>
                    <a:pt x="160153" y="24127"/>
                    <a:pt x="154811" y="29423"/>
                    <a:pt x="148209" y="29528"/>
                  </a:cubicBezTo>
                  <a:lnTo>
                    <a:pt x="12097" y="28575"/>
                  </a:lnTo>
                  <a:cubicBezTo>
                    <a:pt x="5453" y="28527"/>
                    <a:pt x="95" y="23127"/>
                    <a:pt x="95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104607" y="3353752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95" y="9525"/>
                  </a:moveTo>
                  <a:lnTo>
                    <a:pt x="95" y="6953"/>
                  </a:lnTo>
                  <a:cubicBezTo>
                    <a:pt x="148" y="3095"/>
                    <a:pt x="3288" y="0"/>
                    <a:pt x="7144" y="0"/>
                  </a:cubicBezTo>
                  <a:lnTo>
                    <a:pt x="153543" y="953"/>
                  </a:lnTo>
                  <a:cubicBezTo>
                    <a:pt x="157383" y="1010"/>
                    <a:pt x="160453" y="4162"/>
                    <a:pt x="160401" y="8001"/>
                  </a:cubicBezTo>
                  <a:cubicBezTo>
                    <a:pt x="160401" y="8001"/>
                    <a:pt x="160401" y="800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109179" y="3358515"/>
              <a:ext cx="151542" cy="7619"/>
            </a:xfrm>
            <a:custGeom>
              <a:avLst/>
              <a:gdLst/>
              <a:ahLst/>
              <a:cxnLst/>
              <a:rect l="l" t="t" r="r" b="b"/>
              <a:pathLst>
                <a:path w="151542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19"/>
                    <a:pt x="1315" y="0"/>
                    <a:pt x="2857" y="0"/>
                  </a:cubicBezTo>
                  <a:lnTo>
                    <a:pt x="148685" y="953"/>
                  </a:lnTo>
                  <a:cubicBezTo>
                    <a:pt x="150264" y="953"/>
                    <a:pt x="151543" y="2229"/>
                    <a:pt x="151543" y="3810"/>
                  </a:cubicBezTo>
                  <a:lnTo>
                    <a:pt x="151543" y="4858"/>
                  </a:lnTo>
                  <a:cubicBezTo>
                    <a:pt x="151543" y="6382"/>
                    <a:pt x="150306" y="7620"/>
                    <a:pt x="148780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104702" y="3319367"/>
              <a:ext cx="160306" cy="29527"/>
            </a:xfrm>
            <a:custGeom>
              <a:avLst/>
              <a:gdLst/>
              <a:ahLst/>
              <a:cxnLst/>
              <a:rect l="l" t="t" r="r" b="b"/>
              <a:pathLst>
                <a:path w="160306" h="29527" extrusionOk="0">
                  <a:moveTo>
                    <a:pt x="0" y="16383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304" y="857"/>
                  </a:lnTo>
                  <a:cubicBezTo>
                    <a:pt x="154985" y="905"/>
                    <a:pt x="160358" y="6372"/>
                    <a:pt x="160306" y="13049"/>
                  </a:cubicBezTo>
                  <a:cubicBezTo>
                    <a:pt x="160306" y="13049"/>
                    <a:pt x="160306" y="13049"/>
                    <a:pt x="160306" y="13049"/>
                  </a:cubicBezTo>
                  <a:lnTo>
                    <a:pt x="160306" y="17526"/>
                  </a:lnTo>
                  <a:cubicBezTo>
                    <a:pt x="160203" y="24146"/>
                    <a:pt x="154832" y="29480"/>
                    <a:pt x="148209" y="29528"/>
                  </a:cubicBezTo>
                  <a:lnTo>
                    <a:pt x="12097" y="28575"/>
                  </a:lnTo>
                  <a:cubicBezTo>
                    <a:pt x="5416" y="28518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104702" y="3325367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543" y="953"/>
                  </a:lnTo>
                  <a:cubicBezTo>
                    <a:pt x="157362" y="1057"/>
                    <a:pt x="160402" y="418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098" y="16526"/>
                    <a:pt x="0" y="1338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109179" y="3329940"/>
              <a:ext cx="151449" cy="7619"/>
            </a:xfrm>
            <a:custGeom>
              <a:avLst/>
              <a:gdLst/>
              <a:ahLst/>
              <a:cxnLst/>
              <a:rect l="l" t="t" r="r" b="b"/>
              <a:pathLst>
                <a:path w="151449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11" y="953"/>
                    <a:pt x="151448" y="2191"/>
                    <a:pt x="151449" y="3715"/>
                  </a:cubicBezTo>
                  <a:cubicBezTo>
                    <a:pt x="151449" y="3743"/>
                    <a:pt x="151448" y="3781"/>
                    <a:pt x="151448" y="3810"/>
                  </a:cubicBezTo>
                  <a:lnTo>
                    <a:pt x="151448" y="4763"/>
                  </a:lnTo>
                  <a:cubicBezTo>
                    <a:pt x="151500" y="6287"/>
                    <a:pt x="150306" y="7563"/>
                    <a:pt x="148782" y="7620"/>
                  </a:cubicBezTo>
                  <a:cubicBezTo>
                    <a:pt x="148750" y="7620"/>
                    <a:pt x="148718" y="7620"/>
                    <a:pt x="148685" y="7620"/>
                  </a:cubicBezTo>
                  <a:lnTo>
                    <a:pt x="2762" y="6667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104702" y="3291840"/>
              <a:ext cx="160407" cy="29527"/>
            </a:xfrm>
            <a:custGeom>
              <a:avLst/>
              <a:gdLst/>
              <a:ahLst/>
              <a:cxnLst/>
              <a:rect l="l" t="t" r="r" b="b"/>
              <a:pathLst>
                <a:path w="160407" h="29527" extrusionOk="0">
                  <a:moveTo>
                    <a:pt x="0" y="16383"/>
                  </a:moveTo>
                  <a:lnTo>
                    <a:pt x="0" y="12001"/>
                  </a:lnTo>
                  <a:cubicBezTo>
                    <a:pt x="155" y="5324"/>
                    <a:pt x="5611" y="0"/>
                    <a:pt x="12287" y="0"/>
                  </a:cubicBezTo>
                  <a:lnTo>
                    <a:pt x="148400" y="857"/>
                  </a:lnTo>
                  <a:cubicBezTo>
                    <a:pt x="155080" y="905"/>
                    <a:pt x="160456" y="6363"/>
                    <a:pt x="160407" y="13040"/>
                  </a:cubicBezTo>
                  <a:cubicBezTo>
                    <a:pt x="160406" y="13145"/>
                    <a:pt x="160404" y="13240"/>
                    <a:pt x="160401" y="13335"/>
                  </a:cubicBezTo>
                  <a:lnTo>
                    <a:pt x="160401" y="17812"/>
                  </a:lnTo>
                  <a:cubicBezTo>
                    <a:pt x="160145" y="24355"/>
                    <a:pt x="154760" y="29537"/>
                    <a:pt x="148209" y="29528"/>
                  </a:cubicBezTo>
                  <a:lnTo>
                    <a:pt x="12097" y="28575"/>
                  </a:lnTo>
                  <a:cubicBezTo>
                    <a:pt x="5416" y="28527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104702" y="3298221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144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448" y="953"/>
                  </a:lnTo>
                  <a:cubicBezTo>
                    <a:pt x="157282" y="1057"/>
                    <a:pt x="160351" y="4163"/>
                    <a:pt x="160401" y="8001"/>
                  </a:cubicBezTo>
                  <a:lnTo>
                    <a:pt x="160401" y="10573"/>
                  </a:lnTo>
                  <a:cubicBezTo>
                    <a:pt x="160349" y="14431"/>
                    <a:pt x="157208" y="17526"/>
                    <a:pt x="153353" y="17526"/>
                  </a:cubicBezTo>
                  <a:lnTo>
                    <a:pt x="6953" y="16478"/>
                  </a:lnTo>
                  <a:cubicBezTo>
                    <a:pt x="3113" y="16478"/>
                    <a:pt x="0" y="13364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109179" y="3302412"/>
              <a:ext cx="151447" cy="7620"/>
            </a:xfrm>
            <a:custGeom>
              <a:avLst/>
              <a:gdLst/>
              <a:ahLst/>
              <a:cxnLst/>
              <a:rect l="l" t="t" r="r" b="b"/>
              <a:pathLst>
                <a:path w="151447" h="7620" extrusionOk="0">
                  <a:moveTo>
                    <a:pt x="0" y="4191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26" y="1000"/>
                    <a:pt x="151448" y="2267"/>
                    <a:pt x="151448" y="3810"/>
                  </a:cubicBezTo>
                  <a:lnTo>
                    <a:pt x="151448" y="4763"/>
                  </a:lnTo>
                  <a:cubicBezTo>
                    <a:pt x="151448" y="6344"/>
                    <a:pt x="150168" y="7620"/>
                    <a:pt x="148590" y="7620"/>
                  </a:cubicBezTo>
                  <a:lnTo>
                    <a:pt x="2762" y="6668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33610" y="3412813"/>
              <a:ext cx="40392" cy="40358"/>
            </a:xfrm>
            <a:custGeom>
              <a:avLst/>
              <a:gdLst/>
              <a:ahLst/>
              <a:cxnLst/>
              <a:rect l="l" t="t" r="r" b="b"/>
              <a:pathLst>
                <a:path w="40392" h="40358" extrusionOk="0">
                  <a:moveTo>
                    <a:pt x="23708" y="280"/>
                  </a:moveTo>
                  <a:cubicBezTo>
                    <a:pt x="34690" y="2223"/>
                    <a:pt x="42021" y="12691"/>
                    <a:pt x="40082" y="23673"/>
                  </a:cubicBezTo>
                  <a:cubicBezTo>
                    <a:pt x="38142" y="34655"/>
                    <a:pt x="27667" y="41990"/>
                    <a:pt x="16684" y="40047"/>
                  </a:cubicBezTo>
                  <a:cubicBezTo>
                    <a:pt x="5780" y="38123"/>
                    <a:pt x="-1540" y="27778"/>
                    <a:pt x="277" y="16853"/>
                  </a:cubicBezTo>
                  <a:cubicBezTo>
                    <a:pt x="2123" y="5861"/>
                    <a:pt x="12524" y="-1559"/>
                    <a:pt x="23518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433441" y="3416520"/>
              <a:ext cx="36391" cy="36389"/>
            </a:xfrm>
            <a:custGeom>
              <a:avLst/>
              <a:gdLst/>
              <a:ahLst/>
              <a:cxnLst/>
              <a:rect l="l" t="t" r="r" b="b"/>
              <a:pathLst>
                <a:path w="36391" h="36389" extrusionOk="0">
                  <a:moveTo>
                    <a:pt x="20067" y="98"/>
                  </a:moveTo>
                  <a:cubicBezTo>
                    <a:pt x="30062" y="1126"/>
                    <a:pt x="37327" y="10070"/>
                    <a:pt x="36293" y="20062"/>
                  </a:cubicBezTo>
                  <a:cubicBezTo>
                    <a:pt x="35261" y="30063"/>
                    <a:pt x="26321" y="37321"/>
                    <a:pt x="16327" y="36292"/>
                  </a:cubicBezTo>
                  <a:cubicBezTo>
                    <a:pt x="15566" y="36216"/>
                    <a:pt x="14811" y="36083"/>
                    <a:pt x="14067" y="35911"/>
                  </a:cubicBezTo>
                  <a:cubicBezTo>
                    <a:pt x="4282" y="33635"/>
                    <a:pt x="-1802" y="23853"/>
                    <a:pt x="479" y="14061"/>
                  </a:cubicBezTo>
                  <a:cubicBezTo>
                    <a:pt x="2560" y="5136"/>
                    <a:pt x="10953" y="-845"/>
                    <a:pt x="20067" y="98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33996" y="3423109"/>
              <a:ext cx="223313" cy="92975"/>
            </a:xfrm>
            <a:custGeom>
              <a:avLst/>
              <a:gdLst/>
              <a:ahLst/>
              <a:cxnLst/>
              <a:rect l="l" t="t" r="r" b="b"/>
              <a:pathLst>
                <a:path w="223313" h="92975" extrusionOk="0">
                  <a:moveTo>
                    <a:pt x="8819" y="69232"/>
                  </a:moveTo>
                  <a:cubicBezTo>
                    <a:pt x="2389" y="71041"/>
                    <a:pt x="-1355" y="77728"/>
                    <a:pt x="456" y="84157"/>
                  </a:cubicBezTo>
                  <a:cubicBezTo>
                    <a:pt x="2269" y="90587"/>
                    <a:pt x="8951" y="94330"/>
                    <a:pt x="15381" y="92520"/>
                  </a:cubicBezTo>
                  <a:cubicBezTo>
                    <a:pt x="15805" y="92397"/>
                    <a:pt x="16221" y="92253"/>
                    <a:pt x="16630" y="92092"/>
                  </a:cubicBezTo>
                  <a:lnTo>
                    <a:pt x="216179" y="23131"/>
                  </a:lnTo>
                  <a:cubicBezTo>
                    <a:pt x="222271" y="20388"/>
                    <a:pt x="224986" y="13225"/>
                    <a:pt x="222245" y="7138"/>
                  </a:cubicBezTo>
                  <a:cubicBezTo>
                    <a:pt x="219841" y="1795"/>
                    <a:pt x="213954" y="-1063"/>
                    <a:pt x="208273" y="366"/>
                  </a:cubicBezTo>
                  <a:lnTo>
                    <a:pt x="8819" y="69232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121085" y="3430524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130207" y="0"/>
                  </a:moveTo>
                  <a:cubicBezTo>
                    <a:pt x="129064" y="43691"/>
                    <a:pt x="128206" y="87278"/>
                    <a:pt x="127635" y="130778"/>
                  </a:cubicBezTo>
                  <a:cubicBezTo>
                    <a:pt x="121998" y="128454"/>
                    <a:pt x="116069" y="126920"/>
                    <a:pt x="110014" y="126206"/>
                  </a:cubicBezTo>
                  <a:cubicBezTo>
                    <a:pt x="84773" y="122968"/>
                    <a:pt x="51435" y="113919"/>
                    <a:pt x="26765" y="122587"/>
                  </a:cubicBezTo>
                  <a:cubicBezTo>
                    <a:pt x="18095" y="123615"/>
                    <a:pt x="9695" y="126263"/>
                    <a:pt x="2000" y="130397"/>
                  </a:cubicBezTo>
                  <a:cubicBezTo>
                    <a:pt x="1555" y="88744"/>
                    <a:pt x="889" y="47082"/>
                    <a:pt x="0" y="5429"/>
                  </a:cubicBezTo>
                  <a:cubicBezTo>
                    <a:pt x="19050" y="14954"/>
                    <a:pt x="51816" y="26765"/>
                    <a:pt x="62008" y="26289"/>
                  </a:cubicBezTo>
                  <a:cubicBezTo>
                    <a:pt x="106871" y="24289"/>
                    <a:pt x="118491" y="7239"/>
                    <a:pt x="130207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104798" y="3516058"/>
              <a:ext cx="157639" cy="29718"/>
            </a:xfrm>
            <a:custGeom>
              <a:avLst/>
              <a:gdLst/>
              <a:ahLst/>
              <a:cxnLst/>
              <a:rect l="l" t="t" r="r" b="b"/>
              <a:pathLst>
                <a:path w="157639" h="29718" extrusionOk="0">
                  <a:moveTo>
                    <a:pt x="381" y="16478"/>
                  </a:moveTo>
                  <a:lnTo>
                    <a:pt x="381" y="12001"/>
                  </a:lnTo>
                  <a:cubicBezTo>
                    <a:pt x="536" y="5324"/>
                    <a:pt x="5992" y="0"/>
                    <a:pt x="12668" y="0"/>
                  </a:cubicBezTo>
                  <a:lnTo>
                    <a:pt x="146018" y="952"/>
                  </a:lnTo>
                  <a:cubicBezTo>
                    <a:pt x="152534" y="1162"/>
                    <a:pt x="157694" y="6534"/>
                    <a:pt x="157639" y="13049"/>
                  </a:cubicBezTo>
                  <a:lnTo>
                    <a:pt x="157639" y="17716"/>
                  </a:lnTo>
                  <a:cubicBezTo>
                    <a:pt x="157534" y="24412"/>
                    <a:pt x="152049" y="29775"/>
                    <a:pt x="145351" y="29718"/>
                  </a:cubicBezTo>
                  <a:lnTo>
                    <a:pt x="12001" y="28861"/>
                  </a:lnTo>
                  <a:cubicBezTo>
                    <a:pt x="5343" y="28756"/>
                    <a:pt x="-1" y="23326"/>
                    <a:pt x="0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104892" y="3522059"/>
              <a:ext cx="157258" cy="17525"/>
            </a:xfrm>
            <a:custGeom>
              <a:avLst/>
              <a:gdLst/>
              <a:ahLst/>
              <a:cxnLst/>
              <a:rect l="l" t="t" r="r" b="b"/>
              <a:pathLst>
                <a:path w="157258" h="17525" extrusionOk="0">
                  <a:moveTo>
                    <a:pt x="382" y="9525"/>
                  </a:moveTo>
                  <a:lnTo>
                    <a:pt x="382" y="6953"/>
                  </a:lnTo>
                  <a:cubicBezTo>
                    <a:pt x="434" y="3096"/>
                    <a:pt x="3574" y="0"/>
                    <a:pt x="7430" y="0"/>
                  </a:cubicBezTo>
                  <a:lnTo>
                    <a:pt x="150305" y="953"/>
                  </a:lnTo>
                  <a:cubicBezTo>
                    <a:pt x="154161" y="1000"/>
                    <a:pt x="157258" y="4143"/>
                    <a:pt x="157258" y="8001"/>
                  </a:cubicBezTo>
                  <a:lnTo>
                    <a:pt x="157258" y="10573"/>
                  </a:lnTo>
                  <a:cubicBezTo>
                    <a:pt x="157206" y="14431"/>
                    <a:pt x="154066" y="17526"/>
                    <a:pt x="150210" y="17526"/>
                  </a:cubicBezTo>
                  <a:lnTo>
                    <a:pt x="6859" y="16574"/>
                  </a:lnTo>
                  <a:cubicBezTo>
                    <a:pt x="3019" y="16526"/>
                    <a:pt x="-52" y="13364"/>
                    <a:pt x="1" y="9525"/>
                  </a:cubicBezTo>
                  <a:cubicBezTo>
                    <a:pt x="1" y="9525"/>
                    <a:pt x="1" y="9525"/>
                    <a:pt x="1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109939" y="3527012"/>
              <a:ext cx="148496" cy="7619"/>
            </a:xfrm>
            <a:custGeom>
              <a:avLst/>
              <a:gdLst/>
              <a:ahLst/>
              <a:cxnLst/>
              <a:rect l="l" t="t" r="r" b="b"/>
              <a:pathLst>
                <a:path w="148496" h="7619" extrusionOk="0">
                  <a:moveTo>
                    <a:pt x="97" y="3810"/>
                  </a:moveTo>
                  <a:lnTo>
                    <a:pt x="97" y="2762"/>
                  </a:lnTo>
                  <a:cubicBezTo>
                    <a:pt x="97" y="1238"/>
                    <a:pt x="1333" y="0"/>
                    <a:pt x="2859" y="0"/>
                  </a:cubicBezTo>
                  <a:lnTo>
                    <a:pt x="145734" y="953"/>
                  </a:lnTo>
                  <a:cubicBezTo>
                    <a:pt x="147276" y="1000"/>
                    <a:pt x="148498" y="2267"/>
                    <a:pt x="148497" y="3810"/>
                  </a:cubicBezTo>
                  <a:lnTo>
                    <a:pt x="148497" y="4858"/>
                  </a:lnTo>
                  <a:cubicBezTo>
                    <a:pt x="148445" y="6401"/>
                    <a:pt x="147181" y="7620"/>
                    <a:pt x="145639" y="7620"/>
                  </a:cubicBezTo>
                  <a:lnTo>
                    <a:pt x="2764" y="6667"/>
                  </a:lnTo>
                  <a:cubicBezTo>
                    <a:pt x="1238" y="6667"/>
                    <a:pt x="1" y="5429"/>
                    <a:pt x="0" y="3905"/>
                  </a:cubicBezTo>
                  <a:cubicBezTo>
                    <a:pt x="0" y="3877"/>
                    <a:pt x="1" y="3838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104798" y="3487674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381" y="16478"/>
                  </a:moveTo>
                  <a:lnTo>
                    <a:pt x="381" y="12002"/>
                  </a:lnTo>
                  <a:cubicBezTo>
                    <a:pt x="485" y="5344"/>
                    <a:pt x="5913" y="0"/>
                    <a:pt x="12573" y="0"/>
                  </a:cubicBezTo>
                  <a:lnTo>
                    <a:pt x="145923" y="857"/>
                  </a:lnTo>
                  <a:cubicBezTo>
                    <a:pt x="152491" y="1067"/>
                    <a:pt x="157694" y="6477"/>
                    <a:pt x="157639" y="13049"/>
                  </a:cubicBezTo>
                  <a:lnTo>
                    <a:pt x="157639" y="17526"/>
                  </a:lnTo>
                  <a:cubicBezTo>
                    <a:pt x="157483" y="24203"/>
                    <a:pt x="152028" y="29528"/>
                    <a:pt x="145351" y="29528"/>
                  </a:cubicBezTo>
                  <a:lnTo>
                    <a:pt x="12001" y="28575"/>
                  </a:lnTo>
                  <a:cubicBezTo>
                    <a:pt x="5358" y="28527"/>
                    <a:pt x="0" y="23127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104607" y="3493674"/>
              <a:ext cx="157353" cy="17525"/>
            </a:xfrm>
            <a:custGeom>
              <a:avLst/>
              <a:gdLst/>
              <a:ahLst/>
              <a:cxnLst/>
              <a:rect l="l" t="t" r="r" b="b"/>
              <a:pathLst>
                <a:path w="157353" h="17525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5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10"/>
                    <a:pt x="157405" y="4162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573"/>
                  </a:lnTo>
                  <a:cubicBezTo>
                    <a:pt x="157251" y="14411"/>
                    <a:pt x="154139" y="17478"/>
                    <a:pt x="150304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109941" y="3498627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95" y="3810"/>
                  </a:moveTo>
                  <a:lnTo>
                    <a:pt x="95" y="2762"/>
                  </a:lnTo>
                  <a:cubicBezTo>
                    <a:pt x="95" y="1238"/>
                    <a:pt x="1332" y="0"/>
                    <a:pt x="2857" y="0"/>
                  </a:cubicBezTo>
                  <a:lnTo>
                    <a:pt x="145733" y="953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398" y="6382"/>
                    <a:pt x="147159" y="7573"/>
                    <a:pt x="145637" y="7620"/>
                  </a:cubicBezTo>
                  <a:lnTo>
                    <a:pt x="2762" y="6668"/>
                  </a:lnTo>
                  <a:cubicBezTo>
                    <a:pt x="1221" y="6620"/>
                    <a:pt x="-1" y="5353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105179" y="3460146"/>
              <a:ext cx="157259" cy="29527"/>
            </a:xfrm>
            <a:custGeom>
              <a:avLst/>
              <a:gdLst/>
              <a:ahLst/>
              <a:cxnLst/>
              <a:rect l="l" t="t" r="r" b="b"/>
              <a:pathLst>
                <a:path w="157259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5542" y="953"/>
                  </a:lnTo>
                  <a:cubicBezTo>
                    <a:pt x="152117" y="1057"/>
                    <a:pt x="157363" y="6468"/>
                    <a:pt x="157258" y="13049"/>
                  </a:cubicBezTo>
                  <a:cubicBezTo>
                    <a:pt x="157258" y="13049"/>
                    <a:pt x="157258" y="13049"/>
                    <a:pt x="157258" y="13049"/>
                  </a:cubicBezTo>
                  <a:lnTo>
                    <a:pt x="157258" y="17526"/>
                  </a:lnTo>
                  <a:cubicBezTo>
                    <a:pt x="157102" y="24203"/>
                    <a:pt x="151647" y="29528"/>
                    <a:pt x="144970" y="29528"/>
                  </a:cubicBezTo>
                  <a:lnTo>
                    <a:pt x="11620" y="28575"/>
                  </a:lnTo>
                  <a:cubicBezTo>
                    <a:pt x="5126" y="28318"/>
                    <a:pt x="-5" y="22974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104607" y="3466147"/>
              <a:ext cx="157353" cy="17430"/>
            </a:xfrm>
            <a:custGeom>
              <a:avLst/>
              <a:gdLst/>
              <a:ahLst/>
              <a:cxnLst/>
              <a:rect l="l" t="t" r="r" b="b"/>
              <a:pathLst>
                <a:path w="157353" h="17430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6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00"/>
                    <a:pt x="157405" y="4163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478"/>
                  </a:lnTo>
                  <a:cubicBezTo>
                    <a:pt x="157251" y="14316"/>
                    <a:pt x="154139" y="17383"/>
                    <a:pt x="150304" y="17431"/>
                  </a:cubicBezTo>
                  <a:lnTo>
                    <a:pt x="6953" y="16478"/>
                  </a:lnTo>
                  <a:cubicBezTo>
                    <a:pt x="3119" y="16373"/>
                    <a:pt x="50" y="13268"/>
                    <a:pt x="0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110037" y="3471100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38"/>
                    <a:pt x="1335" y="47"/>
                    <a:pt x="2857" y="0"/>
                  </a:cubicBezTo>
                  <a:lnTo>
                    <a:pt x="145733" y="952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495" y="6382"/>
                    <a:pt x="147258" y="7620"/>
                    <a:pt x="145733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30" name="Google Shape;330;p2"/>
          <p:cNvGrpSpPr/>
          <p:nvPr/>
        </p:nvGrpSpPr>
        <p:grpSpPr>
          <a:xfrm rot="751728">
            <a:off x="4403892" y="5553238"/>
            <a:ext cx="1523047" cy="1153032"/>
            <a:chOff x="2802501" y="1045028"/>
            <a:chExt cx="6661196" cy="5042897"/>
          </a:xfrm>
        </p:grpSpPr>
        <p:sp>
          <p:nvSpPr>
            <p:cNvPr id="331" name="Google Shape;331;p2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" name="Google Shape;361;p2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9" name="Google Shape;369;p2"/>
          <p:cNvGrpSpPr/>
          <p:nvPr/>
        </p:nvGrpSpPr>
        <p:grpSpPr>
          <a:xfrm>
            <a:off x="-1084009" y="-1057310"/>
            <a:ext cx="6208585" cy="8596440"/>
            <a:chOff x="-1084009" y="-1057310"/>
            <a:chExt cx="6208585" cy="8596440"/>
          </a:xfrm>
        </p:grpSpPr>
        <p:sp>
          <p:nvSpPr>
            <p:cNvPr id="370" name="Google Shape;370;p2"/>
            <p:cNvSpPr/>
            <p:nvPr/>
          </p:nvSpPr>
          <p:spPr>
            <a:xfrm>
              <a:off x="0" y="5373189"/>
              <a:ext cx="4391996" cy="1486114"/>
            </a:xfrm>
            <a:custGeom>
              <a:avLst/>
              <a:gdLst/>
              <a:ahLst/>
              <a:cxnLst/>
              <a:rect l="l" t="t" r="r" b="b"/>
              <a:pathLst>
                <a:path w="2661816" h="1046559" extrusionOk="0">
                  <a:moveTo>
                    <a:pt x="0" y="290958"/>
                  </a:moveTo>
                  <a:cubicBezTo>
                    <a:pt x="205740" y="173515"/>
                    <a:pt x="534257" y="25496"/>
                    <a:pt x="952500" y="3113"/>
                  </a:cubicBezTo>
                  <a:cubicBezTo>
                    <a:pt x="1412748" y="-21462"/>
                    <a:pt x="1950625" y="107888"/>
                    <a:pt x="1968532" y="282481"/>
                  </a:cubicBezTo>
                  <a:cubicBezTo>
                    <a:pt x="1981200" y="402115"/>
                    <a:pt x="1743075" y="487840"/>
                    <a:pt x="1773746" y="578899"/>
                  </a:cubicBezTo>
                  <a:cubicBezTo>
                    <a:pt x="1796415" y="646336"/>
                    <a:pt x="1938528" y="631667"/>
                    <a:pt x="2281809" y="705867"/>
                  </a:cubicBezTo>
                  <a:cubicBezTo>
                    <a:pt x="2558034" y="765494"/>
                    <a:pt x="2631662" y="810642"/>
                    <a:pt x="2654332" y="875222"/>
                  </a:cubicBezTo>
                  <a:cubicBezTo>
                    <a:pt x="2675858" y="936467"/>
                    <a:pt x="2646712" y="1002761"/>
                    <a:pt x="2620423" y="1046672"/>
                  </a:cubicBezTo>
                  <a:lnTo>
                    <a:pt x="0" y="1046672"/>
                  </a:lnTo>
                  <a:close/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0" y="5416730"/>
              <a:ext cx="4285524" cy="1441635"/>
            </a:xfrm>
            <a:custGeom>
              <a:avLst/>
              <a:gdLst/>
              <a:ahLst/>
              <a:cxnLst/>
              <a:rect l="l" t="t" r="r" b="b"/>
              <a:pathLst>
                <a:path w="2661816" h="1046559" extrusionOk="0">
                  <a:moveTo>
                    <a:pt x="0" y="290958"/>
                  </a:moveTo>
                  <a:cubicBezTo>
                    <a:pt x="205740" y="173515"/>
                    <a:pt x="534257" y="25496"/>
                    <a:pt x="952500" y="3113"/>
                  </a:cubicBezTo>
                  <a:cubicBezTo>
                    <a:pt x="1412748" y="-21462"/>
                    <a:pt x="1950625" y="107888"/>
                    <a:pt x="1968532" y="282481"/>
                  </a:cubicBezTo>
                  <a:cubicBezTo>
                    <a:pt x="1981200" y="402115"/>
                    <a:pt x="1743075" y="487840"/>
                    <a:pt x="1773746" y="578899"/>
                  </a:cubicBezTo>
                  <a:cubicBezTo>
                    <a:pt x="1796415" y="646336"/>
                    <a:pt x="1938528" y="631667"/>
                    <a:pt x="2281809" y="705867"/>
                  </a:cubicBezTo>
                  <a:cubicBezTo>
                    <a:pt x="2558034" y="765494"/>
                    <a:pt x="2631662" y="810642"/>
                    <a:pt x="2654332" y="875222"/>
                  </a:cubicBezTo>
                  <a:cubicBezTo>
                    <a:pt x="2675858" y="936467"/>
                    <a:pt x="2646712" y="1002761"/>
                    <a:pt x="2620423" y="1046672"/>
                  </a:cubicBezTo>
                  <a:lnTo>
                    <a:pt x="0" y="1046672"/>
                  </a:ln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2" name="Google Shape;372;p2"/>
            <p:cNvGrpSpPr/>
            <p:nvPr/>
          </p:nvGrpSpPr>
          <p:grpSpPr>
            <a:xfrm>
              <a:off x="-1084009" y="-1057310"/>
              <a:ext cx="6208585" cy="7914868"/>
              <a:chOff x="-1026386" y="-475480"/>
              <a:chExt cx="5147227" cy="6561821"/>
            </a:xfrm>
          </p:grpSpPr>
          <p:grpSp>
            <p:nvGrpSpPr>
              <p:cNvPr id="373" name="Google Shape;373;p2"/>
              <p:cNvGrpSpPr/>
              <p:nvPr/>
            </p:nvGrpSpPr>
            <p:grpSpPr>
              <a:xfrm flipH="1">
                <a:off x="975198" y="650742"/>
                <a:ext cx="3145643" cy="5435548"/>
                <a:chOff x="5143500" y="1785980"/>
                <a:chExt cx="1901380" cy="3285510"/>
              </a:xfrm>
            </p:grpSpPr>
            <p:sp>
              <p:nvSpPr>
                <p:cNvPr id="374" name="Google Shape;374;p2"/>
                <p:cNvSpPr/>
                <p:nvPr/>
              </p:nvSpPr>
              <p:spPr>
                <a:xfrm>
                  <a:off x="6136481" y="2481452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6" y="96298"/>
                      </a:moveTo>
                      <a:cubicBezTo>
                        <a:pt x="192596" y="149481"/>
                        <a:pt x="149482" y="192595"/>
                        <a:pt x="96298" y="192595"/>
                      </a:cubicBezTo>
                      <a:cubicBezTo>
                        <a:pt x="43114" y="192595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2" y="0"/>
                        <a:pt x="192596" y="43114"/>
                        <a:pt x="192596" y="96298"/>
                      </a:cubicBezTo>
                      <a:close/>
                    </a:path>
                  </a:pathLst>
                </a:custGeom>
                <a:solidFill>
                  <a:srgbClr val="6C57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5903309" y="2536792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5" y="96298"/>
                      </a:moveTo>
                      <a:cubicBezTo>
                        <a:pt x="192595" y="149482"/>
                        <a:pt x="149482" y="192596"/>
                        <a:pt x="96298" y="192596"/>
                      </a:cubicBezTo>
                      <a:cubicBezTo>
                        <a:pt x="43114" y="192596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1" y="0"/>
                        <a:pt x="192595" y="43114"/>
                        <a:pt x="192595" y="96298"/>
                      </a:cubicBezTo>
                      <a:close/>
                    </a:path>
                  </a:pathLst>
                </a:custGeom>
                <a:solidFill>
                  <a:srgbClr val="6C57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6143666" y="2045711"/>
                  <a:ext cx="900928" cy="54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928" h="549565" extrusionOk="0">
                      <a:moveTo>
                        <a:pt x="878512" y="238254"/>
                      </a:moveTo>
                      <a:cubicBezTo>
                        <a:pt x="874988" y="232824"/>
                        <a:pt x="871368" y="227586"/>
                        <a:pt x="867749" y="222347"/>
                      </a:cubicBezTo>
                      <a:cubicBezTo>
                        <a:pt x="698299" y="-18350"/>
                        <a:pt x="394737" y="-55212"/>
                        <a:pt x="200999" y="69947"/>
                      </a:cubicBezTo>
                      <a:cubicBezTo>
                        <a:pt x="52695" y="165673"/>
                        <a:pt x="-29030" y="340076"/>
                        <a:pt x="7642" y="546197"/>
                      </a:cubicBezTo>
                      <a:lnTo>
                        <a:pt x="8213" y="549245"/>
                      </a:lnTo>
                      <a:cubicBezTo>
                        <a:pt x="66410" y="335408"/>
                        <a:pt x="243480" y="203201"/>
                        <a:pt x="450839" y="167197"/>
                      </a:cubicBezTo>
                      <a:cubicBezTo>
                        <a:pt x="503227" y="157939"/>
                        <a:pt x="556757" y="155919"/>
                        <a:pt x="609717" y="161196"/>
                      </a:cubicBezTo>
                      <a:lnTo>
                        <a:pt x="605716" y="136812"/>
                      </a:lnTo>
                      <a:lnTo>
                        <a:pt x="596668" y="81377"/>
                      </a:lnTo>
                      <a:lnTo>
                        <a:pt x="626861" y="140527"/>
                      </a:lnTo>
                      <a:lnTo>
                        <a:pt x="639244" y="164816"/>
                      </a:lnTo>
                      <a:cubicBezTo>
                        <a:pt x="656674" y="167483"/>
                        <a:pt x="673343" y="170655"/>
                        <a:pt x="689346" y="174341"/>
                      </a:cubicBezTo>
                      <a:cubicBezTo>
                        <a:pt x="690393" y="168531"/>
                        <a:pt x="691632" y="162625"/>
                        <a:pt x="692870" y="157196"/>
                      </a:cubicBezTo>
                      <a:cubicBezTo>
                        <a:pt x="696299" y="141861"/>
                        <a:pt x="699918" y="129859"/>
                        <a:pt x="702395" y="132907"/>
                      </a:cubicBezTo>
                      <a:lnTo>
                        <a:pt x="711063" y="163387"/>
                      </a:lnTo>
                      <a:lnTo>
                        <a:pt x="716110" y="181389"/>
                      </a:lnTo>
                      <a:cubicBezTo>
                        <a:pt x="733828" y="186533"/>
                        <a:pt x="750497" y="192343"/>
                        <a:pt x="765927" y="198344"/>
                      </a:cubicBezTo>
                      <a:lnTo>
                        <a:pt x="765927" y="132907"/>
                      </a:lnTo>
                      <a:lnTo>
                        <a:pt x="790406" y="198820"/>
                      </a:lnTo>
                      <a:lnTo>
                        <a:pt x="794692" y="210441"/>
                      </a:lnTo>
                      <a:cubicBezTo>
                        <a:pt x="831459" y="226433"/>
                        <a:pt x="866035" y="247016"/>
                        <a:pt x="897562" y="271686"/>
                      </a:cubicBezTo>
                      <a:lnTo>
                        <a:pt x="899848" y="273687"/>
                      </a:lnTo>
                      <a:cubicBezTo>
                        <a:pt x="893181" y="261618"/>
                        <a:pt x="886037" y="249807"/>
                        <a:pt x="878512" y="238254"/>
                      </a:cubicBezTo>
                      <a:close/>
                    </a:path>
                  </a:pathLst>
                </a:custGeom>
                <a:solidFill>
                  <a:srgbClr val="5E7E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6043640" y="1785980"/>
                  <a:ext cx="549754" cy="80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54" h="809200" extrusionOk="0">
                      <a:moveTo>
                        <a:pt x="99952" y="808880"/>
                      </a:moveTo>
                      <a:cubicBezTo>
                        <a:pt x="-30540" y="626763"/>
                        <a:pt x="-34445" y="386066"/>
                        <a:pt x="87189" y="211949"/>
                      </a:cubicBezTo>
                      <a:cubicBezTo>
                        <a:pt x="247685" y="-17604"/>
                        <a:pt x="534864" y="-649"/>
                        <a:pt x="548675" y="303"/>
                      </a:cubicBezTo>
                      <a:cubicBezTo>
                        <a:pt x="435804" y="99935"/>
                        <a:pt x="347698" y="221855"/>
                        <a:pt x="273783" y="371112"/>
                      </a:cubicBezTo>
                      <a:cubicBezTo>
                        <a:pt x="202346" y="514748"/>
                        <a:pt x="129575" y="637812"/>
                        <a:pt x="99952" y="808880"/>
                      </a:cubicBezTo>
                      <a:close/>
                    </a:path>
                  </a:pathLst>
                </a:custGeom>
                <a:solidFill>
                  <a:srgbClr val="709F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6095939" y="1845261"/>
                  <a:ext cx="853118" cy="749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18" h="749919" extrusionOk="0">
                      <a:moveTo>
                        <a:pt x="852039" y="127236"/>
                      </a:moveTo>
                      <a:cubicBezTo>
                        <a:pt x="818035" y="126045"/>
                        <a:pt x="783936" y="129017"/>
                        <a:pt x="750598" y="136094"/>
                      </a:cubicBezTo>
                      <a:cubicBezTo>
                        <a:pt x="709736" y="110186"/>
                        <a:pt x="640489" y="67133"/>
                        <a:pt x="637537" y="65133"/>
                      </a:cubicBezTo>
                      <a:lnTo>
                        <a:pt x="697734" y="147429"/>
                      </a:lnTo>
                      <a:cubicBezTo>
                        <a:pt x="557336" y="182004"/>
                        <a:pt x="426367" y="247441"/>
                        <a:pt x="314353" y="338976"/>
                      </a:cubicBezTo>
                      <a:cubicBezTo>
                        <a:pt x="100897" y="514808"/>
                        <a:pt x="62322" y="698355"/>
                        <a:pt x="56130" y="749599"/>
                      </a:cubicBezTo>
                      <a:cubicBezTo>
                        <a:pt x="-51217" y="536335"/>
                        <a:pt x="-3592" y="279445"/>
                        <a:pt x="166239" y="127236"/>
                      </a:cubicBezTo>
                      <a:cubicBezTo>
                        <a:pt x="353786" y="-40881"/>
                        <a:pt x="649823" y="-44786"/>
                        <a:pt x="852039" y="127236"/>
                      </a:cubicBezTo>
                      <a:close/>
                    </a:path>
                  </a:pathLst>
                </a:custGeom>
                <a:solidFill>
                  <a:srgbClr val="A3C91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6142015" y="2024348"/>
                  <a:ext cx="902865" cy="57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865" h="570832" extrusionOk="0">
                      <a:moveTo>
                        <a:pt x="901785" y="295335"/>
                      </a:moveTo>
                      <a:lnTo>
                        <a:pt x="899500" y="293335"/>
                      </a:lnTo>
                      <a:cubicBezTo>
                        <a:pt x="866543" y="265179"/>
                        <a:pt x="830634" y="240747"/>
                        <a:pt x="792343" y="220469"/>
                      </a:cubicBezTo>
                      <a:lnTo>
                        <a:pt x="767863" y="154556"/>
                      </a:lnTo>
                      <a:lnTo>
                        <a:pt x="767863" y="208182"/>
                      </a:lnTo>
                      <a:cubicBezTo>
                        <a:pt x="750910" y="199990"/>
                        <a:pt x="732526" y="192179"/>
                        <a:pt x="712999" y="185036"/>
                      </a:cubicBezTo>
                      <a:lnTo>
                        <a:pt x="704332" y="154556"/>
                      </a:lnTo>
                      <a:cubicBezTo>
                        <a:pt x="701760" y="151508"/>
                        <a:pt x="698141" y="163509"/>
                        <a:pt x="694807" y="178844"/>
                      </a:cubicBezTo>
                      <a:cubicBezTo>
                        <a:pt x="673185" y="171710"/>
                        <a:pt x="651182" y="166014"/>
                        <a:pt x="628799" y="161795"/>
                      </a:cubicBezTo>
                      <a:lnTo>
                        <a:pt x="598605" y="102644"/>
                      </a:lnTo>
                      <a:lnTo>
                        <a:pt x="607653" y="158080"/>
                      </a:lnTo>
                      <a:cubicBezTo>
                        <a:pt x="553551" y="149850"/>
                        <a:pt x="498593" y="150460"/>
                        <a:pt x="444681" y="159890"/>
                      </a:cubicBezTo>
                      <a:cubicBezTo>
                        <a:pt x="238369" y="195704"/>
                        <a:pt x="68539" y="355152"/>
                        <a:pt x="9578" y="567464"/>
                      </a:cubicBezTo>
                      <a:lnTo>
                        <a:pt x="8721" y="570512"/>
                      </a:lnTo>
                      <a:cubicBezTo>
                        <a:pt x="-29379" y="362867"/>
                        <a:pt x="45869" y="158651"/>
                        <a:pt x="194936" y="62449"/>
                      </a:cubicBezTo>
                      <a:cubicBezTo>
                        <a:pt x="388483" y="-62424"/>
                        <a:pt x="699761" y="-416"/>
                        <a:pt x="869496" y="243424"/>
                      </a:cubicBezTo>
                      <a:cubicBezTo>
                        <a:pt x="873115" y="248663"/>
                        <a:pt x="876735" y="253901"/>
                        <a:pt x="880259" y="259331"/>
                      </a:cubicBezTo>
                      <a:cubicBezTo>
                        <a:pt x="887784" y="271075"/>
                        <a:pt x="894928" y="283076"/>
                        <a:pt x="901785" y="295335"/>
                      </a:cubicBezTo>
                      <a:close/>
                    </a:path>
                  </a:pathLst>
                </a:custGeom>
                <a:solidFill>
                  <a:srgbClr val="72A1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6141830" y="2155632"/>
                  <a:ext cx="821326" cy="43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326" h="439548" extrusionOk="0">
                      <a:moveTo>
                        <a:pt x="741093" y="276351"/>
                      </a:moveTo>
                      <a:lnTo>
                        <a:pt x="664893" y="153764"/>
                      </a:lnTo>
                      <a:lnTo>
                        <a:pt x="692420" y="252157"/>
                      </a:lnTo>
                      <a:cubicBezTo>
                        <a:pt x="598504" y="209943"/>
                        <a:pt x="494872" y="194112"/>
                        <a:pt x="392669" y="206342"/>
                      </a:cubicBezTo>
                      <a:cubicBezTo>
                        <a:pt x="150352" y="235869"/>
                        <a:pt x="19955" y="410272"/>
                        <a:pt x="-1000" y="439228"/>
                      </a:cubicBezTo>
                      <a:cubicBezTo>
                        <a:pt x="-4809" y="234917"/>
                        <a:pt x="128064" y="58228"/>
                        <a:pt x="307991" y="11651"/>
                      </a:cubicBezTo>
                      <a:cubicBezTo>
                        <a:pt x="519446" y="-42832"/>
                        <a:pt x="756714" y="93090"/>
                        <a:pt x="820246" y="329119"/>
                      </a:cubicBezTo>
                      <a:cubicBezTo>
                        <a:pt x="795480" y="309231"/>
                        <a:pt x="769002" y="291572"/>
                        <a:pt x="741093" y="276351"/>
                      </a:cubicBezTo>
                      <a:close/>
                    </a:path>
                  </a:pathLst>
                </a:custGeom>
                <a:solidFill>
                  <a:srgbClr val="A4C9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6143815" y="2425826"/>
                  <a:ext cx="165163" cy="169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63" h="169354" extrusionOk="0">
                      <a:moveTo>
                        <a:pt x="-1080" y="169034"/>
                      </a:moveTo>
                      <a:lnTo>
                        <a:pt x="24351" y="29303"/>
                      </a:lnTo>
                      <a:lnTo>
                        <a:pt x="164083" y="-320"/>
                      </a:lnTo>
                      <a:cubicBezTo>
                        <a:pt x="99408" y="45905"/>
                        <a:pt x="43496" y="103245"/>
                        <a:pt x="-1080" y="169034"/>
                      </a:cubicBezTo>
                      <a:close/>
                    </a:path>
                  </a:pathLst>
                </a:custGeom>
                <a:solidFill>
                  <a:srgbClr val="83AA1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6169246" y="2309907"/>
                  <a:ext cx="744569" cy="50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569" h="503586" extrusionOk="0">
                      <a:moveTo>
                        <a:pt x="743490" y="503266"/>
                      </a:moveTo>
                      <a:cubicBezTo>
                        <a:pt x="697198" y="455442"/>
                        <a:pt x="647001" y="411541"/>
                        <a:pt x="593471" y="372012"/>
                      </a:cubicBezTo>
                      <a:lnTo>
                        <a:pt x="585089" y="330102"/>
                      </a:lnTo>
                      <a:lnTo>
                        <a:pt x="578897" y="361249"/>
                      </a:lnTo>
                      <a:cubicBezTo>
                        <a:pt x="551847" y="342199"/>
                        <a:pt x="522510" y="322673"/>
                        <a:pt x="490696" y="304099"/>
                      </a:cubicBezTo>
                      <a:lnTo>
                        <a:pt x="490696" y="304099"/>
                      </a:lnTo>
                      <a:lnTo>
                        <a:pt x="481171" y="200467"/>
                      </a:lnTo>
                      <a:lnTo>
                        <a:pt x="457263" y="284858"/>
                      </a:lnTo>
                      <a:cubicBezTo>
                        <a:pt x="445833" y="278572"/>
                        <a:pt x="434213" y="272476"/>
                        <a:pt x="422211" y="266380"/>
                      </a:cubicBezTo>
                      <a:lnTo>
                        <a:pt x="413448" y="261998"/>
                      </a:lnTo>
                      <a:lnTo>
                        <a:pt x="413448" y="200467"/>
                      </a:lnTo>
                      <a:cubicBezTo>
                        <a:pt x="413448" y="200467"/>
                        <a:pt x="405066" y="226279"/>
                        <a:pt x="396018" y="253521"/>
                      </a:cubicBezTo>
                      <a:cubicBezTo>
                        <a:pt x="298291" y="207229"/>
                        <a:pt x="194754" y="174359"/>
                        <a:pt x="88264" y="155794"/>
                      </a:cubicBezTo>
                      <a:lnTo>
                        <a:pt x="88264" y="155794"/>
                      </a:lnTo>
                      <a:cubicBezTo>
                        <a:pt x="57404" y="150460"/>
                        <a:pt x="29401" y="146269"/>
                        <a:pt x="4636" y="144269"/>
                      </a:cubicBezTo>
                      <a:lnTo>
                        <a:pt x="-1080" y="143698"/>
                      </a:lnTo>
                      <a:lnTo>
                        <a:pt x="350297" y="-320"/>
                      </a:lnTo>
                      <a:cubicBezTo>
                        <a:pt x="429546" y="33484"/>
                        <a:pt x="501459" y="82404"/>
                        <a:pt x="562038" y="143698"/>
                      </a:cubicBezTo>
                      <a:cubicBezTo>
                        <a:pt x="657383" y="242520"/>
                        <a:pt x="720629" y="367859"/>
                        <a:pt x="743490" y="503266"/>
                      </a:cubicBezTo>
                      <a:close/>
                    </a:path>
                  </a:pathLst>
                </a:custGeom>
                <a:solidFill>
                  <a:srgbClr val="BDE2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6384797" y="2360199"/>
                  <a:ext cx="419100" cy="30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300608" extrusionOk="0">
                      <a:moveTo>
                        <a:pt x="-1080" y="-320"/>
                      </a:moveTo>
                      <a:cubicBezTo>
                        <a:pt x="163989" y="58716"/>
                        <a:pt x="309150" y="162862"/>
                        <a:pt x="418020" y="3002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6204965" y="2210985"/>
                  <a:ext cx="635032" cy="21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32" h="218936" extrusionOk="0">
                      <a:moveTo>
                        <a:pt x="-1080" y="218616"/>
                      </a:moveTo>
                      <a:cubicBezTo>
                        <a:pt x="10731" y="197376"/>
                        <a:pt x="99504" y="43356"/>
                        <a:pt x="291052" y="6971"/>
                      </a:cubicBezTo>
                      <a:cubicBezTo>
                        <a:pt x="477646" y="-28462"/>
                        <a:pt x="614140" y="75932"/>
                        <a:pt x="633952" y="9164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6159436" y="2034060"/>
                  <a:ext cx="678370" cy="4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370" h="410625" extrusionOk="0">
                      <a:moveTo>
                        <a:pt x="-1080" y="410305"/>
                      </a:moveTo>
                      <a:cubicBezTo>
                        <a:pt x="-1080" y="399637"/>
                        <a:pt x="11397" y="163512"/>
                        <a:pt x="223614" y="50451"/>
                      </a:cubicBezTo>
                      <a:cubicBezTo>
                        <a:pt x="367918" y="-25416"/>
                        <a:pt x="542320" y="-15681"/>
                        <a:pt x="677290" y="75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56730D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6" name="Google Shape;386;p2"/>
                <p:cNvSpPr/>
                <p:nvPr/>
              </p:nvSpPr>
              <p:spPr>
                <a:xfrm>
                  <a:off x="6097904" y="1891116"/>
                  <a:ext cx="553022" cy="41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022" h="418600" extrusionOk="0">
                      <a:moveTo>
                        <a:pt x="-1080" y="418280"/>
                      </a:moveTo>
                      <a:cubicBezTo>
                        <a:pt x="27686" y="305561"/>
                        <a:pt x="89979" y="204206"/>
                        <a:pt x="177514" y="127577"/>
                      </a:cubicBezTo>
                      <a:cubicBezTo>
                        <a:pt x="281622" y="39147"/>
                        <a:pt x="415543" y="-6354"/>
                        <a:pt x="551942" y="32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7" name="Google Shape;387;p2"/>
                <p:cNvSpPr/>
                <p:nvPr/>
              </p:nvSpPr>
              <p:spPr>
                <a:xfrm>
                  <a:off x="6360318" y="4646485"/>
                  <a:ext cx="241268" cy="425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68" h="425005" extrusionOk="0">
                      <a:moveTo>
                        <a:pt x="46577" y="0"/>
                      </a:moveTo>
                      <a:lnTo>
                        <a:pt x="0" y="425005"/>
                      </a:lnTo>
                      <a:lnTo>
                        <a:pt x="241268" y="425005"/>
                      </a:lnTo>
                      <a:lnTo>
                        <a:pt x="190500" y="0"/>
                      </a:lnTo>
                      <a:lnTo>
                        <a:pt x="46577" y="0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8" name="Google Shape;388;p2"/>
                <p:cNvSpPr/>
                <p:nvPr/>
              </p:nvSpPr>
              <p:spPr>
                <a:xfrm>
                  <a:off x="6373289" y="4608766"/>
                  <a:ext cx="215248" cy="42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48" h="425195" extrusionOk="0">
                      <a:moveTo>
                        <a:pt x="33098" y="-130"/>
                      </a:moveTo>
                      <a:lnTo>
                        <a:pt x="-430" y="305527"/>
                      </a:lnTo>
                      <a:cubicBezTo>
                        <a:pt x="-6907" y="364620"/>
                        <a:pt x="35765" y="417770"/>
                        <a:pt x="94820" y="424238"/>
                      </a:cubicBezTo>
                      <a:cubicBezTo>
                        <a:pt x="98725" y="424666"/>
                        <a:pt x="102726" y="424875"/>
                        <a:pt x="106632" y="424875"/>
                      </a:cubicBezTo>
                      <a:lnTo>
                        <a:pt x="106632" y="424875"/>
                      </a:lnTo>
                      <a:cubicBezTo>
                        <a:pt x="166068" y="424885"/>
                        <a:pt x="214168" y="376736"/>
                        <a:pt x="214168" y="317348"/>
                      </a:cubicBezTo>
                      <a:cubicBezTo>
                        <a:pt x="214168" y="313043"/>
                        <a:pt x="213882" y="308747"/>
                        <a:pt x="213407" y="304480"/>
                      </a:cubicBezTo>
                      <a:lnTo>
                        <a:pt x="177020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89" name="Google Shape;389;p2"/>
                <p:cNvSpPr/>
                <p:nvPr/>
              </p:nvSpPr>
              <p:spPr>
                <a:xfrm>
                  <a:off x="6363747" y="4334255"/>
                  <a:ext cx="228314" cy="36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14" h="364521" extrusionOk="0">
                      <a:moveTo>
                        <a:pt x="32004" y="4953"/>
                      </a:moveTo>
                      <a:lnTo>
                        <a:pt x="0" y="364522"/>
                      </a:lnTo>
                      <a:lnTo>
                        <a:pt x="228314" y="356235"/>
                      </a:lnTo>
                      <a:lnTo>
                        <a:pt x="168212" y="0"/>
                      </a:lnTo>
                      <a:lnTo>
                        <a:pt x="32004" y="4953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0" name="Google Shape;390;p2"/>
                <p:cNvSpPr/>
                <p:nvPr/>
              </p:nvSpPr>
              <p:spPr>
                <a:xfrm>
                  <a:off x="6377394" y="4277105"/>
                  <a:ext cx="188618" cy="36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18" h="360292" extrusionOk="0">
                      <a:moveTo>
                        <a:pt x="19372" y="4347"/>
                      </a:moveTo>
                      <a:lnTo>
                        <a:pt x="-726" y="250378"/>
                      </a:lnTo>
                      <a:cubicBezTo>
                        <a:pt x="-5584" y="310576"/>
                        <a:pt x="40137" y="361915"/>
                        <a:pt x="96906" y="359915"/>
                      </a:cubicBezTo>
                      <a:lnTo>
                        <a:pt x="96906" y="359915"/>
                      </a:lnTo>
                      <a:cubicBezTo>
                        <a:pt x="154056" y="357820"/>
                        <a:pt x="195775" y="302765"/>
                        <a:pt x="186155" y="242948"/>
                      </a:cubicBezTo>
                      <a:lnTo>
                        <a:pt x="147102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6357937" y="4045457"/>
                  <a:ext cx="215074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74" h="336041" extrusionOk="0">
                      <a:moveTo>
                        <a:pt x="19621" y="9239"/>
                      </a:moveTo>
                      <a:lnTo>
                        <a:pt x="0" y="336042"/>
                      </a:lnTo>
                      <a:lnTo>
                        <a:pt x="215075" y="320516"/>
                      </a:lnTo>
                      <a:lnTo>
                        <a:pt x="147923" y="0"/>
                      </a:lnTo>
                      <a:lnTo>
                        <a:pt x="19621" y="923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6381085" y="3973257"/>
                  <a:ext cx="159172" cy="32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72" h="327799" extrusionOk="0">
                      <a:moveTo>
                        <a:pt x="7776" y="7395"/>
                      </a:moveTo>
                      <a:lnTo>
                        <a:pt x="-988" y="226470"/>
                      </a:lnTo>
                      <a:cubicBezTo>
                        <a:pt x="-3274" y="283620"/>
                        <a:pt x="37112" y="331245"/>
                        <a:pt x="85309" y="327245"/>
                      </a:cubicBezTo>
                      <a:lnTo>
                        <a:pt x="85309" y="327245"/>
                      </a:lnTo>
                      <a:cubicBezTo>
                        <a:pt x="132934" y="323816"/>
                        <a:pt x="166653" y="270857"/>
                        <a:pt x="156175" y="214850"/>
                      </a:cubicBezTo>
                      <a:lnTo>
                        <a:pt x="115884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3" name="Google Shape;393;p2"/>
                <p:cNvSpPr/>
                <p:nvPr/>
              </p:nvSpPr>
              <p:spPr>
                <a:xfrm>
                  <a:off x="6343078" y="3780662"/>
                  <a:ext cx="191833" cy="302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33" h="302990" extrusionOk="0">
                      <a:moveTo>
                        <a:pt x="7906" y="12478"/>
                      </a:moveTo>
                      <a:lnTo>
                        <a:pt x="0" y="302990"/>
                      </a:lnTo>
                      <a:lnTo>
                        <a:pt x="191834" y="282130"/>
                      </a:lnTo>
                      <a:lnTo>
                        <a:pt x="122396" y="0"/>
                      </a:lnTo>
                      <a:lnTo>
                        <a:pt x="7906" y="12478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4" name="Google Shape;394;p2"/>
                <p:cNvSpPr/>
                <p:nvPr/>
              </p:nvSpPr>
              <p:spPr>
                <a:xfrm>
                  <a:off x="6343440" y="3719130"/>
                  <a:ext cx="160174" cy="29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74" h="292681" extrusionOk="0">
                      <a:moveTo>
                        <a:pt x="2940" y="11491"/>
                      </a:moveTo>
                      <a:lnTo>
                        <a:pt x="-1061" y="205325"/>
                      </a:lnTo>
                      <a:cubicBezTo>
                        <a:pt x="-2109" y="256379"/>
                        <a:pt x="39897" y="297145"/>
                        <a:pt x="88093" y="291907"/>
                      </a:cubicBezTo>
                      <a:lnTo>
                        <a:pt x="88093" y="291907"/>
                      </a:lnTo>
                      <a:cubicBezTo>
                        <a:pt x="135718" y="286668"/>
                        <a:pt x="168485" y="237900"/>
                        <a:pt x="156674" y="188370"/>
                      </a:cubicBezTo>
                      <a:lnTo>
                        <a:pt x="111524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5" name="Google Shape;395;p2"/>
                <p:cNvSpPr/>
                <p:nvPr/>
              </p:nvSpPr>
              <p:spPr>
                <a:xfrm>
                  <a:off x="6315837" y="3551014"/>
                  <a:ext cx="171450" cy="26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" h="266985" extrusionOk="0">
                      <a:moveTo>
                        <a:pt x="0" y="14764"/>
                      </a:moveTo>
                      <a:lnTo>
                        <a:pt x="571" y="266986"/>
                      </a:lnTo>
                      <a:lnTo>
                        <a:pt x="171450" y="242125"/>
                      </a:lnTo>
                      <a:lnTo>
                        <a:pt x="101917" y="0"/>
                      </a:lnTo>
                      <a:lnTo>
                        <a:pt x="0" y="14764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6" name="Google Shape;396;p2"/>
                <p:cNvSpPr/>
                <p:nvPr/>
              </p:nvSpPr>
              <p:spPr>
                <a:xfrm>
                  <a:off x="6315075" y="3487673"/>
                  <a:ext cx="141910" cy="254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10" h="254812" extrusionOk="0">
                      <a:moveTo>
                        <a:pt x="-1080" y="13491"/>
                      </a:moveTo>
                      <a:lnTo>
                        <a:pt x="920" y="178845"/>
                      </a:lnTo>
                      <a:cubicBezTo>
                        <a:pt x="1396" y="224565"/>
                        <a:pt x="39592" y="259903"/>
                        <a:pt x="81596" y="253807"/>
                      </a:cubicBezTo>
                      <a:lnTo>
                        <a:pt x="81596" y="253807"/>
                      </a:lnTo>
                      <a:cubicBezTo>
                        <a:pt x="123506" y="247615"/>
                        <a:pt x="149986" y="203229"/>
                        <a:pt x="137889" y="159414"/>
                      </a:cubicBezTo>
                      <a:lnTo>
                        <a:pt x="93693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6275070" y="3308794"/>
                  <a:ext cx="164591" cy="26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91" h="267938" extrusionOk="0">
                      <a:moveTo>
                        <a:pt x="0" y="16573"/>
                      </a:moveTo>
                      <a:lnTo>
                        <a:pt x="12573" y="267938"/>
                      </a:lnTo>
                      <a:lnTo>
                        <a:pt x="164592" y="240221"/>
                      </a:lnTo>
                      <a:lnTo>
                        <a:pt x="90678" y="0"/>
                      </a:lnTo>
                      <a:lnTo>
                        <a:pt x="0" y="16573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6277736" y="3264217"/>
                  <a:ext cx="129905" cy="25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05" h="253826" extrusionOk="0">
                      <a:moveTo>
                        <a:pt x="-1080" y="14158"/>
                      </a:moveTo>
                      <a:lnTo>
                        <a:pt x="10540" y="187322"/>
                      </a:lnTo>
                      <a:cubicBezTo>
                        <a:pt x="13303" y="228375"/>
                        <a:pt x="46736" y="259045"/>
                        <a:pt x="81788" y="252664"/>
                      </a:cubicBezTo>
                      <a:lnTo>
                        <a:pt x="81788" y="252664"/>
                      </a:lnTo>
                      <a:cubicBezTo>
                        <a:pt x="116459" y="246282"/>
                        <a:pt x="137032" y="206277"/>
                        <a:pt x="125698" y="166939"/>
                      </a:cubicBezTo>
                      <a:lnTo>
                        <a:pt x="77215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99" name="Google Shape;399;p2"/>
                <p:cNvSpPr/>
                <p:nvPr/>
              </p:nvSpPr>
              <p:spPr>
                <a:xfrm>
                  <a:off x="6232779" y="3084289"/>
                  <a:ext cx="159258" cy="26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58" h="267842" extrusionOk="0">
                      <a:moveTo>
                        <a:pt x="0" y="17717"/>
                      </a:moveTo>
                      <a:lnTo>
                        <a:pt x="24098" y="267843"/>
                      </a:lnTo>
                      <a:lnTo>
                        <a:pt x="159258" y="238125"/>
                      </a:lnTo>
                      <a:lnTo>
                        <a:pt x="80677" y="0"/>
                      </a:lnTo>
                      <a:lnTo>
                        <a:pt x="0" y="17717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0" name="Google Shape;400;p2"/>
                <p:cNvSpPr/>
                <p:nvPr/>
              </p:nvSpPr>
              <p:spPr>
                <a:xfrm>
                  <a:off x="6228873" y="3018567"/>
                  <a:ext cx="119772" cy="251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2" h="251927" extrusionOk="0">
                      <a:moveTo>
                        <a:pt x="-1080" y="13777"/>
                      </a:moveTo>
                      <a:lnTo>
                        <a:pt x="20732" y="193514"/>
                      </a:lnTo>
                      <a:cubicBezTo>
                        <a:pt x="25114" y="230280"/>
                        <a:pt x="54070" y="257045"/>
                        <a:pt x="82550" y="250664"/>
                      </a:cubicBezTo>
                      <a:lnTo>
                        <a:pt x="82550" y="250664"/>
                      </a:lnTo>
                      <a:cubicBezTo>
                        <a:pt x="111125" y="244377"/>
                        <a:pt x="125889" y="208563"/>
                        <a:pt x="115221" y="173511"/>
                      </a:cubicBezTo>
                      <a:lnTo>
                        <a:pt x="62261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1" name="Google Shape;401;p2"/>
                <p:cNvSpPr/>
                <p:nvPr/>
              </p:nvSpPr>
              <p:spPr>
                <a:xfrm>
                  <a:off x="6179724" y="2879787"/>
                  <a:ext cx="155162" cy="266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62" h="266890" extrusionOk="0">
                      <a:moveTo>
                        <a:pt x="0" y="18479"/>
                      </a:moveTo>
                      <a:lnTo>
                        <a:pt x="35242" y="266891"/>
                      </a:lnTo>
                      <a:lnTo>
                        <a:pt x="155162" y="235934"/>
                      </a:lnTo>
                      <a:lnTo>
                        <a:pt x="71533" y="0"/>
                      </a:lnTo>
                      <a:lnTo>
                        <a:pt x="0" y="1847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2" name="Google Shape;402;p2"/>
                <p:cNvSpPr/>
                <p:nvPr/>
              </p:nvSpPr>
              <p:spPr>
                <a:xfrm>
                  <a:off x="6168949" y="2814392"/>
                  <a:ext cx="133075" cy="24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75" h="247896" extrusionOk="0">
                      <a:moveTo>
                        <a:pt x="-497" y="45454"/>
                      </a:moveTo>
                      <a:lnTo>
                        <a:pt x="24077" y="212237"/>
                      </a:lnTo>
                      <a:cubicBezTo>
                        <a:pt x="26744" y="234230"/>
                        <a:pt x="46652" y="249918"/>
                        <a:pt x="68654" y="247289"/>
                      </a:cubicBezTo>
                      <a:cubicBezTo>
                        <a:pt x="69988" y="247127"/>
                        <a:pt x="71226" y="246908"/>
                        <a:pt x="72560" y="246622"/>
                      </a:cubicBezTo>
                      <a:lnTo>
                        <a:pt x="103230" y="238621"/>
                      </a:lnTo>
                      <a:cubicBezTo>
                        <a:pt x="124471" y="232430"/>
                        <a:pt x="136568" y="210218"/>
                        <a:pt x="130376" y="189005"/>
                      </a:cubicBezTo>
                      <a:cubicBezTo>
                        <a:pt x="130090" y="188005"/>
                        <a:pt x="129805" y="187015"/>
                        <a:pt x="129424" y="186043"/>
                      </a:cubicBezTo>
                      <a:lnTo>
                        <a:pt x="73989" y="27166"/>
                      </a:lnTo>
                      <a:cubicBezTo>
                        <a:pt x="67702" y="7602"/>
                        <a:pt x="47509" y="-3905"/>
                        <a:pt x="27507" y="686"/>
                      </a:cubicBezTo>
                      <a:lnTo>
                        <a:pt x="27507" y="686"/>
                      </a:lnTo>
                      <a:cubicBezTo>
                        <a:pt x="8076" y="6268"/>
                        <a:pt x="-3926" y="25575"/>
                        <a:pt x="-497" y="45454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6143910" y="2738532"/>
                  <a:ext cx="133826" cy="19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26" h="198310" extrusionOk="0">
                      <a:moveTo>
                        <a:pt x="0" y="18859"/>
                      </a:moveTo>
                      <a:lnTo>
                        <a:pt x="27527" y="198311"/>
                      </a:lnTo>
                      <a:lnTo>
                        <a:pt x="133826" y="166783"/>
                      </a:lnTo>
                      <a:lnTo>
                        <a:pt x="63437" y="0"/>
                      </a:lnTo>
                      <a:lnTo>
                        <a:pt x="0" y="1885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6132986" y="2688069"/>
                  <a:ext cx="105007" cy="178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7" h="178106" extrusionOk="0">
                      <a:moveTo>
                        <a:pt x="-157" y="40617"/>
                      </a:moveTo>
                      <a:lnTo>
                        <a:pt x="17750" y="144916"/>
                      </a:lnTo>
                      <a:cubicBezTo>
                        <a:pt x="21560" y="167205"/>
                        <a:pt x="41658" y="182159"/>
                        <a:pt x="60326" y="176634"/>
                      </a:cubicBezTo>
                      <a:lnTo>
                        <a:pt x="81853" y="170157"/>
                      </a:lnTo>
                      <a:cubicBezTo>
                        <a:pt x="100237" y="164728"/>
                        <a:pt x="108999" y="141582"/>
                        <a:pt x="100903" y="121104"/>
                      </a:cubicBezTo>
                      <a:lnTo>
                        <a:pt x="61469" y="23282"/>
                      </a:lnTo>
                      <a:cubicBezTo>
                        <a:pt x="56041" y="6508"/>
                        <a:pt x="38704" y="-3350"/>
                        <a:pt x="21465" y="517"/>
                      </a:cubicBezTo>
                      <a:lnTo>
                        <a:pt x="21465" y="517"/>
                      </a:lnTo>
                      <a:cubicBezTo>
                        <a:pt x="5177" y="6470"/>
                        <a:pt x="-4158" y="23701"/>
                        <a:pt x="-157" y="40617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5" name="Google Shape;405;p2"/>
                <p:cNvSpPr/>
                <p:nvPr/>
              </p:nvSpPr>
              <p:spPr>
                <a:xfrm>
                  <a:off x="6110477" y="2614993"/>
                  <a:ext cx="119634" cy="16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4" h="164115" extrusionOk="0">
                      <a:moveTo>
                        <a:pt x="0" y="18859"/>
                      </a:moveTo>
                      <a:lnTo>
                        <a:pt x="25527" y="164116"/>
                      </a:lnTo>
                      <a:lnTo>
                        <a:pt x="119634" y="132493"/>
                      </a:lnTo>
                      <a:lnTo>
                        <a:pt x="56198" y="0"/>
                      </a:lnTo>
                      <a:lnTo>
                        <a:pt x="0" y="1885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6" name="Google Shape;406;p2"/>
                <p:cNvSpPr/>
                <p:nvPr/>
              </p:nvSpPr>
              <p:spPr>
                <a:xfrm>
                  <a:off x="6101183" y="2569452"/>
                  <a:ext cx="85458" cy="14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8" h="143477" extrusionOk="0">
                      <a:moveTo>
                        <a:pt x="-167" y="36648"/>
                      </a:moveTo>
                      <a:lnTo>
                        <a:pt x="15834" y="113420"/>
                      </a:lnTo>
                      <a:cubicBezTo>
                        <a:pt x="20121" y="133708"/>
                        <a:pt x="37552" y="147329"/>
                        <a:pt x="52601" y="141995"/>
                      </a:cubicBezTo>
                      <a:lnTo>
                        <a:pt x="68222" y="136660"/>
                      </a:lnTo>
                      <a:cubicBezTo>
                        <a:pt x="82986" y="131612"/>
                        <a:pt x="88892" y="110753"/>
                        <a:pt x="80605" y="92179"/>
                      </a:cubicBezTo>
                      <a:lnTo>
                        <a:pt x="48981" y="20741"/>
                      </a:lnTo>
                      <a:cubicBezTo>
                        <a:pt x="42124" y="5120"/>
                        <a:pt x="27550" y="-3452"/>
                        <a:pt x="15073" y="739"/>
                      </a:cubicBezTo>
                      <a:lnTo>
                        <a:pt x="15073" y="739"/>
                      </a:lnTo>
                      <a:cubicBezTo>
                        <a:pt x="2881" y="5120"/>
                        <a:pt x="-3596" y="20265"/>
                        <a:pt x="-167" y="36648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7" name="Google Shape;407;p2"/>
                <p:cNvSpPr/>
                <p:nvPr/>
              </p:nvSpPr>
              <p:spPr>
                <a:xfrm>
                  <a:off x="5649086" y="2023300"/>
                  <a:ext cx="46525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55" h="550354" extrusionOk="0">
                      <a:moveTo>
                        <a:pt x="461740" y="550034"/>
                      </a:moveTo>
                      <a:cubicBezTo>
                        <a:pt x="467360" y="484121"/>
                        <a:pt x="471265" y="325625"/>
                        <a:pt x="377063" y="166177"/>
                      </a:cubicBezTo>
                      <a:cubicBezTo>
                        <a:pt x="339343" y="102578"/>
                        <a:pt x="290575" y="46200"/>
                        <a:pt x="233140" y="-320"/>
                      </a:cubicBezTo>
                      <a:cubicBezTo>
                        <a:pt x="187039" y="11529"/>
                        <a:pt x="143796" y="32655"/>
                        <a:pt x="106171" y="61783"/>
                      </a:cubicBezTo>
                      <a:cubicBezTo>
                        <a:pt x="59403" y="98130"/>
                        <a:pt x="22542" y="145660"/>
                        <a:pt x="-1080" y="199991"/>
                      </a:cubicBezTo>
                      <a:cubicBezTo>
                        <a:pt x="37401" y="263789"/>
                        <a:pt x="84836" y="321777"/>
                        <a:pt x="139700" y="372202"/>
                      </a:cubicBezTo>
                      <a:cubicBezTo>
                        <a:pt x="231711" y="455727"/>
                        <a:pt x="342011" y="516611"/>
                        <a:pt x="461740" y="550034"/>
                      </a:cubicBezTo>
                      <a:close/>
                    </a:path>
                  </a:pathLst>
                </a:custGeom>
                <a:solidFill>
                  <a:srgbClr val="C0DE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8" name="Google Shape;408;p2"/>
                <p:cNvSpPr/>
                <p:nvPr/>
              </p:nvSpPr>
              <p:spPr>
                <a:xfrm>
                  <a:off x="5755386" y="2086641"/>
                  <a:ext cx="300514" cy="461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514" h="461391" extrusionOk="0">
                      <a:moveTo>
                        <a:pt x="-1080" y="-320"/>
                      </a:moveTo>
                      <a:cubicBezTo>
                        <a:pt x="41973" y="33913"/>
                        <a:pt x="81692" y="72184"/>
                        <a:pt x="117410" y="113980"/>
                      </a:cubicBezTo>
                      <a:cubicBezTo>
                        <a:pt x="203041" y="214792"/>
                        <a:pt x="265143" y="333331"/>
                        <a:pt x="299434" y="46107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74A00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5143500" y="2155607"/>
                  <a:ext cx="970882" cy="45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82" h="451669" extrusionOk="0">
                      <a:moveTo>
                        <a:pt x="969802" y="418488"/>
                      </a:moveTo>
                      <a:cubicBezTo>
                        <a:pt x="810449" y="231417"/>
                        <a:pt x="576516" y="173315"/>
                        <a:pt x="354583" y="224750"/>
                      </a:cubicBezTo>
                      <a:lnTo>
                        <a:pt x="354583" y="129500"/>
                      </a:lnTo>
                      <a:lnTo>
                        <a:pt x="322484" y="232656"/>
                      </a:lnTo>
                      <a:cubicBezTo>
                        <a:pt x="298671" y="239380"/>
                        <a:pt x="275240" y="247486"/>
                        <a:pt x="252285" y="256944"/>
                      </a:cubicBezTo>
                      <a:lnTo>
                        <a:pt x="235139" y="178173"/>
                      </a:lnTo>
                      <a:lnTo>
                        <a:pt x="220662" y="270851"/>
                      </a:lnTo>
                      <a:cubicBezTo>
                        <a:pt x="189895" y="285367"/>
                        <a:pt x="160368" y="302417"/>
                        <a:pt x="132461" y="321810"/>
                      </a:cubicBezTo>
                      <a:lnTo>
                        <a:pt x="109028" y="259326"/>
                      </a:lnTo>
                      <a:lnTo>
                        <a:pt x="115220" y="334192"/>
                      </a:lnTo>
                      <a:cubicBezTo>
                        <a:pt x="70453" y="366815"/>
                        <a:pt x="31210" y="406363"/>
                        <a:pt x="-1080" y="451350"/>
                      </a:cubicBezTo>
                      <a:cubicBezTo>
                        <a:pt x="10540" y="413250"/>
                        <a:pt x="84645" y="142359"/>
                        <a:pt x="348868" y="42822"/>
                      </a:cubicBezTo>
                      <a:cubicBezTo>
                        <a:pt x="406018" y="21296"/>
                        <a:pt x="601758" y="-52428"/>
                        <a:pt x="777493" y="62539"/>
                      </a:cubicBezTo>
                      <a:cubicBezTo>
                        <a:pt x="955801" y="178935"/>
                        <a:pt x="969136" y="393819"/>
                        <a:pt x="969802" y="418488"/>
                      </a:cubicBezTo>
                      <a:close/>
                    </a:path>
                  </a:pathLst>
                </a:custGeom>
                <a:solidFill>
                  <a:srgbClr val="7EAE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0" name="Google Shape;410;p2"/>
                <p:cNvSpPr/>
                <p:nvPr/>
              </p:nvSpPr>
              <p:spPr>
                <a:xfrm>
                  <a:off x="5252155" y="2347407"/>
                  <a:ext cx="862227" cy="57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227" h="571432" extrusionOk="0">
                      <a:moveTo>
                        <a:pt x="861148" y="215544"/>
                      </a:moveTo>
                      <a:cubicBezTo>
                        <a:pt x="809523" y="201161"/>
                        <a:pt x="534631" y="158394"/>
                        <a:pt x="265645" y="330987"/>
                      </a:cubicBezTo>
                      <a:cubicBezTo>
                        <a:pt x="214020" y="363544"/>
                        <a:pt x="164680" y="399500"/>
                        <a:pt x="117817" y="438620"/>
                      </a:cubicBezTo>
                      <a:lnTo>
                        <a:pt x="87241" y="329177"/>
                      </a:lnTo>
                      <a:lnTo>
                        <a:pt x="87241" y="465766"/>
                      </a:lnTo>
                      <a:cubicBezTo>
                        <a:pt x="46189" y="503866"/>
                        <a:pt x="17042" y="539489"/>
                        <a:pt x="373" y="571112"/>
                      </a:cubicBezTo>
                      <a:cubicBezTo>
                        <a:pt x="-2008" y="544347"/>
                        <a:pt x="-19724" y="292792"/>
                        <a:pt x="175347" y="125247"/>
                      </a:cubicBezTo>
                      <a:cubicBezTo>
                        <a:pt x="205542" y="99339"/>
                        <a:pt x="384136" y="-47632"/>
                        <a:pt x="603973" y="15138"/>
                      </a:cubicBezTo>
                      <a:cubicBezTo>
                        <a:pt x="759612" y="59525"/>
                        <a:pt x="839812" y="180873"/>
                        <a:pt x="861148" y="215544"/>
                      </a:cubicBezTo>
                      <a:close/>
                    </a:path>
                  </a:pathLst>
                </a:custGeom>
                <a:solidFill>
                  <a:srgbClr val="598A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1" name="Google Shape;411;p2"/>
                <p:cNvSpPr/>
                <p:nvPr/>
              </p:nvSpPr>
              <p:spPr>
                <a:xfrm>
                  <a:off x="5776912" y="2223277"/>
                  <a:ext cx="346995" cy="34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95" h="348662" extrusionOk="0">
                      <a:moveTo>
                        <a:pt x="345915" y="348342"/>
                      </a:moveTo>
                      <a:cubicBezTo>
                        <a:pt x="320484" y="232327"/>
                        <a:pt x="295433" y="116313"/>
                        <a:pt x="270573" y="299"/>
                      </a:cubicBezTo>
                      <a:cubicBezTo>
                        <a:pt x="159607" y="-6931"/>
                        <a:pt x="54164" y="49648"/>
                        <a:pt x="-1080" y="146126"/>
                      </a:cubicBezTo>
                      <a:cubicBezTo>
                        <a:pt x="43973" y="171082"/>
                        <a:pt x="108171" y="184226"/>
                        <a:pt x="153987" y="210420"/>
                      </a:cubicBezTo>
                      <a:cubicBezTo>
                        <a:pt x="226091" y="252044"/>
                        <a:pt x="277526" y="306527"/>
                        <a:pt x="345915" y="348342"/>
                      </a:cubicBezTo>
                      <a:close/>
                    </a:path>
                  </a:pathLst>
                </a:custGeom>
                <a:solidFill>
                  <a:srgbClr val="74A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2" name="Google Shape;412;p2"/>
                <p:cNvSpPr/>
                <p:nvPr/>
              </p:nvSpPr>
              <p:spPr>
                <a:xfrm>
                  <a:off x="5612794" y="2224507"/>
                  <a:ext cx="432056" cy="95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056" h="954556" extrusionOk="0">
                      <a:moveTo>
                        <a:pt x="333726" y="320157"/>
                      </a:moveTo>
                      <a:lnTo>
                        <a:pt x="253335" y="247671"/>
                      </a:lnTo>
                      <a:lnTo>
                        <a:pt x="326201" y="353304"/>
                      </a:lnTo>
                      <a:cubicBezTo>
                        <a:pt x="319439" y="383336"/>
                        <a:pt x="312485" y="414006"/>
                        <a:pt x="305531" y="445315"/>
                      </a:cubicBezTo>
                      <a:lnTo>
                        <a:pt x="226475" y="367305"/>
                      </a:lnTo>
                      <a:lnTo>
                        <a:pt x="296769" y="483796"/>
                      </a:lnTo>
                      <a:cubicBezTo>
                        <a:pt x="273528" y="585428"/>
                        <a:pt x="256288" y="675249"/>
                        <a:pt x="242667" y="757259"/>
                      </a:cubicBezTo>
                      <a:lnTo>
                        <a:pt x="163038" y="667152"/>
                      </a:lnTo>
                      <a:lnTo>
                        <a:pt x="233999" y="811361"/>
                      </a:lnTo>
                      <a:cubicBezTo>
                        <a:pt x="226189" y="861558"/>
                        <a:pt x="219711" y="908992"/>
                        <a:pt x="213806" y="954236"/>
                      </a:cubicBezTo>
                      <a:cubicBezTo>
                        <a:pt x="150655" y="873083"/>
                        <a:pt x="28736" y="692584"/>
                        <a:pt x="3494" y="435600"/>
                      </a:cubicBezTo>
                      <a:cubicBezTo>
                        <a:pt x="-7079" y="326910"/>
                        <a:pt x="731" y="217220"/>
                        <a:pt x="26354" y="111083"/>
                      </a:cubicBezTo>
                      <a:cubicBezTo>
                        <a:pt x="146369" y="32921"/>
                        <a:pt x="287815" y="-5808"/>
                        <a:pt x="430976" y="307"/>
                      </a:cubicBezTo>
                      <a:cubicBezTo>
                        <a:pt x="390495" y="84032"/>
                        <a:pt x="362206" y="194998"/>
                        <a:pt x="333726" y="320157"/>
                      </a:cubicBezTo>
                      <a:close/>
                    </a:path>
                  </a:pathLst>
                </a:custGeom>
                <a:solidFill>
                  <a:srgbClr val="A4C8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3" name="Google Shape;413;p2"/>
                <p:cNvSpPr/>
                <p:nvPr/>
              </p:nvSpPr>
              <p:spPr>
                <a:xfrm>
                  <a:off x="5741680" y="2254948"/>
                  <a:ext cx="97616" cy="6453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52" h="703421" extrusionOk="0">
                      <a:moveTo>
                        <a:pt x="83072" y="-320"/>
                      </a:moveTo>
                      <a:cubicBezTo>
                        <a:pt x="-8272" y="222803"/>
                        <a:pt x="-25798" y="469319"/>
                        <a:pt x="33161" y="70310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74A00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4" name="Google Shape;414;p2"/>
                <p:cNvSpPr/>
                <p:nvPr/>
              </p:nvSpPr>
              <p:spPr>
                <a:xfrm>
                  <a:off x="5999607" y="2473261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5" y="96298"/>
                      </a:moveTo>
                      <a:cubicBezTo>
                        <a:pt x="192595" y="149481"/>
                        <a:pt x="149482" y="192595"/>
                        <a:pt x="96298" y="192595"/>
                      </a:cubicBezTo>
                      <a:cubicBezTo>
                        <a:pt x="43114" y="192595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1" y="0"/>
                        <a:pt x="192595" y="43114"/>
                        <a:pt x="192595" y="96298"/>
                      </a:cubicBezTo>
                      <a:close/>
                    </a:path>
                  </a:pathLst>
                </a:custGeom>
                <a:solidFill>
                  <a:srgbClr val="AE905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415" name="Google Shape;415;p2"/>
              <p:cNvGrpSpPr/>
              <p:nvPr/>
            </p:nvGrpSpPr>
            <p:grpSpPr>
              <a:xfrm>
                <a:off x="-1026386" y="-475480"/>
                <a:ext cx="3797436" cy="6561821"/>
                <a:chOff x="5143500" y="1785980"/>
                <a:chExt cx="1901380" cy="3285510"/>
              </a:xfrm>
            </p:grpSpPr>
            <p:sp>
              <p:nvSpPr>
                <p:cNvPr id="416" name="Google Shape;416;p2"/>
                <p:cNvSpPr/>
                <p:nvPr/>
              </p:nvSpPr>
              <p:spPr>
                <a:xfrm>
                  <a:off x="6136481" y="2481452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6" y="96298"/>
                      </a:moveTo>
                      <a:cubicBezTo>
                        <a:pt x="192596" y="149481"/>
                        <a:pt x="149482" y="192595"/>
                        <a:pt x="96298" y="192595"/>
                      </a:cubicBezTo>
                      <a:cubicBezTo>
                        <a:pt x="43114" y="192595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2" y="0"/>
                        <a:pt x="192596" y="43114"/>
                        <a:pt x="192596" y="96298"/>
                      </a:cubicBezTo>
                      <a:close/>
                    </a:path>
                  </a:pathLst>
                </a:custGeom>
                <a:solidFill>
                  <a:srgbClr val="6C57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5903309" y="2536792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5" y="96298"/>
                      </a:moveTo>
                      <a:cubicBezTo>
                        <a:pt x="192595" y="149482"/>
                        <a:pt x="149482" y="192596"/>
                        <a:pt x="96298" y="192596"/>
                      </a:cubicBezTo>
                      <a:cubicBezTo>
                        <a:pt x="43114" y="192596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1" y="0"/>
                        <a:pt x="192595" y="43114"/>
                        <a:pt x="192595" y="96298"/>
                      </a:cubicBezTo>
                      <a:close/>
                    </a:path>
                  </a:pathLst>
                </a:custGeom>
                <a:solidFill>
                  <a:srgbClr val="6C573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6143666" y="2045711"/>
                  <a:ext cx="900928" cy="549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0928" h="549565" extrusionOk="0">
                      <a:moveTo>
                        <a:pt x="878512" y="238254"/>
                      </a:moveTo>
                      <a:cubicBezTo>
                        <a:pt x="874988" y="232824"/>
                        <a:pt x="871368" y="227586"/>
                        <a:pt x="867749" y="222347"/>
                      </a:cubicBezTo>
                      <a:cubicBezTo>
                        <a:pt x="698299" y="-18350"/>
                        <a:pt x="394737" y="-55212"/>
                        <a:pt x="200999" y="69947"/>
                      </a:cubicBezTo>
                      <a:cubicBezTo>
                        <a:pt x="52695" y="165673"/>
                        <a:pt x="-29030" y="340076"/>
                        <a:pt x="7642" y="546197"/>
                      </a:cubicBezTo>
                      <a:lnTo>
                        <a:pt x="8213" y="549245"/>
                      </a:lnTo>
                      <a:cubicBezTo>
                        <a:pt x="66410" y="335408"/>
                        <a:pt x="243480" y="203201"/>
                        <a:pt x="450839" y="167197"/>
                      </a:cubicBezTo>
                      <a:cubicBezTo>
                        <a:pt x="503227" y="157939"/>
                        <a:pt x="556757" y="155919"/>
                        <a:pt x="609717" y="161196"/>
                      </a:cubicBezTo>
                      <a:lnTo>
                        <a:pt x="605716" y="136812"/>
                      </a:lnTo>
                      <a:lnTo>
                        <a:pt x="596668" y="81377"/>
                      </a:lnTo>
                      <a:lnTo>
                        <a:pt x="626861" y="140527"/>
                      </a:lnTo>
                      <a:lnTo>
                        <a:pt x="639244" y="164816"/>
                      </a:lnTo>
                      <a:cubicBezTo>
                        <a:pt x="656674" y="167483"/>
                        <a:pt x="673343" y="170655"/>
                        <a:pt x="689346" y="174341"/>
                      </a:cubicBezTo>
                      <a:cubicBezTo>
                        <a:pt x="690393" y="168531"/>
                        <a:pt x="691632" y="162625"/>
                        <a:pt x="692870" y="157196"/>
                      </a:cubicBezTo>
                      <a:cubicBezTo>
                        <a:pt x="696299" y="141861"/>
                        <a:pt x="699918" y="129859"/>
                        <a:pt x="702395" y="132907"/>
                      </a:cubicBezTo>
                      <a:lnTo>
                        <a:pt x="711063" y="163387"/>
                      </a:lnTo>
                      <a:lnTo>
                        <a:pt x="716110" y="181389"/>
                      </a:lnTo>
                      <a:cubicBezTo>
                        <a:pt x="733828" y="186533"/>
                        <a:pt x="750497" y="192343"/>
                        <a:pt x="765927" y="198344"/>
                      </a:cubicBezTo>
                      <a:lnTo>
                        <a:pt x="765927" y="132907"/>
                      </a:lnTo>
                      <a:lnTo>
                        <a:pt x="790406" y="198820"/>
                      </a:lnTo>
                      <a:lnTo>
                        <a:pt x="794692" y="210441"/>
                      </a:lnTo>
                      <a:cubicBezTo>
                        <a:pt x="831459" y="226433"/>
                        <a:pt x="866035" y="247016"/>
                        <a:pt x="897562" y="271686"/>
                      </a:cubicBezTo>
                      <a:lnTo>
                        <a:pt x="899848" y="273687"/>
                      </a:lnTo>
                      <a:cubicBezTo>
                        <a:pt x="893181" y="261618"/>
                        <a:pt x="886037" y="249807"/>
                        <a:pt x="878512" y="238254"/>
                      </a:cubicBezTo>
                      <a:close/>
                    </a:path>
                  </a:pathLst>
                </a:custGeom>
                <a:solidFill>
                  <a:srgbClr val="5E7E0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6043640" y="1785980"/>
                  <a:ext cx="549754" cy="809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754" h="809200" extrusionOk="0">
                      <a:moveTo>
                        <a:pt x="99952" y="808880"/>
                      </a:moveTo>
                      <a:cubicBezTo>
                        <a:pt x="-30540" y="626763"/>
                        <a:pt x="-34445" y="386066"/>
                        <a:pt x="87189" y="211949"/>
                      </a:cubicBezTo>
                      <a:cubicBezTo>
                        <a:pt x="247685" y="-17604"/>
                        <a:pt x="534864" y="-649"/>
                        <a:pt x="548675" y="303"/>
                      </a:cubicBezTo>
                      <a:cubicBezTo>
                        <a:pt x="435804" y="99935"/>
                        <a:pt x="347698" y="221855"/>
                        <a:pt x="273783" y="371112"/>
                      </a:cubicBezTo>
                      <a:cubicBezTo>
                        <a:pt x="202346" y="514748"/>
                        <a:pt x="129575" y="637812"/>
                        <a:pt x="99952" y="808880"/>
                      </a:cubicBezTo>
                      <a:close/>
                    </a:path>
                  </a:pathLst>
                </a:custGeom>
                <a:solidFill>
                  <a:srgbClr val="709F1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6095939" y="1845261"/>
                  <a:ext cx="853118" cy="7499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3118" h="749919" extrusionOk="0">
                      <a:moveTo>
                        <a:pt x="852039" y="127236"/>
                      </a:moveTo>
                      <a:cubicBezTo>
                        <a:pt x="818035" y="126045"/>
                        <a:pt x="783936" y="129017"/>
                        <a:pt x="750598" y="136094"/>
                      </a:cubicBezTo>
                      <a:cubicBezTo>
                        <a:pt x="709736" y="110186"/>
                        <a:pt x="640489" y="67133"/>
                        <a:pt x="637537" y="65133"/>
                      </a:cubicBezTo>
                      <a:lnTo>
                        <a:pt x="697734" y="147429"/>
                      </a:lnTo>
                      <a:cubicBezTo>
                        <a:pt x="557336" y="182004"/>
                        <a:pt x="426367" y="247441"/>
                        <a:pt x="314353" y="338976"/>
                      </a:cubicBezTo>
                      <a:cubicBezTo>
                        <a:pt x="100897" y="514808"/>
                        <a:pt x="62322" y="698355"/>
                        <a:pt x="56130" y="749599"/>
                      </a:cubicBezTo>
                      <a:cubicBezTo>
                        <a:pt x="-51217" y="536335"/>
                        <a:pt x="-3592" y="279445"/>
                        <a:pt x="166239" y="127236"/>
                      </a:cubicBezTo>
                      <a:cubicBezTo>
                        <a:pt x="353786" y="-40881"/>
                        <a:pt x="649823" y="-44786"/>
                        <a:pt x="852039" y="127236"/>
                      </a:cubicBezTo>
                      <a:close/>
                    </a:path>
                  </a:pathLst>
                </a:custGeom>
                <a:solidFill>
                  <a:srgbClr val="A3C91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6142015" y="2024348"/>
                  <a:ext cx="902865" cy="5708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02865" h="570832" extrusionOk="0">
                      <a:moveTo>
                        <a:pt x="901785" y="295335"/>
                      </a:moveTo>
                      <a:lnTo>
                        <a:pt x="899500" y="293335"/>
                      </a:lnTo>
                      <a:cubicBezTo>
                        <a:pt x="866543" y="265179"/>
                        <a:pt x="830634" y="240747"/>
                        <a:pt x="792343" y="220469"/>
                      </a:cubicBezTo>
                      <a:lnTo>
                        <a:pt x="767863" y="154556"/>
                      </a:lnTo>
                      <a:lnTo>
                        <a:pt x="767863" y="208182"/>
                      </a:lnTo>
                      <a:cubicBezTo>
                        <a:pt x="750910" y="199990"/>
                        <a:pt x="732526" y="192179"/>
                        <a:pt x="712999" y="185036"/>
                      </a:cubicBezTo>
                      <a:lnTo>
                        <a:pt x="704332" y="154556"/>
                      </a:lnTo>
                      <a:cubicBezTo>
                        <a:pt x="701760" y="151508"/>
                        <a:pt x="698141" y="163509"/>
                        <a:pt x="694807" y="178844"/>
                      </a:cubicBezTo>
                      <a:cubicBezTo>
                        <a:pt x="673185" y="171710"/>
                        <a:pt x="651182" y="166014"/>
                        <a:pt x="628799" y="161795"/>
                      </a:cubicBezTo>
                      <a:lnTo>
                        <a:pt x="598605" y="102644"/>
                      </a:lnTo>
                      <a:lnTo>
                        <a:pt x="607653" y="158080"/>
                      </a:lnTo>
                      <a:cubicBezTo>
                        <a:pt x="553551" y="149850"/>
                        <a:pt x="498593" y="150460"/>
                        <a:pt x="444681" y="159890"/>
                      </a:cubicBezTo>
                      <a:cubicBezTo>
                        <a:pt x="238369" y="195704"/>
                        <a:pt x="68539" y="355152"/>
                        <a:pt x="9578" y="567464"/>
                      </a:cubicBezTo>
                      <a:lnTo>
                        <a:pt x="8721" y="570512"/>
                      </a:lnTo>
                      <a:cubicBezTo>
                        <a:pt x="-29379" y="362867"/>
                        <a:pt x="45869" y="158651"/>
                        <a:pt x="194936" y="62449"/>
                      </a:cubicBezTo>
                      <a:cubicBezTo>
                        <a:pt x="388483" y="-62424"/>
                        <a:pt x="699761" y="-416"/>
                        <a:pt x="869496" y="243424"/>
                      </a:cubicBezTo>
                      <a:cubicBezTo>
                        <a:pt x="873115" y="248663"/>
                        <a:pt x="876735" y="253901"/>
                        <a:pt x="880259" y="259331"/>
                      </a:cubicBezTo>
                      <a:cubicBezTo>
                        <a:pt x="887784" y="271075"/>
                        <a:pt x="894928" y="283076"/>
                        <a:pt x="901785" y="295335"/>
                      </a:cubicBezTo>
                      <a:close/>
                    </a:path>
                  </a:pathLst>
                </a:custGeom>
                <a:solidFill>
                  <a:srgbClr val="72A103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6141830" y="2155632"/>
                  <a:ext cx="821326" cy="4395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326" h="439548" extrusionOk="0">
                      <a:moveTo>
                        <a:pt x="741093" y="276351"/>
                      </a:moveTo>
                      <a:lnTo>
                        <a:pt x="664893" y="153764"/>
                      </a:lnTo>
                      <a:lnTo>
                        <a:pt x="692420" y="252157"/>
                      </a:lnTo>
                      <a:cubicBezTo>
                        <a:pt x="598504" y="209943"/>
                        <a:pt x="494872" y="194112"/>
                        <a:pt x="392669" y="206342"/>
                      </a:cubicBezTo>
                      <a:cubicBezTo>
                        <a:pt x="150352" y="235869"/>
                        <a:pt x="19955" y="410272"/>
                        <a:pt x="-1000" y="439228"/>
                      </a:cubicBezTo>
                      <a:cubicBezTo>
                        <a:pt x="-4809" y="234917"/>
                        <a:pt x="128064" y="58228"/>
                        <a:pt x="307991" y="11651"/>
                      </a:cubicBezTo>
                      <a:cubicBezTo>
                        <a:pt x="519446" y="-42832"/>
                        <a:pt x="756714" y="93090"/>
                        <a:pt x="820246" y="329119"/>
                      </a:cubicBezTo>
                      <a:cubicBezTo>
                        <a:pt x="795480" y="309231"/>
                        <a:pt x="769002" y="291572"/>
                        <a:pt x="741093" y="276351"/>
                      </a:cubicBezTo>
                      <a:close/>
                    </a:path>
                  </a:pathLst>
                </a:custGeom>
                <a:solidFill>
                  <a:srgbClr val="A4C91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6143815" y="2425826"/>
                  <a:ext cx="165163" cy="169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163" h="169354" extrusionOk="0">
                      <a:moveTo>
                        <a:pt x="-1080" y="169034"/>
                      </a:moveTo>
                      <a:lnTo>
                        <a:pt x="24351" y="29303"/>
                      </a:lnTo>
                      <a:lnTo>
                        <a:pt x="164083" y="-320"/>
                      </a:lnTo>
                      <a:cubicBezTo>
                        <a:pt x="99408" y="45905"/>
                        <a:pt x="43496" y="103245"/>
                        <a:pt x="-1080" y="169034"/>
                      </a:cubicBezTo>
                      <a:close/>
                    </a:path>
                  </a:pathLst>
                </a:custGeom>
                <a:solidFill>
                  <a:srgbClr val="83AA1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6169246" y="2309907"/>
                  <a:ext cx="744569" cy="5035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569" h="503586" extrusionOk="0">
                      <a:moveTo>
                        <a:pt x="743490" y="503266"/>
                      </a:moveTo>
                      <a:cubicBezTo>
                        <a:pt x="697198" y="455442"/>
                        <a:pt x="647001" y="411541"/>
                        <a:pt x="593471" y="372012"/>
                      </a:cubicBezTo>
                      <a:lnTo>
                        <a:pt x="585089" y="330102"/>
                      </a:lnTo>
                      <a:lnTo>
                        <a:pt x="578897" y="361249"/>
                      </a:lnTo>
                      <a:cubicBezTo>
                        <a:pt x="551847" y="342199"/>
                        <a:pt x="522510" y="322673"/>
                        <a:pt x="490696" y="304099"/>
                      </a:cubicBezTo>
                      <a:lnTo>
                        <a:pt x="490696" y="304099"/>
                      </a:lnTo>
                      <a:lnTo>
                        <a:pt x="481171" y="200467"/>
                      </a:lnTo>
                      <a:lnTo>
                        <a:pt x="457263" y="284858"/>
                      </a:lnTo>
                      <a:cubicBezTo>
                        <a:pt x="445833" y="278572"/>
                        <a:pt x="434213" y="272476"/>
                        <a:pt x="422211" y="266380"/>
                      </a:cubicBezTo>
                      <a:lnTo>
                        <a:pt x="413448" y="261998"/>
                      </a:lnTo>
                      <a:lnTo>
                        <a:pt x="413448" y="200467"/>
                      </a:lnTo>
                      <a:cubicBezTo>
                        <a:pt x="413448" y="200467"/>
                        <a:pt x="405066" y="226279"/>
                        <a:pt x="396018" y="253521"/>
                      </a:cubicBezTo>
                      <a:cubicBezTo>
                        <a:pt x="298291" y="207229"/>
                        <a:pt x="194754" y="174359"/>
                        <a:pt x="88264" y="155794"/>
                      </a:cubicBezTo>
                      <a:lnTo>
                        <a:pt x="88264" y="155794"/>
                      </a:lnTo>
                      <a:cubicBezTo>
                        <a:pt x="57404" y="150460"/>
                        <a:pt x="29401" y="146269"/>
                        <a:pt x="4636" y="144269"/>
                      </a:cubicBezTo>
                      <a:lnTo>
                        <a:pt x="-1080" y="143698"/>
                      </a:lnTo>
                      <a:lnTo>
                        <a:pt x="350297" y="-320"/>
                      </a:lnTo>
                      <a:cubicBezTo>
                        <a:pt x="429546" y="33484"/>
                        <a:pt x="501459" y="82404"/>
                        <a:pt x="562038" y="143698"/>
                      </a:cubicBezTo>
                      <a:cubicBezTo>
                        <a:pt x="657383" y="242520"/>
                        <a:pt x="720629" y="367859"/>
                        <a:pt x="743490" y="503266"/>
                      </a:cubicBezTo>
                      <a:close/>
                    </a:path>
                  </a:pathLst>
                </a:custGeom>
                <a:solidFill>
                  <a:srgbClr val="BDE22C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6384797" y="2360199"/>
                  <a:ext cx="419100" cy="3006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100" h="300608" extrusionOk="0">
                      <a:moveTo>
                        <a:pt x="-1080" y="-320"/>
                      </a:moveTo>
                      <a:cubicBezTo>
                        <a:pt x="163989" y="58716"/>
                        <a:pt x="309150" y="162862"/>
                        <a:pt x="418020" y="3002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6204965" y="2210985"/>
                  <a:ext cx="635032" cy="2189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5032" h="218936" extrusionOk="0">
                      <a:moveTo>
                        <a:pt x="-1080" y="218616"/>
                      </a:moveTo>
                      <a:cubicBezTo>
                        <a:pt x="10731" y="197376"/>
                        <a:pt x="99504" y="43356"/>
                        <a:pt x="291052" y="6971"/>
                      </a:cubicBezTo>
                      <a:cubicBezTo>
                        <a:pt x="477646" y="-28462"/>
                        <a:pt x="614140" y="75932"/>
                        <a:pt x="633952" y="9164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6159436" y="2034060"/>
                  <a:ext cx="678370" cy="410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8370" h="410625" extrusionOk="0">
                      <a:moveTo>
                        <a:pt x="-1080" y="410305"/>
                      </a:moveTo>
                      <a:cubicBezTo>
                        <a:pt x="-1080" y="399637"/>
                        <a:pt x="11397" y="163512"/>
                        <a:pt x="223614" y="50451"/>
                      </a:cubicBezTo>
                      <a:cubicBezTo>
                        <a:pt x="367918" y="-25416"/>
                        <a:pt x="542320" y="-15681"/>
                        <a:pt x="677290" y="75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56730D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8" name="Google Shape;428;p2"/>
                <p:cNvSpPr/>
                <p:nvPr/>
              </p:nvSpPr>
              <p:spPr>
                <a:xfrm>
                  <a:off x="6097904" y="1891116"/>
                  <a:ext cx="553022" cy="418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3022" h="418600" extrusionOk="0">
                      <a:moveTo>
                        <a:pt x="-1080" y="418280"/>
                      </a:moveTo>
                      <a:cubicBezTo>
                        <a:pt x="27686" y="305561"/>
                        <a:pt x="89979" y="204206"/>
                        <a:pt x="177514" y="127577"/>
                      </a:cubicBezTo>
                      <a:cubicBezTo>
                        <a:pt x="281622" y="39147"/>
                        <a:pt x="415543" y="-6354"/>
                        <a:pt x="551942" y="32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83AA1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6360318" y="4646485"/>
                  <a:ext cx="241268" cy="425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1268" h="425005" extrusionOk="0">
                      <a:moveTo>
                        <a:pt x="46577" y="0"/>
                      </a:moveTo>
                      <a:lnTo>
                        <a:pt x="0" y="425005"/>
                      </a:lnTo>
                      <a:lnTo>
                        <a:pt x="241268" y="425005"/>
                      </a:lnTo>
                      <a:lnTo>
                        <a:pt x="190500" y="0"/>
                      </a:lnTo>
                      <a:lnTo>
                        <a:pt x="46577" y="0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6373289" y="4608766"/>
                  <a:ext cx="189418" cy="4251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248" h="425195" extrusionOk="0">
                      <a:moveTo>
                        <a:pt x="33098" y="-130"/>
                      </a:moveTo>
                      <a:lnTo>
                        <a:pt x="-430" y="305527"/>
                      </a:lnTo>
                      <a:cubicBezTo>
                        <a:pt x="-6907" y="364620"/>
                        <a:pt x="35765" y="417770"/>
                        <a:pt x="94820" y="424238"/>
                      </a:cubicBezTo>
                      <a:cubicBezTo>
                        <a:pt x="98725" y="424666"/>
                        <a:pt x="102726" y="424875"/>
                        <a:pt x="106632" y="424875"/>
                      </a:cubicBezTo>
                      <a:lnTo>
                        <a:pt x="106632" y="424875"/>
                      </a:lnTo>
                      <a:cubicBezTo>
                        <a:pt x="166068" y="424885"/>
                        <a:pt x="214168" y="376736"/>
                        <a:pt x="214168" y="317348"/>
                      </a:cubicBezTo>
                      <a:cubicBezTo>
                        <a:pt x="214168" y="313043"/>
                        <a:pt x="213882" y="308747"/>
                        <a:pt x="213407" y="304480"/>
                      </a:cubicBezTo>
                      <a:lnTo>
                        <a:pt x="177020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6363747" y="4334255"/>
                  <a:ext cx="228314" cy="3645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8314" h="364521" extrusionOk="0">
                      <a:moveTo>
                        <a:pt x="32004" y="4953"/>
                      </a:moveTo>
                      <a:lnTo>
                        <a:pt x="0" y="364522"/>
                      </a:lnTo>
                      <a:lnTo>
                        <a:pt x="228314" y="356235"/>
                      </a:lnTo>
                      <a:lnTo>
                        <a:pt x="168212" y="0"/>
                      </a:lnTo>
                      <a:lnTo>
                        <a:pt x="32004" y="4953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6377394" y="4277105"/>
                  <a:ext cx="158911" cy="360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8618" h="360292" extrusionOk="0">
                      <a:moveTo>
                        <a:pt x="19372" y="4347"/>
                      </a:moveTo>
                      <a:lnTo>
                        <a:pt x="-726" y="250378"/>
                      </a:lnTo>
                      <a:cubicBezTo>
                        <a:pt x="-5584" y="310576"/>
                        <a:pt x="40137" y="361915"/>
                        <a:pt x="96906" y="359915"/>
                      </a:cubicBezTo>
                      <a:lnTo>
                        <a:pt x="96906" y="359915"/>
                      </a:lnTo>
                      <a:cubicBezTo>
                        <a:pt x="154056" y="357820"/>
                        <a:pt x="195775" y="302765"/>
                        <a:pt x="186155" y="242948"/>
                      </a:cubicBezTo>
                      <a:lnTo>
                        <a:pt x="147102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6357937" y="4045457"/>
                  <a:ext cx="215074" cy="33604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5074" h="336041" extrusionOk="0">
                      <a:moveTo>
                        <a:pt x="19621" y="9239"/>
                      </a:moveTo>
                      <a:lnTo>
                        <a:pt x="0" y="336042"/>
                      </a:lnTo>
                      <a:lnTo>
                        <a:pt x="215075" y="320516"/>
                      </a:lnTo>
                      <a:lnTo>
                        <a:pt x="147923" y="0"/>
                      </a:lnTo>
                      <a:lnTo>
                        <a:pt x="19621" y="923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6381085" y="3973257"/>
                  <a:ext cx="159172" cy="32779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172" h="327799" extrusionOk="0">
                      <a:moveTo>
                        <a:pt x="7776" y="7395"/>
                      </a:moveTo>
                      <a:lnTo>
                        <a:pt x="-988" y="226470"/>
                      </a:lnTo>
                      <a:cubicBezTo>
                        <a:pt x="-3274" y="283620"/>
                        <a:pt x="37112" y="331245"/>
                        <a:pt x="85309" y="327245"/>
                      </a:cubicBezTo>
                      <a:lnTo>
                        <a:pt x="85309" y="327245"/>
                      </a:lnTo>
                      <a:cubicBezTo>
                        <a:pt x="132934" y="323816"/>
                        <a:pt x="166653" y="270857"/>
                        <a:pt x="156175" y="214850"/>
                      </a:cubicBezTo>
                      <a:lnTo>
                        <a:pt x="115884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6343078" y="3780662"/>
                  <a:ext cx="191833" cy="302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1833" h="302990" extrusionOk="0">
                      <a:moveTo>
                        <a:pt x="7906" y="12478"/>
                      </a:moveTo>
                      <a:lnTo>
                        <a:pt x="0" y="302990"/>
                      </a:lnTo>
                      <a:lnTo>
                        <a:pt x="191834" y="282130"/>
                      </a:lnTo>
                      <a:lnTo>
                        <a:pt x="122396" y="0"/>
                      </a:lnTo>
                      <a:lnTo>
                        <a:pt x="7906" y="12478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6343440" y="3719130"/>
                  <a:ext cx="160174" cy="2926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0174" h="292681" extrusionOk="0">
                      <a:moveTo>
                        <a:pt x="2940" y="11491"/>
                      </a:moveTo>
                      <a:lnTo>
                        <a:pt x="-1061" y="205325"/>
                      </a:lnTo>
                      <a:cubicBezTo>
                        <a:pt x="-2109" y="256379"/>
                        <a:pt x="39897" y="297145"/>
                        <a:pt x="88093" y="291907"/>
                      </a:cubicBezTo>
                      <a:lnTo>
                        <a:pt x="88093" y="291907"/>
                      </a:lnTo>
                      <a:cubicBezTo>
                        <a:pt x="135718" y="286668"/>
                        <a:pt x="168485" y="237900"/>
                        <a:pt x="156674" y="188370"/>
                      </a:cubicBezTo>
                      <a:lnTo>
                        <a:pt x="111524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6315837" y="3551014"/>
                  <a:ext cx="171450" cy="266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450" h="266985" extrusionOk="0">
                      <a:moveTo>
                        <a:pt x="0" y="14764"/>
                      </a:moveTo>
                      <a:lnTo>
                        <a:pt x="571" y="266986"/>
                      </a:lnTo>
                      <a:lnTo>
                        <a:pt x="171450" y="242125"/>
                      </a:lnTo>
                      <a:lnTo>
                        <a:pt x="101917" y="0"/>
                      </a:lnTo>
                      <a:lnTo>
                        <a:pt x="0" y="14764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6315075" y="3487673"/>
                  <a:ext cx="141910" cy="2548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910" h="254812" extrusionOk="0">
                      <a:moveTo>
                        <a:pt x="-1080" y="13491"/>
                      </a:moveTo>
                      <a:lnTo>
                        <a:pt x="920" y="178845"/>
                      </a:lnTo>
                      <a:cubicBezTo>
                        <a:pt x="1396" y="224565"/>
                        <a:pt x="39592" y="259903"/>
                        <a:pt x="81596" y="253807"/>
                      </a:cubicBezTo>
                      <a:lnTo>
                        <a:pt x="81596" y="253807"/>
                      </a:lnTo>
                      <a:cubicBezTo>
                        <a:pt x="123506" y="247615"/>
                        <a:pt x="149986" y="203229"/>
                        <a:pt x="137889" y="159414"/>
                      </a:cubicBezTo>
                      <a:lnTo>
                        <a:pt x="93693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6275070" y="3308794"/>
                  <a:ext cx="164591" cy="2679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4591" h="267938" extrusionOk="0">
                      <a:moveTo>
                        <a:pt x="0" y="16573"/>
                      </a:moveTo>
                      <a:lnTo>
                        <a:pt x="12573" y="267938"/>
                      </a:lnTo>
                      <a:lnTo>
                        <a:pt x="164592" y="240221"/>
                      </a:lnTo>
                      <a:lnTo>
                        <a:pt x="90678" y="0"/>
                      </a:lnTo>
                      <a:lnTo>
                        <a:pt x="0" y="16573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6277736" y="3264217"/>
                  <a:ext cx="129905" cy="2538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905" h="253826" extrusionOk="0">
                      <a:moveTo>
                        <a:pt x="-1080" y="14158"/>
                      </a:moveTo>
                      <a:lnTo>
                        <a:pt x="10540" y="187322"/>
                      </a:lnTo>
                      <a:cubicBezTo>
                        <a:pt x="13303" y="228375"/>
                        <a:pt x="46736" y="259045"/>
                        <a:pt x="81788" y="252664"/>
                      </a:cubicBezTo>
                      <a:lnTo>
                        <a:pt x="81788" y="252664"/>
                      </a:lnTo>
                      <a:cubicBezTo>
                        <a:pt x="116459" y="246282"/>
                        <a:pt x="137032" y="206277"/>
                        <a:pt x="125698" y="166939"/>
                      </a:cubicBezTo>
                      <a:lnTo>
                        <a:pt x="77215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6232779" y="3084289"/>
                  <a:ext cx="159258" cy="267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258" h="267842" extrusionOk="0">
                      <a:moveTo>
                        <a:pt x="0" y="17717"/>
                      </a:moveTo>
                      <a:lnTo>
                        <a:pt x="24098" y="267843"/>
                      </a:lnTo>
                      <a:lnTo>
                        <a:pt x="159258" y="238125"/>
                      </a:lnTo>
                      <a:lnTo>
                        <a:pt x="80677" y="0"/>
                      </a:lnTo>
                      <a:lnTo>
                        <a:pt x="0" y="17717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6228873" y="3018567"/>
                  <a:ext cx="119772" cy="2519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72" h="251927" extrusionOk="0">
                      <a:moveTo>
                        <a:pt x="-1080" y="13777"/>
                      </a:moveTo>
                      <a:lnTo>
                        <a:pt x="20732" y="193514"/>
                      </a:lnTo>
                      <a:cubicBezTo>
                        <a:pt x="25114" y="230280"/>
                        <a:pt x="54070" y="257045"/>
                        <a:pt x="82550" y="250664"/>
                      </a:cubicBezTo>
                      <a:lnTo>
                        <a:pt x="82550" y="250664"/>
                      </a:lnTo>
                      <a:cubicBezTo>
                        <a:pt x="111125" y="244377"/>
                        <a:pt x="125889" y="208563"/>
                        <a:pt x="115221" y="173511"/>
                      </a:cubicBezTo>
                      <a:lnTo>
                        <a:pt x="62261" y="-320"/>
                      </a:ln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6179724" y="2879787"/>
                  <a:ext cx="155162" cy="2668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162" h="266890" extrusionOk="0">
                      <a:moveTo>
                        <a:pt x="0" y="18479"/>
                      </a:moveTo>
                      <a:lnTo>
                        <a:pt x="35242" y="266891"/>
                      </a:lnTo>
                      <a:lnTo>
                        <a:pt x="155162" y="235934"/>
                      </a:lnTo>
                      <a:lnTo>
                        <a:pt x="71533" y="0"/>
                      </a:lnTo>
                      <a:lnTo>
                        <a:pt x="0" y="1847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6168949" y="2814392"/>
                  <a:ext cx="133075" cy="24789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075" h="247896" extrusionOk="0">
                      <a:moveTo>
                        <a:pt x="-497" y="45454"/>
                      </a:moveTo>
                      <a:lnTo>
                        <a:pt x="24077" y="212237"/>
                      </a:lnTo>
                      <a:cubicBezTo>
                        <a:pt x="26744" y="234230"/>
                        <a:pt x="46652" y="249918"/>
                        <a:pt x="68654" y="247289"/>
                      </a:cubicBezTo>
                      <a:cubicBezTo>
                        <a:pt x="69988" y="247127"/>
                        <a:pt x="71226" y="246908"/>
                        <a:pt x="72560" y="246622"/>
                      </a:cubicBezTo>
                      <a:lnTo>
                        <a:pt x="103230" y="238621"/>
                      </a:lnTo>
                      <a:cubicBezTo>
                        <a:pt x="124471" y="232430"/>
                        <a:pt x="136568" y="210218"/>
                        <a:pt x="130376" y="189005"/>
                      </a:cubicBezTo>
                      <a:cubicBezTo>
                        <a:pt x="130090" y="188005"/>
                        <a:pt x="129805" y="187015"/>
                        <a:pt x="129424" y="186043"/>
                      </a:cubicBezTo>
                      <a:lnTo>
                        <a:pt x="73989" y="27166"/>
                      </a:lnTo>
                      <a:cubicBezTo>
                        <a:pt x="67702" y="7602"/>
                        <a:pt x="47509" y="-3905"/>
                        <a:pt x="27507" y="686"/>
                      </a:cubicBezTo>
                      <a:lnTo>
                        <a:pt x="27507" y="686"/>
                      </a:lnTo>
                      <a:cubicBezTo>
                        <a:pt x="8076" y="6268"/>
                        <a:pt x="-3926" y="25575"/>
                        <a:pt x="-497" y="45454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6143910" y="2738532"/>
                  <a:ext cx="133826" cy="1983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826" h="198310" extrusionOk="0">
                      <a:moveTo>
                        <a:pt x="0" y="18859"/>
                      </a:moveTo>
                      <a:lnTo>
                        <a:pt x="27527" y="198311"/>
                      </a:lnTo>
                      <a:lnTo>
                        <a:pt x="133826" y="166783"/>
                      </a:lnTo>
                      <a:lnTo>
                        <a:pt x="63437" y="0"/>
                      </a:lnTo>
                      <a:lnTo>
                        <a:pt x="0" y="1885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6" name="Google Shape;446;p2"/>
                <p:cNvSpPr/>
                <p:nvPr/>
              </p:nvSpPr>
              <p:spPr>
                <a:xfrm>
                  <a:off x="6132986" y="2688069"/>
                  <a:ext cx="105007" cy="178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007" h="178106" extrusionOk="0">
                      <a:moveTo>
                        <a:pt x="-157" y="40617"/>
                      </a:moveTo>
                      <a:lnTo>
                        <a:pt x="17750" y="144916"/>
                      </a:lnTo>
                      <a:cubicBezTo>
                        <a:pt x="21560" y="167205"/>
                        <a:pt x="41658" y="182159"/>
                        <a:pt x="60326" y="176634"/>
                      </a:cubicBezTo>
                      <a:lnTo>
                        <a:pt x="81853" y="170157"/>
                      </a:lnTo>
                      <a:cubicBezTo>
                        <a:pt x="100237" y="164728"/>
                        <a:pt x="108999" y="141582"/>
                        <a:pt x="100903" y="121104"/>
                      </a:cubicBezTo>
                      <a:lnTo>
                        <a:pt x="61469" y="23282"/>
                      </a:lnTo>
                      <a:cubicBezTo>
                        <a:pt x="56041" y="6508"/>
                        <a:pt x="38704" y="-3350"/>
                        <a:pt x="21465" y="517"/>
                      </a:cubicBezTo>
                      <a:lnTo>
                        <a:pt x="21465" y="517"/>
                      </a:lnTo>
                      <a:cubicBezTo>
                        <a:pt x="5177" y="6470"/>
                        <a:pt x="-4158" y="23701"/>
                        <a:pt x="-157" y="40617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7" name="Google Shape;447;p2"/>
                <p:cNvSpPr/>
                <p:nvPr/>
              </p:nvSpPr>
              <p:spPr>
                <a:xfrm>
                  <a:off x="6110477" y="2614993"/>
                  <a:ext cx="119634" cy="16411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634" h="164115" extrusionOk="0">
                      <a:moveTo>
                        <a:pt x="0" y="18859"/>
                      </a:moveTo>
                      <a:lnTo>
                        <a:pt x="25527" y="164116"/>
                      </a:lnTo>
                      <a:lnTo>
                        <a:pt x="119634" y="132493"/>
                      </a:lnTo>
                      <a:lnTo>
                        <a:pt x="56198" y="0"/>
                      </a:lnTo>
                      <a:lnTo>
                        <a:pt x="0" y="18859"/>
                      </a:lnTo>
                      <a:close/>
                    </a:path>
                  </a:pathLst>
                </a:custGeom>
                <a:solidFill>
                  <a:srgbClr val="7F5A2A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8" name="Google Shape;448;p2"/>
                <p:cNvSpPr/>
                <p:nvPr/>
              </p:nvSpPr>
              <p:spPr>
                <a:xfrm>
                  <a:off x="6101183" y="2569452"/>
                  <a:ext cx="85458" cy="1434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458" h="143477" extrusionOk="0">
                      <a:moveTo>
                        <a:pt x="-167" y="36648"/>
                      </a:moveTo>
                      <a:lnTo>
                        <a:pt x="15834" y="113420"/>
                      </a:lnTo>
                      <a:cubicBezTo>
                        <a:pt x="20121" y="133708"/>
                        <a:pt x="37552" y="147329"/>
                        <a:pt x="52601" y="141995"/>
                      </a:cubicBezTo>
                      <a:lnTo>
                        <a:pt x="68222" y="136660"/>
                      </a:lnTo>
                      <a:cubicBezTo>
                        <a:pt x="82986" y="131612"/>
                        <a:pt x="88892" y="110753"/>
                        <a:pt x="80605" y="92179"/>
                      </a:cubicBezTo>
                      <a:lnTo>
                        <a:pt x="48981" y="20741"/>
                      </a:lnTo>
                      <a:cubicBezTo>
                        <a:pt x="42124" y="5120"/>
                        <a:pt x="27550" y="-3452"/>
                        <a:pt x="15073" y="739"/>
                      </a:cubicBezTo>
                      <a:lnTo>
                        <a:pt x="15073" y="739"/>
                      </a:lnTo>
                      <a:cubicBezTo>
                        <a:pt x="2881" y="5120"/>
                        <a:pt x="-3596" y="20265"/>
                        <a:pt x="-167" y="36648"/>
                      </a:cubicBezTo>
                      <a:close/>
                    </a:path>
                  </a:pathLst>
                </a:custGeom>
                <a:solidFill>
                  <a:srgbClr val="9C6F4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49" name="Google Shape;449;p2"/>
                <p:cNvSpPr/>
                <p:nvPr/>
              </p:nvSpPr>
              <p:spPr>
                <a:xfrm>
                  <a:off x="5649086" y="2023300"/>
                  <a:ext cx="465255" cy="5503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255" h="550354" extrusionOk="0">
                      <a:moveTo>
                        <a:pt x="461740" y="550034"/>
                      </a:moveTo>
                      <a:cubicBezTo>
                        <a:pt x="467360" y="484121"/>
                        <a:pt x="471265" y="325625"/>
                        <a:pt x="377063" y="166177"/>
                      </a:cubicBezTo>
                      <a:cubicBezTo>
                        <a:pt x="339343" y="102578"/>
                        <a:pt x="290575" y="46200"/>
                        <a:pt x="233140" y="-320"/>
                      </a:cubicBezTo>
                      <a:cubicBezTo>
                        <a:pt x="187039" y="11529"/>
                        <a:pt x="143796" y="32655"/>
                        <a:pt x="106171" y="61783"/>
                      </a:cubicBezTo>
                      <a:cubicBezTo>
                        <a:pt x="59403" y="98130"/>
                        <a:pt x="22542" y="145660"/>
                        <a:pt x="-1080" y="199991"/>
                      </a:cubicBezTo>
                      <a:cubicBezTo>
                        <a:pt x="37401" y="263789"/>
                        <a:pt x="84836" y="321777"/>
                        <a:pt x="139700" y="372202"/>
                      </a:cubicBezTo>
                      <a:cubicBezTo>
                        <a:pt x="231711" y="455727"/>
                        <a:pt x="342011" y="516611"/>
                        <a:pt x="461740" y="550034"/>
                      </a:cubicBezTo>
                      <a:close/>
                    </a:path>
                  </a:pathLst>
                </a:custGeom>
                <a:solidFill>
                  <a:srgbClr val="C0DE34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0" name="Google Shape;450;p2"/>
                <p:cNvSpPr/>
                <p:nvPr/>
              </p:nvSpPr>
              <p:spPr>
                <a:xfrm>
                  <a:off x="5755386" y="2086641"/>
                  <a:ext cx="300514" cy="4613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0514" h="461391" extrusionOk="0">
                      <a:moveTo>
                        <a:pt x="-1080" y="-320"/>
                      </a:moveTo>
                      <a:cubicBezTo>
                        <a:pt x="41973" y="33913"/>
                        <a:pt x="81692" y="72184"/>
                        <a:pt x="117410" y="113980"/>
                      </a:cubicBezTo>
                      <a:cubicBezTo>
                        <a:pt x="203041" y="214792"/>
                        <a:pt x="265143" y="333331"/>
                        <a:pt x="299434" y="46107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74A00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1" name="Google Shape;451;p2"/>
                <p:cNvSpPr/>
                <p:nvPr/>
              </p:nvSpPr>
              <p:spPr>
                <a:xfrm>
                  <a:off x="5143500" y="2155607"/>
                  <a:ext cx="970882" cy="4516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70882" h="451669" extrusionOk="0">
                      <a:moveTo>
                        <a:pt x="969802" y="418488"/>
                      </a:moveTo>
                      <a:cubicBezTo>
                        <a:pt x="810449" y="231417"/>
                        <a:pt x="576516" y="173315"/>
                        <a:pt x="354583" y="224750"/>
                      </a:cubicBezTo>
                      <a:lnTo>
                        <a:pt x="354583" y="129500"/>
                      </a:lnTo>
                      <a:lnTo>
                        <a:pt x="322484" y="232656"/>
                      </a:lnTo>
                      <a:cubicBezTo>
                        <a:pt x="298671" y="239380"/>
                        <a:pt x="275240" y="247486"/>
                        <a:pt x="252285" y="256944"/>
                      </a:cubicBezTo>
                      <a:lnTo>
                        <a:pt x="235139" y="178173"/>
                      </a:lnTo>
                      <a:lnTo>
                        <a:pt x="220662" y="270851"/>
                      </a:lnTo>
                      <a:cubicBezTo>
                        <a:pt x="189895" y="285367"/>
                        <a:pt x="160368" y="302417"/>
                        <a:pt x="132461" y="321810"/>
                      </a:cubicBezTo>
                      <a:lnTo>
                        <a:pt x="109028" y="259326"/>
                      </a:lnTo>
                      <a:lnTo>
                        <a:pt x="115220" y="334192"/>
                      </a:lnTo>
                      <a:cubicBezTo>
                        <a:pt x="70453" y="366815"/>
                        <a:pt x="31210" y="406363"/>
                        <a:pt x="-1080" y="451350"/>
                      </a:cubicBezTo>
                      <a:cubicBezTo>
                        <a:pt x="10540" y="413250"/>
                        <a:pt x="84645" y="142359"/>
                        <a:pt x="348868" y="42822"/>
                      </a:cubicBezTo>
                      <a:cubicBezTo>
                        <a:pt x="406018" y="21296"/>
                        <a:pt x="601758" y="-52428"/>
                        <a:pt x="777493" y="62539"/>
                      </a:cubicBezTo>
                      <a:cubicBezTo>
                        <a:pt x="955801" y="178935"/>
                        <a:pt x="969136" y="393819"/>
                        <a:pt x="969802" y="418488"/>
                      </a:cubicBezTo>
                      <a:close/>
                    </a:path>
                  </a:pathLst>
                </a:custGeom>
                <a:solidFill>
                  <a:srgbClr val="7EAE0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2" name="Google Shape;452;p2"/>
                <p:cNvSpPr/>
                <p:nvPr/>
              </p:nvSpPr>
              <p:spPr>
                <a:xfrm>
                  <a:off x="5252155" y="2347407"/>
                  <a:ext cx="862227" cy="5714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2227" h="571432" extrusionOk="0">
                      <a:moveTo>
                        <a:pt x="861148" y="215544"/>
                      </a:moveTo>
                      <a:cubicBezTo>
                        <a:pt x="809523" y="201161"/>
                        <a:pt x="534631" y="158394"/>
                        <a:pt x="265645" y="330987"/>
                      </a:cubicBezTo>
                      <a:cubicBezTo>
                        <a:pt x="214020" y="363544"/>
                        <a:pt x="164680" y="399500"/>
                        <a:pt x="117817" y="438620"/>
                      </a:cubicBezTo>
                      <a:lnTo>
                        <a:pt x="87241" y="329177"/>
                      </a:lnTo>
                      <a:lnTo>
                        <a:pt x="87241" y="465766"/>
                      </a:lnTo>
                      <a:cubicBezTo>
                        <a:pt x="46189" y="503866"/>
                        <a:pt x="17042" y="539489"/>
                        <a:pt x="373" y="571112"/>
                      </a:cubicBezTo>
                      <a:cubicBezTo>
                        <a:pt x="-2008" y="544347"/>
                        <a:pt x="-19724" y="292792"/>
                        <a:pt x="175347" y="125247"/>
                      </a:cubicBezTo>
                      <a:cubicBezTo>
                        <a:pt x="205542" y="99339"/>
                        <a:pt x="384136" y="-47632"/>
                        <a:pt x="603973" y="15138"/>
                      </a:cubicBezTo>
                      <a:cubicBezTo>
                        <a:pt x="759612" y="59525"/>
                        <a:pt x="839812" y="180873"/>
                        <a:pt x="861148" y="215544"/>
                      </a:cubicBezTo>
                      <a:close/>
                    </a:path>
                  </a:pathLst>
                </a:custGeom>
                <a:solidFill>
                  <a:srgbClr val="598A00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3" name="Google Shape;453;p2"/>
                <p:cNvSpPr/>
                <p:nvPr/>
              </p:nvSpPr>
              <p:spPr>
                <a:xfrm>
                  <a:off x="5776912" y="2223277"/>
                  <a:ext cx="346995" cy="3486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995" h="348662" extrusionOk="0">
                      <a:moveTo>
                        <a:pt x="345915" y="348342"/>
                      </a:moveTo>
                      <a:cubicBezTo>
                        <a:pt x="320484" y="232327"/>
                        <a:pt x="295433" y="116313"/>
                        <a:pt x="270573" y="299"/>
                      </a:cubicBezTo>
                      <a:cubicBezTo>
                        <a:pt x="159607" y="-6931"/>
                        <a:pt x="54164" y="49648"/>
                        <a:pt x="-1080" y="146126"/>
                      </a:cubicBezTo>
                      <a:cubicBezTo>
                        <a:pt x="43973" y="171082"/>
                        <a:pt x="108171" y="184226"/>
                        <a:pt x="153987" y="210420"/>
                      </a:cubicBezTo>
                      <a:cubicBezTo>
                        <a:pt x="226091" y="252044"/>
                        <a:pt x="277526" y="306527"/>
                        <a:pt x="345915" y="348342"/>
                      </a:cubicBezTo>
                      <a:close/>
                    </a:path>
                  </a:pathLst>
                </a:custGeom>
                <a:solidFill>
                  <a:srgbClr val="74A007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4" name="Google Shape;454;p2"/>
                <p:cNvSpPr/>
                <p:nvPr/>
              </p:nvSpPr>
              <p:spPr>
                <a:xfrm>
                  <a:off x="5612794" y="2224507"/>
                  <a:ext cx="432056" cy="9545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2056" h="954556" extrusionOk="0">
                      <a:moveTo>
                        <a:pt x="333726" y="320157"/>
                      </a:moveTo>
                      <a:lnTo>
                        <a:pt x="253335" y="247671"/>
                      </a:lnTo>
                      <a:lnTo>
                        <a:pt x="326201" y="353304"/>
                      </a:lnTo>
                      <a:cubicBezTo>
                        <a:pt x="319439" y="383336"/>
                        <a:pt x="312485" y="414006"/>
                        <a:pt x="305531" y="445315"/>
                      </a:cubicBezTo>
                      <a:lnTo>
                        <a:pt x="226475" y="367305"/>
                      </a:lnTo>
                      <a:lnTo>
                        <a:pt x="296769" y="483796"/>
                      </a:lnTo>
                      <a:cubicBezTo>
                        <a:pt x="273528" y="585428"/>
                        <a:pt x="256288" y="675249"/>
                        <a:pt x="242667" y="757259"/>
                      </a:cubicBezTo>
                      <a:lnTo>
                        <a:pt x="163038" y="667152"/>
                      </a:lnTo>
                      <a:lnTo>
                        <a:pt x="233999" y="811361"/>
                      </a:lnTo>
                      <a:cubicBezTo>
                        <a:pt x="226189" y="861558"/>
                        <a:pt x="219711" y="908992"/>
                        <a:pt x="213806" y="954236"/>
                      </a:cubicBezTo>
                      <a:cubicBezTo>
                        <a:pt x="150655" y="873083"/>
                        <a:pt x="28736" y="692584"/>
                        <a:pt x="3494" y="435600"/>
                      </a:cubicBezTo>
                      <a:cubicBezTo>
                        <a:pt x="-7079" y="326910"/>
                        <a:pt x="731" y="217220"/>
                        <a:pt x="26354" y="111083"/>
                      </a:cubicBezTo>
                      <a:cubicBezTo>
                        <a:pt x="146369" y="32921"/>
                        <a:pt x="287815" y="-5808"/>
                        <a:pt x="430976" y="307"/>
                      </a:cubicBezTo>
                      <a:cubicBezTo>
                        <a:pt x="390495" y="84032"/>
                        <a:pt x="362206" y="194998"/>
                        <a:pt x="333726" y="320157"/>
                      </a:cubicBezTo>
                      <a:close/>
                    </a:path>
                  </a:pathLst>
                </a:custGeom>
                <a:solidFill>
                  <a:srgbClr val="A4C82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5" name="Google Shape;455;p2"/>
                <p:cNvSpPr/>
                <p:nvPr/>
              </p:nvSpPr>
              <p:spPr>
                <a:xfrm>
                  <a:off x="5746521" y="2254947"/>
                  <a:ext cx="84152" cy="7034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152" h="703421" extrusionOk="0">
                      <a:moveTo>
                        <a:pt x="83072" y="-320"/>
                      </a:moveTo>
                      <a:cubicBezTo>
                        <a:pt x="-8272" y="222803"/>
                        <a:pt x="-25798" y="469319"/>
                        <a:pt x="33161" y="70310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74A007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456" name="Google Shape;456;p2"/>
                <p:cNvSpPr/>
                <p:nvPr/>
              </p:nvSpPr>
              <p:spPr>
                <a:xfrm>
                  <a:off x="5999607" y="2473261"/>
                  <a:ext cx="192595" cy="1925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2595" h="192595" extrusionOk="0">
                      <a:moveTo>
                        <a:pt x="192595" y="96298"/>
                      </a:moveTo>
                      <a:cubicBezTo>
                        <a:pt x="192595" y="149481"/>
                        <a:pt x="149482" y="192595"/>
                        <a:pt x="96298" y="192595"/>
                      </a:cubicBezTo>
                      <a:cubicBezTo>
                        <a:pt x="43114" y="192595"/>
                        <a:pt x="0" y="149482"/>
                        <a:pt x="0" y="96298"/>
                      </a:cubicBezTo>
                      <a:cubicBezTo>
                        <a:pt x="0" y="43114"/>
                        <a:pt x="43114" y="0"/>
                        <a:pt x="96298" y="0"/>
                      </a:cubicBezTo>
                      <a:cubicBezTo>
                        <a:pt x="149481" y="0"/>
                        <a:pt x="192595" y="43114"/>
                        <a:pt x="192595" y="96298"/>
                      </a:cubicBezTo>
                      <a:close/>
                    </a:path>
                  </a:pathLst>
                </a:custGeom>
                <a:solidFill>
                  <a:srgbClr val="AE905F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457" name="Google Shape;457;p2"/>
            <p:cNvSpPr/>
            <p:nvPr/>
          </p:nvSpPr>
          <p:spPr>
            <a:xfrm flipH="1">
              <a:off x="841023" y="4271451"/>
              <a:ext cx="1340822" cy="1904874"/>
            </a:xfrm>
            <a:custGeom>
              <a:avLst/>
              <a:gdLst/>
              <a:ahLst/>
              <a:cxnLst/>
              <a:rect l="l" t="t" r="r" b="b"/>
              <a:pathLst>
                <a:path w="1062037" h="1508811" extrusionOk="0">
                  <a:moveTo>
                    <a:pt x="381953" y="1176267"/>
                  </a:moveTo>
                  <a:cubicBezTo>
                    <a:pt x="569595" y="1036250"/>
                    <a:pt x="628650" y="893375"/>
                    <a:pt x="758190" y="761930"/>
                  </a:cubicBezTo>
                  <a:cubicBezTo>
                    <a:pt x="514350" y="834320"/>
                    <a:pt x="391478" y="1110545"/>
                    <a:pt x="380047" y="1168647"/>
                  </a:cubicBezTo>
                  <a:cubicBezTo>
                    <a:pt x="364808" y="1073397"/>
                    <a:pt x="360997" y="978147"/>
                    <a:pt x="369570" y="885755"/>
                  </a:cubicBezTo>
                  <a:cubicBezTo>
                    <a:pt x="478155" y="790505"/>
                    <a:pt x="597217" y="737165"/>
                    <a:pt x="676275" y="600957"/>
                  </a:cubicBezTo>
                  <a:cubicBezTo>
                    <a:pt x="521970" y="635247"/>
                    <a:pt x="401003" y="805745"/>
                    <a:pt x="370522" y="871467"/>
                  </a:cubicBezTo>
                  <a:cubicBezTo>
                    <a:pt x="379095" y="789552"/>
                    <a:pt x="397192" y="709542"/>
                    <a:pt x="424815" y="632390"/>
                  </a:cubicBezTo>
                  <a:cubicBezTo>
                    <a:pt x="537210" y="579050"/>
                    <a:pt x="633412" y="507612"/>
                    <a:pt x="709612" y="422840"/>
                  </a:cubicBezTo>
                  <a:cubicBezTo>
                    <a:pt x="599122" y="451415"/>
                    <a:pt x="503872" y="511422"/>
                    <a:pt x="440055" y="594290"/>
                  </a:cubicBezTo>
                  <a:cubicBezTo>
                    <a:pt x="463867" y="535235"/>
                    <a:pt x="494347" y="478085"/>
                    <a:pt x="529590" y="423792"/>
                  </a:cubicBezTo>
                  <a:cubicBezTo>
                    <a:pt x="534353" y="424745"/>
                    <a:pt x="539115" y="426650"/>
                    <a:pt x="543878" y="427602"/>
                  </a:cubicBezTo>
                  <a:cubicBezTo>
                    <a:pt x="642937" y="405695"/>
                    <a:pt x="728662" y="357117"/>
                    <a:pt x="786765" y="288537"/>
                  </a:cubicBezTo>
                  <a:cubicBezTo>
                    <a:pt x="701040" y="301872"/>
                    <a:pt x="621983" y="334257"/>
                    <a:pt x="559117" y="382835"/>
                  </a:cubicBezTo>
                  <a:cubicBezTo>
                    <a:pt x="581978" y="351402"/>
                    <a:pt x="606742" y="321875"/>
                    <a:pt x="633412" y="293300"/>
                  </a:cubicBezTo>
                  <a:cubicBezTo>
                    <a:pt x="649605" y="292347"/>
                    <a:pt x="701040" y="284727"/>
                    <a:pt x="701040" y="284727"/>
                  </a:cubicBezTo>
                  <a:cubicBezTo>
                    <a:pt x="784860" y="264725"/>
                    <a:pt x="857250" y="229482"/>
                    <a:pt x="926783" y="190430"/>
                  </a:cubicBezTo>
                  <a:cubicBezTo>
                    <a:pt x="855345" y="190430"/>
                    <a:pt x="686753" y="259010"/>
                    <a:pt x="641033" y="284727"/>
                  </a:cubicBezTo>
                  <a:cubicBezTo>
                    <a:pt x="677228" y="246627"/>
                    <a:pt x="717233" y="210432"/>
                    <a:pt x="760095" y="177095"/>
                  </a:cubicBezTo>
                  <a:cubicBezTo>
                    <a:pt x="762000" y="177095"/>
                    <a:pt x="763905" y="177095"/>
                    <a:pt x="765810" y="178047"/>
                  </a:cubicBezTo>
                  <a:cubicBezTo>
                    <a:pt x="830580" y="173285"/>
                    <a:pt x="887730" y="147567"/>
                    <a:pt x="935355" y="114230"/>
                  </a:cubicBezTo>
                  <a:cubicBezTo>
                    <a:pt x="982028" y="80892"/>
                    <a:pt x="1021080" y="40887"/>
                    <a:pt x="1062037" y="1835"/>
                  </a:cubicBezTo>
                  <a:cubicBezTo>
                    <a:pt x="902970" y="-16263"/>
                    <a:pt x="832485" y="103752"/>
                    <a:pt x="750570" y="175190"/>
                  </a:cubicBezTo>
                  <a:cubicBezTo>
                    <a:pt x="750570" y="175190"/>
                    <a:pt x="751522" y="175190"/>
                    <a:pt x="751522" y="175190"/>
                  </a:cubicBezTo>
                  <a:cubicBezTo>
                    <a:pt x="712470" y="204717"/>
                    <a:pt x="676275" y="236150"/>
                    <a:pt x="641985" y="270440"/>
                  </a:cubicBezTo>
                  <a:cubicBezTo>
                    <a:pt x="659130" y="187572"/>
                    <a:pt x="689610" y="108515"/>
                    <a:pt x="722947" y="29457"/>
                  </a:cubicBezTo>
                  <a:cubicBezTo>
                    <a:pt x="655320" y="88512"/>
                    <a:pt x="620078" y="172332"/>
                    <a:pt x="622935" y="258057"/>
                  </a:cubicBezTo>
                  <a:cubicBezTo>
                    <a:pt x="622935" y="258057"/>
                    <a:pt x="628650" y="274250"/>
                    <a:pt x="633412" y="279012"/>
                  </a:cubicBezTo>
                  <a:cubicBezTo>
                    <a:pt x="590550" y="322827"/>
                    <a:pt x="551497" y="369500"/>
                    <a:pt x="518160" y="419982"/>
                  </a:cubicBezTo>
                  <a:lnTo>
                    <a:pt x="518160" y="419982"/>
                  </a:lnTo>
                  <a:lnTo>
                    <a:pt x="518160" y="419982"/>
                  </a:lnTo>
                  <a:cubicBezTo>
                    <a:pt x="513397" y="427602"/>
                    <a:pt x="507683" y="435222"/>
                    <a:pt x="502920" y="442842"/>
                  </a:cubicBezTo>
                  <a:cubicBezTo>
                    <a:pt x="506730" y="404742"/>
                    <a:pt x="546735" y="218052"/>
                    <a:pt x="469583" y="71367"/>
                  </a:cubicBezTo>
                  <a:cubicBezTo>
                    <a:pt x="437197" y="187572"/>
                    <a:pt x="453390" y="330447"/>
                    <a:pt x="500062" y="446652"/>
                  </a:cubicBezTo>
                  <a:cubicBezTo>
                    <a:pt x="461962" y="506660"/>
                    <a:pt x="431483" y="569525"/>
                    <a:pt x="406717" y="636200"/>
                  </a:cubicBezTo>
                  <a:cubicBezTo>
                    <a:pt x="396240" y="571430"/>
                    <a:pt x="383858" y="340925"/>
                    <a:pt x="300037" y="196145"/>
                  </a:cubicBezTo>
                  <a:cubicBezTo>
                    <a:pt x="308610" y="269487"/>
                    <a:pt x="288608" y="359975"/>
                    <a:pt x="298133" y="433317"/>
                  </a:cubicBezTo>
                  <a:cubicBezTo>
                    <a:pt x="306705" y="503802"/>
                    <a:pt x="353378" y="586670"/>
                    <a:pt x="402908" y="646677"/>
                  </a:cubicBezTo>
                  <a:cubicBezTo>
                    <a:pt x="376237" y="720972"/>
                    <a:pt x="359092" y="799077"/>
                    <a:pt x="350520" y="879087"/>
                  </a:cubicBezTo>
                  <a:cubicBezTo>
                    <a:pt x="295275" y="704780"/>
                    <a:pt x="235267" y="511422"/>
                    <a:pt x="94297" y="334257"/>
                  </a:cubicBezTo>
                  <a:cubicBezTo>
                    <a:pt x="81915" y="515232"/>
                    <a:pt x="300990" y="836225"/>
                    <a:pt x="349567" y="889565"/>
                  </a:cubicBezTo>
                  <a:cubicBezTo>
                    <a:pt x="340995" y="981005"/>
                    <a:pt x="343853" y="1074350"/>
                    <a:pt x="357187" y="1168647"/>
                  </a:cubicBezTo>
                  <a:cubicBezTo>
                    <a:pt x="333375" y="1115308"/>
                    <a:pt x="271462" y="944810"/>
                    <a:pt x="220028" y="862895"/>
                  </a:cubicBezTo>
                  <a:cubicBezTo>
                    <a:pt x="155257" y="765740"/>
                    <a:pt x="101917" y="679062"/>
                    <a:pt x="0" y="599052"/>
                  </a:cubicBezTo>
                  <a:cubicBezTo>
                    <a:pt x="41910" y="854322"/>
                    <a:pt x="181928" y="1036250"/>
                    <a:pt x="359092" y="1181983"/>
                  </a:cubicBezTo>
                  <a:cubicBezTo>
                    <a:pt x="376237" y="1288662"/>
                    <a:pt x="406717" y="1394390"/>
                    <a:pt x="451485" y="1498212"/>
                  </a:cubicBezTo>
                  <a:cubicBezTo>
                    <a:pt x="451485" y="1498212"/>
                    <a:pt x="451485" y="1498212"/>
                    <a:pt x="451485" y="1498212"/>
                  </a:cubicBezTo>
                  <a:cubicBezTo>
                    <a:pt x="454342" y="1504880"/>
                    <a:pt x="461962" y="1509642"/>
                    <a:pt x="468630" y="1508690"/>
                  </a:cubicBezTo>
                  <a:cubicBezTo>
                    <a:pt x="475297" y="1507737"/>
                    <a:pt x="478155" y="1502022"/>
                    <a:pt x="475297" y="1495355"/>
                  </a:cubicBezTo>
                  <a:cubicBezTo>
                    <a:pt x="432435" y="1391533"/>
                    <a:pt x="400050" y="1283900"/>
                    <a:pt x="381953" y="1176267"/>
                  </a:cubicBezTo>
                  <a:close/>
                </a:path>
              </a:pathLst>
            </a:custGeom>
            <a:solidFill>
              <a:srgbClr val="36702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2"/>
            <p:cNvSpPr/>
            <p:nvPr/>
          </p:nvSpPr>
          <p:spPr>
            <a:xfrm flipH="1">
              <a:off x="341934" y="4125814"/>
              <a:ext cx="953463" cy="2033163"/>
            </a:xfrm>
            <a:custGeom>
              <a:avLst/>
              <a:gdLst/>
              <a:ahLst/>
              <a:cxnLst/>
              <a:rect l="l" t="t" r="r" b="b"/>
              <a:pathLst>
                <a:path w="755218" h="1610426" extrusionOk="0">
                  <a:moveTo>
                    <a:pt x="124839" y="867728"/>
                  </a:moveTo>
                  <a:cubicBezTo>
                    <a:pt x="176273" y="796290"/>
                    <a:pt x="243901" y="733425"/>
                    <a:pt x="271523" y="649605"/>
                  </a:cubicBezTo>
                  <a:cubicBezTo>
                    <a:pt x="296289" y="573405"/>
                    <a:pt x="285811" y="488633"/>
                    <a:pt x="316291" y="415290"/>
                  </a:cubicBezTo>
                  <a:cubicBezTo>
                    <a:pt x="349628" y="333375"/>
                    <a:pt x="426781" y="279083"/>
                    <a:pt x="493456" y="221933"/>
                  </a:cubicBezTo>
                  <a:cubicBezTo>
                    <a:pt x="561084" y="164783"/>
                    <a:pt x="625853" y="88583"/>
                    <a:pt x="620139" y="0"/>
                  </a:cubicBezTo>
                  <a:cubicBezTo>
                    <a:pt x="735391" y="220980"/>
                    <a:pt x="775396" y="477203"/>
                    <a:pt x="745868" y="724853"/>
                  </a:cubicBezTo>
                  <a:cubicBezTo>
                    <a:pt x="716341" y="972503"/>
                    <a:pt x="618234" y="1209675"/>
                    <a:pt x="475359" y="1412557"/>
                  </a:cubicBezTo>
                  <a:cubicBezTo>
                    <a:pt x="431543" y="1474470"/>
                    <a:pt x="382014" y="1535430"/>
                    <a:pt x="316291" y="1573530"/>
                  </a:cubicBezTo>
                  <a:cubicBezTo>
                    <a:pt x="250568" y="1611630"/>
                    <a:pt x="165796" y="1624965"/>
                    <a:pt x="98168" y="1590675"/>
                  </a:cubicBezTo>
                  <a:lnTo>
                    <a:pt x="98168" y="1590675"/>
                  </a:lnTo>
                  <a:cubicBezTo>
                    <a:pt x="-7559" y="1536382"/>
                    <a:pt x="2918" y="1370648"/>
                    <a:pt x="61" y="1267778"/>
                  </a:cubicBezTo>
                  <a:cubicBezTo>
                    <a:pt x="-1844" y="1126807"/>
                    <a:pt x="41018" y="982980"/>
                    <a:pt x="124839" y="867728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59" name="Google Shape;459;p2"/>
            <p:cNvGrpSpPr/>
            <p:nvPr/>
          </p:nvGrpSpPr>
          <p:grpSpPr>
            <a:xfrm flipH="1">
              <a:off x="1810083" y="4029638"/>
              <a:ext cx="1371127" cy="3143327"/>
              <a:chOff x="6209082" y="1899985"/>
              <a:chExt cx="1085697" cy="2488975"/>
            </a:xfrm>
          </p:grpSpPr>
          <p:sp>
            <p:nvSpPr>
              <p:cNvPr id="460" name="Google Shape;460;p2"/>
              <p:cNvSpPr/>
              <p:nvPr/>
            </p:nvSpPr>
            <p:spPr>
              <a:xfrm>
                <a:off x="6209082" y="1899985"/>
                <a:ext cx="1085697" cy="2325514"/>
              </a:xfrm>
              <a:custGeom>
                <a:avLst/>
                <a:gdLst/>
                <a:ahLst/>
                <a:cxnLst/>
                <a:rect l="l" t="t" r="r" b="b"/>
                <a:pathLst>
                  <a:path w="1085697" h="2325514" extrusionOk="0">
                    <a:moveTo>
                      <a:pt x="140933" y="1965007"/>
                    </a:moveTo>
                    <a:lnTo>
                      <a:pt x="140933" y="1965007"/>
                    </a:lnTo>
                    <a:cubicBezTo>
                      <a:pt x="116169" y="1839278"/>
                      <a:pt x="185701" y="1717357"/>
                      <a:pt x="230469" y="1597343"/>
                    </a:cubicBezTo>
                    <a:cubicBezTo>
                      <a:pt x="275236" y="1477328"/>
                      <a:pt x="286666" y="1318260"/>
                      <a:pt x="182844" y="1243965"/>
                    </a:cubicBezTo>
                    <a:cubicBezTo>
                      <a:pt x="130456" y="1205865"/>
                      <a:pt x="51398" y="1191578"/>
                      <a:pt x="32348" y="1130618"/>
                    </a:cubicBezTo>
                    <a:cubicBezTo>
                      <a:pt x="3773" y="1041082"/>
                      <a:pt x="135219" y="968693"/>
                      <a:pt x="130456" y="875347"/>
                    </a:cubicBezTo>
                    <a:cubicBezTo>
                      <a:pt x="127598" y="809625"/>
                      <a:pt x="60923" y="768668"/>
                      <a:pt x="27586" y="712470"/>
                    </a:cubicBezTo>
                    <a:cubicBezTo>
                      <a:pt x="-16229" y="640080"/>
                      <a:pt x="-1942" y="545783"/>
                      <a:pt x="29491" y="467678"/>
                    </a:cubicBezTo>
                    <a:cubicBezTo>
                      <a:pt x="60923" y="389572"/>
                      <a:pt x="108548" y="317183"/>
                      <a:pt x="131408" y="235267"/>
                    </a:cubicBezTo>
                    <a:cubicBezTo>
                      <a:pt x="154269" y="153353"/>
                      <a:pt x="146648" y="55245"/>
                      <a:pt x="82831" y="0"/>
                    </a:cubicBezTo>
                    <a:cubicBezTo>
                      <a:pt x="219991" y="76200"/>
                      <a:pt x="359056" y="154305"/>
                      <a:pt x="470498" y="263842"/>
                    </a:cubicBezTo>
                    <a:cubicBezTo>
                      <a:pt x="582894" y="373380"/>
                      <a:pt x="666713" y="521017"/>
                      <a:pt x="666713" y="678180"/>
                    </a:cubicBezTo>
                    <a:cubicBezTo>
                      <a:pt x="666713" y="784860"/>
                      <a:pt x="631471" y="904875"/>
                      <a:pt x="696241" y="988695"/>
                    </a:cubicBezTo>
                    <a:cubicBezTo>
                      <a:pt x="736246" y="1041082"/>
                      <a:pt x="803873" y="1062038"/>
                      <a:pt x="864833" y="1087755"/>
                    </a:cubicBezTo>
                    <a:cubicBezTo>
                      <a:pt x="925794" y="1113473"/>
                      <a:pt x="990563" y="1153478"/>
                      <a:pt x="1002946" y="1218248"/>
                    </a:cubicBezTo>
                    <a:cubicBezTo>
                      <a:pt x="1017233" y="1288732"/>
                      <a:pt x="965798" y="1355407"/>
                      <a:pt x="959131" y="1427798"/>
                    </a:cubicBezTo>
                    <a:cubicBezTo>
                      <a:pt x="951511" y="1522095"/>
                      <a:pt x="1021044" y="1602105"/>
                      <a:pt x="1057239" y="1689735"/>
                    </a:cubicBezTo>
                    <a:cubicBezTo>
                      <a:pt x="1117246" y="1834515"/>
                      <a:pt x="1078194" y="2009775"/>
                      <a:pt x="979133" y="2131695"/>
                    </a:cubicBezTo>
                    <a:cubicBezTo>
                      <a:pt x="882931" y="2250758"/>
                      <a:pt x="705766" y="2368868"/>
                      <a:pt x="550508" y="2309813"/>
                    </a:cubicBezTo>
                    <a:cubicBezTo>
                      <a:pt x="394298" y="2248853"/>
                      <a:pt x="176176" y="2145983"/>
                      <a:pt x="140933" y="1965007"/>
                    </a:cubicBezTo>
                    <a:close/>
                  </a:path>
                </a:pathLst>
              </a:custGeom>
              <a:solidFill>
                <a:srgbClr val="2F5B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1" name="Google Shape;461;p2"/>
              <p:cNvSpPr/>
              <p:nvPr/>
            </p:nvSpPr>
            <p:spPr>
              <a:xfrm>
                <a:off x="6442316" y="2213685"/>
                <a:ext cx="561812" cy="2175275"/>
              </a:xfrm>
              <a:custGeom>
                <a:avLst/>
                <a:gdLst/>
                <a:ahLst/>
                <a:cxnLst/>
                <a:rect l="l" t="t" r="r" b="b"/>
                <a:pathLst>
                  <a:path w="561812" h="2175275" extrusionOk="0">
                    <a:moveTo>
                      <a:pt x="329658" y="1406516"/>
                    </a:moveTo>
                    <a:cubicBezTo>
                      <a:pt x="365853" y="1257926"/>
                      <a:pt x="422050" y="1114098"/>
                      <a:pt x="495393" y="979796"/>
                    </a:cubicBezTo>
                    <a:cubicBezTo>
                      <a:pt x="498250" y="975033"/>
                      <a:pt x="490630" y="971223"/>
                      <a:pt x="488725" y="975986"/>
                    </a:cubicBezTo>
                    <a:cubicBezTo>
                      <a:pt x="417287" y="1105526"/>
                      <a:pt x="362995" y="1244591"/>
                      <a:pt x="325848" y="1387466"/>
                    </a:cubicBezTo>
                    <a:cubicBezTo>
                      <a:pt x="322990" y="1361748"/>
                      <a:pt x="320133" y="1336031"/>
                      <a:pt x="318228" y="1311266"/>
                    </a:cubicBezTo>
                    <a:cubicBezTo>
                      <a:pt x="290605" y="1018848"/>
                      <a:pt x="282033" y="722621"/>
                      <a:pt x="205833" y="437823"/>
                    </a:cubicBezTo>
                    <a:cubicBezTo>
                      <a:pt x="204880" y="433061"/>
                      <a:pt x="202975" y="428298"/>
                      <a:pt x="202023" y="423536"/>
                    </a:cubicBezTo>
                    <a:cubicBezTo>
                      <a:pt x="202023" y="423536"/>
                      <a:pt x="202023" y="423536"/>
                      <a:pt x="202023" y="422583"/>
                    </a:cubicBezTo>
                    <a:cubicBezTo>
                      <a:pt x="212500" y="353051"/>
                      <a:pt x="222978" y="283518"/>
                      <a:pt x="232503" y="213986"/>
                    </a:cubicBezTo>
                    <a:cubicBezTo>
                      <a:pt x="233455" y="209223"/>
                      <a:pt x="224883" y="209223"/>
                      <a:pt x="224883" y="213986"/>
                    </a:cubicBezTo>
                    <a:cubicBezTo>
                      <a:pt x="215358" y="277803"/>
                      <a:pt x="205833" y="340668"/>
                      <a:pt x="196308" y="404486"/>
                    </a:cubicBezTo>
                    <a:cubicBezTo>
                      <a:pt x="196308" y="404486"/>
                      <a:pt x="196308" y="404486"/>
                      <a:pt x="196308" y="404486"/>
                    </a:cubicBezTo>
                    <a:cubicBezTo>
                      <a:pt x="196308" y="403533"/>
                      <a:pt x="196308" y="401628"/>
                      <a:pt x="195355" y="400676"/>
                    </a:cubicBezTo>
                    <a:cubicBezTo>
                      <a:pt x="153445" y="258753"/>
                      <a:pt x="94390" y="122546"/>
                      <a:pt x="7712" y="1578"/>
                    </a:cubicBezTo>
                    <a:cubicBezTo>
                      <a:pt x="4855" y="-2232"/>
                      <a:pt x="-2765" y="1578"/>
                      <a:pt x="1045" y="5388"/>
                    </a:cubicBezTo>
                    <a:cubicBezTo>
                      <a:pt x="84865" y="123498"/>
                      <a:pt x="142968" y="254943"/>
                      <a:pt x="183925" y="391151"/>
                    </a:cubicBezTo>
                    <a:cubicBezTo>
                      <a:pt x="135348" y="354003"/>
                      <a:pt x="86770" y="317808"/>
                      <a:pt x="38193" y="280661"/>
                    </a:cubicBezTo>
                    <a:cubicBezTo>
                      <a:pt x="34383" y="277803"/>
                      <a:pt x="29620" y="284471"/>
                      <a:pt x="34383" y="287328"/>
                    </a:cubicBezTo>
                    <a:cubicBezTo>
                      <a:pt x="85818" y="326381"/>
                      <a:pt x="136300" y="365433"/>
                      <a:pt x="187735" y="403533"/>
                    </a:cubicBezTo>
                    <a:cubicBezTo>
                      <a:pt x="228693" y="543551"/>
                      <a:pt x="252505" y="689283"/>
                      <a:pt x="268698" y="834063"/>
                    </a:cubicBezTo>
                    <a:cubicBezTo>
                      <a:pt x="282985" y="958841"/>
                      <a:pt x="291558" y="1084571"/>
                      <a:pt x="302035" y="1210301"/>
                    </a:cubicBezTo>
                    <a:cubicBezTo>
                      <a:pt x="233455" y="1045518"/>
                      <a:pt x="139158" y="891213"/>
                      <a:pt x="24858" y="754053"/>
                    </a:cubicBezTo>
                    <a:cubicBezTo>
                      <a:pt x="21048" y="750243"/>
                      <a:pt x="15333" y="755958"/>
                      <a:pt x="19143" y="759768"/>
                    </a:cubicBezTo>
                    <a:cubicBezTo>
                      <a:pt x="137253" y="900738"/>
                      <a:pt x="232503" y="1058853"/>
                      <a:pt x="301083" y="1229351"/>
                    </a:cubicBezTo>
                    <a:cubicBezTo>
                      <a:pt x="302035" y="1230303"/>
                      <a:pt x="302987" y="1231256"/>
                      <a:pt x="303940" y="1231256"/>
                    </a:cubicBezTo>
                    <a:cubicBezTo>
                      <a:pt x="318228" y="1395086"/>
                      <a:pt x="335373" y="1557963"/>
                      <a:pt x="372520" y="1717983"/>
                    </a:cubicBezTo>
                    <a:cubicBezTo>
                      <a:pt x="409668" y="1878003"/>
                      <a:pt x="465865" y="2034213"/>
                      <a:pt x="554448" y="2173278"/>
                    </a:cubicBezTo>
                    <a:cubicBezTo>
                      <a:pt x="557305" y="2178041"/>
                      <a:pt x="563973" y="2173278"/>
                      <a:pt x="561115" y="2169468"/>
                    </a:cubicBezTo>
                    <a:cubicBezTo>
                      <a:pt x="416335" y="1940868"/>
                      <a:pt x="359185" y="1673216"/>
                      <a:pt x="328705" y="1406516"/>
                    </a:cubicBezTo>
                    <a:cubicBezTo>
                      <a:pt x="328705" y="1408421"/>
                      <a:pt x="329658" y="1407468"/>
                      <a:pt x="329658" y="1406516"/>
                    </a:cubicBezTo>
                    <a:close/>
                  </a:path>
                </a:pathLst>
              </a:custGeom>
              <a:solidFill>
                <a:srgbClr val="26262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2" name="Google Shape;462;p2"/>
            <p:cNvSpPr/>
            <p:nvPr/>
          </p:nvSpPr>
          <p:spPr>
            <a:xfrm flipH="1">
              <a:off x="-353158" y="4350400"/>
              <a:ext cx="1295759" cy="2131735"/>
            </a:xfrm>
            <a:custGeom>
              <a:avLst/>
              <a:gdLst/>
              <a:ahLst/>
              <a:cxnLst/>
              <a:rect l="l" t="t" r="r" b="b"/>
              <a:pathLst>
                <a:path w="1026344" h="1688503" extrusionOk="0">
                  <a:moveTo>
                    <a:pt x="224555" y="1223284"/>
                  </a:moveTo>
                  <a:cubicBezTo>
                    <a:pt x="165500" y="1170897"/>
                    <a:pt x="100730" y="1123272"/>
                    <a:pt x="54057" y="1059454"/>
                  </a:cubicBezTo>
                  <a:cubicBezTo>
                    <a:pt x="7385" y="995637"/>
                    <a:pt x="-17380" y="908959"/>
                    <a:pt x="14052" y="836569"/>
                  </a:cubicBezTo>
                  <a:cubicBezTo>
                    <a:pt x="45485" y="764179"/>
                    <a:pt x="149307" y="725127"/>
                    <a:pt x="209315" y="776562"/>
                  </a:cubicBezTo>
                  <a:cubicBezTo>
                    <a:pt x="234080" y="797517"/>
                    <a:pt x="258845" y="831807"/>
                    <a:pt x="288373" y="819424"/>
                  </a:cubicBezTo>
                  <a:cubicBezTo>
                    <a:pt x="315995" y="807994"/>
                    <a:pt x="312185" y="766084"/>
                    <a:pt x="296945" y="740367"/>
                  </a:cubicBezTo>
                  <a:cubicBezTo>
                    <a:pt x="271227" y="698457"/>
                    <a:pt x="230270" y="667977"/>
                    <a:pt x="193123" y="635592"/>
                  </a:cubicBezTo>
                  <a:cubicBezTo>
                    <a:pt x="155975" y="603207"/>
                    <a:pt x="119780" y="565107"/>
                    <a:pt x="110255" y="516529"/>
                  </a:cubicBezTo>
                  <a:cubicBezTo>
                    <a:pt x="100730" y="467952"/>
                    <a:pt x="129305" y="409849"/>
                    <a:pt x="177882" y="403182"/>
                  </a:cubicBezTo>
                  <a:cubicBezTo>
                    <a:pt x="195980" y="401277"/>
                    <a:pt x="215030" y="406039"/>
                    <a:pt x="232175" y="399372"/>
                  </a:cubicBezTo>
                  <a:cubicBezTo>
                    <a:pt x="260750" y="388894"/>
                    <a:pt x="270275" y="350794"/>
                    <a:pt x="263607" y="320314"/>
                  </a:cubicBezTo>
                  <a:cubicBezTo>
                    <a:pt x="256940" y="289834"/>
                    <a:pt x="237890" y="264117"/>
                    <a:pt x="227412" y="235542"/>
                  </a:cubicBezTo>
                  <a:cubicBezTo>
                    <a:pt x="189312" y="133624"/>
                    <a:pt x="271227" y="6942"/>
                    <a:pt x="379812" y="274"/>
                  </a:cubicBezTo>
                  <a:cubicBezTo>
                    <a:pt x="488398" y="-6393"/>
                    <a:pt x="585552" y="109812"/>
                    <a:pt x="560787" y="215539"/>
                  </a:cubicBezTo>
                  <a:cubicBezTo>
                    <a:pt x="553167" y="247924"/>
                    <a:pt x="536023" y="279357"/>
                    <a:pt x="533165" y="312694"/>
                  </a:cubicBezTo>
                  <a:cubicBezTo>
                    <a:pt x="531260" y="346032"/>
                    <a:pt x="552215" y="386037"/>
                    <a:pt x="585552" y="385084"/>
                  </a:cubicBezTo>
                  <a:cubicBezTo>
                    <a:pt x="619842" y="384132"/>
                    <a:pt x="638892" y="346032"/>
                    <a:pt x="667467" y="327934"/>
                  </a:cubicBezTo>
                  <a:cubicBezTo>
                    <a:pt x="715092" y="297454"/>
                    <a:pt x="783673" y="331744"/>
                    <a:pt x="805580" y="384132"/>
                  </a:cubicBezTo>
                  <a:cubicBezTo>
                    <a:pt x="827487" y="436519"/>
                    <a:pt x="813200" y="497479"/>
                    <a:pt x="790340" y="548914"/>
                  </a:cubicBezTo>
                  <a:cubicBezTo>
                    <a:pt x="767480" y="600349"/>
                    <a:pt x="735095" y="648927"/>
                    <a:pt x="718902" y="703219"/>
                  </a:cubicBezTo>
                  <a:cubicBezTo>
                    <a:pt x="713187" y="722269"/>
                    <a:pt x="710330" y="746082"/>
                    <a:pt x="726523" y="758464"/>
                  </a:cubicBezTo>
                  <a:cubicBezTo>
                    <a:pt x="751287" y="778467"/>
                    <a:pt x="783673" y="747987"/>
                    <a:pt x="809390" y="729889"/>
                  </a:cubicBezTo>
                  <a:cubicBezTo>
                    <a:pt x="872255" y="687027"/>
                    <a:pt x="965600" y="726079"/>
                    <a:pt x="1001795" y="792754"/>
                  </a:cubicBezTo>
                  <a:cubicBezTo>
                    <a:pt x="1037990" y="860382"/>
                    <a:pt x="1029417" y="942297"/>
                    <a:pt x="1006557" y="1015639"/>
                  </a:cubicBezTo>
                  <a:lnTo>
                    <a:pt x="1006557" y="1015639"/>
                  </a:lnTo>
                  <a:cubicBezTo>
                    <a:pt x="970362" y="1133749"/>
                    <a:pt x="903687" y="1237572"/>
                    <a:pt x="835107" y="1338537"/>
                  </a:cubicBezTo>
                  <a:cubicBezTo>
                    <a:pt x="768432" y="1436644"/>
                    <a:pt x="715092" y="1549992"/>
                    <a:pt x="645560" y="1643337"/>
                  </a:cubicBezTo>
                  <a:cubicBezTo>
                    <a:pt x="547452" y="1775734"/>
                    <a:pt x="504590" y="1582377"/>
                    <a:pt x="457917" y="1506177"/>
                  </a:cubicBezTo>
                  <a:cubicBezTo>
                    <a:pt x="396005" y="1401402"/>
                    <a:pt x="316948" y="1305199"/>
                    <a:pt x="224555" y="1223284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3" name="Google Shape;463;p2"/>
            <p:cNvSpPr/>
            <p:nvPr/>
          </p:nvSpPr>
          <p:spPr>
            <a:xfrm flipH="1">
              <a:off x="2724573" y="4705235"/>
              <a:ext cx="1564623" cy="2250437"/>
            </a:xfrm>
            <a:custGeom>
              <a:avLst/>
              <a:gdLst/>
              <a:ahLst/>
              <a:cxnLst/>
              <a:rect l="l" t="t" r="r" b="b"/>
              <a:pathLst>
                <a:path w="1109662" h="1587610" extrusionOk="0">
                  <a:moveTo>
                    <a:pt x="828675" y="1237922"/>
                  </a:moveTo>
                  <a:cubicBezTo>
                    <a:pt x="626745" y="1089332"/>
                    <a:pt x="549592" y="938837"/>
                    <a:pt x="404813" y="799772"/>
                  </a:cubicBezTo>
                  <a:cubicBezTo>
                    <a:pt x="650557" y="878829"/>
                    <a:pt x="809625" y="1168389"/>
                    <a:pt x="828675" y="1230302"/>
                  </a:cubicBezTo>
                  <a:cubicBezTo>
                    <a:pt x="828675" y="1131242"/>
                    <a:pt x="818197" y="1031229"/>
                    <a:pt x="796290" y="934074"/>
                  </a:cubicBezTo>
                  <a:cubicBezTo>
                    <a:pt x="678180" y="833109"/>
                    <a:pt x="554355" y="775959"/>
                    <a:pt x="458153" y="632132"/>
                  </a:cubicBezTo>
                  <a:cubicBezTo>
                    <a:pt x="611505" y="670232"/>
                    <a:pt x="753428" y="850254"/>
                    <a:pt x="792480" y="919787"/>
                  </a:cubicBezTo>
                  <a:cubicBezTo>
                    <a:pt x="771525" y="834062"/>
                    <a:pt x="742950" y="749289"/>
                    <a:pt x="704850" y="669279"/>
                  </a:cubicBezTo>
                  <a:cubicBezTo>
                    <a:pt x="588645" y="611177"/>
                    <a:pt x="485775" y="535929"/>
                    <a:pt x="399097" y="446394"/>
                  </a:cubicBezTo>
                  <a:cubicBezTo>
                    <a:pt x="509588" y="476874"/>
                    <a:pt x="610553" y="541644"/>
                    <a:pt x="684847" y="628322"/>
                  </a:cubicBezTo>
                  <a:cubicBezTo>
                    <a:pt x="652463" y="566409"/>
                    <a:pt x="615315" y="506402"/>
                    <a:pt x="573405" y="449252"/>
                  </a:cubicBezTo>
                  <a:cubicBezTo>
                    <a:pt x="568642" y="450204"/>
                    <a:pt x="564832" y="452109"/>
                    <a:pt x="560070" y="453062"/>
                  </a:cubicBezTo>
                  <a:cubicBezTo>
                    <a:pt x="461010" y="429249"/>
                    <a:pt x="371475" y="376862"/>
                    <a:pt x="305753" y="304472"/>
                  </a:cubicBezTo>
                  <a:cubicBezTo>
                    <a:pt x="390525" y="318759"/>
                    <a:pt x="471488" y="354002"/>
                    <a:pt x="539115" y="405437"/>
                  </a:cubicBezTo>
                  <a:cubicBezTo>
                    <a:pt x="512445" y="373052"/>
                    <a:pt x="483870" y="341619"/>
                    <a:pt x="454342" y="311139"/>
                  </a:cubicBezTo>
                  <a:cubicBezTo>
                    <a:pt x="439103" y="310187"/>
                    <a:pt x="387667" y="300662"/>
                    <a:pt x="387667" y="300662"/>
                  </a:cubicBezTo>
                  <a:cubicBezTo>
                    <a:pt x="303847" y="278754"/>
                    <a:pt x="229553" y="241607"/>
                    <a:pt x="156210" y="198744"/>
                  </a:cubicBezTo>
                  <a:cubicBezTo>
                    <a:pt x="224790" y="199697"/>
                    <a:pt x="398145" y="273039"/>
                    <a:pt x="445770" y="301614"/>
                  </a:cubicBezTo>
                  <a:cubicBezTo>
                    <a:pt x="404813" y="260657"/>
                    <a:pt x="360997" y="222557"/>
                    <a:pt x="315278" y="188267"/>
                  </a:cubicBezTo>
                  <a:cubicBezTo>
                    <a:pt x="313372" y="188267"/>
                    <a:pt x="311467" y="188267"/>
                    <a:pt x="310515" y="189219"/>
                  </a:cubicBezTo>
                  <a:cubicBezTo>
                    <a:pt x="247650" y="183504"/>
                    <a:pt x="188595" y="155882"/>
                    <a:pt x="138113" y="120639"/>
                  </a:cubicBezTo>
                  <a:cubicBezTo>
                    <a:pt x="87630" y="85397"/>
                    <a:pt x="44767" y="42534"/>
                    <a:pt x="0" y="1577"/>
                  </a:cubicBezTo>
                  <a:cubicBezTo>
                    <a:pt x="151447" y="-15568"/>
                    <a:pt x="236220" y="111114"/>
                    <a:pt x="326707" y="187314"/>
                  </a:cubicBezTo>
                  <a:cubicBezTo>
                    <a:pt x="326707" y="187314"/>
                    <a:pt x="325755" y="187314"/>
                    <a:pt x="325755" y="187314"/>
                  </a:cubicBezTo>
                  <a:cubicBezTo>
                    <a:pt x="367665" y="218747"/>
                    <a:pt x="407670" y="252084"/>
                    <a:pt x="444817" y="288279"/>
                  </a:cubicBezTo>
                  <a:cubicBezTo>
                    <a:pt x="416242" y="201602"/>
                    <a:pt x="375285" y="117782"/>
                    <a:pt x="331470" y="34914"/>
                  </a:cubicBezTo>
                  <a:cubicBezTo>
                    <a:pt x="404813" y="97779"/>
                    <a:pt x="452438" y="185409"/>
                    <a:pt x="461963" y="275897"/>
                  </a:cubicBezTo>
                  <a:cubicBezTo>
                    <a:pt x="461963" y="275897"/>
                    <a:pt x="459105" y="292089"/>
                    <a:pt x="454342" y="297804"/>
                  </a:cubicBezTo>
                  <a:cubicBezTo>
                    <a:pt x="501967" y="344477"/>
                    <a:pt x="546735" y="394007"/>
                    <a:pt x="585788" y="446394"/>
                  </a:cubicBezTo>
                  <a:lnTo>
                    <a:pt x="585788" y="446394"/>
                  </a:lnTo>
                  <a:lnTo>
                    <a:pt x="585788" y="446394"/>
                  </a:lnTo>
                  <a:cubicBezTo>
                    <a:pt x="591503" y="454014"/>
                    <a:pt x="598170" y="462587"/>
                    <a:pt x="603885" y="471159"/>
                  </a:cubicBezTo>
                  <a:cubicBezTo>
                    <a:pt x="594360" y="431154"/>
                    <a:pt x="528638" y="234939"/>
                    <a:pt x="581025" y="83492"/>
                  </a:cubicBezTo>
                  <a:cubicBezTo>
                    <a:pt x="629603" y="205412"/>
                    <a:pt x="635317" y="354954"/>
                    <a:pt x="606742" y="474969"/>
                  </a:cubicBezTo>
                  <a:cubicBezTo>
                    <a:pt x="651510" y="537834"/>
                    <a:pt x="691515" y="604509"/>
                    <a:pt x="723900" y="674042"/>
                  </a:cubicBezTo>
                  <a:cubicBezTo>
                    <a:pt x="724853" y="606414"/>
                    <a:pt x="702945" y="365432"/>
                    <a:pt x="762000" y="214937"/>
                  </a:cubicBezTo>
                  <a:cubicBezTo>
                    <a:pt x="764857" y="292089"/>
                    <a:pt x="797242" y="386387"/>
                    <a:pt x="799147" y="463539"/>
                  </a:cubicBezTo>
                  <a:cubicBezTo>
                    <a:pt x="801053" y="537834"/>
                    <a:pt x="768667" y="622607"/>
                    <a:pt x="729615" y="685472"/>
                  </a:cubicBezTo>
                  <a:cubicBezTo>
                    <a:pt x="765810" y="763577"/>
                    <a:pt x="794385" y="845492"/>
                    <a:pt x="814388" y="929312"/>
                  </a:cubicBezTo>
                  <a:cubicBezTo>
                    <a:pt x="842010" y="747384"/>
                    <a:pt x="871538" y="546407"/>
                    <a:pt x="981075" y="363527"/>
                  </a:cubicBezTo>
                  <a:cubicBezTo>
                    <a:pt x="1020128" y="553074"/>
                    <a:pt x="855345" y="886449"/>
                    <a:pt x="816292" y="941694"/>
                  </a:cubicBezTo>
                  <a:cubicBezTo>
                    <a:pt x="838200" y="1036944"/>
                    <a:pt x="849630" y="1135052"/>
                    <a:pt x="849630" y="1234112"/>
                  </a:cubicBezTo>
                  <a:cubicBezTo>
                    <a:pt x="864870" y="1177914"/>
                    <a:pt x="899160" y="1000749"/>
                    <a:pt x="937260" y="915977"/>
                  </a:cubicBezTo>
                  <a:cubicBezTo>
                    <a:pt x="984885" y="815964"/>
                    <a:pt x="1023938" y="725477"/>
                    <a:pt x="1109663" y="642609"/>
                  </a:cubicBezTo>
                  <a:cubicBezTo>
                    <a:pt x="1106805" y="909309"/>
                    <a:pt x="998220" y="1096952"/>
                    <a:pt x="849630" y="1247447"/>
                  </a:cubicBezTo>
                  <a:cubicBezTo>
                    <a:pt x="848678" y="1357937"/>
                    <a:pt x="834390" y="1469379"/>
                    <a:pt x="807720" y="1577012"/>
                  </a:cubicBezTo>
                  <a:cubicBezTo>
                    <a:pt x="807720" y="1577012"/>
                    <a:pt x="807720" y="1577012"/>
                    <a:pt x="807720" y="1577012"/>
                  </a:cubicBezTo>
                  <a:cubicBezTo>
                    <a:pt x="805815" y="1583679"/>
                    <a:pt x="799147" y="1588442"/>
                    <a:pt x="792480" y="1587489"/>
                  </a:cubicBezTo>
                  <a:cubicBezTo>
                    <a:pt x="785813" y="1586537"/>
                    <a:pt x="782003" y="1579869"/>
                    <a:pt x="783907" y="1573202"/>
                  </a:cubicBezTo>
                  <a:cubicBezTo>
                    <a:pt x="812482" y="1463664"/>
                    <a:pt x="827722" y="1351269"/>
                    <a:pt x="828675" y="1237922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2"/>
            <p:cNvSpPr/>
            <p:nvPr/>
          </p:nvSpPr>
          <p:spPr>
            <a:xfrm rot="1022161" flipH="1">
              <a:off x="451538" y="5082079"/>
              <a:ext cx="423396" cy="1601096"/>
            </a:xfrm>
            <a:custGeom>
              <a:avLst/>
              <a:gdLst/>
              <a:ahLst/>
              <a:cxnLst/>
              <a:rect l="l" t="t" r="r" b="b"/>
              <a:pathLst>
                <a:path w="335253" h="1267777" extrusionOk="0">
                  <a:moveTo>
                    <a:pt x="281655" y="1267778"/>
                  </a:moveTo>
                  <a:cubicBezTo>
                    <a:pt x="203550" y="1220153"/>
                    <a:pt x="190215" y="1205865"/>
                    <a:pt x="127350" y="1138238"/>
                  </a:cubicBezTo>
                  <a:cubicBezTo>
                    <a:pt x="65438" y="1070610"/>
                    <a:pt x="21623" y="981075"/>
                    <a:pt x="29243" y="889635"/>
                  </a:cubicBezTo>
                  <a:cubicBezTo>
                    <a:pt x="34958" y="824865"/>
                    <a:pt x="66390" y="762953"/>
                    <a:pt x="60675" y="698182"/>
                  </a:cubicBezTo>
                  <a:cubicBezTo>
                    <a:pt x="55913" y="641985"/>
                    <a:pt x="25433" y="591503"/>
                    <a:pt x="10193" y="536257"/>
                  </a:cubicBezTo>
                  <a:cubicBezTo>
                    <a:pt x="-36479" y="360997"/>
                    <a:pt x="94013" y="179070"/>
                    <a:pt x="63533" y="0"/>
                  </a:cubicBezTo>
                  <a:cubicBezTo>
                    <a:pt x="154021" y="172403"/>
                    <a:pt x="246413" y="357188"/>
                    <a:pt x="232125" y="551497"/>
                  </a:cubicBezTo>
                  <a:cubicBezTo>
                    <a:pt x="228315" y="606743"/>
                    <a:pt x="214980" y="661988"/>
                    <a:pt x="215933" y="717232"/>
                  </a:cubicBezTo>
                  <a:cubicBezTo>
                    <a:pt x="217838" y="811530"/>
                    <a:pt x="259748" y="900113"/>
                    <a:pt x="293085" y="988695"/>
                  </a:cubicBezTo>
                  <a:cubicBezTo>
                    <a:pt x="326423" y="1077278"/>
                    <a:pt x="352140" y="1175385"/>
                    <a:pt x="321660" y="1264920"/>
                  </a:cubicBezTo>
                  <a:lnTo>
                    <a:pt x="281655" y="1267778"/>
                  </a:ln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5" name="Google Shape;465;p2"/>
            <p:cNvGrpSpPr/>
            <p:nvPr/>
          </p:nvGrpSpPr>
          <p:grpSpPr>
            <a:xfrm flipH="1">
              <a:off x="1882384" y="5251798"/>
              <a:ext cx="1093348" cy="2287332"/>
              <a:chOff x="6371781" y="2867726"/>
              <a:chExt cx="865744" cy="1811174"/>
            </a:xfrm>
          </p:grpSpPr>
          <p:sp>
            <p:nvSpPr>
              <p:cNvPr id="466" name="Google Shape;466;p2"/>
              <p:cNvSpPr/>
              <p:nvPr/>
            </p:nvSpPr>
            <p:spPr>
              <a:xfrm>
                <a:off x="6371781" y="2867726"/>
                <a:ext cx="736425" cy="1790700"/>
              </a:xfrm>
              <a:custGeom>
                <a:avLst/>
                <a:gdLst/>
                <a:ahLst/>
                <a:cxnLst/>
                <a:rect l="l" t="t" r="r" b="b"/>
                <a:pathLst>
                  <a:path w="736425" h="1790700" extrusionOk="0">
                    <a:moveTo>
                      <a:pt x="736425" y="0"/>
                    </a:moveTo>
                    <a:cubicBezTo>
                      <a:pt x="622125" y="66675"/>
                      <a:pt x="519255" y="145732"/>
                      <a:pt x="428768" y="234315"/>
                    </a:cubicBezTo>
                    <a:cubicBezTo>
                      <a:pt x="463058" y="277178"/>
                      <a:pt x="499253" y="318135"/>
                      <a:pt x="526875" y="340042"/>
                    </a:cubicBezTo>
                    <a:cubicBezTo>
                      <a:pt x="526875" y="340042"/>
                      <a:pt x="449723" y="317182"/>
                      <a:pt x="379238" y="284797"/>
                    </a:cubicBezTo>
                    <a:cubicBezTo>
                      <a:pt x="295418" y="374332"/>
                      <a:pt x="223980" y="473392"/>
                      <a:pt x="166830" y="579120"/>
                    </a:cubicBezTo>
                    <a:cubicBezTo>
                      <a:pt x="229695" y="633413"/>
                      <a:pt x="299228" y="690563"/>
                      <a:pt x="341138" y="718185"/>
                    </a:cubicBezTo>
                    <a:cubicBezTo>
                      <a:pt x="399240" y="755332"/>
                      <a:pt x="250650" y="713422"/>
                      <a:pt x="123968" y="665797"/>
                    </a:cubicBezTo>
                    <a:cubicBezTo>
                      <a:pt x="106823" y="703897"/>
                      <a:pt x="91583" y="741997"/>
                      <a:pt x="78248" y="782003"/>
                    </a:cubicBezTo>
                    <a:cubicBezTo>
                      <a:pt x="50625" y="860107"/>
                      <a:pt x="30623" y="942022"/>
                      <a:pt x="18240" y="1024890"/>
                    </a:cubicBezTo>
                    <a:cubicBezTo>
                      <a:pt x="104918" y="1069657"/>
                      <a:pt x="193500" y="1113473"/>
                      <a:pt x="214455" y="1117282"/>
                    </a:cubicBezTo>
                    <a:cubicBezTo>
                      <a:pt x="242078" y="1122998"/>
                      <a:pt x="120158" y="1123950"/>
                      <a:pt x="6810" y="1111567"/>
                    </a:cubicBezTo>
                    <a:cubicBezTo>
                      <a:pt x="3000" y="1154430"/>
                      <a:pt x="143" y="1197292"/>
                      <a:pt x="143" y="1241107"/>
                    </a:cubicBezTo>
                    <a:cubicBezTo>
                      <a:pt x="-810" y="1311592"/>
                      <a:pt x="3000" y="1383982"/>
                      <a:pt x="11573" y="1456373"/>
                    </a:cubicBezTo>
                    <a:cubicBezTo>
                      <a:pt x="43958" y="1461135"/>
                      <a:pt x="73485" y="1465898"/>
                      <a:pt x="84915" y="1464945"/>
                    </a:cubicBezTo>
                    <a:cubicBezTo>
                      <a:pt x="103965" y="1463992"/>
                      <a:pt x="64913" y="1504950"/>
                      <a:pt x="21098" y="1524953"/>
                    </a:cubicBezTo>
                    <a:cubicBezTo>
                      <a:pt x="28718" y="1573530"/>
                      <a:pt x="40148" y="1622107"/>
                      <a:pt x="53483" y="1669732"/>
                    </a:cubicBezTo>
                    <a:cubicBezTo>
                      <a:pt x="71580" y="1733550"/>
                      <a:pt x="96345" y="1771650"/>
                      <a:pt x="124920" y="1790700"/>
                    </a:cubicBezTo>
                    <a:cubicBezTo>
                      <a:pt x="299228" y="1196340"/>
                      <a:pt x="506873" y="569595"/>
                      <a:pt x="736425" y="0"/>
                    </a:cubicBezTo>
                    <a:cubicBezTo>
                      <a:pt x="736425" y="952"/>
                      <a:pt x="736425" y="0"/>
                      <a:pt x="736425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7" name="Google Shape;467;p2"/>
              <p:cNvSpPr/>
              <p:nvPr/>
            </p:nvSpPr>
            <p:spPr>
              <a:xfrm>
                <a:off x="6488181" y="2872787"/>
                <a:ext cx="749344" cy="1806113"/>
              </a:xfrm>
              <a:custGeom>
                <a:avLst/>
                <a:gdLst/>
                <a:ahLst/>
                <a:cxnLst/>
                <a:rect l="l" t="t" r="r" b="b"/>
                <a:pathLst>
                  <a:path w="749344" h="1806113" extrusionOk="0">
                    <a:moveTo>
                      <a:pt x="360998" y="1284923"/>
                    </a:moveTo>
                    <a:cubicBezTo>
                      <a:pt x="394335" y="1312545"/>
                      <a:pt x="464820" y="1352550"/>
                      <a:pt x="532448" y="1387793"/>
                    </a:cubicBezTo>
                    <a:cubicBezTo>
                      <a:pt x="596265" y="1290637"/>
                      <a:pt x="646748" y="1186815"/>
                      <a:pt x="682943" y="1077277"/>
                    </a:cubicBezTo>
                    <a:cubicBezTo>
                      <a:pt x="688658" y="1060133"/>
                      <a:pt x="693420" y="1043940"/>
                      <a:pt x="698183" y="1026795"/>
                    </a:cubicBezTo>
                    <a:cubicBezTo>
                      <a:pt x="609600" y="1008698"/>
                      <a:pt x="501015" y="978218"/>
                      <a:pt x="544830" y="977265"/>
                    </a:cubicBezTo>
                    <a:cubicBezTo>
                      <a:pt x="576263" y="977265"/>
                      <a:pt x="649605" y="970598"/>
                      <a:pt x="714375" y="964883"/>
                    </a:cubicBezTo>
                    <a:cubicBezTo>
                      <a:pt x="745807" y="827723"/>
                      <a:pt x="756285" y="684848"/>
                      <a:pt x="744855" y="539115"/>
                    </a:cubicBezTo>
                    <a:cubicBezTo>
                      <a:pt x="658178" y="530543"/>
                      <a:pt x="552450" y="505777"/>
                      <a:pt x="591503" y="508635"/>
                    </a:cubicBezTo>
                    <a:cubicBezTo>
                      <a:pt x="621983" y="510540"/>
                      <a:pt x="683895" y="483870"/>
                      <a:pt x="736282" y="458152"/>
                    </a:cubicBezTo>
                    <a:cubicBezTo>
                      <a:pt x="717232" y="305752"/>
                      <a:pt x="675323" y="151448"/>
                      <a:pt x="610553" y="0"/>
                    </a:cubicBezTo>
                    <a:cubicBezTo>
                      <a:pt x="381000" y="568643"/>
                      <a:pt x="173355" y="1195387"/>
                      <a:pt x="0" y="1790700"/>
                    </a:cubicBezTo>
                    <a:cubicBezTo>
                      <a:pt x="53340" y="1825943"/>
                      <a:pt x="122873" y="1797368"/>
                      <a:pt x="200025" y="1739265"/>
                    </a:cubicBezTo>
                    <a:cubicBezTo>
                      <a:pt x="219075" y="1724977"/>
                      <a:pt x="238125" y="1709737"/>
                      <a:pt x="256223" y="1694498"/>
                    </a:cubicBezTo>
                    <a:cubicBezTo>
                      <a:pt x="222885" y="1642110"/>
                      <a:pt x="199073" y="1542098"/>
                      <a:pt x="220028" y="1564005"/>
                    </a:cubicBezTo>
                    <a:cubicBezTo>
                      <a:pt x="232410" y="1577340"/>
                      <a:pt x="273368" y="1612583"/>
                      <a:pt x="311468" y="1645920"/>
                    </a:cubicBezTo>
                    <a:cubicBezTo>
                      <a:pt x="375285" y="1586865"/>
                      <a:pt x="433388" y="1523048"/>
                      <a:pt x="483870" y="1455420"/>
                    </a:cubicBezTo>
                    <a:cubicBezTo>
                      <a:pt x="397193" y="1366837"/>
                      <a:pt x="312420" y="1243965"/>
                      <a:pt x="360998" y="1284923"/>
                    </a:cubicBezTo>
                    <a:close/>
                  </a:path>
                </a:pathLst>
              </a:custGeom>
              <a:solidFill>
                <a:srgbClr val="2F5B0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68" name="Google Shape;468;p2"/>
            <p:cNvSpPr/>
            <p:nvPr/>
          </p:nvSpPr>
          <p:spPr>
            <a:xfrm rot="-581164" flipH="1">
              <a:off x="6145" y="4653566"/>
              <a:ext cx="709571" cy="2747383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69" name="Google Shape;469;p2"/>
            <p:cNvGrpSpPr/>
            <p:nvPr/>
          </p:nvGrpSpPr>
          <p:grpSpPr>
            <a:xfrm flipH="1">
              <a:off x="-162212" y="5356548"/>
              <a:ext cx="858671" cy="1691764"/>
              <a:chOff x="8191513" y="2954403"/>
              <a:chExt cx="679920" cy="1339587"/>
            </a:xfrm>
          </p:grpSpPr>
          <p:sp>
            <p:nvSpPr>
              <p:cNvPr id="470" name="Google Shape;470;p2"/>
              <p:cNvSpPr/>
              <p:nvPr/>
            </p:nvSpPr>
            <p:spPr>
              <a:xfrm>
                <a:off x="8191513" y="2954403"/>
                <a:ext cx="679920" cy="1339587"/>
              </a:xfrm>
              <a:custGeom>
                <a:avLst/>
                <a:gdLst/>
                <a:ahLst/>
                <a:cxnLst/>
                <a:rect l="l" t="t" r="r" b="b"/>
                <a:pathLst>
                  <a:path w="679920" h="1339587" extrusionOk="0">
                    <a:moveTo>
                      <a:pt x="129226" y="707707"/>
                    </a:moveTo>
                    <a:cubicBezTo>
                      <a:pt x="176851" y="650557"/>
                      <a:pt x="236858" y="600075"/>
                      <a:pt x="264481" y="531495"/>
                    </a:cubicBezTo>
                    <a:cubicBezTo>
                      <a:pt x="289246" y="468630"/>
                      <a:pt x="285435" y="396240"/>
                      <a:pt x="314963" y="335280"/>
                    </a:cubicBezTo>
                    <a:cubicBezTo>
                      <a:pt x="347348" y="267652"/>
                      <a:pt x="414976" y="226695"/>
                      <a:pt x="474983" y="180975"/>
                    </a:cubicBezTo>
                    <a:cubicBezTo>
                      <a:pt x="534990" y="136207"/>
                      <a:pt x="594046" y="75247"/>
                      <a:pt x="593093" y="0"/>
                    </a:cubicBezTo>
                    <a:cubicBezTo>
                      <a:pt x="678818" y="192405"/>
                      <a:pt x="699773" y="411480"/>
                      <a:pt x="661673" y="619125"/>
                    </a:cubicBezTo>
                    <a:cubicBezTo>
                      <a:pt x="623573" y="826770"/>
                      <a:pt x="528323" y="1022032"/>
                      <a:pt x="396878" y="1186815"/>
                    </a:cubicBezTo>
                    <a:cubicBezTo>
                      <a:pt x="356873" y="1237298"/>
                      <a:pt x="311153" y="1285875"/>
                      <a:pt x="254003" y="1314450"/>
                    </a:cubicBezTo>
                    <a:cubicBezTo>
                      <a:pt x="196853" y="1343977"/>
                      <a:pt x="124463" y="1350645"/>
                      <a:pt x="69218" y="1317307"/>
                    </a:cubicBezTo>
                    <a:lnTo>
                      <a:pt x="69218" y="1317307"/>
                    </a:lnTo>
                    <a:cubicBezTo>
                      <a:pt x="-17460" y="1265873"/>
                      <a:pt x="638" y="1126807"/>
                      <a:pt x="3496" y="1039177"/>
                    </a:cubicBezTo>
                    <a:cubicBezTo>
                      <a:pt x="8258" y="919163"/>
                      <a:pt x="52073" y="800100"/>
                      <a:pt x="129226" y="707707"/>
                    </a:cubicBezTo>
                    <a:close/>
                  </a:path>
                </a:pathLst>
              </a:custGeom>
              <a:gradFill>
                <a:gsLst>
                  <a:gs pos="0">
                    <a:srgbClr val="367023"/>
                  </a:gs>
                  <a:gs pos="52999">
                    <a:srgbClr val="367023"/>
                  </a:gs>
                  <a:gs pos="100000">
                    <a:srgbClr val="2A5B5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1" name="Google Shape;471;p2"/>
              <p:cNvSpPr/>
              <p:nvPr/>
            </p:nvSpPr>
            <p:spPr>
              <a:xfrm>
                <a:off x="8301689" y="3128809"/>
                <a:ext cx="462055" cy="1157079"/>
              </a:xfrm>
              <a:custGeom>
                <a:avLst/>
                <a:gdLst/>
                <a:ahLst/>
                <a:cxnLst/>
                <a:rect l="l" t="t" r="r" b="b"/>
                <a:pathLst>
                  <a:path w="462055" h="1157079" extrusionOk="0">
                    <a:moveTo>
                      <a:pt x="7620" y="1153379"/>
                    </a:moveTo>
                    <a:cubicBezTo>
                      <a:pt x="19050" y="990501"/>
                      <a:pt x="80963" y="838101"/>
                      <a:pt x="153352" y="694274"/>
                    </a:cubicBezTo>
                    <a:cubicBezTo>
                      <a:pt x="226695" y="548541"/>
                      <a:pt x="312420" y="408524"/>
                      <a:pt x="378143" y="258981"/>
                    </a:cubicBezTo>
                    <a:cubicBezTo>
                      <a:pt x="414338" y="177066"/>
                      <a:pt x="443865" y="92294"/>
                      <a:pt x="461963" y="4664"/>
                    </a:cubicBezTo>
                    <a:cubicBezTo>
                      <a:pt x="462915" y="-99"/>
                      <a:pt x="456247" y="-2004"/>
                      <a:pt x="455295" y="2759"/>
                    </a:cubicBezTo>
                    <a:cubicBezTo>
                      <a:pt x="421957" y="164684"/>
                      <a:pt x="348615" y="313274"/>
                      <a:pt x="271463" y="458054"/>
                    </a:cubicBezTo>
                    <a:cubicBezTo>
                      <a:pt x="195263" y="599976"/>
                      <a:pt x="113347" y="739994"/>
                      <a:pt x="58102" y="892394"/>
                    </a:cubicBezTo>
                    <a:cubicBezTo>
                      <a:pt x="27622" y="977166"/>
                      <a:pt x="6668" y="1063844"/>
                      <a:pt x="0" y="1154331"/>
                    </a:cubicBezTo>
                    <a:cubicBezTo>
                      <a:pt x="0" y="1158141"/>
                      <a:pt x="6668" y="1158141"/>
                      <a:pt x="7620" y="1153379"/>
                    </a:cubicBezTo>
                    <a:lnTo>
                      <a:pt x="7620" y="115337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2" name="Google Shape;472;p2"/>
            <p:cNvGrpSpPr/>
            <p:nvPr/>
          </p:nvGrpSpPr>
          <p:grpSpPr>
            <a:xfrm flipH="1">
              <a:off x="499773" y="5598237"/>
              <a:ext cx="680862" cy="1495702"/>
              <a:chOff x="7793199" y="3142045"/>
              <a:chExt cx="539126" cy="1184339"/>
            </a:xfrm>
          </p:grpSpPr>
          <p:sp>
            <p:nvSpPr>
              <p:cNvPr id="473" name="Google Shape;473;p2"/>
              <p:cNvSpPr/>
              <p:nvPr/>
            </p:nvSpPr>
            <p:spPr>
              <a:xfrm>
                <a:off x="7793199" y="3142045"/>
                <a:ext cx="539126" cy="1184339"/>
              </a:xfrm>
              <a:custGeom>
                <a:avLst/>
                <a:gdLst/>
                <a:ahLst/>
                <a:cxnLst/>
                <a:rect l="l" t="t" r="r" b="b"/>
                <a:pathLst>
                  <a:path w="539126" h="1184339" extrusionOk="0">
                    <a:moveTo>
                      <a:pt x="89390" y="737235"/>
                    </a:moveTo>
                    <a:cubicBezTo>
                      <a:pt x="89390" y="671513"/>
                      <a:pt x="101772" y="604838"/>
                      <a:pt x="81770" y="541972"/>
                    </a:cubicBezTo>
                    <a:cubicBezTo>
                      <a:pt x="63672" y="485775"/>
                      <a:pt x="19857" y="439103"/>
                      <a:pt x="5570" y="381953"/>
                    </a:cubicBezTo>
                    <a:cubicBezTo>
                      <a:pt x="-10623" y="318135"/>
                      <a:pt x="12237" y="252413"/>
                      <a:pt x="26524" y="188595"/>
                    </a:cubicBezTo>
                    <a:cubicBezTo>
                      <a:pt x="41765" y="124778"/>
                      <a:pt x="46527" y="50483"/>
                      <a:pt x="4617" y="0"/>
                    </a:cubicBezTo>
                    <a:cubicBezTo>
                      <a:pt x="170352" y="81915"/>
                      <a:pt x="307512" y="217170"/>
                      <a:pt x="398952" y="379095"/>
                    </a:cubicBezTo>
                    <a:cubicBezTo>
                      <a:pt x="490392" y="540068"/>
                      <a:pt x="536112" y="724853"/>
                      <a:pt x="538970" y="910590"/>
                    </a:cubicBezTo>
                    <a:cubicBezTo>
                      <a:pt x="539922" y="966788"/>
                      <a:pt x="537065" y="1024890"/>
                      <a:pt x="515157" y="1077278"/>
                    </a:cubicBezTo>
                    <a:cubicBezTo>
                      <a:pt x="493249" y="1128713"/>
                      <a:pt x="447529" y="1174433"/>
                      <a:pt x="392285" y="1183005"/>
                    </a:cubicBezTo>
                    <a:lnTo>
                      <a:pt x="392285" y="1183005"/>
                    </a:lnTo>
                    <a:cubicBezTo>
                      <a:pt x="304654" y="1197293"/>
                      <a:pt x="238932" y="1093470"/>
                      <a:pt x="192260" y="1032510"/>
                    </a:cubicBezTo>
                    <a:cubicBezTo>
                      <a:pt x="126537" y="947738"/>
                      <a:pt x="89390" y="842963"/>
                      <a:pt x="89390" y="737235"/>
                    </a:cubicBezTo>
                    <a:close/>
                  </a:path>
                </a:pathLst>
              </a:custGeom>
              <a:solidFill>
                <a:srgbClr val="3A7B0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4" name="Google Shape;474;p2"/>
              <p:cNvSpPr/>
              <p:nvPr/>
            </p:nvSpPr>
            <p:spPr>
              <a:xfrm>
                <a:off x="7878077" y="3272865"/>
                <a:ext cx="346292" cy="1036599"/>
              </a:xfrm>
              <a:custGeom>
                <a:avLst/>
                <a:gdLst/>
                <a:ahLst/>
                <a:cxnLst/>
                <a:rect l="l" t="t" r="r" b="b"/>
                <a:pathLst>
                  <a:path w="346292" h="1036599" extrusionOk="0">
                    <a:moveTo>
                      <a:pt x="345507" y="1031231"/>
                    </a:moveTo>
                    <a:cubicBezTo>
                      <a:pt x="262639" y="915978"/>
                      <a:pt x="217872" y="778818"/>
                      <a:pt x="186439" y="641658"/>
                    </a:cubicBezTo>
                    <a:cubicBezTo>
                      <a:pt x="154055" y="501641"/>
                      <a:pt x="133099" y="358766"/>
                      <a:pt x="93094" y="220653"/>
                    </a:cubicBezTo>
                    <a:cubicBezTo>
                      <a:pt x="71187" y="144453"/>
                      <a:pt x="43564" y="71111"/>
                      <a:pt x="6417" y="1578"/>
                    </a:cubicBezTo>
                    <a:cubicBezTo>
                      <a:pt x="4512" y="-2232"/>
                      <a:pt x="-2156" y="1578"/>
                      <a:pt x="702" y="5388"/>
                    </a:cubicBezTo>
                    <a:cubicBezTo>
                      <a:pt x="69282" y="132071"/>
                      <a:pt x="102619" y="273041"/>
                      <a:pt x="132147" y="413058"/>
                    </a:cubicBezTo>
                    <a:cubicBezTo>
                      <a:pt x="160722" y="553076"/>
                      <a:pt x="184534" y="694998"/>
                      <a:pt x="234064" y="829301"/>
                    </a:cubicBezTo>
                    <a:cubicBezTo>
                      <a:pt x="260734" y="902643"/>
                      <a:pt x="295024" y="972176"/>
                      <a:pt x="340744" y="1035993"/>
                    </a:cubicBezTo>
                    <a:cubicBezTo>
                      <a:pt x="342649" y="1037898"/>
                      <a:pt x="348364" y="1035041"/>
                      <a:pt x="345507" y="1031231"/>
                    </a:cubicBezTo>
                    <a:lnTo>
                      <a:pt x="345507" y="103123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75" name="Google Shape;475;p2"/>
            <p:cNvGrpSpPr/>
            <p:nvPr/>
          </p:nvGrpSpPr>
          <p:grpSpPr>
            <a:xfrm flipH="1">
              <a:off x="767152" y="5560945"/>
              <a:ext cx="1460189" cy="1674907"/>
              <a:chOff x="6964378" y="3112518"/>
              <a:chExt cx="1156219" cy="1326239"/>
            </a:xfrm>
          </p:grpSpPr>
          <p:sp>
            <p:nvSpPr>
              <p:cNvPr id="476" name="Google Shape;476;p2"/>
              <p:cNvSpPr/>
              <p:nvPr/>
            </p:nvSpPr>
            <p:spPr>
              <a:xfrm>
                <a:off x="6964378" y="3113470"/>
                <a:ext cx="1156219" cy="1325287"/>
              </a:xfrm>
              <a:custGeom>
                <a:avLst/>
                <a:gdLst/>
                <a:ahLst/>
                <a:cxnLst/>
                <a:rect l="l" t="t" r="r" b="b"/>
                <a:pathLst>
                  <a:path w="1156219" h="1325287" extrusionOk="0">
                    <a:moveTo>
                      <a:pt x="1148715" y="907733"/>
                    </a:moveTo>
                    <a:cubicBezTo>
                      <a:pt x="1148715" y="906780"/>
                      <a:pt x="1148715" y="905828"/>
                      <a:pt x="1147763" y="904875"/>
                    </a:cubicBezTo>
                    <a:cubicBezTo>
                      <a:pt x="1141095" y="905828"/>
                      <a:pt x="1134428" y="905828"/>
                      <a:pt x="1127760" y="905828"/>
                    </a:cubicBezTo>
                    <a:cubicBezTo>
                      <a:pt x="1020128" y="902018"/>
                      <a:pt x="921068" y="845820"/>
                      <a:pt x="827723" y="791528"/>
                    </a:cubicBezTo>
                    <a:cubicBezTo>
                      <a:pt x="919163" y="825818"/>
                      <a:pt x="1022985" y="824865"/>
                      <a:pt x="1114425" y="792480"/>
                    </a:cubicBezTo>
                    <a:cubicBezTo>
                      <a:pt x="1080135" y="706755"/>
                      <a:pt x="1030605" y="626745"/>
                      <a:pt x="980123" y="548640"/>
                    </a:cubicBezTo>
                    <a:cubicBezTo>
                      <a:pt x="956310" y="512445"/>
                      <a:pt x="932498" y="477203"/>
                      <a:pt x="908685" y="441008"/>
                    </a:cubicBezTo>
                    <a:cubicBezTo>
                      <a:pt x="886778" y="446722"/>
                      <a:pt x="862965" y="447675"/>
                      <a:pt x="840105" y="444818"/>
                    </a:cubicBezTo>
                    <a:cubicBezTo>
                      <a:pt x="784860" y="438150"/>
                      <a:pt x="733425" y="410528"/>
                      <a:pt x="686753" y="379095"/>
                    </a:cubicBezTo>
                    <a:cubicBezTo>
                      <a:pt x="738188" y="373380"/>
                      <a:pt x="790575" y="366713"/>
                      <a:pt x="837248" y="344805"/>
                    </a:cubicBezTo>
                    <a:cubicBezTo>
                      <a:pt x="838200" y="343853"/>
                      <a:pt x="840105" y="343853"/>
                      <a:pt x="841057" y="342900"/>
                    </a:cubicBezTo>
                    <a:cubicBezTo>
                      <a:pt x="760095" y="226695"/>
                      <a:pt x="677228" y="112395"/>
                      <a:pt x="590550" y="0"/>
                    </a:cubicBezTo>
                    <a:cubicBezTo>
                      <a:pt x="588645" y="2858"/>
                      <a:pt x="587693" y="4763"/>
                      <a:pt x="585788" y="7620"/>
                    </a:cubicBezTo>
                    <a:cubicBezTo>
                      <a:pt x="534353" y="90488"/>
                      <a:pt x="448628" y="142875"/>
                      <a:pt x="363855" y="195263"/>
                    </a:cubicBezTo>
                    <a:cubicBezTo>
                      <a:pt x="411480" y="246697"/>
                      <a:pt x="463868" y="294322"/>
                      <a:pt x="521018" y="334328"/>
                    </a:cubicBezTo>
                    <a:cubicBezTo>
                      <a:pt x="449580" y="331470"/>
                      <a:pt x="383857" y="298133"/>
                      <a:pt x="320993" y="265747"/>
                    </a:cubicBezTo>
                    <a:cubicBezTo>
                      <a:pt x="309563" y="260033"/>
                      <a:pt x="297180" y="253365"/>
                      <a:pt x="285750" y="245745"/>
                    </a:cubicBezTo>
                    <a:cubicBezTo>
                      <a:pt x="279082" y="250508"/>
                      <a:pt x="272415" y="255270"/>
                      <a:pt x="265748" y="260033"/>
                    </a:cubicBezTo>
                    <a:cubicBezTo>
                      <a:pt x="214313" y="299085"/>
                      <a:pt x="170498" y="345758"/>
                      <a:pt x="133350" y="397193"/>
                    </a:cubicBezTo>
                    <a:cubicBezTo>
                      <a:pt x="229553" y="457200"/>
                      <a:pt x="342900" y="490538"/>
                      <a:pt x="456248" y="489585"/>
                    </a:cubicBezTo>
                    <a:cubicBezTo>
                      <a:pt x="402907" y="536258"/>
                      <a:pt x="324803" y="537210"/>
                      <a:pt x="253365" y="535305"/>
                    </a:cubicBezTo>
                    <a:cubicBezTo>
                      <a:pt x="203835" y="534353"/>
                      <a:pt x="154305" y="533400"/>
                      <a:pt x="104775" y="532447"/>
                    </a:cubicBezTo>
                    <a:cubicBezTo>
                      <a:pt x="89535" y="532447"/>
                      <a:pt x="73343" y="531495"/>
                      <a:pt x="58103" y="528638"/>
                    </a:cubicBezTo>
                    <a:cubicBezTo>
                      <a:pt x="22860" y="611505"/>
                      <a:pt x="2858" y="700088"/>
                      <a:pt x="0" y="790575"/>
                    </a:cubicBezTo>
                    <a:cubicBezTo>
                      <a:pt x="91440" y="799147"/>
                      <a:pt x="185738" y="784860"/>
                      <a:pt x="277178" y="770572"/>
                    </a:cubicBezTo>
                    <a:cubicBezTo>
                      <a:pt x="215265" y="836295"/>
                      <a:pt x="140018" y="888683"/>
                      <a:pt x="57150" y="925830"/>
                    </a:cubicBezTo>
                    <a:cubicBezTo>
                      <a:pt x="42863" y="931545"/>
                      <a:pt x="28575" y="938213"/>
                      <a:pt x="13335" y="940118"/>
                    </a:cubicBezTo>
                    <a:cubicBezTo>
                      <a:pt x="14288" y="945833"/>
                      <a:pt x="16193" y="951547"/>
                      <a:pt x="17145" y="958215"/>
                    </a:cubicBezTo>
                    <a:cubicBezTo>
                      <a:pt x="40958" y="1056323"/>
                      <a:pt x="89535" y="1150620"/>
                      <a:pt x="161925" y="1219200"/>
                    </a:cubicBezTo>
                    <a:cubicBezTo>
                      <a:pt x="223838" y="1190625"/>
                      <a:pt x="286703" y="1161098"/>
                      <a:pt x="348615" y="1132523"/>
                    </a:cubicBezTo>
                    <a:cubicBezTo>
                      <a:pt x="338138" y="1171575"/>
                      <a:pt x="325755" y="1209675"/>
                      <a:pt x="302895" y="1243013"/>
                    </a:cubicBezTo>
                    <a:cubicBezTo>
                      <a:pt x="291465" y="1260158"/>
                      <a:pt x="276225" y="1275398"/>
                      <a:pt x="259080" y="1286828"/>
                    </a:cubicBezTo>
                    <a:cubicBezTo>
                      <a:pt x="261938" y="1287780"/>
                      <a:pt x="263843" y="1289685"/>
                      <a:pt x="266700" y="1290638"/>
                    </a:cubicBezTo>
                    <a:cubicBezTo>
                      <a:pt x="392430" y="1346835"/>
                      <a:pt x="559118" y="1316355"/>
                      <a:pt x="637223" y="1204913"/>
                    </a:cubicBezTo>
                    <a:cubicBezTo>
                      <a:pt x="641032" y="1210628"/>
                      <a:pt x="644843" y="1215390"/>
                      <a:pt x="648653" y="1221105"/>
                    </a:cubicBezTo>
                    <a:cubicBezTo>
                      <a:pt x="689610" y="1273493"/>
                      <a:pt x="750570" y="1309688"/>
                      <a:pt x="816293" y="1321118"/>
                    </a:cubicBezTo>
                    <a:cubicBezTo>
                      <a:pt x="890588" y="1334453"/>
                      <a:pt x="969645" y="1315403"/>
                      <a:pt x="1029653" y="1269683"/>
                    </a:cubicBezTo>
                    <a:cubicBezTo>
                      <a:pt x="1031557" y="1268730"/>
                      <a:pt x="1032510" y="1266825"/>
                      <a:pt x="1034415" y="1265873"/>
                    </a:cubicBezTo>
                    <a:cubicBezTo>
                      <a:pt x="1007745" y="1251585"/>
                      <a:pt x="986790" y="1230630"/>
                      <a:pt x="967740" y="1206818"/>
                    </a:cubicBezTo>
                    <a:cubicBezTo>
                      <a:pt x="929640" y="1161098"/>
                      <a:pt x="900113" y="1107758"/>
                      <a:pt x="879157" y="1052513"/>
                    </a:cubicBezTo>
                    <a:cubicBezTo>
                      <a:pt x="943928" y="1112520"/>
                      <a:pt x="1027748" y="1150620"/>
                      <a:pt x="1115378" y="1162050"/>
                    </a:cubicBezTo>
                    <a:cubicBezTo>
                      <a:pt x="1155382" y="1084898"/>
                      <a:pt x="1164907" y="992505"/>
                      <a:pt x="1148715" y="907733"/>
                    </a:cubicBez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7" name="Google Shape;477;p2"/>
              <p:cNvSpPr/>
              <p:nvPr/>
            </p:nvSpPr>
            <p:spPr>
              <a:xfrm>
                <a:off x="7527095" y="3112518"/>
                <a:ext cx="593165" cy="1325287"/>
              </a:xfrm>
              <a:custGeom>
                <a:avLst/>
                <a:gdLst/>
                <a:ahLst/>
                <a:cxnLst/>
                <a:rect l="l" t="t" r="r" b="b"/>
                <a:pathLst>
                  <a:path w="593165" h="1325287" extrusionOk="0">
                    <a:moveTo>
                      <a:pt x="140229" y="1269683"/>
                    </a:moveTo>
                    <a:cubicBezTo>
                      <a:pt x="174519" y="1295400"/>
                      <a:pt x="214524" y="1313498"/>
                      <a:pt x="256434" y="1321118"/>
                    </a:cubicBezTo>
                    <a:cubicBezTo>
                      <a:pt x="330729" y="1334453"/>
                      <a:pt x="409787" y="1315403"/>
                      <a:pt x="469794" y="1269683"/>
                    </a:cubicBezTo>
                    <a:cubicBezTo>
                      <a:pt x="471699" y="1268730"/>
                      <a:pt x="472651" y="1266825"/>
                      <a:pt x="474557" y="1265873"/>
                    </a:cubicBezTo>
                    <a:cubicBezTo>
                      <a:pt x="447887" y="1251585"/>
                      <a:pt x="426932" y="1230630"/>
                      <a:pt x="407882" y="1206818"/>
                    </a:cubicBezTo>
                    <a:cubicBezTo>
                      <a:pt x="369782" y="1161098"/>
                      <a:pt x="340254" y="1107758"/>
                      <a:pt x="319299" y="1052513"/>
                    </a:cubicBezTo>
                    <a:cubicBezTo>
                      <a:pt x="384069" y="1112520"/>
                      <a:pt x="467889" y="1150620"/>
                      <a:pt x="555519" y="1162050"/>
                    </a:cubicBezTo>
                    <a:cubicBezTo>
                      <a:pt x="592666" y="1085850"/>
                      <a:pt x="601239" y="992505"/>
                      <a:pt x="585999" y="907733"/>
                    </a:cubicBezTo>
                    <a:cubicBezTo>
                      <a:pt x="585999" y="906780"/>
                      <a:pt x="585999" y="905828"/>
                      <a:pt x="585046" y="904875"/>
                    </a:cubicBezTo>
                    <a:cubicBezTo>
                      <a:pt x="578379" y="905828"/>
                      <a:pt x="571712" y="905828"/>
                      <a:pt x="565044" y="905828"/>
                    </a:cubicBezTo>
                    <a:cubicBezTo>
                      <a:pt x="457412" y="902018"/>
                      <a:pt x="358351" y="845820"/>
                      <a:pt x="265007" y="791528"/>
                    </a:cubicBezTo>
                    <a:cubicBezTo>
                      <a:pt x="356446" y="825818"/>
                      <a:pt x="460269" y="824865"/>
                      <a:pt x="551709" y="792480"/>
                    </a:cubicBezTo>
                    <a:cubicBezTo>
                      <a:pt x="517419" y="706755"/>
                      <a:pt x="467889" y="626745"/>
                      <a:pt x="417407" y="548640"/>
                    </a:cubicBezTo>
                    <a:cubicBezTo>
                      <a:pt x="393594" y="512445"/>
                      <a:pt x="369782" y="477203"/>
                      <a:pt x="345969" y="441008"/>
                    </a:cubicBezTo>
                    <a:cubicBezTo>
                      <a:pt x="324062" y="446723"/>
                      <a:pt x="300249" y="447675"/>
                      <a:pt x="277389" y="444818"/>
                    </a:cubicBezTo>
                    <a:cubicBezTo>
                      <a:pt x="222144" y="438150"/>
                      <a:pt x="170709" y="410528"/>
                      <a:pt x="124037" y="379095"/>
                    </a:cubicBezTo>
                    <a:cubicBezTo>
                      <a:pt x="175471" y="373380"/>
                      <a:pt x="227859" y="366713"/>
                      <a:pt x="274532" y="344805"/>
                    </a:cubicBezTo>
                    <a:cubicBezTo>
                      <a:pt x="275484" y="343853"/>
                      <a:pt x="277389" y="343853"/>
                      <a:pt x="278341" y="342900"/>
                    </a:cubicBezTo>
                    <a:cubicBezTo>
                      <a:pt x="197379" y="226695"/>
                      <a:pt x="114512" y="112395"/>
                      <a:pt x="27834" y="0"/>
                    </a:cubicBezTo>
                    <a:cubicBezTo>
                      <a:pt x="25929" y="2858"/>
                      <a:pt x="24976" y="4763"/>
                      <a:pt x="23071" y="7620"/>
                    </a:cubicBezTo>
                    <a:cubicBezTo>
                      <a:pt x="16404" y="51435"/>
                      <a:pt x="-37888" y="387668"/>
                      <a:pt x="47837" y="694373"/>
                    </a:cubicBezTo>
                    <a:cubicBezTo>
                      <a:pt x="133562" y="1001078"/>
                      <a:pt x="76412" y="1203960"/>
                      <a:pt x="76412" y="1203960"/>
                    </a:cubicBezTo>
                    <a:lnTo>
                      <a:pt x="140229" y="1269683"/>
                    </a:lnTo>
                    <a:close/>
                  </a:path>
                </a:pathLst>
              </a:custGeom>
              <a:gradFill>
                <a:gsLst>
                  <a:gs pos="0">
                    <a:srgbClr val="BDD559"/>
                  </a:gs>
                  <a:gs pos="8000">
                    <a:srgbClr val="BDD559"/>
                  </a:gs>
                  <a:gs pos="100000">
                    <a:srgbClr val="5F9322"/>
                  </a:gs>
                </a:gsLst>
                <a:lin ang="2700006" scaled="0"/>
              </a:gra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Calibri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78" name="Google Shape;478;p2"/>
          <p:cNvSpPr txBox="1">
            <a:spLocks noGrp="1"/>
          </p:cNvSpPr>
          <p:nvPr>
            <p:ph type="subTitle" idx="1"/>
          </p:nvPr>
        </p:nvSpPr>
        <p:spPr>
          <a:xfrm>
            <a:off x="5372450" y="4755700"/>
            <a:ext cx="5278800" cy="5865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  <a:defRPr sz="18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/>
            </a:lvl2pPr>
            <a:lvl3pPr lvl="2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3pPr>
            <a:lvl4pPr lvl="3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4pPr>
            <a:lvl5pPr lvl="4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5pPr>
            <a:lvl6pPr lvl="5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6pPr>
            <a:lvl7pPr lvl="6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7pPr>
            <a:lvl8pPr lvl="7">
              <a:spcBef>
                <a:spcPts val="2100"/>
              </a:spcBef>
              <a:spcAft>
                <a:spcPts val="0"/>
              </a:spcAft>
              <a:buSzPts val="1900"/>
              <a:buNone/>
              <a:defRPr/>
            </a:lvl8pPr>
            <a:lvl9pPr lvl="8">
              <a:spcBef>
                <a:spcPts val="2100"/>
              </a:spcBef>
              <a:spcAft>
                <a:spcPts val="2100"/>
              </a:spcAft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2"/>
          <p:cNvSpPr txBox="1">
            <a:spLocks noGrp="1"/>
          </p:cNvSpPr>
          <p:nvPr>
            <p:ph type="title"/>
          </p:nvPr>
        </p:nvSpPr>
        <p:spPr>
          <a:xfrm>
            <a:off x="5759175" y="2317950"/>
            <a:ext cx="4485900" cy="25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ldrich"/>
              <a:buNone/>
              <a:defRPr sz="72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480" name="Google Shape;480;p2"/>
          <p:cNvSpPr/>
          <p:nvPr/>
        </p:nvSpPr>
        <p:spPr>
          <a:xfrm rot="-5400000">
            <a:off x="11499943" y="608931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488828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Intro">
  <p:cSld name="002 Intro"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oogle Shape;482;p3"/>
          <p:cNvGrpSpPr/>
          <p:nvPr/>
        </p:nvGrpSpPr>
        <p:grpSpPr>
          <a:xfrm rot="5400000">
            <a:off x="1679930" y="-2328325"/>
            <a:ext cx="8803339" cy="11591293"/>
            <a:chOff x="3767130" y="581037"/>
            <a:chExt cx="4659577" cy="5693449"/>
          </a:xfrm>
        </p:grpSpPr>
        <p:sp>
          <p:nvSpPr>
            <p:cNvPr id="483" name="Google Shape;483;p3"/>
            <p:cNvSpPr/>
            <p:nvPr/>
          </p:nvSpPr>
          <p:spPr>
            <a:xfrm>
              <a:off x="7875555" y="3143250"/>
              <a:ext cx="198977" cy="210707"/>
            </a:xfrm>
            <a:custGeom>
              <a:avLst/>
              <a:gdLst/>
              <a:ahLst/>
              <a:cxnLst/>
              <a:rect l="l" t="t" r="r" b="b"/>
              <a:pathLst>
                <a:path w="198977" h="210707" extrusionOk="0">
                  <a:moveTo>
                    <a:pt x="101632" y="190500"/>
                  </a:moveTo>
                  <a:cubicBezTo>
                    <a:pt x="147638" y="152400"/>
                    <a:pt x="191834" y="65913"/>
                    <a:pt x="198977" y="0"/>
                  </a:cubicBezTo>
                  <a:cubicBezTo>
                    <a:pt x="166497" y="86678"/>
                    <a:pt x="116586" y="163735"/>
                    <a:pt x="0" y="209550"/>
                  </a:cubicBezTo>
                  <a:cubicBezTo>
                    <a:pt x="12383" y="213170"/>
                    <a:pt x="32195" y="207454"/>
                    <a:pt x="51530" y="204026"/>
                  </a:cubicBezTo>
                  <a:cubicBezTo>
                    <a:pt x="70866" y="200596"/>
                    <a:pt x="92107" y="197929"/>
                    <a:pt x="101632" y="190500"/>
                  </a:cubicBezTo>
                </a:path>
              </a:pathLst>
            </a:custGeom>
            <a:solidFill>
              <a:srgbClr val="6CA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4" name="Google Shape;484;p3"/>
            <p:cNvSpPr/>
            <p:nvPr/>
          </p:nvSpPr>
          <p:spPr>
            <a:xfrm>
              <a:off x="8156826" y="929595"/>
              <a:ext cx="89743" cy="60502"/>
            </a:xfrm>
            <a:custGeom>
              <a:avLst/>
              <a:gdLst/>
              <a:ahLst/>
              <a:cxnLst/>
              <a:rect l="l" t="t" r="r" b="b"/>
              <a:pathLst>
                <a:path w="89743" h="60502" extrusionOk="0">
                  <a:moveTo>
                    <a:pt x="44102" y="60053"/>
                  </a:moveTo>
                  <a:cubicBezTo>
                    <a:pt x="19623" y="62910"/>
                    <a:pt x="-189" y="51861"/>
                    <a:pt x="1" y="35383"/>
                  </a:cubicBezTo>
                  <a:cubicBezTo>
                    <a:pt x="192" y="18905"/>
                    <a:pt x="20671" y="3188"/>
                    <a:pt x="45626" y="426"/>
                  </a:cubicBezTo>
                  <a:cubicBezTo>
                    <a:pt x="70582" y="-2336"/>
                    <a:pt x="90394" y="8617"/>
                    <a:pt x="89727" y="25096"/>
                  </a:cubicBezTo>
                  <a:cubicBezTo>
                    <a:pt x="89060" y="41574"/>
                    <a:pt x="68677" y="57290"/>
                    <a:pt x="44102" y="60053"/>
                  </a:cubicBezTo>
                </a:path>
              </a:pathLst>
            </a:custGeom>
            <a:solidFill>
              <a:srgbClr val="893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5" name="Google Shape;485;p3"/>
            <p:cNvSpPr/>
            <p:nvPr/>
          </p:nvSpPr>
          <p:spPr>
            <a:xfrm>
              <a:off x="8075296" y="930684"/>
              <a:ext cx="113050" cy="86490"/>
            </a:xfrm>
            <a:custGeom>
              <a:avLst/>
              <a:gdLst/>
              <a:ahLst/>
              <a:cxnLst/>
              <a:rect l="l" t="t" r="r" b="b"/>
              <a:pathLst>
                <a:path w="113050" h="86490" extrusionOk="0">
                  <a:moveTo>
                    <a:pt x="56291" y="670"/>
                  </a:moveTo>
                  <a:cubicBezTo>
                    <a:pt x="91248" y="-4759"/>
                    <a:pt x="131443" y="23149"/>
                    <a:pt x="103916" y="71346"/>
                  </a:cubicBezTo>
                  <a:cubicBezTo>
                    <a:pt x="94029" y="77758"/>
                    <a:pt x="83104" y="82400"/>
                    <a:pt x="71626" y="85062"/>
                  </a:cubicBezTo>
                  <a:cubicBezTo>
                    <a:pt x="71626" y="82776"/>
                    <a:pt x="71626" y="80776"/>
                    <a:pt x="71626" y="78394"/>
                  </a:cubicBezTo>
                  <a:lnTo>
                    <a:pt x="61434" y="85919"/>
                  </a:lnTo>
                  <a:cubicBezTo>
                    <a:pt x="50395" y="86681"/>
                    <a:pt x="39327" y="86681"/>
                    <a:pt x="28287" y="85919"/>
                  </a:cubicBezTo>
                  <a:cubicBezTo>
                    <a:pt x="-31625" y="57344"/>
                    <a:pt x="16095" y="7052"/>
                    <a:pt x="56862" y="670"/>
                  </a:cubicBezTo>
                </a:path>
              </a:pathLst>
            </a:custGeom>
            <a:solidFill>
              <a:srgbClr val="B34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6" name="Google Shape;486;p3"/>
            <p:cNvSpPr/>
            <p:nvPr/>
          </p:nvSpPr>
          <p:spPr>
            <a:xfrm>
              <a:off x="4450922" y="935363"/>
              <a:ext cx="63155" cy="231651"/>
            </a:xfrm>
            <a:custGeom>
              <a:avLst/>
              <a:gdLst/>
              <a:ahLst/>
              <a:cxnLst/>
              <a:rect l="l" t="t" r="r" b="b"/>
              <a:pathLst>
                <a:path w="63155" h="231651" extrusionOk="0">
                  <a:moveTo>
                    <a:pt x="63070" y="13517"/>
                  </a:moveTo>
                  <a:cubicBezTo>
                    <a:pt x="63854" y="6882"/>
                    <a:pt x="59112" y="868"/>
                    <a:pt x="52477" y="84"/>
                  </a:cubicBezTo>
                  <a:cubicBezTo>
                    <a:pt x="46481" y="-624"/>
                    <a:pt x="40879" y="3198"/>
                    <a:pt x="39353" y="9041"/>
                  </a:cubicBezTo>
                  <a:lnTo>
                    <a:pt x="396" y="216495"/>
                  </a:lnTo>
                  <a:cubicBezTo>
                    <a:pt x="-1293" y="222959"/>
                    <a:pt x="2579" y="229568"/>
                    <a:pt x="9043" y="231256"/>
                  </a:cubicBezTo>
                  <a:cubicBezTo>
                    <a:pt x="15507" y="232945"/>
                    <a:pt x="22116" y="229073"/>
                    <a:pt x="23804" y="222609"/>
                  </a:cubicBezTo>
                  <a:cubicBezTo>
                    <a:pt x="23944" y="222071"/>
                    <a:pt x="24047" y="221524"/>
                    <a:pt x="24113" y="220972"/>
                  </a:cubicBezTo>
                  <a:lnTo>
                    <a:pt x="63070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7" name="Google Shape;487;p3"/>
            <p:cNvSpPr/>
            <p:nvPr/>
          </p:nvSpPr>
          <p:spPr>
            <a:xfrm>
              <a:off x="4237493" y="3319237"/>
              <a:ext cx="223931" cy="89439"/>
            </a:xfrm>
            <a:custGeom>
              <a:avLst/>
              <a:gdLst/>
              <a:ahLst/>
              <a:cxnLst/>
              <a:rect l="l" t="t" r="r" b="b"/>
              <a:pathLst>
                <a:path w="223931" h="89439" extrusionOk="0">
                  <a:moveTo>
                    <a:pt x="8274" y="23466"/>
                  </a:moveTo>
                  <a:cubicBezTo>
                    <a:pt x="1962" y="21390"/>
                    <a:pt x="-1472" y="14589"/>
                    <a:pt x="607" y="8274"/>
                  </a:cubicBezTo>
                  <a:cubicBezTo>
                    <a:pt x="2685" y="1959"/>
                    <a:pt x="9487" y="-1470"/>
                    <a:pt x="15799" y="606"/>
                  </a:cubicBezTo>
                  <a:lnTo>
                    <a:pt x="216396" y="66138"/>
                  </a:lnTo>
                  <a:cubicBezTo>
                    <a:pt x="222583" y="68662"/>
                    <a:pt x="225555" y="75720"/>
                    <a:pt x="223034" y="81902"/>
                  </a:cubicBezTo>
                  <a:cubicBezTo>
                    <a:pt x="220773" y="87455"/>
                    <a:pt x="214789" y="90513"/>
                    <a:pt x="208966" y="89093"/>
                  </a:cubicBezTo>
                  <a:lnTo>
                    <a:pt x="8274" y="2346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8" name="Google Shape;488;p3"/>
            <p:cNvSpPr/>
            <p:nvPr/>
          </p:nvSpPr>
          <p:spPr>
            <a:xfrm>
              <a:off x="4448921" y="5661741"/>
              <a:ext cx="63465" cy="232818"/>
            </a:xfrm>
            <a:custGeom>
              <a:avLst/>
              <a:gdLst/>
              <a:ahLst/>
              <a:cxnLst/>
              <a:rect l="l" t="t" r="r" b="b"/>
              <a:pathLst>
                <a:path w="63465" h="232818" extrusionOk="0">
                  <a:moveTo>
                    <a:pt x="63070" y="217660"/>
                  </a:moveTo>
                  <a:cubicBezTo>
                    <a:pt x="64759" y="224128"/>
                    <a:pt x="60887" y="230738"/>
                    <a:pt x="54423" y="232424"/>
                  </a:cubicBezTo>
                  <a:cubicBezTo>
                    <a:pt x="47959" y="234110"/>
                    <a:pt x="41350" y="230243"/>
                    <a:pt x="39662" y="223775"/>
                  </a:cubicBezTo>
                  <a:cubicBezTo>
                    <a:pt x="39522" y="223232"/>
                    <a:pt x="39419" y="222689"/>
                    <a:pt x="39353" y="222137"/>
                  </a:cubicBezTo>
                  <a:lnTo>
                    <a:pt x="396" y="15159"/>
                  </a:lnTo>
                  <a:cubicBezTo>
                    <a:pt x="-1293" y="8691"/>
                    <a:pt x="2579" y="2090"/>
                    <a:pt x="9043" y="395"/>
                  </a:cubicBezTo>
                  <a:cubicBezTo>
                    <a:pt x="15507" y="-1291"/>
                    <a:pt x="22116" y="2576"/>
                    <a:pt x="23804" y="9043"/>
                  </a:cubicBezTo>
                  <a:cubicBezTo>
                    <a:pt x="23944" y="9586"/>
                    <a:pt x="24047" y="10129"/>
                    <a:pt x="24113" y="10682"/>
                  </a:cubicBezTo>
                  <a:lnTo>
                    <a:pt x="63070" y="21813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9" name="Google Shape;489;p3"/>
            <p:cNvSpPr/>
            <p:nvPr/>
          </p:nvSpPr>
          <p:spPr>
            <a:xfrm>
              <a:off x="7732687" y="3322856"/>
              <a:ext cx="223632" cy="89414"/>
            </a:xfrm>
            <a:custGeom>
              <a:avLst/>
              <a:gdLst/>
              <a:ahLst/>
              <a:cxnLst/>
              <a:rect l="l" t="t" r="r" b="b"/>
              <a:pathLst>
                <a:path w="223632" h="89414" extrusionOk="0">
                  <a:moveTo>
                    <a:pt x="215924" y="23371"/>
                  </a:moveTo>
                  <a:cubicBezTo>
                    <a:pt x="222154" y="20942"/>
                    <a:pt x="225230" y="13932"/>
                    <a:pt x="222801" y="7712"/>
                  </a:cubicBezTo>
                  <a:cubicBezTo>
                    <a:pt x="220563" y="1959"/>
                    <a:pt x="214362" y="-1184"/>
                    <a:pt x="208400" y="416"/>
                  </a:cubicBezTo>
                  <a:lnTo>
                    <a:pt x="7708" y="66043"/>
                  </a:lnTo>
                  <a:cubicBezTo>
                    <a:pt x="1479" y="68472"/>
                    <a:pt x="-1598" y="75482"/>
                    <a:pt x="831" y="81702"/>
                  </a:cubicBezTo>
                  <a:cubicBezTo>
                    <a:pt x="3069" y="87455"/>
                    <a:pt x="9280" y="90599"/>
                    <a:pt x="15233" y="88998"/>
                  </a:cubicBezTo>
                  <a:lnTo>
                    <a:pt x="215924" y="2337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0" name="Google Shape;490;p3"/>
            <p:cNvSpPr/>
            <p:nvPr/>
          </p:nvSpPr>
          <p:spPr>
            <a:xfrm>
              <a:off x="7679827" y="938982"/>
              <a:ext cx="63153" cy="231747"/>
            </a:xfrm>
            <a:custGeom>
              <a:avLst/>
              <a:gdLst/>
              <a:ahLst/>
              <a:cxnLst/>
              <a:rect l="l" t="t" r="r" b="b"/>
              <a:pathLst>
                <a:path w="63153" h="231747" extrusionOk="0">
                  <a:moveTo>
                    <a:pt x="84" y="13517"/>
                  </a:moveTo>
                  <a:cubicBezTo>
                    <a:pt x="-697" y="6882"/>
                    <a:pt x="4046" y="868"/>
                    <a:pt x="10676" y="84"/>
                  </a:cubicBezTo>
                  <a:cubicBezTo>
                    <a:pt x="16677" y="-624"/>
                    <a:pt x="22277" y="3198"/>
                    <a:pt x="23801" y="9041"/>
                  </a:cubicBezTo>
                  <a:lnTo>
                    <a:pt x="62759" y="216590"/>
                  </a:lnTo>
                  <a:cubicBezTo>
                    <a:pt x="64444" y="223054"/>
                    <a:pt x="60577" y="229664"/>
                    <a:pt x="54110" y="231351"/>
                  </a:cubicBezTo>
                  <a:cubicBezTo>
                    <a:pt x="47652" y="233040"/>
                    <a:pt x="41042" y="229168"/>
                    <a:pt x="39346" y="222705"/>
                  </a:cubicBezTo>
                  <a:cubicBezTo>
                    <a:pt x="39213" y="222166"/>
                    <a:pt x="39108" y="221620"/>
                    <a:pt x="39041" y="221067"/>
                  </a:cubicBezTo>
                  <a:lnTo>
                    <a:pt x="84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1" name="Google Shape;491;p3"/>
            <p:cNvSpPr/>
            <p:nvPr/>
          </p:nvSpPr>
          <p:spPr>
            <a:xfrm>
              <a:off x="7681698" y="5665546"/>
              <a:ext cx="63082" cy="231640"/>
            </a:xfrm>
            <a:custGeom>
              <a:avLst/>
              <a:gdLst/>
              <a:ahLst/>
              <a:cxnLst/>
              <a:rect l="l" t="t" r="r" b="b"/>
              <a:pathLst>
                <a:path w="63082" h="231640" extrusionOk="0">
                  <a:moveTo>
                    <a:pt x="213" y="217379"/>
                  </a:moveTo>
                  <a:cubicBezTo>
                    <a:pt x="-1025" y="223903"/>
                    <a:pt x="3261" y="230190"/>
                    <a:pt x="9786" y="231428"/>
                  </a:cubicBezTo>
                  <a:cubicBezTo>
                    <a:pt x="16310" y="232666"/>
                    <a:pt x="22597" y="228380"/>
                    <a:pt x="23835" y="221855"/>
                  </a:cubicBezTo>
                  <a:lnTo>
                    <a:pt x="62887" y="14401"/>
                  </a:lnTo>
                  <a:cubicBezTo>
                    <a:pt x="64059" y="7876"/>
                    <a:pt x="59849" y="1600"/>
                    <a:pt x="53362" y="209"/>
                  </a:cubicBezTo>
                  <a:cubicBezTo>
                    <a:pt x="46847" y="-1010"/>
                    <a:pt x="40561" y="3228"/>
                    <a:pt x="39266" y="9734"/>
                  </a:cubicBezTo>
                  <a:lnTo>
                    <a:pt x="213" y="217379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2" name="Google Shape;492;p3"/>
            <p:cNvSpPr/>
            <p:nvPr/>
          </p:nvSpPr>
          <p:spPr>
            <a:xfrm>
              <a:off x="4306129" y="1119867"/>
              <a:ext cx="3565088" cy="4651004"/>
            </a:xfrm>
            <a:custGeom>
              <a:avLst/>
              <a:gdLst/>
              <a:ahLst/>
              <a:cxnLst/>
              <a:rect l="l" t="t" r="r" b="b"/>
              <a:pathLst>
                <a:path w="3565088" h="4651004" extrusionOk="0">
                  <a:moveTo>
                    <a:pt x="63180" y="294628"/>
                  </a:moveTo>
                  <a:cubicBezTo>
                    <a:pt x="38320" y="244622"/>
                    <a:pt x="22699" y="141371"/>
                    <a:pt x="35177" y="89746"/>
                  </a:cubicBezTo>
                  <a:cubicBezTo>
                    <a:pt x="64609" y="-31508"/>
                    <a:pt x="486566" y="93556"/>
                    <a:pt x="635252" y="93556"/>
                  </a:cubicBezTo>
                  <a:cubicBezTo>
                    <a:pt x="832991" y="93556"/>
                    <a:pt x="870233" y="-11219"/>
                    <a:pt x="964436" y="108319"/>
                  </a:cubicBezTo>
                  <a:cubicBezTo>
                    <a:pt x="993582" y="145467"/>
                    <a:pt x="1007584" y="111558"/>
                    <a:pt x="1034063" y="94984"/>
                  </a:cubicBezTo>
                  <a:cubicBezTo>
                    <a:pt x="1272188" y="184900"/>
                    <a:pt x="1244090" y="35739"/>
                    <a:pt x="1398014" y="18784"/>
                  </a:cubicBezTo>
                  <a:cubicBezTo>
                    <a:pt x="1412777" y="17165"/>
                    <a:pt x="1552604" y="235097"/>
                    <a:pt x="1570607" y="236145"/>
                  </a:cubicBezTo>
                  <a:cubicBezTo>
                    <a:pt x="1593276" y="237478"/>
                    <a:pt x="1552700" y="68314"/>
                    <a:pt x="1581560" y="75172"/>
                  </a:cubicBezTo>
                  <a:cubicBezTo>
                    <a:pt x="1607754" y="81364"/>
                    <a:pt x="1623089" y="42216"/>
                    <a:pt x="1655474" y="54027"/>
                  </a:cubicBezTo>
                  <a:cubicBezTo>
                    <a:pt x="1804160" y="108034"/>
                    <a:pt x="1855499" y="95365"/>
                    <a:pt x="1882931" y="57742"/>
                  </a:cubicBezTo>
                  <a:cubicBezTo>
                    <a:pt x="1904648" y="28119"/>
                    <a:pt x="2075336" y="106414"/>
                    <a:pt x="2085147" y="56122"/>
                  </a:cubicBezTo>
                  <a:cubicBezTo>
                    <a:pt x="2102102" y="63552"/>
                    <a:pt x="2167919" y="171756"/>
                    <a:pt x="2212306" y="90317"/>
                  </a:cubicBezTo>
                  <a:cubicBezTo>
                    <a:pt x="2221831" y="73363"/>
                    <a:pt x="2548348" y="37930"/>
                    <a:pt x="2574732" y="37263"/>
                  </a:cubicBezTo>
                  <a:cubicBezTo>
                    <a:pt x="2637788" y="35739"/>
                    <a:pt x="2806666" y="-7409"/>
                    <a:pt x="2915918" y="23737"/>
                  </a:cubicBezTo>
                  <a:cubicBezTo>
                    <a:pt x="3025169" y="54884"/>
                    <a:pt x="2892677" y="280912"/>
                    <a:pt x="3045553" y="410643"/>
                  </a:cubicBezTo>
                  <a:cubicBezTo>
                    <a:pt x="2911060" y="93841"/>
                    <a:pt x="3083653" y="-1599"/>
                    <a:pt x="3098988" y="20"/>
                  </a:cubicBezTo>
                  <a:cubicBezTo>
                    <a:pt x="3343495" y="26595"/>
                    <a:pt x="3188142" y="135942"/>
                    <a:pt x="3210145" y="126036"/>
                  </a:cubicBezTo>
                  <a:cubicBezTo>
                    <a:pt x="3310729" y="80792"/>
                    <a:pt x="3466272" y="14974"/>
                    <a:pt x="3530661" y="34405"/>
                  </a:cubicBezTo>
                  <a:cubicBezTo>
                    <a:pt x="3576286" y="48217"/>
                    <a:pt x="3580858" y="134894"/>
                    <a:pt x="3518183" y="290342"/>
                  </a:cubicBezTo>
                  <a:cubicBezTo>
                    <a:pt x="3476750" y="393117"/>
                    <a:pt x="3449603" y="430741"/>
                    <a:pt x="3501991" y="544564"/>
                  </a:cubicBezTo>
                  <a:cubicBezTo>
                    <a:pt x="3533423" y="613049"/>
                    <a:pt x="3435316" y="663627"/>
                    <a:pt x="3399216" y="709728"/>
                  </a:cubicBezTo>
                  <a:cubicBezTo>
                    <a:pt x="3387500" y="724778"/>
                    <a:pt x="3389691" y="863271"/>
                    <a:pt x="3386929" y="974428"/>
                  </a:cubicBezTo>
                  <a:cubicBezTo>
                    <a:pt x="3384167" y="1105111"/>
                    <a:pt x="3324350" y="1034721"/>
                    <a:pt x="3257675" y="1047865"/>
                  </a:cubicBezTo>
                  <a:cubicBezTo>
                    <a:pt x="3198239" y="1059486"/>
                    <a:pt x="3139184" y="1032530"/>
                    <a:pt x="3042886" y="985096"/>
                  </a:cubicBezTo>
                  <a:cubicBezTo>
                    <a:pt x="3048696" y="996907"/>
                    <a:pt x="3189666" y="1073202"/>
                    <a:pt x="3248912" y="1082251"/>
                  </a:cubicBezTo>
                  <a:cubicBezTo>
                    <a:pt x="3314920" y="1091776"/>
                    <a:pt x="3384643" y="1099586"/>
                    <a:pt x="3384072" y="1103968"/>
                  </a:cubicBezTo>
                  <a:cubicBezTo>
                    <a:pt x="3359688" y="1278942"/>
                    <a:pt x="3489894" y="1095205"/>
                    <a:pt x="3287107" y="1347332"/>
                  </a:cubicBezTo>
                  <a:cubicBezTo>
                    <a:pt x="3143565" y="1637749"/>
                    <a:pt x="3302061" y="1612793"/>
                    <a:pt x="3401407" y="1935119"/>
                  </a:cubicBezTo>
                  <a:cubicBezTo>
                    <a:pt x="3443984" y="2073803"/>
                    <a:pt x="3303109" y="2121143"/>
                    <a:pt x="3347876" y="2154194"/>
                  </a:cubicBezTo>
                  <a:cubicBezTo>
                    <a:pt x="3550188" y="2277162"/>
                    <a:pt x="3649533" y="2493761"/>
                    <a:pt x="3375785" y="2532622"/>
                  </a:cubicBezTo>
                  <a:cubicBezTo>
                    <a:pt x="3262818" y="2548720"/>
                    <a:pt x="3463986" y="2950580"/>
                    <a:pt x="3402836" y="3045068"/>
                  </a:cubicBezTo>
                  <a:cubicBezTo>
                    <a:pt x="3275963" y="3240997"/>
                    <a:pt x="3478178" y="3362250"/>
                    <a:pt x="3457700" y="3534748"/>
                  </a:cubicBezTo>
                  <a:cubicBezTo>
                    <a:pt x="3448175" y="3613520"/>
                    <a:pt x="3348924" y="3516555"/>
                    <a:pt x="3262532" y="3566942"/>
                  </a:cubicBezTo>
                  <a:cubicBezTo>
                    <a:pt x="3501896" y="3569514"/>
                    <a:pt x="3414456" y="3612757"/>
                    <a:pt x="3470368" y="3807925"/>
                  </a:cubicBezTo>
                  <a:cubicBezTo>
                    <a:pt x="3503229" y="3922796"/>
                    <a:pt x="3416456" y="4004330"/>
                    <a:pt x="3458271" y="4244551"/>
                  </a:cubicBezTo>
                  <a:cubicBezTo>
                    <a:pt x="3459986" y="4254076"/>
                    <a:pt x="3496371" y="4410762"/>
                    <a:pt x="3496371" y="4425526"/>
                  </a:cubicBezTo>
                  <a:cubicBezTo>
                    <a:pt x="3496371" y="4431717"/>
                    <a:pt x="3566285" y="4575449"/>
                    <a:pt x="3508182" y="4623265"/>
                  </a:cubicBezTo>
                  <a:cubicBezTo>
                    <a:pt x="3475988" y="4664127"/>
                    <a:pt x="3367879" y="4582688"/>
                    <a:pt x="3293774" y="4547065"/>
                  </a:cubicBezTo>
                  <a:cubicBezTo>
                    <a:pt x="3235100" y="4518490"/>
                    <a:pt x="3145851" y="4516776"/>
                    <a:pt x="3030313" y="4516109"/>
                  </a:cubicBezTo>
                  <a:cubicBezTo>
                    <a:pt x="2939730" y="4515537"/>
                    <a:pt x="2964209" y="4573259"/>
                    <a:pt x="2811238" y="4543350"/>
                  </a:cubicBezTo>
                  <a:cubicBezTo>
                    <a:pt x="2506914" y="4484010"/>
                    <a:pt x="2636740" y="4426574"/>
                    <a:pt x="2337941" y="4535159"/>
                  </a:cubicBezTo>
                  <a:cubicBezTo>
                    <a:pt x="2218688" y="4578593"/>
                    <a:pt x="2185541" y="4524015"/>
                    <a:pt x="2127724" y="4539540"/>
                  </a:cubicBezTo>
                  <a:cubicBezTo>
                    <a:pt x="2101816" y="4463340"/>
                    <a:pt x="2090862" y="4534587"/>
                    <a:pt x="2039808" y="4383235"/>
                  </a:cubicBezTo>
                  <a:cubicBezTo>
                    <a:pt x="2036760" y="4373710"/>
                    <a:pt x="2036474" y="4380663"/>
                    <a:pt x="2031617" y="4372567"/>
                  </a:cubicBezTo>
                  <a:cubicBezTo>
                    <a:pt x="2009805" y="4408095"/>
                    <a:pt x="2070574" y="4528872"/>
                    <a:pt x="2025235" y="4544017"/>
                  </a:cubicBezTo>
                  <a:cubicBezTo>
                    <a:pt x="2013805" y="4534492"/>
                    <a:pt x="1631186" y="4568020"/>
                    <a:pt x="1528887" y="4552780"/>
                  </a:cubicBezTo>
                  <a:cubicBezTo>
                    <a:pt x="1455621" y="4541531"/>
                    <a:pt x="1384383" y="4519642"/>
                    <a:pt x="1317432" y="4487819"/>
                  </a:cubicBezTo>
                  <a:cubicBezTo>
                    <a:pt x="1248852" y="4480199"/>
                    <a:pt x="1190273" y="4498297"/>
                    <a:pt x="1128266" y="4515537"/>
                  </a:cubicBezTo>
                  <a:cubicBezTo>
                    <a:pt x="1105787" y="4521728"/>
                    <a:pt x="1173414" y="4366852"/>
                    <a:pt x="1142363" y="4232264"/>
                  </a:cubicBezTo>
                  <a:cubicBezTo>
                    <a:pt x="1131504" y="4185210"/>
                    <a:pt x="1185606" y="4103486"/>
                    <a:pt x="1142363" y="4069100"/>
                  </a:cubicBezTo>
                  <a:cubicBezTo>
                    <a:pt x="1169318" y="4117773"/>
                    <a:pt x="1109978" y="4200736"/>
                    <a:pt x="1119979" y="4242932"/>
                  </a:cubicBezTo>
                  <a:cubicBezTo>
                    <a:pt x="1158841" y="4407238"/>
                    <a:pt x="1081403" y="4517633"/>
                    <a:pt x="985867" y="4536492"/>
                  </a:cubicBezTo>
                  <a:cubicBezTo>
                    <a:pt x="965579" y="4540493"/>
                    <a:pt x="943481" y="4534016"/>
                    <a:pt x="920335" y="4529539"/>
                  </a:cubicBezTo>
                  <a:cubicBezTo>
                    <a:pt x="802415" y="4506488"/>
                    <a:pt x="676781" y="4635171"/>
                    <a:pt x="527714" y="4541636"/>
                  </a:cubicBezTo>
                  <a:cubicBezTo>
                    <a:pt x="374171" y="4445433"/>
                    <a:pt x="173003" y="4746519"/>
                    <a:pt x="30795" y="4618979"/>
                  </a:cubicBezTo>
                  <a:cubicBezTo>
                    <a:pt x="-53501" y="4543636"/>
                    <a:pt x="59370" y="4455720"/>
                    <a:pt x="83659" y="4248266"/>
                  </a:cubicBezTo>
                  <a:cubicBezTo>
                    <a:pt x="79373" y="4147015"/>
                    <a:pt x="157478" y="3807068"/>
                    <a:pt x="156049" y="3792209"/>
                  </a:cubicBezTo>
                  <a:cubicBezTo>
                    <a:pt x="148524" y="3707531"/>
                    <a:pt x="213199" y="3724581"/>
                    <a:pt x="150715" y="3562465"/>
                  </a:cubicBezTo>
                  <a:cubicBezTo>
                    <a:pt x="65561" y="3343390"/>
                    <a:pt x="281493" y="3361202"/>
                    <a:pt x="164050" y="3057640"/>
                  </a:cubicBezTo>
                  <a:cubicBezTo>
                    <a:pt x="149096" y="2892287"/>
                    <a:pt x="154525" y="2962390"/>
                    <a:pt x="164050" y="2796655"/>
                  </a:cubicBezTo>
                  <a:cubicBezTo>
                    <a:pt x="170146" y="2691404"/>
                    <a:pt x="166907" y="2584820"/>
                    <a:pt x="147953" y="2531861"/>
                  </a:cubicBezTo>
                  <a:cubicBezTo>
                    <a:pt x="74801" y="2328406"/>
                    <a:pt x="32700" y="2302594"/>
                    <a:pt x="107757" y="2095520"/>
                  </a:cubicBezTo>
                  <a:cubicBezTo>
                    <a:pt x="109186" y="2091520"/>
                    <a:pt x="216437" y="1963694"/>
                    <a:pt x="254061" y="1869778"/>
                  </a:cubicBezTo>
                  <a:cubicBezTo>
                    <a:pt x="261014" y="1852347"/>
                    <a:pt x="443228" y="1808437"/>
                    <a:pt x="425511" y="1807103"/>
                  </a:cubicBezTo>
                  <a:cubicBezTo>
                    <a:pt x="366266" y="1802722"/>
                    <a:pt x="302353" y="1849870"/>
                    <a:pt x="245393" y="1745286"/>
                  </a:cubicBezTo>
                  <a:cubicBezTo>
                    <a:pt x="125950" y="1525544"/>
                    <a:pt x="79277" y="1575455"/>
                    <a:pt x="161669" y="1363048"/>
                  </a:cubicBezTo>
                  <a:cubicBezTo>
                    <a:pt x="167669" y="1347712"/>
                    <a:pt x="116806" y="829648"/>
                    <a:pt x="119949" y="714109"/>
                  </a:cubicBezTo>
                  <a:cubicBezTo>
                    <a:pt x="125759" y="497225"/>
                    <a:pt x="22032" y="580759"/>
                    <a:pt x="161669" y="407881"/>
                  </a:cubicBezTo>
                  <a:cubicBezTo>
                    <a:pt x="3554" y="511894"/>
                    <a:pt x="73086" y="313678"/>
                    <a:pt x="63180" y="294628"/>
                  </a:cubicBezTo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3" name="Google Shape;493;p3"/>
            <p:cNvSpPr/>
            <p:nvPr/>
          </p:nvSpPr>
          <p:spPr>
            <a:xfrm>
              <a:off x="7755921" y="5611558"/>
              <a:ext cx="40386" cy="40385"/>
            </a:xfrm>
            <a:custGeom>
              <a:avLst/>
              <a:gdLst/>
              <a:ahLst/>
              <a:cxnLst/>
              <a:rect l="l" t="t" r="r" b="b"/>
              <a:pathLst>
                <a:path w="40386" h="40385" extrusionOk="0">
                  <a:moveTo>
                    <a:pt x="20193" y="0"/>
                  </a:moveTo>
                  <a:cubicBezTo>
                    <a:pt x="9039" y="0"/>
                    <a:pt x="0" y="9039"/>
                    <a:pt x="0" y="20193"/>
                  </a:cubicBezTo>
                  <a:cubicBezTo>
                    <a:pt x="0" y="31347"/>
                    <a:pt x="9039" y="40386"/>
                    <a:pt x="20193" y="40386"/>
                  </a:cubicBezTo>
                  <a:cubicBezTo>
                    <a:pt x="31347" y="40386"/>
                    <a:pt x="40386" y="31347"/>
                    <a:pt x="40386" y="20193"/>
                  </a:cubicBezTo>
                  <a:cubicBezTo>
                    <a:pt x="40339" y="9058"/>
                    <a:pt x="31328" y="57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4" name="Google Shape;494;p3"/>
            <p:cNvSpPr/>
            <p:nvPr/>
          </p:nvSpPr>
          <p:spPr>
            <a:xfrm>
              <a:off x="7761160" y="5611558"/>
              <a:ext cx="36194" cy="36194"/>
            </a:xfrm>
            <a:custGeom>
              <a:avLst/>
              <a:gdLst/>
              <a:ahLst/>
              <a:cxnLst/>
              <a:rect l="l" t="t" r="r" b="b"/>
              <a:pathLst>
                <a:path w="36194" h="36194" extrusionOk="0">
                  <a:moveTo>
                    <a:pt x="18097" y="0"/>
                  </a:moveTo>
                  <a:cubicBezTo>
                    <a:pt x="8106" y="0"/>
                    <a:pt x="0" y="8106"/>
                    <a:pt x="0" y="18097"/>
                  </a:cubicBezTo>
                  <a:cubicBezTo>
                    <a:pt x="0" y="28089"/>
                    <a:pt x="8106" y="36195"/>
                    <a:pt x="18097" y="36195"/>
                  </a:cubicBezTo>
                  <a:cubicBezTo>
                    <a:pt x="28089" y="36195"/>
                    <a:pt x="36195" y="28089"/>
                    <a:pt x="36195" y="18097"/>
                  </a:cubicBezTo>
                  <a:cubicBezTo>
                    <a:pt x="36147" y="8125"/>
                    <a:pt x="28070" y="57"/>
                    <a:pt x="1809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5" name="Google Shape;495;p3"/>
            <p:cNvSpPr/>
            <p:nvPr/>
          </p:nvSpPr>
          <p:spPr>
            <a:xfrm>
              <a:off x="7771358" y="5515505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22616"/>
                  </a:moveTo>
                  <a:cubicBezTo>
                    <a:pt x="209001" y="19434"/>
                    <a:pt x="211153" y="12119"/>
                    <a:pt x="207972" y="6281"/>
                  </a:cubicBezTo>
                  <a:cubicBezTo>
                    <a:pt x="204791" y="441"/>
                    <a:pt x="197475" y="-1711"/>
                    <a:pt x="191637" y="1470"/>
                  </a:cubicBezTo>
                  <a:lnTo>
                    <a:pt x="6280" y="102530"/>
                  </a:lnTo>
                  <a:cubicBezTo>
                    <a:pt x="441" y="105712"/>
                    <a:pt x="-1711" y="113027"/>
                    <a:pt x="1470" y="118866"/>
                  </a:cubicBezTo>
                  <a:cubicBezTo>
                    <a:pt x="4651" y="124705"/>
                    <a:pt x="11967" y="126857"/>
                    <a:pt x="17806" y="123676"/>
                  </a:cubicBezTo>
                  <a:lnTo>
                    <a:pt x="203162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6" name="Google Shape;496;p3"/>
            <p:cNvSpPr/>
            <p:nvPr/>
          </p:nvSpPr>
          <p:spPr>
            <a:xfrm>
              <a:off x="7894955" y="2477685"/>
              <a:ext cx="222566" cy="1900754"/>
            </a:xfrm>
            <a:custGeom>
              <a:avLst/>
              <a:gdLst/>
              <a:ahLst/>
              <a:cxnLst/>
              <a:rect l="l" t="t" r="r" b="b"/>
              <a:pathLst>
                <a:path w="222566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34632" y="6339"/>
                    <a:pt x="208057" y="65203"/>
                    <a:pt x="206057" y="95683"/>
                  </a:cubicBezTo>
                  <a:cubicBezTo>
                    <a:pt x="171005" y="651372"/>
                    <a:pt x="162147" y="1212013"/>
                    <a:pt x="206057" y="1782942"/>
                  </a:cubicBezTo>
                  <a:cubicBezTo>
                    <a:pt x="209010" y="1821042"/>
                    <a:pt x="241680" y="1894385"/>
                    <a:pt x="206057" y="189638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7" name="Google Shape;497;p3"/>
            <p:cNvSpPr/>
            <p:nvPr/>
          </p:nvSpPr>
          <p:spPr>
            <a:xfrm>
              <a:off x="8042909" y="2487072"/>
              <a:ext cx="74924" cy="1880235"/>
            </a:xfrm>
            <a:custGeom>
              <a:avLst/>
              <a:gdLst/>
              <a:ahLst/>
              <a:cxnLst/>
              <a:rect l="l" t="t" r="r" b="b"/>
              <a:pathLst>
                <a:path w="74924" h="1880235" extrusionOk="0">
                  <a:moveTo>
                    <a:pt x="68675" y="286"/>
                  </a:moveTo>
                  <a:cubicBezTo>
                    <a:pt x="78772" y="16097"/>
                    <a:pt x="60008" y="60960"/>
                    <a:pt x="58388" y="86011"/>
                  </a:cubicBezTo>
                  <a:cubicBezTo>
                    <a:pt x="23336" y="641699"/>
                    <a:pt x="14478" y="1202341"/>
                    <a:pt x="58388" y="1773269"/>
                  </a:cubicBezTo>
                  <a:cubicBezTo>
                    <a:pt x="60865" y="1804702"/>
                    <a:pt x="84011" y="1861185"/>
                    <a:pt x="70961" y="1880235"/>
                  </a:cubicBezTo>
                  <a:cubicBezTo>
                    <a:pt x="27622" y="1654397"/>
                    <a:pt x="0" y="1314355"/>
                    <a:pt x="0" y="933926"/>
                  </a:cubicBezTo>
                  <a:cubicBezTo>
                    <a:pt x="0" y="560356"/>
                    <a:pt x="26670" y="225742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8" name="Google Shape;498;p3"/>
            <p:cNvSpPr/>
            <p:nvPr/>
          </p:nvSpPr>
          <p:spPr>
            <a:xfrm>
              <a:off x="7894955" y="2477685"/>
              <a:ext cx="222965" cy="1900754"/>
            </a:xfrm>
            <a:custGeom>
              <a:avLst/>
              <a:gdLst/>
              <a:ahLst/>
              <a:cxnLst/>
              <a:rect l="l" t="t" r="r" b="b"/>
              <a:pathLst>
                <a:path w="222965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107" y="5386"/>
                    <a:pt x="220630" y="26627"/>
                    <a:pt x="215582" y="49963"/>
                  </a:cubicBezTo>
                  <a:cubicBezTo>
                    <a:pt x="192712" y="46401"/>
                    <a:pt x="170090" y="41372"/>
                    <a:pt x="147859" y="34914"/>
                  </a:cubicBezTo>
                  <a:cubicBezTo>
                    <a:pt x="127571" y="31104"/>
                    <a:pt x="56419" y="34914"/>
                    <a:pt x="77565" y="144547"/>
                  </a:cubicBezTo>
                  <a:cubicBezTo>
                    <a:pt x="109854" y="312472"/>
                    <a:pt x="116141" y="765672"/>
                    <a:pt x="115665" y="955696"/>
                  </a:cubicBezTo>
                  <a:cubicBezTo>
                    <a:pt x="114807" y="1228682"/>
                    <a:pt x="71564" y="1813517"/>
                    <a:pt x="75278" y="1814374"/>
                  </a:cubicBezTo>
                  <a:cubicBezTo>
                    <a:pt x="87566" y="1865047"/>
                    <a:pt x="217677" y="1875049"/>
                    <a:pt x="202723" y="1787800"/>
                  </a:cubicBezTo>
                  <a:cubicBezTo>
                    <a:pt x="215963" y="1809326"/>
                    <a:pt x="213201" y="1818756"/>
                    <a:pt x="216915" y="1833901"/>
                  </a:cubicBezTo>
                  <a:cubicBezTo>
                    <a:pt x="224250" y="1865238"/>
                    <a:pt x="228917" y="1895146"/>
                    <a:pt x="206438" y="189638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9" name="Google Shape;499;p3"/>
            <p:cNvSpPr/>
            <p:nvPr/>
          </p:nvSpPr>
          <p:spPr>
            <a:xfrm>
              <a:off x="7894955" y="2477685"/>
              <a:ext cx="222394" cy="1900754"/>
            </a:xfrm>
            <a:custGeom>
              <a:avLst/>
              <a:gdLst/>
              <a:ahLst/>
              <a:cxnLst/>
              <a:rect l="l" t="t" r="r" b="b"/>
              <a:pathLst>
                <a:path w="222394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869" y="5482"/>
                    <a:pt x="220440" y="28437"/>
                    <a:pt x="214725" y="53011"/>
                  </a:cubicBezTo>
                  <a:cubicBezTo>
                    <a:pt x="215582" y="5863"/>
                    <a:pt x="154717" y="28151"/>
                    <a:pt x="145002" y="26341"/>
                  </a:cubicBezTo>
                  <a:cubicBezTo>
                    <a:pt x="124713" y="22532"/>
                    <a:pt x="19462" y="-7568"/>
                    <a:pt x="53085" y="130259"/>
                  </a:cubicBezTo>
                  <a:cubicBezTo>
                    <a:pt x="93567" y="296185"/>
                    <a:pt x="88994" y="771387"/>
                    <a:pt x="88328" y="961411"/>
                  </a:cubicBezTo>
                  <a:cubicBezTo>
                    <a:pt x="87375" y="1234397"/>
                    <a:pt x="46513" y="1806754"/>
                    <a:pt x="50228" y="1848664"/>
                  </a:cubicBezTo>
                  <a:cubicBezTo>
                    <a:pt x="54514" y="1893051"/>
                    <a:pt x="97853" y="1878382"/>
                    <a:pt x="135953" y="1875430"/>
                  </a:cubicBezTo>
                  <a:cubicBezTo>
                    <a:pt x="178339" y="1872096"/>
                    <a:pt x="207581" y="1884097"/>
                    <a:pt x="216344" y="1833996"/>
                  </a:cubicBezTo>
                  <a:cubicBezTo>
                    <a:pt x="223678" y="1865333"/>
                    <a:pt x="228345" y="1895146"/>
                    <a:pt x="205866" y="18963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3"/>
            <p:cNvSpPr/>
            <p:nvPr/>
          </p:nvSpPr>
          <p:spPr>
            <a:xfrm>
              <a:off x="7898003" y="4373703"/>
              <a:ext cx="222543" cy="1900783"/>
            </a:xfrm>
            <a:custGeom>
              <a:avLst/>
              <a:gdLst/>
              <a:ahLst/>
              <a:cxnLst/>
              <a:rect l="l" t="t" r="r" b="b"/>
              <a:pathLst>
                <a:path w="22254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34632" y="6368"/>
                    <a:pt x="207962" y="65137"/>
                    <a:pt x="206057" y="95712"/>
                  </a:cubicBezTo>
                  <a:cubicBezTo>
                    <a:pt x="170910" y="651305"/>
                    <a:pt x="162052" y="1212042"/>
                    <a:pt x="206057" y="1782875"/>
                  </a:cubicBezTo>
                  <a:cubicBezTo>
                    <a:pt x="208914" y="1820975"/>
                    <a:pt x="241680" y="1894318"/>
                    <a:pt x="206057" y="1896414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3"/>
            <p:cNvSpPr/>
            <p:nvPr/>
          </p:nvSpPr>
          <p:spPr>
            <a:xfrm>
              <a:off x="8045671" y="4382928"/>
              <a:ext cx="74829" cy="1880330"/>
            </a:xfrm>
            <a:custGeom>
              <a:avLst/>
              <a:gdLst/>
              <a:ahLst/>
              <a:cxnLst/>
              <a:rect l="l" t="t" r="r" b="b"/>
              <a:pathLst>
                <a:path w="74829" h="1880330" extrusionOk="0">
                  <a:moveTo>
                    <a:pt x="68580" y="381"/>
                  </a:moveTo>
                  <a:cubicBezTo>
                    <a:pt x="78772" y="16193"/>
                    <a:pt x="60007" y="61151"/>
                    <a:pt x="58388" y="86106"/>
                  </a:cubicBezTo>
                  <a:cubicBezTo>
                    <a:pt x="23241" y="641699"/>
                    <a:pt x="14383" y="1202436"/>
                    <a:pt x="58388" y="1773269"/>
                  </a:cubicBezTo>
                  <a:cubicBezTo>
                    <a:pt x="60770" y="1804702"/>
                    <a:pt x="83915" y="1861185"/>
                    <a:pt x="70866" y="1880330"/>
                  </a:cubicBezTo>
                  <a:cubicBezTo>
                    <a:pt x="27527" y="1654492"/>
                    <a:pt x="0" y="1314450"/>
                    <a:pt x="0" y="934022"/>
                  </a:cubicBezTo>
                  <a:cubicBezTo>
                    <a:pt x="0" y="560451"/>
                    <a:pt x="26575" y="225838"/>
                    <a:pt x="68580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3"/>
            <p:cNvSpPr/>
            <p:nvPr/>
          </p:nvSpPr>
          <p:spPr>
            <a:xfrm>
              <a:off x="7898003" y="4373703"/>
              <a:ext cx="222815" cy="1900783"/>
            </a:xfrm>
            <a:custGeom>
              <a:avLst/>
              <a:gdLst/>
              <a:ahLst/>
              <a:cxnLst/>
              <a:rect l="l" t="t" r="r" b="b"/>
              <a:pathLst>
                <a:path w="222815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012" y="5415"/>
                    <a:pt x="220630" y="26561"/>
                    <a:pt x="215582" y="49992"/>
                  </a:cubicBezTo>
                  <a:cubicBezTo>
                    <a:pt x="192712" y="46363"/>
                    <a:pt x="170091" y="41305"/>
                    <a:pt x="147859" y="34847"/>
                  </a:cubicBezTo>
                  <a:cubicBezTo>
                    <a:pt x="127476" y="31133"/>
                    <a:pt x="56324" y="34847"/>
                    <a:pt x="77470" y="144575"/>
                  </a:cubicBezTo>
                  <a:cubicBezTo>
                    <a:pt x="109759" y="312501"/>
                    <a:pt x="116141" y="765605"/>
                    <a:pt x="115570" y="955724"/>
                  </a:cubicBezTo>
                  <a:cubicBezTo>
                    <a:pt x="114617" y="1228711"/>
                    <a:pt x="71373" y="1813451"/>
                    <a:pt x="75088" y="1814403"/>
                  </a:cubicBezTo>
                  <a:cubicBezTo>
                    <a:pt x="87375" y="1864981"/>
                    <a:pt x="217487" y="1875077"/>
                    <a:pt x="202533" y="1787733"/>
                  </a:cubicBezTo>
                  <a:cubicBezTo>
                    <a:pt x="215868" y="1809355"/>
                    <a:pt x="213010" y="1818689"/>
                    <a:pt x="216725" y="1833929"/>
                  </a:cubicBezTo>
                  <a:cubicBezTo>
                    <a:pt x="224059" y="1865267"/>
                    <a:pt x="228822" y="1895080"/>
                    <a:pt x="206343" y="1896414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3"/>
            <p:cNvSpPr/>
            <p:nvPr/>
          </p:nvSpPr>
          <p:spPr>
            <a:xfrm>
              <a:off x="7898003" y="4373703"/>
              <a:ext cx="222323" cy="1900783"/>
            </a:xfrm>
            <a:custGeom>
              <a:avLst/>
              <a:gdLst/>
              <a:ahLst/>
              <a:cxnLst/>
              <a:rect l="l" t="t" r="r" b="b"/>
              <a:pathLst>
                <a:path w="22232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773" y="5415"/>
                    <a:pt x="220345" y="28466"/>
                    <a:pt x="214629" y="53040"/>
                  </a:cubicBezTo>
                  <a:cubicBezTo>
                    <a:pt x="215487" y="5891"/>
                    <a:pt x="154622" y="28085"/>
                    <a:pt x="144906" y="26275"/>
                  </a:cubicBezTo>
                  <a:cubicBezTo>
                    <a:pt x="124618" y="22560"/>
                    <a:pt x="19367" y="-7539"/>
                    <a:pt x="52990" y="130288"/>
                  </a:cubicBezTo>
                  <a:cubicBezTo>
                    <a:pt x="93471" y="296118"/>
                    <a:pt x="88995" y="771320"/>
                    <a:pt x="88328" y="961439"/>
                  </a:cubicBezTo>
                  <a:cubicBezTo>
                    <a:pt x="87375" y="1234426"/>
                    <a:pt x="46418" y="1806783"/>
                    <a:pt x="50228" y="1848693"/>
                  </a:cubicBezTo>
                  <a:cubicBezTo>
                    <a:pt x="54610" y="1893079"/>
                    <a:pt x="97853" y="1878411"/>
                    <a:pt x="135953" y="1875363"/>
                  </a:cubicBezTo>
                  <a:cubicBezTo>
                    <a:pt x="178244" y="1872124"/>
                    <a:pt x="207486" y="1884126"/>
                    <a:pt x="216344" y="1834024"/>
                  </a:cubicBezTo>
                  <a:cubicBezTo>
                    <a:pt x="223583" y="1865267"/>
                    <a:pt x="228250" y="1895080"/>
                    <a:pt x="205866" y="189641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3"/>
            <p:cNvSpPr/>
            <p:nvPr/>
          </p:nvSpPr>
          <p:spPr>
            <a:xfrm>
              <a:off x="7941944" y="5482780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0" y="130778"/>
                  </a:moveTo>
                  <a:cubicBezTo>
                    <a:pt x="1143" y="87030"/>
                    <a:pt x="2000" y="43434"/>
                    <a:pt x="2572" y="0"/>
                  </a:cubicBezTo>
                  <a:cubicBezTo>
                    <a:pt x="8449" y="2286"/>
                    <a:pt x="14592" y="3820"/>
                    <a:pt x="20860" y="4572"/>
                  </a:cubicBezTo>
                  <a:cubicBezTo>
                    <a:pt x="47149" y="7811"/>
                    <a:pt x="81725" y="16764"/>
                    <a:pt x="107347" y="8191"/>
                  </a:cubicBezTo>
                  <a:cubicBezTo>
                    <a:pt x="116310" y="7115"/>
                    <a:pt x="125016" y="4467"/>
                    <a:pt x="133064" y="381"/>
                  </a:cubicBezTo>
                  <a:cubicBezTo>
                    <a:pt x="133569" y="41977"/>
                    <a:pt x="134274" y="83630"/>
                    <a:pt x="135160" y="125349"/>
                  </a:cubicBezTo>
                  <a:cubicBezTo>
                    <a:pt x="115348" y="115824"/>
                    <a:pt x="81344" y="104013"/>
                    <a:pt x="70771" y="104394"/>
                  </a:cubicBezTo>
                  <a:cubicBezTo>
                    <a:pt x="24194" y="106394"/>
                    <a:pt x="12097" y="123444"/>
                    <a:pt x="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3"/>
            <p:cNvSpPr/>
            <p:nvPr/>
          </p:nvSpPr>
          <p:spPr>
            <a:xfrm>
              <a:off x="7922608" y="5763216"/>
              <a:ext cx="171831" cy="269442"/>
            </a:xfrm>
            <a:custGeom>
              <a:avLst/>
              <a:gdLst/>
              <a:ahLst/>
              <a:cxnLst/>
              <a:rect l="l" t="t" r="r" b="b"/>
              <a:pathLst>
                <a:path w="171831" h="269442" extrusionOk="0">
                  <a:moveTo>
                    <a:pt x="0" y="269442"/>
                  </a:moveTo>
                  <a:cubicBezTo>
                    <a:pt x="4001" y="204863"/>
                    <a:pt x="10954" y="77704"/>
                    <a:pt x="13811" y="13696"/>
                  </a:cubicBezTo>
                  <a:cubicBezTo>
                    <a:pt x="25908" y="40938"/>
                    <a:pt x="75438" y="63798"/>
                    <a:pt x="86773" y="61321"/>
                  </a:cubicBezTo>
                  <a:cubicBezTo>
                    <a:pt x="114110" y="56749"/>
                    <a:pt x="136208" y="-2401"/>
                    <a:pt x="159163" y="76"/>
                  </a:cubicBezTo>
                  <a:cubicBezTo>
                    <a:pt x="161735" y="63512"/>
                    <a:pt x="168021" y="192099"/>
                    <a:pt x="171831" y="255726"/>
                  </a:cubicBezTo>
                  <a:cubicBezTo>
                    <a:pt x="154877" y="225437"/>
                    <a:pt x="112681" y="208101"/>
                    <a:pt x="88297" y="201815"/>
                  </a:cubicBezTo>
                  <a:cubicBezTo>
                    <a:pt x="63913" y="195529"/>
                    <a:pt x="24098" y="250298"/>
                    <a:pt x="0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3"/>
            <p:cNvSpPr/>
            <p:nvPr/>
          </p:nvSpPr>
          <p:spPr>
            <a:xfrm>
              <a:off x="7894955" y="584522"/>
              <a:ext cx="222566" cy="1900824"/>
            </a:xfrm>
            <a:custGeom>
              <a:avLst/>
              <a:gdLst/>
              <a:ahLst/>
              <a:cxnLst/>
              <a:rect l="l" t="t" r="r" b="b"/>
              <a:pathLst>
                <a:path w="222566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34632" y="6409"/>
                    <a:pt x="208057" y="65178"/>
                    <a:pt x="206057" y="95753"/>
                  </a:cubicBezTo>
                  <a:cubicBezTo>
                    <a:pt x="171005" y="651347"/>
                    <a:pt x="162147" y="1212083"/>
                    <a:pt x="206057" y="1782917"/>
                  </a:cubicBezTo>
                  <a:cubicBezTo>
                    <a:pt x="209010" y="1821017"/>
                    <a:pt x="241680" y="1894359"/>
                    <a:pt x="206057" y="189645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3"/>
            <p:cNvSpPr/>
            <p:nvPr/>
          </p:nvSpPr>
          <p:spPr>
            <a:xfrm>
              <a:off x="8042909" y="593788"/>
              <a:ext cx="74924" cy="1880330"/>
            </a:xfrm>
            <a:custGeom>
              <a:avLst/>
              <a:gdLst/>
              <a:ahLst/>
              <a:cxnLst/>
              <a:rect l="l" t="t" r="r" b="b"/>
              <a:pathLst>
                <a:path w="74924" h="1880330" extrusionOk="0">
                  <a:moveTo>
                    <a:pt x="68675" y="381"/>
                  </a:moveTo>
                  <a:cubicBezTo>
                    <a:pt x="78772" y="16192"/>
                    <a:pt x="60008" y="61055"/>
                    <a:pt x="58388" y="86106"/>
                  </a:cubicBezTo>
                  <a:cubicBezTo>
                    <a:pt x="23336" y="641699"/>
                    <a:pt x="14478" y="1202436"/>
                    <a:pt x="58388" y="1773269"/>
                  </a:cubicBezTo>
                  <a:cubicBezTo>
                    <a:pt x="60865" y="1804702"/>
                    <a:pt x="84011" y="1861185"/>
                    <a:pt x="70961" y="1880330"/>
                  </a:cubicBezTo>
                  <a:cubicBezTo>
                    <a:pt x="27622" y="1654492"/>
                    <a:pt x="0" y="1314355"/>
                    <a:pt x="0" y="933926"/>
                  </a:cubicBezTo>
                  <a:cubicBezTo>
                    <a:pt x="0" y="560451"/>
                    <a:pt x="26670" y="225743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3"/>
            <p:cNvSpPr/>
            <p:nvPr/>
          </p:nvSpPr>
          <p:spPr>
            <a:xfrm>
              <a:off x="7894955" y="584522"/>
              <a:ext cx="223061" cy="1900824"/>
            </a:xfrm>
            <a:custGeom>
              <a:avLst/>
              <a:gdLst/>
              <a:ahLst/>
              <a:cxnLst/>
              <a:rect l="l" t="t" r="r" b="b"/>
              <a:pathLst>
                <a:path w="223061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107" y="5361"/>
                    <a:pt x="220630" y="26602"/>
                    <a:pt x="215582" y="50033"/>
                  </a:cubicBezTo>
                  <a:cubicBezTo>
                    <a:pt x="192741" y="46307"/>
                    <a:pt x="170157" y="41153"/>
                    <a:pt x="147954" y="34603"/>
                  </a:cubicBezTo>
                  <a:cubicBezTo>
                    <a:pt x="127666" y="30888"/>
                    <a:pt x="56514" y="34603"/>
                    <a:pt x="77660" y="144331"/>
                  </a:cubicBezTo>
                  <a:cubicBezTo>
                    <a:pt x="109950" y="312161"/>
                    <a:pt x="116236" y="765361"/>
                    <a:pt x="115760" y="955480"/>
                  </a:cubicBezTo>
                  <a:cubicBezTo>
                    <a:pt x="114903" y="1228466"/>
                    <a:pt x="71659" y="1813206"/>
                    <a:pt x="75374" y="1814159"/>
                  </a:cubicBezTo>
                  <a:cubicBezTo>
                    <a:pt x="87661" y="1864736"/>
                    <a:pt x="217773" y="1874833"/>
                    <a:pt x="202818" y="1787489"/>
                  </a:cubicBezTo>
                  <a:cubicBezTo>
                    <a:pt x="216058" y="1809110"/>
                    <a:pt x="213296" y="1818445"/>
                    <a:pt x="217011" y="1833685"/>
                  </a:cubicBezTo>
                  <a:cubicBezTo>
                    <a:pt x="224345" y="1865022"/>
                    <a:pt x="229012" y="1894835"/>
                    <a:pt x="206533" y="189616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3"/>
            <p:cNvSpPr/>
            <p:nvPr/>
          </p:nvSpPr>
          <p:spPr>
            <a:xfrm>
              <a:off x="7894955" y="584522"/>
              <a:ext cx="222965" cy="1900824"/>
            </a:xfrm>
            <a:custGeom>
              <a:avLst/>
              <a:gdLst/>
              <a:ahLst/>
              <a:cxnLst/>
              <a:rect l="l" t="t" r="r" b="b"/>
              <a:pathLst>
                <a:path w="222965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869" y="5456"/>
                    <a:pt x="220440" y="28507"/>
                    <a:pt x="214725" y="53081"/>
                  </a:cubicBezTo>
                  <a:cubicBezTo>
                    <a:pt x="215582" y="5456"/>
                    <a:pt x="154717" y="28126"/>
                    <a:pt x="145002" y="26316"/>
                  </a:cubicBezTo>
                  <a:cubicBezTo>
                    <a:pt x="124999" y="22601"/>
                    <a:pt x="19748" y="-7593"/>
                    <a:pt x="53657" y="129853"/>
                  </a:cubicBezTo>
                  <a:cubicBezTo>
                    <a:pt x="94138" y="295778"/>
                    <a:pt x="89566" y="770981"/>
                    <a:pt x="88899" y="961100"/>
                  </a:cubicBezTo>
                  <a:cubicBezTo>
                    <a:pt x="87947" y="1234086"/>
                    <a:pt x="47085" y="1806348"/>
                    <a:pt x="50799" y="1848353"/>
                  </a:cubicBezTo>
                  <a:cubicBezTo>
                    <a:pt x="55086" y="1892740"/>
                    <a:pt x="98424" y="1878071"/>
                    <a:pt x="136524" y="1875023"/>
                  </a:cubicBezTo>
                  <a:cubicBezTo>
                    <a:pt x="178911" y="1871785"/>
                    <a:pt x="208152" y="1883786"/>
                    <a:pt x="216915" y="1833685"/>
                  </a:cubicBezTo>
                  <a:cubicBezTo>
                    <a:pt x="224250" y="1864927"/>
                    <a:pt x="228917" y="1894740"/>
                    <a:pt x="206438" y="18960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3"/>
            <p:cNvSpPr/>
            <p:nvPr/>
          </p:nvSpPr>
          <p:spPr>
            <a:xfrm>
              <a:off x="7921942" y="806686"/>
              <a:ext cx="170211" cy="284552"/>
            </a:xfrm>
            <a:custGeom>
              <a:avLst/>
              <a:gdLst/>
              <a:ahLst/>
              <a:cxnLst/>
              <a:rect l="l" t="t" r="r" b="b"/>
              <a:pathLst>
                <a:path w="170211" h="284552" extrusionOk="0">
                  <a:moveTo>
                    <a:pt x="9525" y="230015"/>
                  </a:moveTo>
                  <a:cubicBezTo>
                    <a:pt x="6667" y="167404"/>
                    <a:pt x="3495" y="104983"/>
                    <a:pt x="0" y="42753"/>
                  </a:cubicBezTo>
                  <a:cubicBezTo>
                    <a:pt x="0" y="-12397"/>
                    <a:pt x="41148" y="-2300"/>
                    <a:pt x="42863" y="8463"/>
                  </a:cubicBezTo>
                  <a:cubicBezTo>
                    <a:pt x="51721" y="65613"/>
                    <a:pt x="131350" y="61327"/>
                    <a:pt x="170212" y="37038"/>
                  </a:cubicBezTo>
                  <a:cubicBezTo>
                    <a:pt x="166783" y="101618"/>
                    <a:pt x="163763" y="166197"/>
                    <a:pt x="161163" y="230777"/>
                  </a:cubicBezTo>
                  <a:cubicBezTo>
                    <a:pt x="153352" y="221252"/>
                    <a:pt x="147066" y="216680"/>
                    <a:pt x="117443" y="202773"/>
                  </a:cubicBezTo>
                  <a:cubicBezTo>
                    <a:pt x="101822" y="195534"/>
                    <a:pt x="56388" y="206297"/>
                    <a:pt x="58388" y="261638"/>
                  </a:cubicBezTo>
                  <a:cubicBezTo>
                    <a:pt x="59912" y="304976"/>
                    <a:pt x="49625" y="282497"/>
                    <a:pt x="9906" y="2304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3"/>
            <p:cNvSpPr/>
            <p:nvPr/>
          </p:nvSpPr>
          <p:spPr>
            <a:xfrm>
              <a:off x="5318426" y="5801937"/>
              <a:ext cx="1556127" cy="177174"/>
            </a:xfrm>
            <a:custGeom>
              <a:avLst/>
              <a:gdLst/>
              <a:ahLst/>
              <a:cxnLst/>
              <a:rect l="l" t="t" r="r" b="b"/>
              <a:pathLst>
                <a:path w="1556127" h="177174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5191" y="186716"/>
                    <a:pt x="53388" y="165475"/>
                    <a:pt x="78343" y="163951"/>
                  </a:cubicBezTo>
                  <a:cubicBezTo>
                    <a:pt x="533257" y="135948"/>
                    <a:pt x="992743" y="128994"/>
                    <a:pt x="1459468" y="163951"/>
                  </a:cubicBezTo>
                  <a:cubicBezTo>
                    <a:pt x="1490329" y="166237"/>
                    <a:pt x="1550622" y="192526"/>
                    <a:pt x="1552337" y="16395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3"/>
            <p:cNvSpPr/>
            <p:nvPr/>
          </p:nvSpPr>
          <p:spPr>
            <a:xfrm>
              <a:off x="5326188" y="5919120"/>
              <a:ext cx="1539335" cy="59612"/>
            </a:xfrm>
            <a:custGeom>
              <a:avLst/>
              <a:gdLst/>
              <a:ahLst/>
              <a:cxnLst/>
              <a:rect l="l" t="t" r="r" b="b"/>
              <a:pathLst>
                <a:path w="1539335" h="59612" extrusionOk="0">
                  <a:moveTo>
                    <a:pt x="191" y="54864"/>
                  </a:moveTo>
                  <a:cubicBezTo>
                    <a:pt x="13145" y="62865"/>
                    <a:pt x="49911" y="48006"/>
                    <a:pt x="70580" y="46768"/>
                  </a:cubicBezTo>
                  <a:cubicBezTo>
                    <a:pt x="525494" y="18765"/>
                    <a:pt x="984980" y="11811"/>
                    <a:pt x="1451705" y="46768"/>
                  </a:cubicBezTo>
                  <a:cubicBezTo>
                    <a:pt x="1477423" y="48673"/>
                    <a:pt x="1523619" y="66961"/>
                    <a:pt x="1539335" y="56293"/>
                  </a:cubicBezTo>
                  <a:cubicBezTo>
                    <a:pt x="1354455" y="21907"/>
                    <a:pt x="1076039" y="0"/>
                    <a:pt x="764572" y="0"/>
                  </a:cubicBezTo>
                  <a:cubicBezTo>
                    <a:pt x="458819" y="0"/>
                    <a:pt x="184785" y="21146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3"/>
            <p:cNvSpPr/>
            <p:nvPr/>
          </p:nvSpPr>
          <p:spPr>
            <a:xfrm>
              <a:off x="5318426" y="5801937"/>
              <a:ext cx="1556127" cy="176951"/>
            </a:xfrm>
            <a:custGeom>
              <a:avLst/>
              <a:gdLst/>
              <a:ahLst/>
              <a:cxnLst/>
              <a:rect l="l" t="t" r="r" b="b"/>
              <a:pathLst>
                <a:path w="1556127" h="176951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429" y="177477"/>
                    <a:pt x="21860" y="175476"/>
                    <a:pt x="41386" y="171285"/>
                  </a:cubicBezTo>
                  <a:cubicBezTo>
                    <a:pt x="38405" y="153131"/>
                    <a:pt x="34271" y="135186"/>
                    <a:pt x="29004" y="117564"/>
                  </a:cubicBezTo>
                  <a:cubicBezTo>
                    <a:pt x="25956" y="101372"/>
                    <a:pt x="29004" y="44889"/>
                    <a:pt x="118824" y="61652"/>
                  </a:cubicBezTo>
                  <a:cubicBezTo>
                    <a:pt x="256270" y="87275"/>
                    <a:pt x="627174" y="92323"/>
                    <a:pt x="782812" y="91847"/>
                  </a:cubicBezTo>
                  <a:cubicBezTo>
                    <a:pt x="1006269" y="91085"/>
                    <a:pt x="1484995" y="56795"/>
                    <a:pt x="1485757" y="59748"/>
                  </a:cubicBezTo>
                  <a:cubicBezTo>
                    <a:pt x="1527191" y="69273"/>
                    <a:pt x="1535478" y="172810"/>
                    <a:pt x="1463945" y="160903"/>
                  </a:cubicBezTo>
                  <a:cubicBezTo>
                    <a:pt x="1481662" y="171476"/>
                    <a:pt x="1489281" y="169285"/>
                    <a:pt x="1502045" y="172143"/>
                  </a:cubicBezTo>
                  <a:cubicBezTo>
                    <a:pt x="1527667" y="177953"/>
                    <a:pt x="1552146" y="181668"/>
                    <a:pt x="1553194" y="16395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3"/>
            <p:cNvSpPr/>
            <p:nvPr/>
          </p:nvSpPr>
          <p:spPr>
            <a:xfrm>
              <a:off x="5318426" y="5801937"/>
              <a:ext cx="1556127" cy="176999"/>
            </a:xfrm>
            <a:custGeom>
              <a:avLst/>
              <a:gdLst/>
              <a:ahLst/>
              <a:cxnLst/>
              <a:rect l="l" t="t" r="r" b="b"/>
              <a:pathLst>
                <a:path w="1556127" h="176999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524" y="177953"/>
                    <a:pt x="23384" y="175286"/>
                    <a:pt x="43482" y="170714"/>
                  </a:cubicBezTo>
                  <a:cubicBezTo>
                    <a:pt x="4810" y="171381"/>
                    <a:pt x="23098" y="123089"/>
                    <a:pt x="21574" y="115374"/>
                  </a:cubicBezTo>
                  <a:cubicBezTo>
                    <a:pt x="18526" y="99276"/>
                    <a:pt x="-6144" y="15742"/>
                    <a:pt x="106632" y="42412"/>
                  </a:cubicBezTo>
                  <a:cubicBezTo>
                    <a:pt x="242554" y="74511"/>
                    <a:pt x="631555" y="70987"/>
                    <a:pt x="787098" y="70416"/>
                  </a:cubicBezTo>
                  <a:cubicBezTo>
                    <a:pt x="1010650" y="69654"/>
                    <a:pt x="1479185" y="37174"/>
                    <a:pt x="1513475" y="40412"/>
                  </a:cubicBezTo>
                  <a:cubicBezTo>
                    <a:pt x="1549765" y="43841"/>
                    <a:pt x="1537859" y="78512"/>
                    <a:pt x="1535382" y="108420"/>
                  </a:cubicBezTo>
                  <a:cubicBezTo>
                    <a:pt x="1532620" y="142043"/>
                    <a:pt x="1542431" y="165570"/>
                    <a:pt x="1501473" y="172238"/>
                  </a:cubicBezTo>
                  <a:cubicBezTo>
                    <a:pt x="1527096" y="177953"/>
                    <a:pt x="1551480" y="181763"/>
                    <a:pt x="155252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3"/>
            <p:cNvSpPr/>
            <p:nvPr/>
          </p:nvSpPr>
          <p:spPr>
            <a:xfrm>
              <a:off x="6870620" y="5804063"/>
              <a:ext cx="1556087" cy="177144"/>
            </a:xfrm>
            <a:custGeom>
              <a:avLst/>
              <a:gdLst/>
              <a:ahLst/>
              <a:cxnLst/>
              <a:rect l="l" t="t" r="r" b="b"/>
              <a:pathLst>
                <a:path w="1556087" h="177144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5191" y="186686"/>
                    <a:pt x="53388" y="165444"/>
                    <a:pt x="78343" y="163921"/>
                  </a:cubicBezTo>
                  <a:cubicBezTo>
                    <a:pt x="533257" y="136013"/>
                    <a:pt x="992267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3"/>
            <p:cNvSpPr/>
            <p:nvPr/>
          </p:nvSpPr>
          <p:spPr>
            <a:xfrm>
              <a:off x="6878383" y="5921216"/>
              <a:ext cx="1539239" cy="59650"/>
            </a:xfrm>
            <a:custGeom>
              <a:avLst/>
              <a:gdLst/>
              <a:ahLst/>
              <a:cxnLst/>
              <a:rect l="l" t="t" r="r" b="b"/>
              <a:pathLst>
                <a:path w="1539239" h="59650" extrusionOk="0">
                  <a:moveTo>
                    <a:pt x="190" y="54864"/>
                  </a:moveTo>
                  <a:cubicBezTo>
                    <a:pt x="13144" y="62960"/>
                    <a:pt x="49816" y="48006"/>
                    <a:pt x="70580" y="46767"/>
                  </a:cubicBezTo>
                  <a:cubicBezTo>
                    <a:pt x="525494" y="18859"/>
                    <a:pt x="984504" y="11811"/>
                    <a:pt x="1451705" y="46767"/>
                  </a:cubicBezTo>
                  <a:cubicBezTo>
                    <a:pt x="1477423" y="48673"/>
                    <a:pt x="1523619" y="67056"/>
                    <a:pt x="1539240" y="56292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145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3"/>
            <p:cNvSpPr/>
            <p:nvPr/>
          </p:nvSpPr>
          <p:spPr>
            <a:xfrm>
              <a:off x="6870620" y="5804063"/>
              <a:ext cx="1556087" cy="177007"/>
            </a:xfrm>
            <a:custGeom>
              <a:avLst/>
              <a:gdLst/>
              <a:ahLst/>
              <a:cxnLst/>
              <a:rect l="l" t="t" r="r" b="b"/>
              <a:pathLst>
                <a:path w="1556087" h="177007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429" y="177446"/>
                    <a:pt x="21765" y="175446"/>
                    <a:pt x="40910" y="171255"/>
                  </a:cubicBezTo>
                  <a:cubicBezTo>
                    <a:pt x="37948" y="153110"/>
                    <a:pt x="33842" y="135165"/>
                    <a:pt x="28623" y="117534"/>
                  </a:cubicBezTo>
                  <a:cubicBezTo>
                    <a:pt x="25479" y="101437"/>
                    <a:pt x="28623" y="44954"/>
                    <a:pt x="118348" y="61622"/>
                  </a:cubicBezTo>
                  <a:cubicBezTo>
                    <a:pt x="255794" y="87340"/>
                    <a:pt x="626793" y="92388"/>
                    <a:pt x="782431" y="91816"/>
                  </a:cubicBezTo>
                  <a:cubicBezTo>
                    <a:pt x="1005888" y="91054"/>
                    <a:pt x="1484614" y="56764"/>
                    <a:pt x="1485376" y="59717"/>
                  </a:cubicBezTo>
                  <a:cubicBezTo>
                    <a:pt x="1526810" y="69242"/>
                    <a:pt x="1535097" y="172874"/>
                    <a:pt x="1463564" y="160968"/>
                  </a:cubicBezTo>
                  <a:cubicBezTo>
                    <a:pt x="1481280" y="171445"/>
                    <a:pt x="1488901" y="169255"/>
                    <a:pt x="1501664" y="172207"/>
                  </a:cubicBezTo>
                  <a:cubicBezTo>
                    <a:pt x="1527286" y="178018"/>
                    <a:pt x="1551765" y="181732"/>
                    <a:pt x="1552813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3"/>
            <p:cNvSpPr/>
            <p:nvPr/>
          </p:nvSpPr>
          <p:spPr>
            <a:xfrm>
              <a:off x="6870620" y="5804063"/>
              <a:ext cx="1556087" cy="177483"/>
            </a:xfrm>
            <a:custGeom>
              <a:avLst/>
              <a:gdLst/>
              <a:ahLst/>
              <a:cxnLst/>
              <a:rect l="l" t="t" r="r" b="b"/>
              <a:pathLst>
                <a:path w="1556087" h="177483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524" y="178018"/>
                    <a:pt x="23289" y="175255"/>
                    <a:pt x="43482" y="170779"/>
                  </a:cubicBezTo>
                  <a:cubicBezTo>
                    <a:pt x="4810" y="171445"/>
                    <a:pt x="23003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459" y="74576"/>
                    <a:pt x="631460" y="70957"/>
                    <a:pt x="787098" y="70957"/>
                  </a:cubicBezTo>
                  <a:cubicBezTo>
                    <a:pt x="1010555" y="70194"/>
                    <a:pt x="1479090" y="37714"/>
                    <a:pt x="1513475" y="40953"/>
                  </a:cubicBezTo>
                  <a:cubicBezTo>
                    <a:pt x="1549765" y="44382"/>
                    <a:pt x="1537764" y="78576"/>
                    <a:pt x="1535382" y="108867"/>
                  </a:cubicBezTo>
                  <a:cubicBezTo>
                    <a:pt x="1532620" y="142489"/>
                    <a:pt x="1542431" y="166017"/>
                    <a:pt x="1501473" y="172684"/>
                  </a:cubicBezTo>
                  <a:cubicBezTo>
                    <a:pt x="1527096" y="178494"/>
                    <a:pt x="1551480" y="182209"/>
                    <a:pt x="1552528" y="16439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3"/>
            <p:cNvSpPr/>
            <p:nvPr/>
          </p:nvSpPr>
          <p:spPr>
            <a:xfrm>
              <a:off x="7637811" y="5841206"/>
              <a:ext cx="125825" cy="103155"/>
            </a:xfrm>
            <a:custGeom>
              <a:avLst/>
              <a:gdLst/>
              <a:ahLst/>
              <a:cxnLst/>
              <a:rect l="l" t="t" r="r" b="b"/>
              <a:pathLst>
                <a:path w="125825" h="103155" extrusionOk="0">
                  <a:moveTo>
                    <a:pt x="125825" y="286"/>
                  </a:moveTo>
                  <a:cubicBezTo>
                    <a:pt x="87278" y="791"/>
                    <a:pt x="48739" y="1019"/>
                    <a:pt x="10192" y="952"/>
                  </a:cubicBezTo>
                  <a:cubicBezTo>
                    <a:pt x="18421" y="29842"/>
                    <a:pt x="18193" y="60484"/>
                    <a:pt x="9525" y="89249"/>
                  </a:cubicBezTo>
                  <a:cubicBezTo>
                    <a:pt x="7373" y="94507"/>
                    <a:pt x="4124" y="99250"/>
                    <a:pt x="0" y="103156"/>
                  </a:cubicBezTo>
                  <a:cubicBezTo>
                    <a:pt x="38100" y="103156"/>
                    <a:pt x="76553" y="103156"/>
                    <a:pt x="115348" y="103156"/>
                  </a:cubicBezTo>
                  <a:cubicBezTo>
                    <a:pt x="112204" y="79372"/>
                    <a:pt x="111852" y="55302"/>
                    <a:pt x="114300" y="31432"/>
                  </a:cubicBezTo>
                  <a:cubicBezTo>
                    <a:pt x="115881" y="20260"/>
                    <a:pt x="119815" y="9553"/>
                    <a:pt x="12582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3"/>
            <p:cNvSpPr/>
            <p:nvPr/>
          </p:nvSpPr>
          <p:spPr>
            <a:xfrm>
              <a:off x="7879841" y="5829300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0"/>
                  </a:moveTo>
                  <a:cubicBezTo>
                    <a:pt x="167135" y="4382"/>
                    <a:pt x="84011" y="7554"/>
                    <a:pt x="1334" y="9525"/>
                  </a:cubicBezTo>
                  <a:cubicBezTo>
                    <a:pt x="11430" y="27337"/>
                    <a:pt x="29146" y="35433"/>
                    <a:pt x="46672" y="46767"/>
                  </a:cubicBezTo>
                  <a:cubicBezTo>
                    <a:pt x="72009" y="63246"/>
                    <a:pt x="49244" y="72961"/>
                    <a:pt x="30671" y="86773"/>
                  </a:cubicBezTo>
                  <a:cubicBezTo>
                    <a:pt x="22670" y="92678"/>
                    <a:pt x="5905" y="104013"/>
                    <a:pt x="0" y="116777"/>
                  </a:cubicBezTo>
                  <a:cubicBezTo>
                    <a:pt x="89659" y="118682"/>
                    <a:pt x="179575" y="122015"/>
                    <a:pt x="269748" y="126778"/>
                  </a:cubicBezTo>
                  <a:cubicBezTo>
                    <a:pt x="266700" y="105346"/>
                    <a:pt x="234410" y="78677"/>
                    <a:pt x="218313" y="70675"/>
                  </a:cubicBezTo>
                  <a:cubicBezTo>
                    <a:pt x="212788" y="68009"/>
                    <a:pt x="196882" y="58388"/>
                    <a:pt x="202216" y="50864"/>
                  </a:cubicBezTo>
                  <a:cubicBezTo>
                    <a:pt x="209998" y="40129"/>
                    <a:pt x="218627" y="30023"/>
                    <a:pt x="228029" y="20669"/>
                  </a:cubicBezTo>
                  <a:cubicBezTo>
                    <a:pt x="236106" y="14383"/>
                    <a:pt x="243688" y="7468"/>
                    <a:pt x="250698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3"/>
            <p:cNvSpPr/>
            <p:nvPr/>
          </p:nvSpPr>
          <p:spPr>
            <a:xfrm>
              <a:off x="5318426" y="841157"/>
              <a:ext cx="1556127" cy="177144"/>
            </a:xfrm>
            <a:custGeom>
              <a:avLst/>
              <a:gdLst/>
              <a:ahLst/>
              <a:cxnLst/>
              <a:rect l="l" t="t" r="r" b="b"/>
              <a:pathLst>
                <a:path w="1556127" h="177144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5191" y="186685"/>
                    <a:pt x="53388" y="165445"/>
                    <a:pt x="78343" y="163921"/>
                  </a:cubicBezTo>
                  <a:cubicBezTo>
                    <a:pt x="533257" y="136012"/>
                    <a:pt x="992743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3"/>
            <p:cNvSpPr/>
            <p:nvPr/>
          </p:nvSpPr>
          <p:spPr>
            <a:xfrm>
              <a:off x="5326379" y="958691"/>
              <a:ext cx="1539144" cy="59270"/>
            </a:xfrm>
            <a:custGeom>
              <a:avLst/>
              <a:gdLst/>
              <a:ahLst/>
              <a:cxnLst/>
              <a:rect l="l" t="t" r="r" b="b"/>
              <a:pathLst>
                <a:path w="1539144" h="59270" extrusionOk="0">
                  <a:moveTo>
                    <a:pt x="0" y="54483"/>
                  </a:moveTo>
                  <a:cubicBezTo>
                    <a:pt x="12954" y="62579"/>
                    <a:pt x="49721" y="47625"/>
                    <a:pt x="70390" y="46387"/>
                  </a:cubicBezTo>
                  <a:cubicBezTo>
                    <a:pt x="525304" y="18478"/>
                    <a:pt x="984790" y="11430"/>
                    <a:pt x="1451515" y="46387"/>
                  </a:cubicBezTo>
                  <a:cubicBezTo>
                    <a:pt x="1477232" y="48292"/>
                    <a:pt x="1523429" y="66675"/>
                    <a:pt x="1539145" y="55912"/>
                  </a:cubicBezTo>
                  <a:cubicBezTo>
                    <a:pt x="1354455" y="22384"/>
                    <a:pt x="1076039" y="0"/>
                    <a:pt x="764858" y="0"/>
                  </a:cubicBezTo>
                  <a:cubicBezTo>
                    <a:pt x="459105" y="0"/>
                    <a:pt x="185071" y="21145"/>
                    <a:pt x="286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3"/>
            <p:cNvSpPr/>
            <p:nvPr/>
          </p:nvSpPr>
          <p:spPr>
            <a:xfrm>
              <a:off x="5318426" y="841157"/>
              <a:ext cx="1556127" cy="177483"/>
            </a:xfrm>
            <a:custGeom>
              <a:avLst/>
              <a:gdLst/>
              <a:ahLst/>
              <a:cxnLst/>
              <a:rect l="l" t="t" r="r" b="b"/>
              <a:pathLst>
                <a:path w="1556127" h="177483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429" y="177446"/>
                    <a:pt x="21860" y="175446"/>
                    <a:pt x="41386" y="171350"/>
                  </a:cubicBezTo>
                  <a:cubicBezTo>
                    <a:pt x="38414" y="153165"/>
                    <a:pt x="34281" y="135189"/>
                    <a:pt x="29004" y="117534"/>
                  </a:cubicBezTo>
                  <a:cubicBezTo>
                    <a:pt x="25956" y="101437"/>
                    <a:pt x="29004" y="44953"/>
                    <a:pt x="118824" y="61717"/>
                  </a:cubicBezTo>
                  <a:cubicBezTo>
                    <a:pt x="255889" y="87340"/>
                    <a:pt x="626793" y="92293"/>
                    <a:pt x="782336" y="92293"/>
                  </a:cubicBezTo>
                  <a:cubicBezTo>
                    <a:pt x="1005792" y="91531"/>
                    <a:pt x="1484519" y="57241"/>
                    <a:pt x="1485281" y="60193"/>
                  </a:cubicBezTo>
                  <a:cubicBezTo>
                    <a:pt x="1526715" y="69718"/>
                    <a:pt x="1535001" y="173255"/>
                    <a:pt x="1463469" y="161444"/>
                  </a:cubicBezTo>
                  <a:cubicBezTo>
                    <a:pt x="1481185" y="171922"/>
                    <a:pt x="1488805" y="169731"/>
                    <a:pt x="1501569" y="172684"/>
                  </a:cubicBezTo>
                  <a:cubicBezTo>
                    <a:pt x="1527191" y="178494"/>
                    <a:pt x="1551670" y="182209"/>
                    <a:pt x="1552718" y="16439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3"/>
            <p:cNvSpPr/>
            <p:nvPr/>
          </p:nvSpPr>
          <p:spPr>
            <a:xfrm>
              <a:off x="5318426" y="841157"/>
              <a:ext cx="1556127" cy="177007"/>
            </a:xfrm>
            <a:custGeom>
              <a:avLst/>
              <a:gdLst/>
              <a:ahLst/>
              <a:cxnLst/>
              <a:rect l="l" t="t" r="r" b="b"/>
              <a:pathLst>
                <a:path w="1556127" h="177007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524" y="178018"/>
                    <a:pt x="23384" y="175255"/>
                    <a:pt x="43482" y="170779"/>
                  </a:cubicBezTo>
                  <a:cubicBezTo>
                    <a:pt x="4810" y="171445"/>
                    <a:pt x="23098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554" y="74576"/>
                    <a:pt x="631555" y="70957"/>
                    <a:pt x="787098" y="70385"/>
                  </a:cubicBezTo>
                  <a:cubicBezTo>
                    <a:pt x="1010650" y="69623"/>
                    <a:pt x="1479185" y="37238"/>
                    <a:pt x="1513475" y="40477"/>
                  </a:cubicBezTo>
                  <a:cubicBezTo>
                    <a:pt x="1549765" y="43906"/>
                    <a:pt x="1537859" y="78100"/>
                    <a:pt x="1535382" y="108390"/>
                  </a:cubicBezTo>
                  <a:cubicBezTo>
                    <a:pt x="1532620" y="142013"/>
                    <a:pt x="1542431" y="165540"/>
                    <a:pt x="1501473" y="172207"/>
                  </a:cubicBezTo>
                  <a:cubicBezTo>
                    <a:pt x="1527096" y="178018"/>
                    <a:pt x="1551480" y="181732"/>
                    <a:pt x="1552527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3"/>
            <p:cNvSpPr/>
            <p:nvPr/>
          </p:nvSpPr>
          <p:spPr>
            <a:xfrm>
              <a:off x="6870620" y="843317"/>
              <a:ext cx="1556087" cy="177101"/>
            </a:xfrm>
            <a:custGeom>
              <a:avLst/>
              <a:gdLst/>
              <a:ahLst/>
              <a:cxnLst/>
              <a:rect l="l" t="t" r="r" b="b"/>
              <a:pathLst>
                <a:path w="1556087" h="177101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5191" y="186716"/>
                    <a:pt x="53388" y="165380"/>
                    <a:pt x="78343" y="163856"/>
                  </a:cubicBezTo>
                  <a:cubicBezTo>
                    <a:pt x="533257" y="135948"/>
                    <a:pt x="992267" y="128994"/>
                    <a:pt x="1459468" y="163856"/>
                  </a:cubicBezTo>
                  <a:cubicBezTo>
                    <a:pt x="1490329" y="166237"/>
                    <a:pt x="1550622" y="192431"/>
                    <a:pt x="1552337" y="163856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3"/>
            <p:cNvSpPr/>
            <p:nvPr/>
          </p:nvSpPr>
          <p:spPr>
            <a:xfrm>
              <a:off x="6878383" y="960405"/>
              <a:ext cx="1539239" cy="59662"/>
            </a:xfrm>
            <a:custGeom>
              <a:avLst/>
              <a:gdLst/>
              <a:ahLst/>
              <a:cxnLst/>
              <a:rect l="l" t="t" r="r" b="b"/>
              <a:pathLst>
                <a:path w="1539239" h="59662" extrusionOk="0">
                  <a:moveTo>
                    <a:pt x="190" y="54864"/>
                  </a:moveTo>
                  <a:cubicBezTo>
                    <a:pt x="13144" y="62960"/>
                    <a:pt x="49816" y="48101"/>
                    <a:pt x="70580" y="46768"/>
                  </a:cubicBezTo>
                  <a:cubicBezTo>
                    <a:pt x="525494" y="18859"/>
                    <a:pt x="984504" y="11906"/>
                    <a:pt x="1451705" y="46768"/>
                  </a:cubicBezTo>
                  <a:cubicBezTo>
                    <a:pt x="1477423" y="48768"/>
                    <a:pt x="1523619" y="67056"/>
                    <a:pt x="1539240" y="56293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050"/>
                    <a:pt x="0" y="5438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3"/>
            <p:cNvSpPr/>
            <p:nvPr/>
          </p:nvSpPr>
          <p:spPr>
            <a:xfrm>
              <a:off x="6870620" y="843317"/>
              <a:ext cx="1556087" cy="176990"/>
            </a:xfrm>
            <a:custGeom>
              <a:avLst/>
              <a:gdLst/>
              <a:ahLst/>
              <a:cxnLst/>
              <a:rect l="l" t="t" r="r" b="b"/>
              <a:pathLst>
                <a:path w="1556087" h="176990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429" y="177381"/>
                    <a:pt x="21765" y="175476"/>
                    <a:pt x="40910" y="171285"/>
                  </a:cubicBezTo>
                  <a:cubicBezTo>
                    <a:pt x="37948" y="153137"/>
                    <a:pt x="33842" y="135195"/>
                    <a:pt x="28623" y="117564"/>
                  </a:cubicBezTo>
                  <a:cubicBezTo>
                    <a:pt x="25479" y="101372"/>
                    <a:pt x="28623" y="44889"/>
                    <a:pt x="118348" y="61653"/>
                  </a:cubicBezTo>
                  <a:cubicBezTo>
                    <a:pt x="255794" y="87275"/>
                    <a:pt x="626793" y="92323"/>
                    <a:pt x="782431" y="91847"/>
                  </a:cubicBezTo>
                  <a:cubicBezTo>
                    <a:pt x="1005888" y="91085"/>
                    <a:pt x="1484614" y="56700"/>
                    <a:pt x="1485376" y="59748"/>
                  </a:cubicBezTo>
                  <a:cubicBezTo>
                    <a:pt x="1526810" y="69273"/>
                    <a:pt x="1535097" y="172809"/>
                    <a:pt x="1463564" y="160903"/>
                  </a:cubicBezTo>
                  <a:cubicBezTo>
                    <a:pt x="1481280" y="171476"/>
                    <a:pt x="1488901" y="169285"/>
                    <a:pt x="1501664" y="172238"/>
                  </a:cubicBezTo>
                  <a:cubicBezTo>
                    <a:pt x="1527286" y="177953"/>
                    <a:pt x="1551765" y="181763"/>
                    <a:pt x="1552813" y="163856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3"/>
            <p:cNvSpPr/>
            <p:nvPr/>
          </p:nvSpPr>
          <p:spPr>
            <a:xfrm>
              <a:off x="6870620" y="843317"/>
              <a:ext cx="1556087" cy="177085"/>
            </a:xfrm>
            <a:custGeom>
              <a:avLst/>
              <a:gdLst/>
              <a:ahLst/>
              <a:cxnLst/>
              <a:rect l="l" t="t" r="r" b="b"/>
              <a:pathLst>
                <a:path w="1556087" h="177085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524" y="177953"/>
                    <a:pt x="23289" y="175286"/>
                    <a:pt x="43482" y="170714"/>
                  </a:cubicBezTo>
                  <a:cubicBezTo>
                    <a:pt x="4810" y="171381"/>
                    <a:pt x="23003" y="123089"/>
                    <a:pt x="21574" y="115374"/>
                  </a:cubicBezTo>
                  <a:cubicBezTo>
                    <a:pt x="18526" y="99657"/>
                    <a:pt x="-6144" y="15742"/>
                    <a:pt x="106442" y="42507"/>
                  </a:cubicBezTo>
                  <a:cubicBezTo>
                    <a:pt x="242269" y="74607"/>
                    <a:pt x="631269" y="71082"/>
                    <a:pt x="786908" y="70511"/>
                  </a:cubicBezTo>
                  <a:cubicBezTo>
                    <a:pt x="1010364" y="69749"/>
                    <a:pt x="1478899" y="37269"/>
                    <a:pt x="1513285" y="40507"/>
                  </a:cubicBezTo>
                  <a:cubicBezTo>
                    <a:pt x="1549575" y="43936"/>
                    <a:pt x="1537573" y="78607"/>
                    <a:pt x="1535192" y="108516"/>
                  </a:cubicBezTo>
                  <a:cubicBezTo>
                    <a:pt x="1532430" y="142139"/>
                    <a:pt x="1542240" y="165666"/>
                    <a:pt x="1501283" y="172333"/>
                  </a:cubicBezTo>
                  <a:cubicBezTo>
                    <a:pt x="1526905" y="178048"/>
                    <a:pt x="1551289" y="181858"/>
                    <a:pt x="155233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3"/>
            <p:cNvSpPr/>
            <p:nvPr/>
          </p:nvSpPr>
          <p:spPr>
            <a:xfrm>
              <a:off x="7715630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3"/>
            <p:cNvSpPr/>
            <p:nvPr/>
          </p:nvSpPr>
          <p:spPr>
            <a:xfrm>
              <a:off x="7721631" y="5827298"/>
              <a:ext cx="17525" cy="136684"/>
            </a:xfrm>
            <a:custGeom>
              <a:avLst/>
              <a:gdLst/>
              <a:ahLst/>
              <a:cxnLst/>
              <a:rect l="l" t="t" r="r" b="b"/>
              <a:pathLst>
                <a:path w="17525" h="136684" extrusionOk="0">
                  <a:moveTo>
                    <a:pt x="9430" y="136685"/>
                  </a:moveTo>
                  <a:lnTo>
                    <a:pt x="6953" y="136685"/>
                  </a:lnTo>
                  <a:cubicBezTo>
                    <a:pt x="3095" y="136637"/>
                    <a:pt x="0" y="133494"/>
                    <a:pt x="0" y="129636"/>
                  </a:cubicBezTo>
                  <a:lnTo>
                    <a:pt x="952" y="6859"/>
                  </a:lnTo>
                  <a:cubicBezTo>
                    <a:pt x="1000" y="3020"/>
                    <a:pt x="4162" y="-47"/>
                    <a:pt x="8001" y="1"/>
                  </a:cubicBezTo>
                  <a:cubicBezTo>
                    <a:pt x="8001" y="1"/>
                    <a:pt x="8001" y="1"/>
                    <a:pt x="8001" y="1"/>
                  </a:cubicBezTo>
                  <a:lnTo>
                    <a:pt x="10573" y="1"/>
                  </a:lnTo>
                  <a:cubicBezTo>
                    <a:pt x="14430" y="48"/>
                    <a:pt x="17526" y="3192"/>
                    <a:pt x="17526" y="7050"/>
                  </a:cubicBezTo>
                  <a:lnTo>
                    <a:pt x="16478" y="129826"/>
                  </a:lnTo>
                  <a:cubicBezTo>
                    <a:pt x="16478" y="133617"/>
                    <a:pt x="13411" y="136685"/>
                    <a:pt x="9620" y="136685"/>
                  </a:cubicBezTo>
                  <a:cubicBezTo>
                    <a:pt x="9553" y="136685"/>
                    <a:pt x="9496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3"/>
            <p:cNvSpPr/>
            <p:nvPr/>
          </p:nvSpPr>
          <p:spPr>
            <a:xfrm>
              <a:off x="7726774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62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3"/>
            <p:cNvSpPr/>
            <p:nvPr/>
          </p:nvSpPr>
          <p:spPr>
            <a:xfrm>
              <a:off x="7687245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3"/>
            <p:cNvSpPr/>
            <p:nvPr/>
          </p:nvSpPr>
          <p:spPr>
            <a:xfrm>
              <a:off x="7693246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430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10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479" y="129826"/>
                  </a:lnTo>
                  <a:cubicBezTo>
                    <a:pt x="16431" y="133665"/>
                    <a:pt x="13269" y="136732"/>
                    <a:pt x="9430" y="136685"/>
                  </a:cubicBezTo>
                  <a:cubicBezTo>
                    <a:pt x="9430" y="136685"/>
                    <a:pt x="9430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3"/>
            <p:cNvSpPr/>
            <p:nvPr/>
          </p:nvSpPr>
          <p:spPr>
            <a:xfrm>
              <a:off x="7698199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81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3"/>
            <p:cNvSpPr/>
            <p:nvPr/>
          </p:nvSpPr>
          <p:spPr>
            <a:xfrm>
              <a:off x="7659718" y="5827204"/>
              <a:ext cx="29527" cy="136778"/>
            </a:xfrm>
            <a:custGeom>
              <a:avLst/>
              <a:gdLst/>
              <a:ahLst/>
              <a:cxnLst/>
              <a:rect l="l" t="t" r="r" b="b"/>
              <a:pathLst>
                <a:path w="29527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962" y="5343"/>
                    <a:pt x="6392" y="0"/>
                    <a:pt x="13050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3"/>
            <p:cNvSpPr/>
            <p:nvPr/>
          </p:nvSpPr>
          <p:spPr>
            <a:xfrm>
              <a:off x="7665528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621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01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384" y="129826"/>
                  </a:lnTo>
                  <a:cubicBezTo>
                    <a:pt x="16336" y="133665"/>
                    <a:pt x="13174" y="136732"/>
                    <a:pt x="9335" y="136685"/>
                  </a:cubicBezTo>
                  <a:cubicBezTo>
                    <a:pt x="9335" y="136685"/>
                    <a:pt x="9335" y="136685"/>
                    <a:pt x="9335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3"/>
            <p:cNvSpPr/>
            <p:nvPr/>
          </p:nvSpPr>
          <p:spPr>
            <a:xfrm>
              <a:off x="7670672" y="5830919"/>
              <a:ext cx="7619" cy="129445"/>
            </a:xfrm>
            <a:custGeom>
              <a:avLst/>
              <a:gdLst/>
              <a:ahLst/>
              <a:cxnLst/>
              <a:rect l="l" t="t" r="r" b="b"/>
              <a:pathLst>
                <a:path w="7619" h="129445" extrusionOk="0">
                  <a:moveTo>
                    <a:pt x="3715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29" y="128111"/>
                    <a:pt x="5429" y="129388"/>
                    <a:pt x="3905" y="129445"/>
                  </a:cubicBezTo>
                  <a:cubicBezTo>
                    <a:pt x="3848" y="129445"/>
                    <a:pt x="3781" y="129445"/>
                    <a:pt x="3715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3"/>
            <p:cNvSpPr/>
            <p:nvPr/>
          </p:nvSpPr>
          <p:spPr>
            <a:xfrm>
              <a:off x="7930228" y="5498496"/>
              <a:ext cx="163449" cy="29527"/>
            </a:xfrm>
            <a:custGeom>
              <a:avLst/>
              <a:gdLst/>
              <a:ahLst/>
              <a:cxnLst/>
              <a:rect l="l" t="t" r="r" b="b"/>
              <a:pathLst>
                <a:path w="163449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01" y="24118"/>
                    <a:pt x="157762" y="29480"/>
                    <a:pt x="151066" y="29528"/>
                  </a:cubicBezTo>
                  <a:lnTo>
                    <a:pt x="11906" y="28575"/>
                  </a:lnTo>
                  <a:cubicBezTo>
                    <a:pt x="5334" y="28575"/>
                    <a:pt x="0" y="23251"/>
                    <a:pt x="0" y="16669"/>
                  </a:cubicBezTo>
                  <a:cubicBezTo>
                    <a:pt x="0" y="16602"/>
                    <a:pt x="0" y="16545"/>
                    <a:pt x="0" y="16479"/>
                  </a:cubicBezTo>
                  <a:lnTo>
                    <a:pt x="0" y="12002"/>
                  </a:lnTo>
                  <a:cubicBezTo>
                    <a:pt x="105" y="5306"/>
                    <a:pt x="5591" y="-57"/>
                    <a:pt x="12287" y="0"/>
                  </a:cubicBezTo>
                  <a:lnTo>
                    <a:pt x="151447" y="857"/>
                  </a:lnTo>
                  <a:cubicBezTo>
                    <a:pt x="158105" y="962"/>
                    <a:pt x="163449" y="6391"/>
                    <a:pt x="163449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3"/>
            <p:cNvSpPr/>
            <p:nvPr/>
          </p:nvSpPr>
          <p:spPr>
            <a:xfrm>
              <a:off x="7930133" y="5504497"/>
              <a:ext cx="163354" cy="17430"/>
            </a:xfrm>
            <a:custGeom>
              <a:avLst/>
              <a:gdLst/>
              <a:ahLst/>
              <a:cxnLst/>
              <a:rect l="l" t="t" r="r" b="b"/>
              <a:pathLst>
                <a:path w="163354" h="17430" extrusionOk="0">
                  <a:moveTo>
                    <a:pt x="163354" y="8001"/>
                  </a:moveTo>
                  <a:lnTo>
                    <a:pt x="163354" y="10477"/>
                  </a:lnTo>
                  <a:cubicBezTo>
                    <a:pt x="163354" y="14316"/>
                    <a:pt x="160239" y="17430"/>
                    <a:pt x="156401" y="17430"/>
                  </a:cubicBezTo>
                  <a:cubicBezTo>
                    <a:pt x="156372" y="17430"/>
                    <a:pt x="156334" y="17430"/>
                    <a:pt x="156305" y="17430"/>
                  </a:cubicBezTo>
                  <a:lnTo>
                    <a:pt x="6858" y="16573"/>
                  </a:lnTo>
                  <a:cubicBezTo>
                    <a:pt x="3038" y="16469"/>
                    <a:pt x="0" y="13345"/>
                    <a:pt x="0" y="9525"/>
                  </a:cubicBezTo>
                  <a:lnTo>
                    <a:pt x="0" y="6953"/>
                  </a:lnTo>
                  <a:cubicBezTo>
                    <a:pt x="105" y="3086"/>
                    <a:pt x="3267" y="0"/>
                    <a:pt x="7144" y="0"/>
                  </a:cubicBezTo>
                  <a:lnTo>
                    <a:pt x="156496" y="952"/>
                  </a:lnTo>
                  <a:cubicBezTo>
                    <a:pt x="160334" y="1000"/>
                    <a:pt x="163401" y="4162"/>
                    <a:pt x="163354" y="8001"/>
                  </a:cubicBezTo>
                  <a:cubicBezTo>
                    <a:pt x="163354" y="8001"/>
                    <a:pt x="163354" y="8001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3"/>
            <p:cNvSpPr/>
            <p:nvPr/>
          </p:nvSpPr>
          <p:spPr>
            <a:xfrm>
              <a:off x="7934705" y="5509450"/>
              <a:ext cx="154304" cy="7525"/>
            </a:xfrm>
            <a:custGeom>
              <a:avLst/>
              <a:gdLst/>
              <a:ahLst/>
              <a:cxnLst/>
              <a:rect l="l" t="t" r="r" b="b"/>
              <a:pathLst>
                <a:path w="154304" h="7525" extrusionOk="0">
                  <a:moveTo>
                    <a:pt x="154305" y="3810"/>
                  </a:moveTo>
                  <a:lnTo>
                    <a:pt x="154305" y="4763"/>
                  </a:lnTo>
                  <a:cubicBezTo>
                    <a:pt x="154257" y="6305"/>
                    <a:pt x="152990" y="7525"/>
                    <a:pt x="151447" y="7525"/>
                  </a:cubicBezTo>
                  <a:lnTo>
                    <a:pt x="2667" y="6572"/>
                  </a:lnTo>
                  <a:cubicBezTo>
                    <a:pt x="1191" y="6572"/>
                    <a:pt x="0" y="5382"/>
                    <a:pt x="0" y="3906"/>
                  </a:cubicBezTo>
                  <a:cubicBezTo>
                    <a:pt x="0" y="3877"/>
                    <a:pt x="0" y="3839"/>
                    <a:pt x="0" y="3810"/>
                  </a:cubicBezTo>
                  <a:lnTo>
                    <a:pt x="0" y="2763"/>
                  </a:lnTo>
                  <a:cubicBezTo>
                    <a:pt x="0" y="1238"/>
                    <a:pt x="1238" y="0"/>
                    <a:pt x="2762" y="0"/>
                  </a:cubicBezTo>
                  <a:lnTo>
                    <a:pt x="151543" y="953"/>
                  </a:lnTo>
                  <a:cubicBezTo>
                    <a:pt x="153086" y="1001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3"/>
            <p:cNvSpPr/>
            <p:nvPr/>
          </p:nvSpPr>
          <p:spPr>
            <a:xfrm>
              <a:off x="7930228" y="5526880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50" y="24108"/>
                    <a:pt x="157839" y="29480"/>
                    <a:pt x="151162" y="29528"/>
                  </a:cubicBezTo>
                  <a:lnTo>
                    <a:pt x="12002" y="28575"/>
                  </a:lnTo>
                  <a:cubicBezTo>
                    <a:pt x="5325" y="28528"/>
                    <a:pt x="-57" y="23061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57" y="5325"/>
                    <a:pt x="5515" y="-47"/>
                    <a:pt x="12192" y="0"/>
                  </a:cubicBezTo>
                  <a:cubicBezTo>
                    <a:pt x="12192" y="0"/>
                    <a:pt x="12192" y="0"/>
                    <a:pt x="12192" y="0"/>
                  </a:cubicBezTo>
                  <a:lnTo>
                    <a:pt x="151353" y="858"/>
                  </a:lnTo>
                  <a:cubicBezTo>
                    <a:pt x="158030" y="915"/>
                    <a:pt x="163402" y="6373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3"/>
            <p:cNvSpPr/>
            <p:nvPr/>
          </p:nvSpPr>
          <p:spPr>
            <a:xfrm>
              <a:off x="7930228" y="5532977"/>
              <a:ext cx="163353" cy="17525"/>
            </a:xfrm>
            <a:custGeom>
              <a:avLst/>
              <a:gdLst/>
              <a:ahLst/>
              <a:cxnLst/>
              <a:rect l="l" t="t" r="r" b="b"/>
              <a:pathLst>
                <a:path w="163353" h="17525" extrusionOk="0">
                  <a:moveTo>
                    <a:pt x="163354" y="7905"/>
                  </a:moveTo>
                  <a:lnTo>
                    <a:pt x="163354" y="10573"/>
                  </a:lnTo>
                  <a:cubicBezTo>
                    <a:pt x="163306" y="14431"/>
                    <a:pt x="160163" y="17526"/>
                    <a:pt x="156305" y="17526"/>
                  </a:cubicBezTo>
                  <a:lnTo>
                    <a:pt x="6953" y="16478"/>
                  </a:lnTo>
                  <a:cubicBezTo>
                    <a:pt x="3115" y="16478"/>
                    <a:pt x="0" y="13364"/>
                    <a:pt x="0" y="9525"/>
                  </a:cubicBezTo>
                  <a:lnTo>
                    <a:pt x="0" y="6953"/>
                  </a:lnTo>
                  <a:cubicBezTo>
                    <a:pt x="48" y="3096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3"/>
            <p:cNvSpPr/>
            <p:nvPr/>
          </p:nvSpPr>
          <p:spPr>
            <a:xfrm>
              <a:off x="7934705" y="5537835"/>
              <a:ext cx="154304" cy="7619"/>
            </a:xfrm>
            <a:custGeom>
              <a:avLst/>
              <a:gdLst/>
              <a:ahLst/>
              <a:cxnLst/>
              <a:rect l="l" t="t" r="r" b="b"/>
              <a:pathLst>
                <a:path w="154304" h="7619" extrusionOk="0">
                  <a:moveTo>
                    <a:pt x="154305" y="3810"/>
                  </a:moveTo>
                  <a:lnTo>
                    <a:pt x="154305" y="4857"/>
                  </a:lnTo>
                  <a:cubicBezTo>
                    <a:pt x="154257" y="6401"/>
                    <a:pt x="152990" y="7620"/>
                    <a:pt x="151447" y="7620"/>
                  </a:cubicBezTo>
                  <a:lnTo>
                    <a:pt x="2762" y="6572"/>
                  </a:lnTo>
                  <a:cubicBezTo>
                    <a:pt x="1238" y="6572"/>
                    <a:pt x="0" y="5334"/>
                    <a:pt x="0" y="3810"/>
                  </a:cubicBezTo>
                  <a:lnTo>
                    <a:pt x="0" y="2762"/>
                  </a:lnTo>
                  <a:cubicBezTo>
                    <a:pt x="0" y="1238"/>
                    <a:pt x="1238" y="0"/>
                    <a:pt x="2762" y="0"/>
                  </a:cubicBezTo>
                  <a:cubicBezTo>
                    <a:pt x="2791" y="0"/>
                    <a:pt x="2829" y="0"/>
                    <a:pt x="2857" y="0"/>
                  </a:cubicBezTo>
                  <a:lnTo>
                    <a:pt x="151543" y="952"/>
                  </a:lnTo>
                  <a:cubicBezTo>
                    <a:pt x="153086" y="1000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3"/>
            <p:cNvSpPr/>
            <p:nvPr/>
          </p:nvSpPr>
          <p:spPr>
            <a:xfrm>
              <a:off x="7930228" y="5554598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2859"/>
                  </a:moveTo>
                  <a:lnTo>
                    <a:pt x="163354" y="17526"/>
                  </a:lnTo>
                  <a:cubicBezTo>
                    <a:pt x="163250" y="24184"/>
                    <a:pt x="157820" y="29528"/>
                    <a:pt x="151162" y="29528"/>
                  </a:cubicBezTo>
                  <a:lnTo>
                    <a:pt x="12002" y="28575"/>
                  </a:lnTo>
                  <a:cubicBezTo>
                    <a:pt x="5325" y="28518"/>
                    <a:pt x="-57" y="23060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105" y="5344"/>
                    <a:pt x="5534" y="0"/>
                    <a:pt x="12192" y="0"/>
                  </a:cubicBezTo>
                  <a:lnTo>
                    <a:pt x="151353" y="858"/>
                  </a:lnTo>
                  <a:cubicBezTo>
                    <a:pt x="158030" y="905"/>
                    <a:pt x="163402" y="6372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3"/>
            <p:cNvSpPr/>
            <p:nvPr/>
          </p:nvSpPr>
          <p:spPr>
            <a:xfrm>
              <a:off x="7930228" y="5560409"/>
              <a:ext cx="163353" cy="17430"/>
            </a:xfrm>
            <a:custGeom>
              <a:avLst/>
              <a:gdLst/>
              <a:ahLst/>
              <a:cxnLst/>
              <a:rect l="l" t="t" r="r" b="b"/>
              <a:pathLst>
                <a:path w="163353" h="17430" extrusionOk="0">
                  <a:moveTo>
                    <a:pt x="163354" y="8001"/>
                  </a:moveTo>
                  <a:lnTo>
                    <a:pt x="163354" y="10573"/>
                  </a:lnTo>
                  <a:cubicBezTo>
                    <a:pt x="163354" y="14364"/>
                    <a:pt x="160287" y="17430"/>
                    <a:pt x="156496" y="17430"/>
                  </a:cubicBezTo>
                  <a:cubicBezTo>
                    <a:pt x="156429" y="17430"/>
                    <a:pt x="156372" y="17430"/>
                    <a:pt x="156305" y="17430"/>
                  </a:cubicBezTo>
                  <a:lnTo>
                    <a:pt x="6953" y="16478"/>
                  </a:lnTo>
                  <a:cubicBezTo>
                    <a:pt x="3115" y="16478"/>
                    <a:pt x="0" y="13363"/>
                    <a:pt x="0" y="9525"/>
                  </a:cubicBezTo>
                  <a:lnTo>
                    <a:pt x="0" y="6953"/>
                  </a:lnTo>
                  <a:cubicBezTo>
                    <a:pt x="48" y="3095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3"/>
            <p:cNvSpPr/>
            <p:nvPr/>
          </p:nvSpPr>
          <p:spPr>
            <a:xfrm>
              <a:off x="7934705" y="5565457"/>
              <a:ext cx="154304" cy="7429"/>
            </a:xfrm>
            <a:custGeom>
              <a:avLst/>
              <a:gdLst/>
              <a:ahLst/>
              <a:cxnLst/>
              <a:rect l="l" t="t" r="r" b="b"/>
              <a:pathLst>
                <a:path w="154304" h="7429" extrusionOk="0">
                  <a:moveTo>
                    <a:pt x="154305" y="3715"/>
                  </a:moveTo>
                  <a:lnTo>
                    <a:pt x="154305" y="4667"/>
                  </a:lnTo>
                  <a:cubicBezTo>
                    <a:pt x="154305" y="6191"/>
                    <a:pt x="153067" y="7430"/>
                    <a:pt x="151543" y="7430"/>
                  </a:cubicBezTo>
                  <a:cubicBezTo>
                    <a:pt x="151514" y="7430"/>
                    <a:pt x="151476" y="7430"/>
                    <a:pt x="151447" y="7430"/>
                  </a:cubicBezTo>
                  <a:lnTo>
                    <a:pt x="2762" y="6668"/>
                  </a:lnTo>
                  <a:cubicBezTo>
                    <a:pt x="1219" y="6620"/>
                    <a:pt x="0" y="5353"/>
                    <a:pt x="0" y="3810"/>
                  </a:cubicBezTo>
                  <a:lnTo>
                    <a:pt x="0" y="2763"/>
                  </a:lnTo>
                  <a:cubicBezTo>
                    <a:pt x="48" y="1219"/>
                    <a:pt x="1314" y="0"/>
                    <a:pt x="2857" y="0"/>
                  </a:cubicBezTo>
                  <a:lnTo>
                    <a:pt x="151543" y="953"/>
                  </a:lnTo>
                  <a:cubicBezTo>
                    <a:pt x="153067" y="953"/>
                    <a:pt x="154305" y="2191"/>
                    <a:pt x="154305" y="3715"/>
                  </a:cubicBezTo>
                  <a:cubicBezTo>
                    <a:pt x="154305" y="3743"/>
                    <a:pt x="154305" y="3782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3"/>
            <p:cNvSpPr/>
            <p:nvPr/>
          </p:nvSpPr>
          <p:spPr>
            <a:xfrm>
              <a:off x="7916389" y="5779011"/>
              <a:ext cx="228656" cy="195766"/>
            </a:xfrm>
            <a:custGeom>
              <a:avLst/>
              <a:gdLst/>
              <a:ahLst/>
              <a:cxnLst/>
              <a:rect l="l" t="t" r="r" b="b"/>
              <a:pathLst>
                <a:path w="228656" h="195766" extrusionOk="0">
                  <a:moveTo>
                    <a:pt x="226057" y="188210"/>
                  </a:moveTo>
                  <a:lnTo>
                    <a:pt x="223104" y="191545"/>
                  </a:lnTo>
                  <a:cubicBezTo>
                    <a:pt x="218703" y="196564"/>
                    <a:pt x="211122" y="197192"/>
                    <a:pt x="205959" y="192973"/>
                  </a:cubicBezTo>
                  <a:lnTo>
                    <a:pt x="4315" y="24381"/>
                  </a:lnTo>
                  <a:cubicBezTo>
                    <a:pt x="-724" y="20237"/>
                    <a:pt x="-1458" y="12798"/>
                    <a:pt x="2686" y="7759"/>
                  </a:cubicBezTo>
                  <a:cubicBezTo>
                    <a:pt x="2753" y="7674"/>
                    <a:pt x="2819" y="7598"/>
                    <a:pt x="2886" y="7521"/>
                  </a:cubicBezTo>
                  <a:lnTo>
                    <a:pt x="5743" y="4187"/>
                  </a:lnTo>
                  <a:cubicBezTo>
                    <a:pt x="10096" y="-737"/>
                    <a:pt x="17535" y="-1413"/>
                    <a:pt x="22698" y="2664"/>
                  </a:cubicBezTo>
                  <a:lnTo>
                    <a:pt x="224342" y="171256"/>
                  </a:lnTo>
                  <a:cubicBezTo>
                    <a:pt x="229381" y="175400"/>
                    <a:pt x="230114" y="182839"/>
                    <a:pt x="225971" y="187877"/>
                  </a:cubicBezTo>
                  <a:cubicBezTo>
                    <a:pt x="225904" y="187963"/>
                    <a:pt x="225837" y="188039"/>
                    <a:pt x="225771" y="188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3"/>
            <p:cNvSpPr/>
            <p:nvPr/>
          </p:nvSpPr>
          <p:spPr>
            <a:xfrm>
              <a:off x="7918273" y="5781922"/>
              <a:ext cx="224602" cy="190379"/>
            </a:xfrm>
            <a:custGeom>
              <a:avLst/>
              <a:gdLst/>
              <a:ahLst/>
              <a:cxnLst/>
              <a:rect l="l" t="t" r="r" b="b"/>
              <a:pathLst>
                <a:path w="224602" h="190379" extrusionOk="0">
                  <a:moveTo>
                    <a:pt x="223506" y="186062"/>
                  </a:moveTo>
                  <a:lnTo>
                    <a:pt x="221886" y="187967"/>
                  </a:lnTo>
                  <a:cubicBezTo>
                    <a:pt x="219296" y="190863"/>
                    <a:pt x="214886" y="191196"/>
                    <a:pt x="211885" y="188729"/>
                  </a:cubicBezTo>
                  <a:lnTo>
                    <a:pt x="2335" y="13659"/>
                  </a:lnTo>
                  <a:cubicBezTo>
                    <a:pt x="-456" y="11211"/>
                    <a:pt x="-789" y="6992"/>
                    <a:pt x="1573" y="4134"/>
                  </a:cubicBezTo>
                  <a:lnTo>
                    <a:pt x="3192" y="2229"/>
                  </a:lnTo>
                  <a:cubicBezTo>
                    <a:pt x="5707" y="-419"/>
                    <a:pt x="9812" y="-752"/>
                    <a:pt x="12717" y="1467"/>
                  </a:cubicBezTo>
                  <a:lnTo>
                    <a:pt x="222267" y="176537"/>
                  </a:lnTo>
                  <a:cubicBezTo>
                    <a:pt x="225058" y="178985"/>
                    <a:pt x="225392" y="183204"/>
                    <a:pt x="223030" y="18606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3"/>
            <p:cNvSpPr/>
            <p:nvPr/>
          </p:nvSpPr>
          <p:spPr>
            <a:xfrm>
              <a:off x="7925992" y="5788487"/>
              <a:ext cx="210021" cy="176500"/>
            </a:xfrm>
            <a:custGeom>
              <a:avLst/>
              <a:gdLst/>
              <a:ahLst/>
              <a:cxnLst/>
              <a:rect l="l" t="t" r="r" b="b"/>
              <a:pathLst>
                <a:path w="210021" h="176500" extrusionOk="0">
                  <a:moveTo>
                    <a:pt x="209214" y="174924"/>
                  </a:moveTo>
                  <a:lnTo>
                    <a:pt x="208548" y="175686"/>
                  </a:lnTo>
                  <a:cubicBezTo>
                    <a:pt x="207433" y="176772"/>
                    <a:pt x="205662" y="176772"/>
                    <a:pt x="204547" y="175686"/>
                  </a:cubicBezTo>
                  <a:lnTo>
                    <a:pt x="807" y="5474"/>
                  </a:lnTo>
                  <a:cubicBezTo>
                    <a:pt x="-269" y="4398"/>
                    <a:pt x="-269" y="2645"/>
                    <a:pt x="807" y="1569"/>
                  </a:cubicBezTo>
                  <a:lnTo>
                    <a:pt x="1474" y="807"/>
                  </a:lnTo>
                  <a:cubicBezTo>
                    <a:pt x="2550" y="-269"/>
                    <a:pt x="4303" y="-269"/>
                    <a:pt x="5379" y="807"/>
                  </a:cubicBezTo>
                  <a:lnTo>
                    <a:pt x="209214" y="171114"/>
                  </a:lnTo>
                  <a:cubicBezTo>
                    <a:pt x="210291" y="172191"/>
                    <a:pt x="210291" y="173943"/>
                    <a:pt x="209214" y="17502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3"/>
            <p:cNvSpPr/>
            <p:nvPr/>
          </p:nvSpPr>
          <p:spPr>
            <a:xfrm>
              <a:off x="7898287" y="5800835"/>
              <a:ext cx="228915" cy="195797"/>
            </a:xfrm>
            <a:custGeom>
              <a:avLst/>
              <a:gdLst/>
              <a:ahLst/>
              <a:cxnLst/>
              <a:rect l="l" t="t" r="r" b="b"/>
              <a:pathLst>
                <a:path w="228915" h="195797" extrusionOk="0">
                  <a:moveTo>
                    <a:pt x="226061" y="188295"/>
                  </a:moveTo>
                  <a:lnTo>
                    <a:pt x="223109" y="191628"/>
                  </a:lnTo>
                  <a:cubicBezTo>
                    <a:pt x="218689" y="196619"/>
                    <a:pt x="211107" y="197210"/>
                    <a:pt x="205963" y="192962"/>
                  </a:cubicBezTo>
                  <a:lnTo>
                    <a:pt x="4224" y="24465"/>
                  </a:lnTo>
                  <a:cubicBezTo>
                    <a:pt x="-824" y="20169"/>
                    <a:pt x="-1434" y="12596"/>
                    <a:pt x="2862" y="7548"/>
                  </a:cubicBezTo>
                  <a:cubicBezTo>
                    <a:pt x="2871" y="7538"/>
                    <a:pt x="2881" y="7520"/>
                    <a:pt x="2890" y="7510"/>
                  </a:cubicBezTo>
                  <a:lnTo>
                    <a:pt x="5748" y="4176"/>
                  </a:lnTo>
                  <a:cubicBezTo>
                    <a:pt x="10206" y="-825"/>
                    <a:pt x="17816" y="-1415"/>
                    <a:pt x="22988" y="2843"/>
                  </a:cubicBezTo>
                  <a:lnTo>
                    <a:pt x="224632" y="171340"/>
                  </a:lnTo>
                  <a:cubicBezTo>
                    <a:pt x="229709" y="175607"/>
                    <a:pt x="230367" y="183170"/>
                    <a:pt x="226099" y="188247"/>
                  </a:cubicBezTo>
                  <a:cubicBezTo>
                    <a:pt x="226090" y="188266"/>
                    <a:pt x="226071" y="188276"/>
                    <a:pt x="226061" y="18829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3"/>
            <p:cNvSpPr/>
            <p:nvPr/>
          </p:nvSpPr>
          <p:spPr>
            <a:xfrm>
              <a:off x="7900612" y="5803699"/>
              <a:ext cx="224681" cy="190231"/>
            </a:xfrm>
            <a:custGeom>
              <a:avLst/>
              <a:gdLst/>
              <a:ahLst/>
              <a:cxnLst/>
              <a:rect l="l" t="t" r="r" b="b"/>
              <a:pathLst>
                <a:path w="224681" h="190231" extrusionOk="0">
                  <a:moveTo>
                    <a:pt x="223069" y="186097"/>
                  </a:moveTo>
                  <a:lnTo>
                    <a:pt x="221449" y="188002"/>
                  </a:lnTo>
                  <a:cubicBezTo>
                    <a:pt x="218935" y="190650"/>
                    <a:pt x="214830" y="190983"/>
                    <a:pt x="211924" y="188764"/>
                  </a:cubicBezTo>
                  <a:lnTo>
                    <a:pt x="2374" y="13695"/>
                  </a:lnTo>
                  <a:cubicBezTo>
                    <a:pt x="-464" y="11275"/>
                    <a:pt x="-807" y="7008"/>
                    <a:pt x="1612" y="4170"/>
                  </a:cubicBezTo>
                  <a:lnTo>
                    <a:pt x="3232" y="2264"/>
                  </a:lnTo>
                  <a:cubicBezTo>
                    <a:pt x="5727" y="-431"/>
                    <a:pt x="9871" y="-764"/>
                    <a:pt x="12757" y="1502"/>
                  </a:cubicBezTo>
                  <a:lnTo>
                    <a:pt x="222307" y="176572"/>
                  </a:lnTo>
                  <a:cubicBezTo>
                    <a:pt x="225145" y="178991"/>
                    <a:pt x="225488" y="183259"/>
                    <a:pt x="223069" y="18609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2" name="Google Shape;552;p3"/>
            <p:cNvSpPr/>
            <p:nvPr/>
          </p:nvSpPr>
          <p:spPr>
            <a:xfrm>
              <a:off x="7907894" y="5810335"/>
              <a:ext cx="209735" cy="176524"/>
            </a:xfrm>
            <a:custGeom>
              <a:avLst/>
              <a:gdLst/>
              <a:ahLst/>
              <a:cxnLst/>
              <a:rect l="l" t="t" r="r" b="b"/>
              <a:pathLst>
                <a:path w="209735" h="176524" extrusionOk="0">
                  <a:moveTo>
                    <a:pt x="209214" y="174984"/>
                  </a:moveTo>
                  <a:lnTo>
                    <a:pt x="208548" y="175746"/>
                  </a:lnTo>
                  <a:cubicBezTo>
                    <a:pt x="207414" y="176784"/>
                    <a:pt x="205681" y="176784"/>
                    <a:pt x="204547" y="175746"/>
                  </a:cubicBezTo>
                  <a:lnTo>
                    <a:pt x="807" y="5439"/>
                  </a:lnTo>
                  <a:cubicBezTo>
                    <a:pt x="-269" y="4362"/>
                    <a:pt x="-269" y="2610"/>
                    <a:pt x="807" y="1533"/>
                  </a:cubicBezTo>
                  <a:lnTo>
                    <a:pt x="1474" y="772"/>
                  </a:lnTo>
                  <a:cubicBezTo>
                    <a:pt x="2569" y="-257"/>
                    <a:pt x="4284" y="-257"/>
                    <a:pt x="5379" y="772"/>
                  </a:cubicBezTo>
                  <a:lnTo>
                    <a:pt x="208929" y="171364"/>
                  </a:lnTo>
                  <a:cubicBezTo>
                    <a:pt x="210005" y="172440"/>
                    <a:pt x="210005" y="174193"/>
                    <a:pt x="208929" y="17526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3" name="Google Shape;553;p3"/>
            <p:cNvSpPr/>
            <p:nvPr/>
          </p:nvSpPr>
          <p:spPr>
            <a:xfrm>
              <a:off x="7880761" y="5821945"/>
              <a:ext cx="228894" cy="195836"/>
            </a:xfrm>
            <a:custGeom>
              <a:avLst/>
              <a:gdLst/>
              <a:ahLst/>
              <a:cxnLst/>
              <a:rect l="l" t="t" r="r" b="b"/>
              <a:pathLst>
                <a:path w="228894" h="195836" extrusionOk="0">
                  <a:moveTo>
                    <a:pt x="225966" y="188330"/>
                  </a:moveTo>
                  <a:lnTo>
                    <a:pt x="223108" y="191568"/>
                  </a:lnTo>
                  <a:cubicBezTo>
                    <a:pt x="218698" y="196645"/>
                    <a:pt x="211050" y="197283"/>
                    <a:pt x="205868" y="192997"/>
                  </a:cubicBezTo>
                  <a:lnTo>
                    <a:pt x="4224" y="24499"/>
                  </a:lnTo>
                  <a:cubicBezTo>
                    <a:pt x="-824" y="20204"/>
                    <a:pt x="-1434" y="12632"/>
                    <a:pt x="2862" y="7583"/>
                  </a:cubicBezTo>
                  <a:cubicBezTo>
                    <a:pt x="2871" y="7574"/>
                    <a:pt x="2881" y="7555"/>
                    <a:pt x="2890" y="7545"/>
                  </a:cubicBezTo>
                  <a:lnTo>
                    <a:pt x="5748" y="4211"/>
                  </a:lnTo>
                  <a:cubicBezTo>
                    <a:pt x="10177" y="-837"/>
                    <a:pt x="17835" y="-1427"/>
                    <a:pt x="22988" y="2878"/>
                  </a:cubicBezTo>
                  <a:lnTo>
                    <a:pt x="224632" y="171375"/>
                  </a:lnTo>
                  <a:cubicBezTo>
                    <a:pt x="229671" y="175595"/>
                    <a:pt x="230338" y="183100"/>
                    <a:pt x="226118" y="188149"/>
                  </a:cubicBezTo>
                  <a:cubicBezTo>
                    <a:pt x="226071" y="188206"/>
                    <a:pt x="226023" y="188273"/>
                    <a:pt x="225966" y="18833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3"/>
            <p:cNvSpPr/>
            <p:nvPr/>
          </p:nvSpPr>
          <p:spPr>
            <a:xfrm>
              <a:off x="7882973" y="5824886"/>
              <a:ext cx="224624" cy="190287"/>
            </a:xfrm>
            <a:custGeom>
              <a:avLst/>
              <a:gdLst/>
              <a:ahLst/>
              <a:cxnLst/>
              <a:rect l="l" t="t" r="r" b="b"/>
              <a:pathLst>
                <a:path w="224624" h="190287" extrusionOk="0">
                  <a:moveTo>
                    <a:pt x="223182" y="186151"/>
                  </a:moveTo>
                  <a:lnTo>
                    <a:pt x="221467" y="188056"/>
                  </a:lnTo>
                  <a:cubicBezTo>
                    <a:pt x="218953" y="190713"/>
                    <a:pt x="214848" y="191037"/>
                    <a:pt x="211942" y="188817"/>
                  </a:cubicBezTo>
                  <a:lnTo>
                    <a:pt x="2392" y="13748"/>
                  </a:lnTo>
                  <a:cubicBezTo>
                    <a:pt x="-427" y="11329"/>
                    <a:pt x="-808" y="7109"/>
                    <a:pt x="1535" y="4223"/>
                  </a:cubicBezTo>
                  <a:lnTo>
                    <a:pt x="3250" y="2318"/>
                  </a:lnTo>
                  <a:cubicBezTo>
                    <a:pt x="5717" y="-406"/>
                    <a:pt x="9860" y="-778"/>
                    <a:pt x="12775" y="1461"/>
                  </a:cubicBezTo>
                  <a:lnTo>
                    <a:pt x="222325" y="176530"/>
                  </a:lnTo>
                  <a:cubicBezTo>
                    <a:pt x="225068" y="178997"/>
                    <a:pt x="225401" y="183179"/>
                    <a:pt x="223087" y="18605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3"/>
            <p:cNvSpPr/>
            <p:nvPr/>
          </p:nvSpPr>
          <p:spPr>
            <a:xfrm>
              <a:off x="7890654" y="5831819"/>
              <a:ext cx="210021" cy="176186"/>
            </a:xfrm>
            <a:custGeom>
              <a:avLst/>
              <a:gdLst/>
              <a:ahLst/>
              <a:cxnLst/>
              <a:rect l="l" t="t" r="r" b="b"/>
              <a:pathLst>
                <a:path w="210021" h="176186" extrusionOk="0">
                  <a:moveTo>
                    <a:pt x="208929" y="174645"/>
                  </a:moveTo>
                  <a:lnTo>
                    <a:pt x="208262" y="175407"/>
                  </a:lnTo>
                  <a:cubicBezTo>
                    <a:pt x="207128" y="176446"/>
                    <a:pt x="205395" y="176446"/>
                    <a:pt x="204261" y="175407"/>
                  </a:cubicBezTo>
                  <a:lnTo>
                    <a:pt x="807" y="5482"/>
                  </a:lnTo>
                  <a:cubicBezTo>
                    <a:pt x="-269" y="4405"/>
                    <a:pt x="-269" y="2653"/>
                    <a:pt x="807" y="1576"/>
                  </a:cubicBezTo>
                  <a:lnTo>
                    <a:pt x="1474" y="814"/>
                  </a:lnTo>
                  <a:cubicBezTo>
                    <a:pt x="2589" y="-271"/>
                    <a:pt x="4360" y="-271"/>
                    <a:pt x="5474" y="814"/>
                  </a:cubicBezTo>
                  <a:lnTo>
                    <a:pt x="209214" y="171026"/>
                  </a:lnTo>
                  <a:cubicBezTo>
                    <a:pt x="210291" y="172102"/>
                    <a:pt x="210291" y="173855"/>
                    <a:pt x="209214" y="17493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3"/>
            <p:cNvSpPr/>
            <p:nvPr/>
          </p:nvSpPr>
          <p:spPr>
            <a:xfrm>
              <a:off x="7869872" y="5771000"/>
              <a:ext cx="223381" cy="202186"/>
            </a:xfrm>
            <a:custGeom>
              <a:avLst/>
              <a:gdLst/>
              <a:ahLst/>
              <a:cxnLst/>
              <a:rect l="l" t="t" r="r" b="b"/>
              <a:pathLst>
                <a:path w="223381" h="202186" extrusionOk="0">
                  <a:moveTo>
                    <a:pt x="217614" y="4198"/>
                  </a:moveTo>
                  <a:lnTo>
                    <a:pt x="220472" y="7531"/>
                  </a:lnTo>
                  <a:cubicBezTo>
                    <a:pt x="224786" y="12637"/>
                    <a:pt x="224243" y="20247"/>
                    <a:pt x="219233" y="24676"/>
                  </a:cubicBezTo>
                  <a:lnTo>
                    <a:pt x="22732" y="199174"/>
                  </a:lnTo>
                  <a:cubicBezTo>
                    <a:pt x="17818" y="203546"/>
                    <a:pt x="10293" y="203108"/>
                    <a:pt x="5921" y="198193"/>
                  </a:cubicBezTo>
                  <a:cubicBezTo>
                    <a:pt x="5873" y="198146"/>
                    <a:pt x="5826" y="198089"/>
                    <a:pt x="5778" y="198031"/>
                  </a:cubicBezTo>
                  <a:lnTo>
                    <a:pt x="2921" y="194698"/>
                  </a:lnTo>
                  <a:cubicBezTo>
                    <a:pt x="-1413" y="189564"/>
                    <a:pt x="-861" y="181915"/>
                    <a:pt x="4159" y="177457"/>
                  </a:cubicBezTo>
                  <a:lnTo>
                    <a:pt x="200659" y="3055"/>
                  </a:lnTo>
                  <a:cubicBezTo>
                    <a:pt x="205498" y="-1327"/>
                    <a:pt x="212966" y="-946"/>
                    <a:pt x="217338" y="3883"/>
                  </a:cubicBezTo>
                  <a:cubicBezTo>
                    <a:pt x="217433" y="3988"/>
                    <a:pt x="217528" y="4093"/>
                    <a:pt x="217614" y="419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3"/>
            <p:cNvSpPr/>
            <p:nvPr/>
          </p:nvSpPr>
          <p:spPr>
            <a:xfrm>
              <a:off x="7872204" y="5773487"/>
              <a:ext cx="218982" cy="196359"/>
            </a:xfrm>
            <a:custGeom>
              <a:avLst/>
              <a:gdLst/>
              <a:ahLst/>
              <a:cxnLst/>
              <a:rect l="l" t="t" r="r" b="b"/>
              <a:pathLst>
                <a:path w="218982" h="196359" extrusionOk="0">
                  <a:moveTo>
                    <a:pt x="215854" y="2378"/>
                  </a:moveTo>
                  <a:lnTo>
                    <a:pt x="217473" y="4283"/>
                  </a:lnTo>
                  <a:cubicBezTo>
                    <a:pt x="219721" y="7159"/>
                    <a:pt x="219426" y="11274"/>
                    <a:pt x="216806" y="13808"/>
                  </a:cubicBezTo>
                  <a:lnTo>
                    <a:pt x="12685" y="194783"/>
                  </a:lnTo>
                  <a:cubicBezTo>
                    <a:pt x="9837" y="197116"/>
                    <a:pt x="5656" y="196830"/>
                    <a:pt x="3160" y="194116"/>
                  </a:cubicBezTo>
                  <a:lnTo>
                    <a:pt x="1541" y="192116"/>
                  </a:lnTo>
                  <a:cubicBezTo>
                    <a:pt x="-745" y="189248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3"/>
            <p:cNvSpPr/>
            <p:nvPr/>
          </p:nvSpPr>
          <p:spPr>
            <a:xfrm>
              <a:off x="7879069" y="5780867"/>
              <a:ext cx="204997" cy="182632"/>
            </a:xfrm>
            <a:custGeom>
              <a:avLst/>
              <a:gdLst/>
              <a:ahLst/>
              <a:cxnLst/>
              <a:rect l="l" t="t" r="r" b="b"/>
              <a:pathLst>
                <a:path w="204997" h="182632" extrusionOk="0">
                  <a:moveTo>
                    <a:pt x="203559" y="807"/>
                  </a:moveTo>
                  <a:lnTo>
                    <a:pt x="204226" y="1569"/>
                  </a:lnTo>
                  <a:cubicBezTo>
                    <a:pt x="205254" y="2665"/>
                    <a:pt x="205254" y="4379"/>
                    <a:pt x="204226" y="5474"/>
                  </a:cubicBezTo>
                  <a:lnTo>
                    <a:pt x="5344" y="181782"/>
                  </a:lnTo>
                  <a:cubicBezTo>
                    <a:pt x="4343" y="182858"/>
                    <a:pt x="2657" y="182925"/>
                    <a:pt x="1572" y="181915"/>
                  </a:cubicBezTo>
                  <a:cubicBezTo>
                    <a:pt x="1524" y="181877"/>
                    <a:pt x="1486" y="181830"/>
                    <a:pt x="1438" y="181782"/>
                  </a:cubicBezTo>
                  <a:lnTo>
                    <a:pt x="772" y="181020"/>
                  </a:lnTo>
                  <a:cubicBezTo>
                    <a:pt x="-257" y="179925"/>
                    <a:pt x="-257" y="178210"/>
                    <a:pt x="772" y="177115"/>
                  </a:cubicBezTo>
                  <a:lnTo>
                    <a:pt x="199654" y="807"/>
                  </a:lnTo>
                  <a:cubicBezTo>
                    <a:pt x="200730" y="-269"/>
                    <a:pt x="202482" y="-269"/>
                    <a:pt x="203559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3"/>
            <p:cNvSpPr/>
            <p:nvPr/>
          </p:nvSpPr>
          <p:spPr>
            <a:xfrm>
              <a:off x="7888827" y="5792040"/>
              <a:ext cx="223381" cy="202196"/>
            </a:xfrm>
            <a:custGeom>
              <a:avLst/>
              <a:gdLst/>
              <a:ahLst/>
              <a:cxnLst/>
              <a:rect l="l" t="t" r="r" b="b"/>
              <a:pathLst>
                <a:path w="223381" h="202196" extrusionOk="0">
                  <a:moveTo>
                    <a:pt x="217614" y="4303"/>
                  </a:moveTo>
                  <a:lnTo>
                    <a:pt x="220471" y="7637"/>
                  </a:lnTo>
                  <a:cubicBezTo>
                    <a:pt x="224786" y="12743"/>
                    <a:pt x="224243" y="20353"/>
                    <a:pt x="219233" y="24782"/>
                  </a:cubicBezTo>
                  <a:lnTo>
                    <a:pt x="22732" y="199185"/>
                  </a:lnTo>
                  <a:cubicBezTo>
                    <a:pt x="17818" y="203556"/>
                    <a:pt x="10293" y="203119"/>
                    <a:pt x="5921" y="198203"/>
                  </a:cubicBezTo>
                  <a:cubicBezTo>
                    <a:pt x="5873" y="198156"/>
                    <a:pt x="5826" y="198099"/>
                    <a:pt x="5778" y="198042"/>
                  </a:cubicBezTo>
                  <a:lnTo>
                    <a:pt x="2921" y="194708"/>
                  </a:lnTo>
                  <a:cubicBezTo>
                    <a:pt x="-1413" y="189574"/>
                    <a:pt x="-861" y="181925"/>
                    <a:pt x="4159" y="177467"/>
                  </a:cubicBezTo>
                  <a:lnTo>
                    <a:pt x="200660" y="2970"/>
                  </a:lnTo>
                  <a:cubicBezTo>
                    <a:pt x="205594" y="-1374"/>
                    <a:pt x="213118" y="-897"/>
                    <a:pt x="217461" y="4037"/>
                  </a:cubicBezTo>
                  <a:cubicBezTo>
                    <a:pt x="217519" y="4094"/>
                    <a:pt x="217566" y="4151"/>
                    <a:pt x="217614" y="420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3"/>
            <p:cNvSpPr/>
            <p:nvPr/>
          </p:nvSpPr>
          <p:spPr>
            <a:xfrm>
              <a:off x="7891159" y="5795108"/>
              <a:ext cx="219201" cy="196398"/>
            </a:xfrm>
            <a:custGeom>
              <a:avLst/>
              <a:gdLst/>
              <a:ahLst/>
              <a:cxnLst/>
              <a:rect l="l" t="t" r="r" b="b"/>
              <a:pathLst>
                <a:path w="219201" h="196398" extrusionOk="0">
                  <a:moveTo>
                    <a:pt x="215854" y="1902"/>
                  </a:moveTo>
                  <a:lnTo>
                    <a:pt x="217473" y="3807"/>
                  </a:lnTo>
                  <a:cubicBezTo>
                    <a:pt x="220016" y="6759"/>
                    <a:pt x="219721" y="11217"/>
                    <a:pt x="216806" y="13808"/>
                  </a:cubicBezTo>
                  <a:lnTo>
                    <a:pt x="12685" y="194783"/>
                  </a:lnTo>
                  <a:cubicBezTo>
                    <a:pt x="9847" y="197174"/>
                    <a:pt x="5637" y="196879"/>
                    <a:pt x="3160" y="194116"/>
                  </a:cubicBezTo>
                  <a:lnTo>
                    <a:pt x="1541" y="192116"/>
                  </a:lnTo>
                  <a:cubicBezTo>
                    <a:pt x="-745" y="189249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3"/>
            <p:cNvSpPr/>
            <p:nvPr/>
          </p:nvSpPr>
          <p:spPr>
            <a:xfrm>
              <a:off x="7898310" y="5802048"/>
              <a:ext cx="204718" cy="182692"/>
            </a:xfrm>
            <a:custGeom>
              <a:avLst/>
              <a:gdLst/>
              <a:ahLst/>
              <a:cxnLst/>
              <a:rect l="l" t="t" r="r" b="b"/>
              <a:pathLst>
                <a:path w="204718" h="182692" extrusionOk="0">
                  <a:moveTo>
                    <a:pt x="203273" y="771"/>
                  </a:moveTo>
                  <a:lnTo>
                    <a:pt x="203940" y="1533"/>
                  </a:lnTo>
                  <a:cubicBezTo>
                    <a:pt x="204978" y="2667"/>
                    <a:pt x="204978" y="4401"/>
                    <a:pt x="203940" y="5534"/>
                  </a:cubicBezTo>
                  <a:lnTo>
                    <a:pt x="5344" y="181842"/>
                  </a:lnTo>
                  <a:cubicBezTo>
                    <a:pt x="4343" y="182918"/>
                    <a:pt x="2648" y="182985"/>
                    <a:pt x="1572" y="181975"/>
                  </a:cubicBezTo>
                  <a:cubicBezTo>
                    <a:pt x="1524" y="181937"/>
                    <a:pt x="1486" y="181889"/>
                    <a:pt x="1438" y="181842"/>
                  </a:cubicBezTo>
                  <a:lnTo>
                    <a:pt x="772" y="181080"/>
                  </a:lnTo>
                  <a:cubicBezTo>
                    <a:pt x="-257" y="179984"/>
                    <a:pt x="-257" y="178270"/>
                    <a:pt x="772" y="177175"/>
                  </a:cubicBezTo>
                  <a:lnTo>
                    <a:pt x="199368" y="771"/>
                  </a:lnTo>
                  <a:cubicBezTo>
                    <a:pt x="200463" y="-257"/>
                    <a:pt x="202178" y="-257"/>
                    <a:pt x="203273" y="77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3"/>
            <p:cNvSpPr/>
            <p:nvPr/>
          </p:nvSpPr>
          <p:spPr>
            <a:xfrm>
              <a:off x="7906829" y="5812650"/>
              <a:ext cx="223733" cy="202215"/>
            </a:xfrm>
            <a:custGeom>
              <a:avLst/>
              <a:gdLst/>
              <a:ahLst/>
              <a:cxnLst/>
              <a:rect l="l" t="t" r="r" b="b"/>
              <a:pathLst>
                <a:path w="223733" h="202215" extrusionOk="0">
                  <a:moveTo>
                    <a:pt x="217995" y="4172"/>
                  </a:moveTo>
                  <a:lnTo>
                    <a:pt x="220852" y="7505"/>
                  </a:lnTo>
                  <a:cubicBezTo>
                    <a:pt x="225129" y="12658"/>
                    <a:pt x="224586" y="20260"/>
                    <a:pt x="219614" y="24745"/>
                  </a:cubicBezTo>
                  <a:lnTo>
                    <a:pt x="22733" y="199244"/>
                  </a:lnTo>
                  <a:cubicBezTo>
                    <a:pt x="17751" y="203606"/>
                    <a:pt x="10159" y="203111"/>
                    <a:pt x="5797" y="198120"/>
                  </a:cubicBezTo>
                  <a:cubicBezTo>
                    <a:pt x="5788" y="198120"/>
                    <a:pt x="5788" y="198110"/>
                    <a:pt x="5778" y="198101"/>
                  </a:cubicBezTo>
                  <a:lnTo>
                    <a:pt x="2921" y="194672"/>
                  </a:lnTo>
                  <a:cubicBezTo>
                    <a:pt x="-1413" y="189538"/>
                    <a:pt x="-861" y="181889"/>
                    <a:pt x="4159" y="177431"/>
                  </a:cubicBezTo>
                  <a:lnTo>
                    <a:pt x="200659" y="2933"/>
                  </a:lnTo>
                  <a:cubicBezTo>
                    <a:pt x="205670" y="-1410"/>
                    <a:pt x="213252" y="-867"/>
                    <a:pt x="217585" y="4143"/>
                  </a:cubicBezTo>
                  <a:cubicBezTo>
                    <a:pt x="217595" y="4153"/>
                    <a:pt x="217605" y="4162"/>
                    <a:pt x="217614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3"/>
            <p:cNvSpPr/>
            <p:nvPr/>
          </p:nvSpPr>
          <p:spPr>
            <a:xfrm>
              <a:off x="7909478" y="5815206"/>
              <a:ext cx="219014" cy="196303"/>
            </a:xfrm>
            <a:custGeom>
              <a:avLst/>
              <a:gdLst/>
              <a:ahLst/>
              <a:cxnLst/>
              <a:rect l="l" t="t" r="r" b="b"/>
              <a:pathLst>
                <a:path w="219014" h="196303" extrusionOk="0">
                  <a:moveTo>
                    <a:pt x="215917" y="2283"/>
                  </a:moveTo>
                  <a:lnTo>
                    <a:pt x="217537" y="4188"/>
                  </a:lnTo>
                  <a:cubicBezTo>
                    <a:pt x="219737" y="7083"/>
                    <a:pt x="219451" y="11160"/>
                    <a:pt x="216870" y="13713"/>
                  </a:cubicBezTo>
                  <a:lnTo>
                    <a:pt x="12654" y="194688"/>
                  </a:lnTo>
                  <a:cubicBezTo>
                    <a:pt x="9815" y="197078"/>
                    <a:pt x="5606" y="196783"/>
                    <a:pt x="3129" y="194021"/>
                  </a:cubicBezTo>
                  <a:lnTo>
                    <a:pt x="1510" y="192116"/>
                  </a:lnTo>
                  <a:cubicBezTo>
                    <a:pt x="-738" y="189239"/>
                    <a:pt x="-443" y="185124"/>
                    <a:pt x="2176" y="182591"/>
                  </a:cubicBezTo>
                  <a:lnTo>
                    <a:pt x="206297" y="1616"/>
                  </a:lnTo>
                  <a:cubicBezTo>
                    <a:pt x="209136" y="-775"/>
                    <a:pt x="213346" y="-480"/>
                    <a:pt x="215822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3"/>
            <p:cNvSpPr/>
            <p:nvPr/>
          </p:nvSpPr>
          <p:spPr>
            <a:xfrm>
              <a:off x="7916781" y="5822448"/>
              <a:ext cx="204718" cy="182727"/>
            </a:xfrm>
            <a:custGeom>
              <a:avLst/>
              <a:gdLst/>
              <a:ahLst/>
              <a:cxnLst/>
              <a:rect l="l" t="t" r="r" b="b"/>
              <a:pathLst>
                <a:path w="204718" h="182727" extrusionOk="0">
                  <a:moveTo>
                    <a:pt x="203280" y="946"/>
                  </a:moveTo>
                  <a:lnTo>
                    <a:pt x="203947" y="1708"/>
                  </a:lnTo>
                  <a:cubicBezTo>
                    <a:pt x="204976" y="2803"/>
                    <a:pt x="204976" y="4518"/>
                    <a:pt x="203947" y="5613"/>
                  </a:cubicBezTo>
                  <a:lnTo>
                    <a:pt x="5351" y="181921"/>
                  </a:lnTo>
                  <a:cubicBezTo>
                    <a:pt x="4274" y="182997"/>
                    <a:pt x="2522" y="182997"/>
                    <a:pt x="1445" y="181921"/>
                  </a:cubicBezTo>
                  <a:lnTo>
                    <a:pt x="779" y="181159"/>
                  </a:lnTo>
                  <a:cubicBezTo>
                    <a:pt x="-260" y="180026"/>
                    <a:pt x="-260" y="178292"/>
                    <a:pt x="779" y="177158"/>
                  </a:cubicBezTo>
                  <a:lnTo>
                    <a:pt x="199375" y="851"/>
                  </a:lnTo>
                  <a:cubicBezTo>
                    <a:pt x="200375" y="-226"/>
                    <a:pt x="202061" y="-292"/>
                    <a:pt x="203147" y="717"/>
                  </a:cubicBezTo>
                  <a:cubicBezTo>
                    <a:pt x="203194" y="755"/>
                    <a:pt x="203232" y="803"/>
                    <a:pt x="203280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3"/>
            <p:cNvSpPr/>
            <p:nvPr/>
          </p:nvSpPr>
          <p:spPr>
            <a:xfrm>
              <a:off x="7753730" y="1183290"/>
              <a:ext cx="40576" cy="40576"/>
            </a:xfrm>
            <a:custGeom>
              <a:avLst/>
              <a:gdLst/>
              <a:ahLst/>
              <a:cxnLst/>
              <a:rect l="l" t="t" r="r" b="b"/>
              <a:pathLst>
                <a:path w="40576" h="40576" extrusionOk="0">
                  <a:moveTo>
                    <a:pt x="20384" y="0"/>
                  </a:moveTo>
                  <a:cubicBezTo>
                    <a:pt x="9182" y="-52"/>
                    <a:pt x="57" y="8988"/>
                    <a:pt x="0" y="20193"/>
                  </a:cubicBezTo>
                  <a:cubicBezTo>
                    <a:pt x="-57" y="31397"/>
                    <a:pt x="8992" y="40523"/>
                    <a:pt x="20193" y="40577"/>
                  </a:cubicBezTo>
                  <a:cubicBezTo>
                    <a:pt x="31395" y="40629"/>
                    <a:pt x="40520" y="31588"/>
                    <a:pt x="40577" y="20384"/>
                  </a:cubicBezTo>
                  <a:cubicBezTo>
                    <a:pt x="40577" y="20351"/>
                    <a:pt x="40577" y="20320"/>
                    <a:pt x="40577" y="20288"/>
                  </a:cubicBezTo>
                  <a:cubicBezTo>
                    <a:pt x="40577" y="9120"/>
                    <a:pt x="31547" y="53"/>
                    <a:pt x="20384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3"/>
            <p:cNvSpPr/>
            <p:nvPr/>
          </p:nvSpPr>
          <p:spPr>
            <a:xfrm>
              <a:off x="7758969" y="1187481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193" y="0"/>
                  </a:moveTo>
                  <a:cubicBezTo>
                    <a:pt x="8144" y="0"/>
                    <a:pt x="0" y="8146"/>
                    <a:pt x="0" y="18193"/>
                  </a:cubicBezTo>
                  <a:cubicBezTo>
                    <a:pt x="0" y="28241"/>
                    <a:pt x="8144" y="36385"/>
                    <a:pt x="18193" y="36385"/>
                  </a:cubicBezTo>
                  <a:cubicBezTo>
                    <a:pt x="28242" y="36385"/>
                    <a:pt x="36386" y="28240"/>
                    <a:pt x="36386" y="18193"/>
                  </a:cubicBezTo>
                  <a:cubicBezTo>
                    <a:pt x="36386" y="18160"/>
                    <a:pt x="36386" y="18129"/>
                    <a:pt x="36386" y="18098"/>
                  </a:cubicBezTo>
                  <a:cubicBezTo>
                    <a:pt x="36338" y="8087"/>
                    <a:pt x="28204" y="0"/>
                    <a:pt x="18193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3"/>
            <p:cNvSpPr/>
            <p:nvPr/>
          </p:nvSpPr>
          <p:spPr>
            <a:xfrm>
              <a:off x="7769357" y="1194583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102531"/>
                  </a:moveTo>
                  <a:cubicBezTo>
                    <a:pt x="209001" y="105713"/>
                    <a:pt x="211153" y="113027"/>
                    <a:pt x="207972" y="118866"/>
                  </a:cubicBezTo>
                  <a:cubicBezTo>
                    <a:pt x="204791" y="124705"/>
                    <a:pt x="197476" y="126859"/>
                    <a:pt x="191637" y="123676"/>
                  </a:cubicBezTo>
                  <a:lnTo>
                    <a:pt x="6280" y="22616"/>
                  </a:lnTo>
                  <a:cubicBezTo>
                    <a:pt x="441" y="19434"/>
                    <a:pt x="-1711" y="12120"/>
                    <a:pt x="1470" y="6281"/>
                  </a:cubicBezTo>
                  <a:cubicBezTo>
                    <a:pt x="4652" y="442"/>
                    <a:pt x="11967" y="-1712"/>
                    <a:pt x="17805" y="1471"/>
                  </a:cubicBezTo>
                  <a:lnTo>
                    <a:pt x="203162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3"/>
            <p:cNvSpPr/>
            <p:nvPr/>
          </p:nvSpPr>
          <p:spPr>
            <a:xfrm>
              <a:off x="7919370" y="802576"/>
              <a:ext cx="174402" cy="269055"/>
            </a:xfrm>
            <a:custGeom>
              <a:avLst/>
              <a:gdLst/>
              <a:ahLst/>
              <a:cxnLst/>
              <a:rect l="l" t="t" r="r" b="b"/>
              <a:pathLst>
                <a:path w="174402" h="269055" extrusionOk="0">
                  <a:moveTo>
                    <a:pt x="0" y="0"/>
                  </a:moveTo>
                  <a:cubicBezTo>
                    <a:pt x="4096" y="64580"/>
                    <a:pt x="11144" y="191738"/>
                    <a:pt x="14002" y="255841"/>
                  </a:cubicBezTo>
                  <a:cubicBezTo>
                    <a:pt x="26289" y="228600"/>
                    <a:pt x="76676" y="205740"/>
                    <a:pt x="88106" y="207645"/>
                  </a:cubicBezTo>
                  <a:cubicBezTo>
                    <a:pt x="115824" y="212217"/>
                    <a:pt x="138303" y="271367"/>
                    <a:pt x="161544" y="268986"/>
                  </a:cubicBezTo>
                  <a:cubicBezTo>
                    <a:pt x="164116" y="205550"/>
                    <a:pt x="170593" y="76867"/>
                    <a:pt x="174403" y="13240"/>
                  </a:cubicBezTo>
                  <a:cubicBezTo>
                    <a:pt x="157258" y="43529"/>
                    <a:pt x="114395" y="60865"/>
                    <a:pt x="89630" y="67246"/>
                  </a:cubicBezTo>
                  <a:cubicBezTo>
                    <a:pt x="64865" y="73628"/>
                    <a:pt x="24479" y="1866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3"/>
            <p:cNvSpPr/>
            <p:nvPr/>
          </p:nvSpPr>
          <p:spPr>
            <a:xfrm>
              <a:off x="7633525" y="881062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125921" y="102870"/>
                  </a:moveTo>
                  <a:cubicBezTo>
                    <a:pt x="87249" y="102425"/>
                    <a:pt x="48701" y="102235"/>
                    <a:pt x="10287" y="102299"/>
                  </a:cubicBezTo>
                  <a:cubicBezTo>
                    <a:pt x="18526" y="73372"/>
                    <a:pt x="18259" y="42686"/>
                    <a:pt x="9525" y="13906"/>
                  </a:cubicBezTo>
                  <a:cubicBezTo>
                    <a:pt x="7382" y="8641"/>
                    <a:pt x="4134" y="3899"/>
                    <a:pt x="0" y="0"/>
                  </a:cubicBezTo>
                  <a:cubicBezTo>
                    <a:pt x="38100" y="0"/>
                    <a:pt x="76514" y="0"/>
                    <a:pt x="115252" y="0"/>
                  </a:cubicBezTo>
                  <a:cubicBezTo>
                    <a:pt x="112185" y="23824"/>
                    <a:pt x="111871" y="47921"/>
                    <a:pt x="114300" y="71819"/>
                  </a:cubicBezTo>
                  <a:cubicBezTo>
                    <a:pt x="115833" y="82974"/>
                    <a:pt x="119767" y="93666"/>
                    <a:pt x="12582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3"/>
            <p:cNvSpPr/>
            <p:nvPr/>
          </p:nvSpPr>
          <p:spPr>
            <a:xfrm>
              <a:off x="7877841" y="879252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126302"/>
                  </a:moveTo>
                  <a:cubicBezTo>
                    <a:pt x="167192" y="121920"/>
                    <a:pt x="84077" y="118745"/>
                    <a:pt x="1333" y="116777"/>
                  </a:cubicBezTo>
                  <a:cubicBezTo>
                    <a:pt x="11430" y="99060"/>
                    <a:pt x="29146" y="90868"/>
                    <a:pt x="46672" y="79534"/>
                  </a:cubicBezTo>
                  <a:cubicBezTo>
                    <a:pt x="72009" y="63056"/>
                    <a:pt x="49339" y="53435"/>
                    <a:pt x="30671" y="39529"/>
                  </a:cubicBezTo>
                  <a:cubicBezTo>
                    <a:pt x="22670" y="33623"/>
                    <a:pt x="5905" y="22384"/>
                    <a:pt x="0" y="9525"/>
                  </a:cubicBezTo>
                  <a:cubicBezTo>
                    <a:pt x="89659" y="7620"/>
                    <a:pt x="179575" y="4445"/>
                    <a:pt x="269748" y="0"/>
                  </a:cubicBezTo>
                  <a:cubicBezTo>
                    <a:pt x="266700" y="21336"/>
                    <a:pt x="234410" y="47625"/>
                    <a:pt x="218313" y="56007"/>
                  </a:cubicBezTo>
                  <a:cubicBezTo>
                    <a:pt x="212788" y="58769"/>
                    <a:pt x="196882" y="68294"/>
                    <a:pt x="202216" y="75819"/>
                  </a:cubicBezTo>
                  <a:cubicBezTo>
                    <a:pt x="209998" y="86558"/>
                    <a:pt x="218627" y="96656"/>
                    <a:pt x="228029" y="106013"/>
                  </a:cubicBezTo>
                  <a:cubicBezTo>
                    <a:pt x="236115" y="112335"/>
                    <a:pt x="243697" y="119278"/>
                    <a:pt x="250698" y="126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3"/>
            <p:cNvSpPr/>
            <p:nvPr/>
          </p:nvSpPr>
          <p:spPr>
            <a:xfrm>
              <a:off x="7711343" y="861440"/>
              <a:ext cx="29528" cy="136684"/>
            </a:xfrm>
            <a:custGeom>
              <a:avLst/>
              <a:gdLst/>
              <a:ahLst/>
              <a:cxnLst/>
              <a:rect l="l" t="t" r="r" b="b"/>
              <a:pathLst>
                <a:path w="29528" h="136684" extrusionOk="0">
                  <a:moveTo>
                    <a:pt x="16383" y="0"/>
                  </a:moveTo>
                  <a:lnTo>
                    <a:pt x="12002" y="0"/>
                  </a:lnTo>
                  <a:cubicBezTo>
                    <a:pt x="5325" y="53"/>
                    <a:pt x="-47" y="5511"/>
                    <a:pt x="0" y="12191"/>
                  </a:cubicBezTo>
                  <a:cubicBezTo>
                    <a:pt x="0" y="12191"/>
                    <a:pt x="0" y="12192"/>
                    <a:pt x="0" y="12192"/>
                  </a:cubicBezTo>
                  <a:lnTo>
                    <a:pt x="953" y="124683"/>
                  </a:lnTo>
                  <a:cubicBezTo>
                    <a:pt x="1001" y="131363"/>
                    <a:pt x="6468" y="136737"/>
                    <a:pt x="13145" y="136684"/>
                  </a:cubicBezTo>
                  <a:cubicBezTo>
                    <a:pt x="13145" y="136684"/>
                    <a:pt x="13145" y="136684"/>
                    <a:pt x="13145" y="136684"/>
                  </a:cubicBezTo>
                  <a:lnTo>
                    <a:pt x="17526" y="136684"/>
                  </a:lnTo>
                  <a:cubicBezTo>
                    <a:pt x="24222" y="136579"/>
                    <a:pt x="29585" y="131094"/>
                    <a:pt x="29528" y="124397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3"/>
            <p:cNvSpPr/>
            <p:nvPr/>
          </p:nvSpPr>
          <p:spPr>
            <a:xfrm>
              <a:off x="7717345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29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0" y="136727"/>
                    <a:pt x="17526" y="133586"/>
                    <a:pt x="17526" y="129731"/>
                  </a:cubicBezTo>
                  <a:lnTo>
                    <a:pt x="16573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3"/>
            <p:cNvSpPr/>
            <p:nvPr/>
          </p:nvSpPr>
          <p:spPr>
            <a:xfrm>
              <a:off x="7722297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3"/>
            <p:cNvSpPr/>
            <p:nvPr/>
          </p:nvSpPr>
          <p:spPr>
            <a:xfrm>
              <a:off x="7682959" y="861345"/>
              <a:ext cx="30004" cy="136779"/>
            </a:xfrm>
            <a:custGeom>
              <a:avLst/>
              <a:gdLst/>
              <a:ahLst/>
              <a:cxnLst/>
              <a:rect l="l" t="t" r="r" b="b"/>
              <a:pathLst>
                <a:path w="30004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5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01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8003" y="136779"/>
                  </a:lnTo>
                  <a:cubicBezTo>
                    <a:pt x="24699" y="136675"/>
                    <a:pt x="30061" y="131189"/>
                    <a:pt x="30004" y="124492"/>
                  </a:cubicBezTo>
                  <a:lnTo>
                    <a:pt x="29147" y="12002"/>
                  </a:lnTo>
                  <a:cubicBezTo>
                    <a:pt x="29042" y="5306"/>
                    <a:pt x="23556" y="-53"/>
                    <a:pt x="1686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3"/>
            <p:cNvSpPr/>
            <p:nvPr/>
          </p:nvSpPr>
          <p:spPr>
            <a:xfrm>
              <a:off x="7688960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30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1" y="136727"/>
                    <a:pt x="17526" y="133586"/>
                    <a:pt x="17526" y="129731"/>
                  </a:cubicBezTo>
                  <a:lnTo>
                    <a:pt x="16574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3"/>
            <p:cNvSpPr/>
            <p:nvPr/>
          </p:nvSpPr>
          <p:spPr>
            <a:xfrm>
              <a:off x="7693913" y="865251"/>
              <a:ext cx="7619" cy="129444"/>
            </a:xfrm>
            <a:custGeom>
              <a:avLst/>
              <a:gdLst/>
              <a:ahLst/>
              <a:cxnLst/>
              <a:rect l="l" t="t" r="r" b="b"/>
              <a:pathLst>
                <a:path w="7619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572" y="2762"/>
                  </a:lnTo>
                  <a:cubicBezTo>
                    <a:pt x="6572" y="1236"/>
                    <a:pt x="5334" y="0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3"/>
            <p:cNvSpPr/>
            <p:nvPr/>
          </p:nvSpPr>
          <p:spPr>
            <a:xfrm>
              <a:off x="7655432" y="861345"/>
              <a:ext cx="29528" cy="136779"/>
            </a:xfrm>
            <a:custGeom>
              <a:avLst/>
              <a:gdLst/>
              <a:ahLst/>
              <a:cxnLst/>
              <a:rect l="l" t="t" r="r" b="b"/>
              <a:pathLst>
                <a:path w="29528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4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10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7526" y="136779"/>
                  </a:lnTo>
                  <a:cubicBezTo>
                    <a:pt x="24222" y="136675"/>
                    <a:pt x="29585" y="131189"/>
                    <a:pt x="29528" y="124492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3"/>
            <p:cNvSpPr/>
            <p:nvPr/>
          </p:nvSpPr>
          <p:spPr>
            <a:xfrm>
              <a:off x="7661433" y="861441"/>
              <a:ext cx="17907" cy="136779"/>
            </a:xfrm>
            <a:custGeom>
              <a:avLst/>
              <a:gdLst/>
              <a:ahLst/>
              <a:cxnLst/>
              <a:rect l="l" t="t" r="r" b="b"/>
              <a:pathLst>
                <a:path w="17907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429" y="129826"/>
                  </a:lnTo>
                  <a:cubicBezTo>
                    <a:pt x="1429" y="133666"/>
                    <a:pt x="4543" y="136779"/>
                    <a:pt x="8382" y="136780"/>
                  </a:cubicBezTo>
                  <a:cubicBezTo>
                    <a:pt x="8411" y="136780"/>
                    <a:pt x="8449" y="136779"/>
                    <a:pt x="8477" y="136779"/>
                  </a:cubicBezTo>
                  <a:lnTo>
                    <a:pt x="10954" y="136779"/>
                  </a:lnTo>
                  <a:cubicBezTo>
                    <a:pt x="14811" y="136727"/>
                    <a:pt x="17907" y="133586"/>
                    <a:pt x="17907" y="129731"/>
                  </a:cubicBezTo>
                  <a:lnTo>
                    <a:pt x="16954" y="6953"/>
                  </a:lnTo>
                  <a:cubicBezTo>
                    <a:pt x="16907" y="3098"/>
                    <a:pt x="13764" y="0"/>
                    <a:pt x="990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3"/>
            <p:cNvSpPr/>
            <p:nvPr/>
          </p:nvSpPr>
          <p:spPr>
            <a:xfrm>
              <a:off x="7666386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3"/>
            <p:cNvSpPr/>
            <p:nvPr/>
          </p:nvSpPr>
          <p:spPr>
            <a:xfrm>
              <a:off x="7914431" y="860467"/>
              <a:ext cx="229001" cy="195827"/>
            </a:xfrm>
            <a:custGeom>
              <a:avLst/>
              <a:gdLst/>
              <a:ahLst/>
              <a:cxnLst/>
              <a:rect l="l" t="t" r="r" b="b"/>
              <a:pathLst>
                <a:path w="229001" h="195827" extrusionOk="0">
                  <a:moveTo>
                    <a:pt x="226014" y="7546"/>
                  </a:moveTo>
                  <a:lnTo>
                    <a:pt x="223156" y="4212"/>
                  </a:lnTo>
                  <a:cubicBezTo>
                    <a:pt x="218727" y="-836"/>
                    <a:pt x="211069" y="-1428"/>
                    <a:pt x="205916" y="2878"/>
                  </a:cubicBezTo>
                  <a:lnTo>
                    <a:pt x="4272" y="171376"/>
                  </a:lnTo>
                  <a:cubicBezTo>
                    <a:pt x="-776" y="175591"/>
                    <a:pt x="-1443" y="183100"/>
                    <a:pt x="2767" y="188146"/>
                  </a:cubicBezTo>
                  <a:cubicBezTo>
                    <a:pt x="2796" y="188176"/>
                    <a:pt x="2815" y="188205"/>
                    <a:pt x="2843" y="188235"/>
                  </a:cubicBezTo>
                  <a:lnTo>
                    <a:pt x="5796" y="191569"/>
                  </a:lnTo>
                  <a:cubicBezTo>
                    <a:pt x="10168" y="196634"/>
                    <a:pt x="17788" y="197269"/>
                    <a:pt x="22941" y="192997"/>
                  </a:cubicBezTo>
                  <a:lnTo>
                    <a:pt x="224681" y="24500"/>
                  </a:lnTo>
                  <a:cubicBezTo>
                    <a:pt x="229748" y="20310"/>
                    <a:pt x="230462" y="12805"/>
                    <a:pt x="226271" y="7737"/>
                  </a:cubicBezTo>
                  <a:cubicBezTo>
                    <a:pt x="226214" y="7673"/>
                    <a:pt x="226166" y="7609"/>
                    <a:pt x="226109" y="75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3"/>
            <p:cNvSpPr/>
            <p:nvPr/>
          </p:nvSpPr>
          <p:spPr>
            <a:xfrm>
              <a:off x="7916749" y="863121"/>
              <a:ext cx="224641" cy="190192"/>
            </a:xfrm>
            <a:custGeom>
              <a:avLst/>
              <a:gdLst/>
              <a:ahLst/>
              <a:cxnLst/>
              <a:rect l="l" t="t" r="r" b="b"/>
              <a:pathLst>
                <a:path w="224641" h="190192" extrusionOk="0">
                  <a:moveTo>
                    <a:pt x="223030" y="4225"/>
                  </a:moveTo>
                  <a:lnTo>
                    <a:pt x="221410" y="2320"/>
                  </a:lnTo>
                  <a:cubicBezTo>
                    <a:pt x="218943" y="-406"/>
                    <a:pt x="214800" y="-779"/>
                    <a:pt x="211885" y="1462"/>
                  </a:cubicBezTo>
                  <a:lnTo>
                    <a:pt x="2335" y="176532"/>
                  </a:lnTo>
                  <a:cubicBezTo>
                    <a:pt x="-456" y="178978"/>
                    <a:pt x="-789" y="183198"/>
                    <a:pt x="1573" y="186057"/>
                  </a:cubicBezTo>
                  <a:lnTo>
                    <a:pt x="3192" y="187962"/>
                  </a:lnTo>
                  <a:cubicBezTo>
                    <a:pt x="5707" y="190615"/>
                    <a:pt x="9812" y="190943"/>
                    <a:pt x="12717" y="188724"/>
                  </a:cubicBezTo>
                  <a:lnTo>
                    <a:pt x="222267" y="13654"/>
                  </a:lnTo>
                  <a:cubicBezTo>
                    <a:pt x="225106" y="11233"/>
                    <a:pt x="225449" y="6971"/>
                    <a:pt x="223030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3"/>
            <p:cNvSpPr/>
            <p:nvPr/>
          </p:nvSpPr>
          <p:spPr>
            <a:xfrm>
              <a:off x="7923992" y="870252"/>
              <a:ext cx="210021" cy="176277"/>
            </a:xfrm>
            <a:custGeom>
              <a:avLst/>
              <a:gdLst/>
              <a:ahLst/>
              <a:cxnLst/>
              <a:rect l="l" t="t" r="r" b="b"/>
              <a:pathLst>
                <a:path w="210021" h="176277" extrusionOk="0">
                  <a:moveTo>
                    <a:pt x="209214" y="1571"/>
                  </a:moveTo>
                  <a:lnTo>
                    <a:pt x="208548" y="809"/>
                  </a:lnTo>
                  <a:cubicBezTo>
                    <a:pt x="207471" y="-270"/>
                    <a:pt x="205719" y="-270"/>
                    <a:pt x="204642" y="809"/>
                  </a:cubicBezTo>
                  <a:lnTo>
                    <a:pt x="807" y="170830"/>
                  </a:lnTo>
                  <a:cubicBezTo>
                    <a:pt x="-269" y="171908"/>
                    <a:pt x="-269" y="173657"/>
                    <a:pt x="807" y="174735"/>
                  </a:cubicBezTo>
                  <a:lnTo>
                    <a:pt x="1474" y="175497"/>
                  </a:lnTo>
                  <a:cubicBezTo>
                    <a:pt x="2607" y="176538"/>
                    <a:pt x="4341" y="176538"/>
                    <a:pt x="5474" y="175497"/>
                  </a:cubicBezTo>
                  <a:lnTo>
                    <a:pt x="209214" y="5190"/>
                  </a:lnTo>
                  <a:cubicBezTo>
                    <a:pt x="210291" y="4112"/>
                    <a:pt x="210291" y="2363"/>
                    <a:pt x="209214" y="12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3"/>
            <p:cNvSpPr/>
            <p:nvPr/>
          </p:nvSpPr>
          <p:spPr>
            <a:xfrm>
              <a:off x="7896704" y="838608"/>
              <a:ext cx="228878" cy="195532"/>
            </a:xfrm>
            <a:custGeom>
              <a:avLst/>
              <a:gdLst/>
              <a:ahLst/>
              <a:cxnLst/>
              <a:rect l="l" t="t" r="r" b="b"/>
              <a:pathLst>
                <a:path w="228878" h="195532" extrusionOk="0">
                  <a:moveTo>
                    <a:pt x="225643" y="7497"/>
                  </a:moveTo>
                  <a:lnTo>
                    <a:pt x="222691" y="4259"/>
                  </a:lnTo>
                  <a:cubicBezTo>
                    <a:pt x="218319" y="-807"/>
                    <a:pt x="210699" y="-1442"/>
                    <a:pt x="205546" y="2830"/>
                  </a:cubicBezTo>
                  <a:lnTo>
                    <a:pt x="4283" y="171041"/>
                  </a:lnTo>
                  <a:cubicBezTo>
                    <a:pt x="-794" y="175306"/>
                    <a:pt x="-1451" y="182876"/>
                    <a:pt x="2816" y="187950"/>
                  </a:cubicBezTo>
                  <a:cubicBezTo>
                    <a:pt x="2825" y="187965"/>
                    <a:pt x="2844" y="187981"/>
                    <a:pt x="2854" y="187996"/>
                  </a:cubicBezTo>
                  <a:lnTo>
                    <a:pt x="5807" y="191330"/>
                  </a:lnTo>
                  <a:cubicBezTo>
                    <a:pt x="10207" y="196365"/>
                    <a:pt x="17827" y="196958"/>
                    <a:pt x="22951" y="192663"/>
                  </a:cubicBezTo>
                  <a:lnTo>
                    <a:pt x="224596" y="24166"/>
                  </a:lnTo>
                  <a:cubicBezTo>
                    <a:pt x="229673" y="19901"/>
                    <a:pt x="230330" y="12331"/>
                    <a:pt x="226063" y="7257"/>
                  </a:cubicBezTo>
                  <a:cubicBezTo>
                    <a:pt x="226053" y="7242"/>
                    <a:pt x="226034" y="7227"/>
                    <a:pt x="226025" y="721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3"/>
            <p:cNvSpPr/>
            <p:nvPr/>
          </p:nvSpPr>
          <p:spPr>
            <a:xfrm>
              <a:off x="7898612" y="841303"/>
              <a:ext cx="224641" cy="190287"/>
            </a:xfrm>
            <a:custGeom>
              <a:avLst/>
              <a:gdLst/>
              <a:ahLst/>
              <a:cxnLst/>
              <a:rect l="l" t="t" r="r" b="b"/>
              <a:pathLst>
                <a:path w="224641" h="190287" extrusionOk="0">
                  <a:moveTo>
                    <a:pt x="223069" y="4136"/>
                  </a:moveTo>
                  <a:lnTo>
                    <a:pt x="221449" y="2231"/>
                  </a:lnTo>
                  <a:cubicBezTo>
                    <a:pt x="218935" y="-422"/>
                    <a:pt x="214830" y="-750"/>
                    <a:pt x="211924" y="1469"/>
                  </a:cubicBezTo>
                  <a:lnTo>
                    <a:pt x="2374" y="176538"/>
                  </a:lnTo>
                  <a:cubicBezTo>
                    <a:pt x="-464" y="178960"/>
                    <a:pt x="-807" y="183221"/>
                    <a:pt x="1613" y="186063"/>
                  </a:cubicBezTo>
                  <a:lnTo>
                    <a:pt x="3232" y="187968"/>
                  </a:lnTo>
                  <a:cubicBezTo>
                    <a:pt x="5699" y="190693"/>
                    <a:pt x="9842" y="191067"/>
                    <a:pt x="12757" y="188826"/>
                  </a:cubicBezTo>
                  <a:lnTo>
                    <a:pt x="222307" y="13756"/>
                  </a:lnTo>
                  <a:cubicBezTo>
                    <a:pt x="225097" y="11310"/>
                    <a:pt x="225431" y="7090"/>
                    <a:pt x="223069" y="423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3"/>
            <p:cNvSpPr/>
            <p:nvPr/>
          </p:nvSpPr>
          <p:spPr>
            <a:xfrm>
              <a:off x="7905894" y="848372"/>
              <a:ext cx="210012" cy="176285"/>
            </a:xfrm>
            <a:custGeom>
              <a:avLst/>
              <a:gdLst/>
              <a:ahLst/>
              <a:cxnLst/>
              <a:rect l="l" t="t" r="r" b="b"/>
              <a:pathLst>
                <a:path w="210012" h="176285" extrusionOk="0">
                  <a:moveTo>
                    <a:pt x="209214" y="1638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88" y="176558"/>
                    <a:pt x="4360" y="176558"/>
                    <a:pt x="5474" y="175469"/>
                  </a:cubicBezTo>
                  <a:lnTo>
                    <a:pt x="209214" y="5162"/>
                  </a:lnTo>
                  <a:cubicBezTo>
                    <a:pt x="210262" y="4132"/>
                    <a:pt x="210281" y="2443"/>
                    <a:pt x="209252" y="1390"/>
                  </a:cubicBezTo>
                  <a:cubicBezTo>
                    <a:pt x="209243" y="1378"/>
                    <a:pt x="209224" y="1365"/>
                    <a:pt x="209214" y="13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3"/>
            <p:cNvSpPr/>
            <p:nvPr/>
          </p:nvSpPr>
          <p:spPr>
            <a:xfrm>
              <a:off x="7878729" y="817396"/>
              <a:ext cx="228960" cy="195853"/>
            </a:xfrm>
            <a:custGeom>
              <a:avLst/>
              <a:gdLst/>
              <a:ahLst/>
              <a:cxnLst/>
              <a:rect l="l" t="t" r="r" b="b"/>
              <a:pathLst>
                <a:path w="228960" h="195853" extrusionOk="0">
                  <a:moveTo>
                    <a:pt x="225997" y="7564"/>
                  </a:moveTo>
                  <a:lnTo>
                    <a:pt x="223139" y="4230"/>
                  </a:lnTo>
                  <a:cubicBezTo>
                    <a:pt x="218710" y="-799"/>
                    <a:pt x="211100" y="-1430"/>
                    <a:pt x="205899" y="2801"/>
                  </a:cubicBezTo>
                  <a:lnTo>
                    <a:pt x="4255" y="171394"/>
                  </a:lnTo>
                  <a:cubicBezTo>
                    <a:pt x="-755" y="175566"/>
                    <a:pt x="-1441" y="183012"/>
                    <a:pt x="2731" y="188027"/>
                  </a:cubicBezTo>
                  <a:cubicBezTo>
                    <a:pt x="2788" y="188103"/>
                    <a:pt x="2855" y="188179"/>
                    <a:pt x="2922" y="188253"/>
                  </a:cubicBezTo>
                  <a:lnTo>
                    <a:pt x="5779" y="191587"/>
                  </a:lnTo>
                  <a:cubicBezTo>
                    <a:pt x="10189" y="196663"/>
                    <a:pt x="17838" y="197298"/>
                    <a:pt x="23019" y="193015"/>
                  </a:cubicBezTo>
                  <a:lnTo>
                    <a:pt x="224664" y="24423"/>
                  </a:lnTo>
                  <a:cubicBezTo>
                    <a:pt x="229674" y="20326"/>
                    <a:pt x="230407" y="12945"/>
                    <a:pt x="226311" y="7937"/>
                  </a:cubicBezTo>
                  <a:cubicBezTo>
                    <a:pt x="226216" y="7810"/>
                    <a:pt x="226102" y="7685"/>
                    <a:pt x="225997" y="756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3"/>
            <p:cNvSpPr/>
            <p:nvPr/>
          </p:nvSpPr>
          <p:spPr>
            <a:xfrm>
              <a:off x="7880631" y="819878"/>
              <a:ext cx="224620" cy="190383"/>
            </a:xfrm>
            <a:custGeom>
              <a:avLst/>
              <a:gdLst/>
              <a:ahLst/>
              <a:cxnLst/>
              <a:rect l="l" t="t" r="r" b="b"/>
              <a:pathLst>
                <a:path w="224620" h="190383" extrusionOk="0">
                  <a:moveTo>
                    <a:pt x="223524" y="4415"/>
                  </a:moveTo>
                  <a:lnTo>
                    <a:pt x="221905" y="2415"/>
                  </a:lnTo>
                  <a:cubicBezTo>
                    <a:pt x="219314" y="-482"/>
                    <a:pt x="214904" y="-818"/>
                    <a:pt x="211903" y="1653"/>
                  </a:cubicBezTo>
                  <a:lnTo>
                    <a:pt x="2353" y="176722"/>
                  </a:lnTo>
                  <a:cubicBezTo>
                    <a:pt x="-419" y="179165"/>
                    <a:pt x="-790" y="183349"/>
                    <a:pt x="1496" y="186247"/>
                  </a:cubicBezTo>
                  <a:lnTo>
                    <a:pt x="3211" y="188152"/>
                  </a:lnTo>
                  <a:cubicBezTo>
                    <a:pt x="5725" y="190805"/>
                    <a:pt x="9830" y="191134"/>
                    <a:pt x="12736" y="188914"/>
                  </a:cubicBezTo>
                  <a:lnTo>
                    <a:pt x="222286" y="13845"/>
                  </a:lnTo>
                  <a:cubicBezTo>
                    <a:pt x="225076" y="11399"/>
                    <a:pt x="225410" y="7178"/>
                    <a:pt x="223047" y="432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3"/>
            <p:cNvSpPr/>
            <p:nvPr/>
          </p:nvSpPr>
          <p:spPr>
            <a:xfrm>
              <a:off x="7888368" y="827132"/>
              <a:ext cx="209985" cy="176277"/>
            </a:xfrm>
            <a:custGeom>
              <a:avLst/>
              <a:gdLst/>
              <a:ahLst/>
              <a:cxnLst/>
              <a:rect l="l" t="t" r="r" b="b"/>
              <a:pathLst>
                <a:path w="209985" h="176277" extrusionOk="0">
                  <a:moveTo>
                    <a:pt x="209214" y="1543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50" y="176548"/>
                    <a:pt x="4303" y="176548"/>
                    <a:pt x="5379" y="175469"/>
                  </a:cubicBezTo>
                  <a:lnTo>
                    <a:pt x="209214" y="5162"/>
                  </a:lnTo>
                  <a:cubicBezTo>
                    <a:pt x="210243" y="4064"/>
                    <a:pt x="210243" y="2355"/>
                    <a:pt x="209214" y="12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3"/>
            <p:cNvSpPr/>
            <p:nvPr/>
          </p:nvSpPr>
          <p:spPr>
            <a:xfrm>
              <a:off x="7868090" y="862013"/>
              <a:ext cx="223177" cy="202234"/>
            </a:xfrm>
            <a:custGeom>
              <a:avLst/>
              <a:gdLst/>
              <a:ahLst/>
              <a:cxnLst/>
              <a:rect l="l" t="t" r="r" b="b"/>
              <a:pathLst>
                <a:path w="223177" h="202234" extrusionOk="0">
                  <a:moveTo>
                    <a:pt x="217396" y="198119"/>
                  </a:moveTo>
                  <a:lnTo>
                    <a:pt x="220253" y="194785"/>
                  </a:lnTo>
                  <a:cubicBezTo>
                    <a:pt x="224559" y="189661"/>
                    <a:pt x="224054" y="182056"/>
                    <a:pt x="219110" y="177545"/>
                  </a:cubicBezTo>
                  <a:lnTo>
                    <a:pt x="22514" y="3047"/>
                  </a:lnTo>
                  <a:cubicBezTo>
                    <a:pt x="17723" y="-1305"/>
                    <a:pt x="10313" y="-953"/>
                    <a:pt x="5960" y="3835"/>
                  </a:cubicBezTo>
                  <a:cubicBezTo>
                    <a:pt x="5855" y="3951"/>
                    <a:pt x="5760" y="4070"/>
                    <a:pt x="5655" y="4190"/>
                  </a:cubicBezTo>
                  <a:lnTo>
                    <a:pt x="2798" y="7523"/>
                  </a:lnTo>
                  <a:cubicBezTo>
                    <a:pt x="-1460" y="12730"/>
                    <a:pt x="-784" y="20385"/>
                    <a:pt x="4322" y="24764"/>
                  </a:cubicBezTo>
                  <a:lnTo>
                    <a:pt x="200822" y="199262"/>
                  </a:lnTo>
                  <a:cubicBezTo>
                    <a:pt x="205813" y="203629"/>
                    <a:pt x="213395" y="203127"/>
                    <a:pt x="217758" y="198140"/>
                  </a:cubicBezTo>
                  <a:cubicBezTo>
                    <a:pt x="217767" y="198133"/>
                    <a:pt x="217767" y="198126"/>
                    <a:pt x="217777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3"/>
            <p:cNvSpPr/>
            <p:nvPr/>
          </p:nvSpPr>
          <p:spPr>
            <a:xfrm>
              <a:off x="7870235" y="865423"/>
              <a:ext cx="219039" cy="196361"/>
            </a:xfrm>
            <a:custGeom>
              <a:avLst/>
              <a:gdLst/>
              <a:ahLst/>
              <a:cxnLst/>
              <a:rect l="l" t="t" r="r" b="b"/>
              <a:pathLst>
                <a:path w="219039" h="196361" extrusionOk="0">
                  <a:moveTo>
                    <a:pt x="215822" y="193947"/>
                  </a:moveTo>
                  <a:lnTo>
                    <a:pt x="217537" y="192042"/>
                  </a:lnTo>
                  <a:cubicBezTo>
                    <a:pt x="219804" y="189153"/>
                    <a:pt x="219470" y="185009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3"/>
            <p:cNvSpPr/>
            <p:nvPr/>
          </p:nvSpPr>
          <p:spPr>
            <a:xfrm>
              <a:off x="7877062" y="871681"/>
              <a:ext cx="205047" cy="182650"/>
            </a:xfrm>
            <a:custGeom>
              <a:avLst/>
              <a:gdLst/>
              <a:ahLst/>
              <a:cxnLst/>
              <a:rect l="l" t="t" r="r" b="b"/>
              <a:pathLst>
                <a:path w="205047" h="182650" extrusionOk="0">
                  <a:moveTo>
                    <a:pt x="203566" y="181879"/>
                  </a:moveTo>
                  <a:lnTo>
                    <a:pt x="204233" y="181117"/>
                  </a:lnTo>
                  <a:cubicBezTo>
                    <a:pt x="205319" y="180005"/>
                    <a:pt x="205319" y="178228"/>
                    <a:pt x="204233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6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3"/>
            <p:cNvSpPr/>
            <p:nvPr/>
          </p:nvSpPr>
          <p:spPr>
            <a:xfrm>
              <a:off x="7886866" y="840868"/>
              <a:ext cx="223352" cy="202234"/>
            </a:xfrm>
            <a:custGeom>
              <a:avLst/>
              <a:gdLst/>
              <a:ahLst/>
              <a:cxnLst/>
              <a:rect l="l" t="t" r="r" b="b"/>
              <a:pathLst>
                <a:path w="223352" h="202234" extrusionOk="0">
                  <a:moveTo>
                    <a:pt x="217575" y="198119"/>
                  </a:moveTo>
                  <a:lnTo>
                    <a:pt x="220432" y="194785"/>
                  </a:lnTo>
                  <a:cubicBezTo>
                    <a:pt x="224766" y="189653"/>
                    <a:pt x="224214" y="182005"/>
                    <a:pt x="219194" y="177545"/>
                  </a:cubicBezTo>
                  <a:lnTo>
                    <a:pt x="22693" y="3047"/>
                  </a:lnTo>
                  <a:cubicBezTo>
                    <a:pt x="17902" y="-1305"/>
                    <a:pt x="10492" y="-953"/>
                    <a:pt x="6139" y="3835"/>
                  </a:cubicBezTo>
                  <a:cubicBezTo>
                    <a:pt x="6034" y="3951"/>
                    <a:pt x="5939" y="4070"/>
                    <a:pt x="5834" y="4190"/>
                  </a:cubicBezTo>
                  <a:lnTo>
                    <a:pt x="2881" y="7523"/>
                  </a:lnTo>
                  <a:cubicBezTo>
                    <a:pt x="-1395" y="12672"/>
                    <a:pt x="-852" y="20279"/>
                    <a:pt x="4120" y="24764"/>
                  </a:cubicBezTo>
                  <a:lnTo>
                    <a:pt x="200620" y="199262"/>
                  </a:lnTo>
                  <a:cubicBezTo>
                    <a:pt x="205602" y="203629"/>
                    <a:pt x="213193" y="203127"/>
                    <a:pt x="217556" y="198140"/>
                  </a:cubicBezTo>
                  <a:cubicBezTo>
                    <a:pt x="217565" y="198133"/>
                    <a:pt x="217565" y="198126"/>
                    <a:pt x="217575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3"/>
            <p:cNvSpPr/>
            <p:nvPr/>
          </p:nvSpPr>
          <p:spPr>
            <a:xfrm>
              <a:off x="7889190" y="844277"/>
              <a:ext cx="219017" cy="196361"/>
            </a:xfrm>
            <a:custGeom>
              <a:avLst/>
              <a:gdLst/>
              <a:ahLst/>
              <a:cxnLst/>
              <a:rect l="l" t="t" r="r" b="b"/>
              <a:pathLst>
                <a:path w="219017" h="196361" extrusionOk="0">
                  <a:moveTo>
                    <a:pt x="215822" y="193947"/>
                  </a:moveTo>
                  <a:lnTo>
                    <a:pt x="217441" y="192042"/>
                  </a:lnTo>
                  <a:cubicBezTo>
                    <a:pt x="219775" y="189193"/>
                    <a:pt x="219489" y="185014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3"/>
            <p:cNvSpPr/>
            <p:nvPr/>
          </p:nvSpPr>
          <p:spPr>
            <a:xfrm>
              <a:off x="7895636" y="850535"/>
              <a:ext cx="205428" cy="182650"/>
            </a:xfrm>
            <a:custGeom>
              <a:avLst/>
              <a:gdLst/>
              <a:ahLst/>
              <a:cxnLst/>
              <a:rect l="l" t="t" r="r" b="b"/>
              <a:pathLst>
                <a:path w="205428" h="182650" extrusionOk="0">
                  <a:moveTo>
                    <a:pt x="203947" y="181879"/>
                  </a:moveTo>
                  <a:lnTo>
                    <a:pt x="204614" y="181117"/>
                  </a:lnTo>
                  <a:cubicBezTo>
                    <a:pt x="205699" y="180005"/>
                    <a:pt x="205699" y="178228"/>
                    <a:pt x="204614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5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3"/>
            <p:cNvSpPr/>
            <p:nvPr/>
          </p:nvSpPr>
          <p:spPr>
            <a:xfrm>
              <a:off x="7905210" y="820423"/>
              <a:ext cx="223392" cy="202201"/>
            </a:xfrm>
            <a:custGeom>
              <a:avLst/>
              <a:gdLst/>
              <a:ahLst/>
              <a:cxnLst/>
              <a:rect l="l" t="t" r="r" b="b"/>
              <a:pathLst>
                <a:path w="223392" h="202201" extrusionOk="0">
                  <a:moveTo>
                    <a:pt x="217614" y="198085"/>
                  </a:moveTo>
                  <a:lnTo>
                    <a:pt x="220471" y="194656"/>
                  </a:lnTo>
                  <a:cubicBezTo>
                    <a:pt x="224806" y="189524"/>
                    <a:pt x="224253" y="181876"/>
                    <a:pt x="219233" y="177416"/>
                  </a:cubicBezTo>
                  <a:lnTo>
                    <a:pt x="22732" y="3013"/>
                  </a:lnTo>
                  <a:cubicBezTo>
                    <a:pt x="17818" y="-1359"/>
                    <a:pt x="10293" y="-922"/>
                    <a:pt x="5921" y="3990"/>
                  </a:cubicBezTo>
                  <a:cubicBezTo>
                    <a:pt x="5873" y="4045"/>
                    <a:pt x="5826" y="4100"/>
                    <a:pt x="5778" y="4156"/>
                  </a:cubicBezTo>
                  <a:lnTo>
                    <a:pt x="2921" y="7490"/>
                  </a:lnTo>
                  <a:cubicBezTo>
                    <a:pt x="-1413" y="12622"/>
                    <a:pt x="-861" y="20270"/>
                    <a:pt x="4159" y="24730"/>
                  </a:cubicBezTo>
                  <a:lnTo>
                    <a:pt x="200660" y="199228"/>
                  </a:lnTo>
                  <a:cubicBezTo>
                    <a:pt x="205651" y="203595"/>
                    <a:pt x="213232" y="203093"/>
                    <a:pt x="217595" y="198107"/>
                  </a:cubicBezTo>
                  <a:cubicBezTo>
                    <a:pt x="217605" y="198099"/>
                    <a:pt x="217605" y="198093"/>
                    <a:pt x="217614" y="19808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3"/>
            <p:cNvSpPr/>
            <p:nvPr/>
          </p:nvSpPr>
          <p:spPr>
            <a:xfrm>
              <a:off x="7907198" y="823002"/>
              <a:ext cx="219325" cy="196776"/>
            </a:xfrm>
            <a:custGeom>
              <a:avLst/>
              <a:gdLst/>
              <a:ahLst/>
              <a:cxnLst/>
              <a:rect l="l" t="t" r="r" b="b"/>
              <a:pathLst>
                <a:path w="219325" h="196776" extrusionOk="0">
                  <a:moveTo>
                    <a:pt x="216197" y="194744"/>
                  </a:moveTo>
                  <a:lnTo>
                    <a:pt x="217816" y="192839"/>
                  </a:lnTo>
                  <a:cubicBezTo>
                    <a:pt x="220064" y="189960"/>
                    <a:pt x="219769" y="185853"/>
                    <a:pt x="217149" y="183314"/>
                  </a:cubicBezTo>
                  <a:lnTo>
                    <a:pt x="12838" y="1577"/>
                  </a:lnTo>
                  <a:cubicBezTo>
                    <a:pt x="9990" y="-760"/>
                    <a:pt x="5809" y="-468"/>
                    <a:pt x="3313" y="2244"/>
                  </a:cubicBezTo>
                  <a:lnTo>
                    <a:pt x="1694" y="4149"/>
                  </a:lnTo>
                  <a:cubicBezTo>
                    <a:pt x="-802" y="7123"/>
                    <a:pt x="-506" y="11535"/>
                    <a:pt x="2360" y="14150"/>
                  </a:cubicBezTo>
                  <a:lnTo>
                    <a:pt x="206577" y="195125"/>
                  </a:lnTo>
                  <a:cubicBezTo>
                    <a:pt x="209396" y="197565"/>
                    <a:pt x="213654" y="197267"/>
                    <a:pt x="216102" y="19445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3"/>
            <p:cNvSpPr/>
            <p:nvPr/>
          </p:nvSpPr>
          <p:spPr>
            <a:xfrm>
              <a:off x="7914693" y="830015"/>
              <a:ext cx="204718" cy="182633"/>
            </a:xfrm>
            <a:custGeom>
              <a:avLst/>
              <a:gdLst/>
              <a:ahLst/>
              <a:cxnLst/>
              <a:rect l="l" t="t" r="r" b="b"/>
              <a:pathLst>
                <a:path w="204718" h="182633" extrusionOk="0">
                  <a:moveTo>
                    <a:pt x="203273" y="181921"/>
                  </a:moveTo>
                  <a:lnTo>
                    <a:pt x="203940" y="181159"/>
                  </a:lnTo>
                  <a:cubicBezTo>
                    <a:pt x="204978" y="180028"/>
                    <a:pt x="204978" y="178289"/>
                    <a:pt x="203940" y="177158"/>
                  </a:cubicBezTo>
                  <a:lnTo>
                    <a:pt x="5344" y="850"/>
                  </a:lnTo>
                  <a:cubicBezTo>
                    <a:pt x="4343" y="-228"/>
                    <a:pt x="2648" y="-289"/>
                    <a:pt x="1572" y="714"/>
                  </a:cubicBezTo>
                  <a:cubicBezTo>
                    <a:pt x="1524" y="758"/>
                    <a:pt x="1486" y="804"/>
                    <a:pt x="1438" y="850"/>
                  </a:cubicBezTo>
                  <a:lnTo>
                    <a:pt x="772" y="1612"/>
                  </a:lnTo>
                  <a:cubicBezTo>
                    <a:pt x="-257" y="2711"/>
                    <a:pt x="-257" y="4419"/>
                    <a:pt x="772" y="5518"/>
                  </a:cubicBezTo>
                  <a:lnTo>
                    <a:pt x="199368" y="181825"/>
                  </a:lnTo>
                  <a:cubicBezTo>
                    <a:pt x="200444" y="182904"/>
                    <a:pt x="202197" y="182904"/>
                    <a:pt x="203273" y="18182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3"/>
            <p:cNvSpPr/>
            <p:nvPr/>
          </p:nvSpPr>
          <p:spPr>
            <a:xfrm>
              <a:off x="7940325" y="3265741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0" y="0"/>
                  </a:moveTo>
                  <a:cubicBezTo>
                    <a:pt x="1143" y="43625"/>
                    <a:pt x="2000" y="87221"/>
                    <a:pt x="2572" y="130778"/>
                  </a:cubicBezTo>
                  <a:cubicBezTo>
                    <a:pt x="8296" y="128416"/>
                    <a:pt x="14326" y="126845"/>
                    <a:pt x="20479" y="126111"/>
                  </a:cubicBezTo>
                  <a:cubicBezTo>
                    <a:pt x="46291" y="122873"/>
                    <a:pt x="80200" y="113919"/>
                    <a:pt x="105346" y="122587"/>
                  </a:cubicBezTo>
                  <a:cubicBezTo>
                    <a:pt x="114157" y="123616"/>
                    <a:pt x="122711" y="126235"/>
                    <a:pt x="130588" y="130302"/>
                  </a:cubicBezTo>
                  <a:cubicBezTo>
                    <a:pt x="131035" y="88649"/>
                    <a:pt x="131731" y="46987"/>
                    <a:pt x="132683" y="5334"/>
                  </a:cubicBezTo>
                  <a:cubicBezTo>
                    <a:pt x="113157" y="14859"/>
                    <a:pt x="79820" y="26766"/>
                    <a:pt x="69437" y="26289"/>
                  </a:cubicBezTo>
                  <a:cubicBezTo>
                    <a:pt x="23717" y="24289"/>
                    <a:pt x="12287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3"/>
            <p:cNvSpPr/>
            <p:nvPr/>
          </p:nvSpPr>
          <p:spPr>
            <a:xfrm>
              <a:off x="7928799" y="3351275"/>
              <a:ext cx="160306" cy="29528"/>
            </a:xfrm>
            <a:custGeom>
              <a:avLst/>
              <a:gdLst/>
              <a:ahLst/>
              <a:cxnLst/>
              <a:rect l="l" t="t" r="r" b="b"/>
              <a:pathLst>
                <a:path w="160306" h="29528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53" y="24118"/>
                    <a:pt x="5591" y="29480"/>
                    <a:pt x="12287" y="29528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3"/>
            <p:cNvSpPr/>
            <p:nvPr/>
          </p:nvSpPr>
          <p:spPr>
            <a:xfrm>
              <a:off x="7928799" y="3357276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1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1" y="14316"/>
                    <a:pt x="3115" y="17431"/>
                    <a:pt x="6954" y="17431"/>
                  </a:cubicBezTo>
                  <a:cubicBezTo>
                    <a:pt x="6982" y="17431"/>
                    <a:pt x="7020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63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1" name="Google Shape;601;p3"/>
            <p:cNvSpPr/>
            <p:nvPr/>
          </p:nvSpPr>
          <p:spPr>
            <a:xfrm>
              <a:off x="7933276" y="3362325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352" y="3715"/>
                  </a:moveTo>
                  <a:lnTo>
                    <a:pt x="151352" y="2667"/>
                  </a:lnTo>
                  <a:cubicBezTo>
                    <a:pt x="151304" y="1219"/>
                    <a:pt x="150133" y="48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8685" y="6572"/>
                  </a:lnTo>
                  <a:cubicBezTo>
                    <a:pt x="150161" y="6630"/>
                    <a:pt x="151390" y="5477"/>
                    <a:pt x="151447" y="4001"/>
                  </a:cubicBezTo>
                  <a:cubicBezTo>
                    <a:pt x="151447" y="3943"/>
                    <a:pt x="151447" y="3877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2" name="Google Shape;602;p3"/>
            <p:cNvSpPr/>
            <p:nvPr/>
          </p:nvSpPr>
          <p:spPr>
            <a:xfrm>
              <a:off x="7928799" y="3322890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1" y="29490"/>
                    <a:pt x="12287" y="29433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p3"/>
            <p:cNvSpPr/>
            <p:nvPr/>
          </p:nvSpPr>
          <p:spPr>
            <a:xfrm>
              <a:off x="7928799" y="3328892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0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48" y="14335"/>
                    <a:pt x="3191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4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4" name="Google Shape;604;p3"/>
            <p:cNvSpPr/>
            <p:nvPr/>
          </p:nvSpPr>
          <p:spPr>
            <a:xfrm>
              <a:off x="7933276" y="3333750"/>
              <a:ext cx="151449" cy="7524"/>
            </a:xfrm>
            <a:custGeom>
              <a:avLst/>
              <a:gdLst/>
              <a:ahLst/>
              <a:cxnLst/>
              <a:rect l="l" t="t" r="r" b="b"/>
              <a:pathLst>
                <a:path w="151449" h="7524" extrusionOk="0">
                  <a:moveTo>
                    <a:pt x="151447" y="3905"/>
                  </a:moveTo>
                  <a:lnTo>
                    <a:pt x="151447" y="2857"/>
                  </a:lnTo>
                  <a:cubicBezTo>
                    <a:pt x="151504" y="1334"/>
                    <a:pt x="150304" y="57"/>
                    <a:pt x="148780" y="0"/>
                  </a:cubicBezTo>
                  <a:cubicBezTo>
                    <a:pt x="148752" y="0"/>
                    <a:pt x="148714" y="0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5" name="Google Shape;605;p3"/>
            <p:cNvSpPr/>
            <p:nvPr/>
          </p:nvSpPr>
          <p:spPr>
            <a:xfrm>
              <a:off x="7928894" y="3295363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4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2" y="29490"/>
                    <a:pt x="12288" y="29433"/>
                  </a:cubicBezTo>
                  <a:lnTo>
                    <a:pt x="148305" y="28861"/>
                  </a:lnTo>
                  <a:cubicBezTo>
                    <a:pt x="154982" y="28814"/>
                    <a:pt x="160363" y="23346"/>
                    <a:pt x="160306" y="16669"/>
                  </a:cubicBezTo>
                  <a:cubicBezTo>
                    <a:pt x="160306" y="16669"/>
                    <a:pt x="160306" y="16669"/>
                    <a:pt x="160306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6" name="Google Shape;606;p3"/>
            <p:cNvSpPr/>
            <p:nvPr/>
          </p:nvSpPr>
          <p:spPr>
            <a:xfrm>
              <a:off x="7928800" y="3301365"/>
              <a:ext cx="160305" cy="17430"/>
            </a:xfrm>
            <a:custGeom>
              <a:avLst/>
              <a:gdLst/>
              <a:ahLst/>
              <a:cxnLst/>
              <a:rect l="l" t="t" r="r" b="b"/>
              <a:pathLst>
                <a:path w="160305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8" y="3095"/>
                    <a:pt x="157115" y="0"/>
                    <a:pt x="153257" y="0"/>
                  </a:cubicBezTo>
                  <a:lnTo>
                    <a:pt x="6858" y="953"/>
                  </a:lnTo>
                  <a:cubicBezTo>
                    <a:pt x="3067" y="953"/>
                    <a:pt x="0" y="4020"/>
                    <a:pt x="0" y="7811"/>
                  </a:cubicBezTo>
                  <a:cubicBezTo>
                    <a:pt x="0" y="7877"/>
                    <a:pt x="0" y="7934"/>
                    <a:pt x="0" y="8001"/>
                  </a:cubicBezTo>
                  <a:lnTo>
                    <a:pt x="0" y="10478"/>
                  </a:lnTo>
                  <a:cubicBezTo>
                    <a:pt x="47" y="14335"/>
                    <a:pt x="3191" y="17431"/>
                    <a:pt x="7048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3"/>
                    <a:pt x="160306" y="9496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7" name="Google Shape;607;p3"/>
            <p:cNvSpPr/>
            <p:nvPr/>
          </p:nvSpPr>
          <p:spPr>
            <a:xfrm>
              <a:off x="7933276" y="3306317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447" y="3810"/>
                  </a:moveTo>
                  <a:lnTo>
                    <a:pt x="151447" y="2762"/>
                  </a:lnTo>
                  <a:cubicBezTo>
                    <a:pt x="151352" y="1238"/>
                    <a:pt x="150114" y="48"/>
                    <a:pt x="148590" y="0"/>
                  </a:cubicBezTo>
                  <a:lnTo>
                    <a:pt x="2762" y="953"/>
                  </a:lnTo>
                  <a:cubicBezTo>
                    <a:pt x="1286" y="895"/>
                    <a:pt x="57" y="2048"/>
                    <a:pt x="0" y="3524"/>
                  </a:cubicBezTo>
                  <a:cubicBezTo>
                    <a:pt x="0" y="3581"/>
                    <a:pt x="0" y="3648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3"/>
            <p:cNvSpPr/>
            <p:nvPr/>
          </p:nvSpPr>
          <p:spPr>
            <a:xfrm>
              <a:off x="7719713" y="3416337"/>
              <a:ext cx="40392" cy="40392"/>
            </a:xfrm>
            <a:custGeom>
              <a:avLst/>
              <a:gdLst/>
              <a:ahLst/>
              <a:cxnLst/>
              <a:rect l="l" t="t" r="r" b="b"/>
              <a:pathLst>
                <a:path w="40392" h="40392" extrusionOk="0">
                  <a:moveTo>
                    <a:pt x="16872" y="280"/>
                  </a:moveTo>
                  <a:cubicBezTo>
                    <a:pt x="5871" y="2118"/>
                    <a:pt x="-1559" y="12519"/>
                    <a:pt x="279" y="23521"/>
                  </a:cubicBezTo>
                  <a:cubicBezTo>
                    <a:pt x="2118" y="34522"/>
                    <a:pt x="12529" y="41952"/>
                    <a:pt x="23530" y="40113"/>
                  </a:cubicBezTo>
                  <a:cubicBezTo>
                    <a:pt x="34522" y="38275"/>
                    <a:pt x="41951" y="27873"/>
                    <a:pt x="40113" y="16872"/>
                  </a:cubicBezTo>
                  <a:cubicBezTo>
                    <a:pt x="40113" y="16863"/>
                    <a:pt x="40113" y="16863"/>
                    <a:pt x="40113" y="16853"/>
                  </a:cubicBezTo>
                  <a:cubicBezTo>
                    <a:pt x="38265" y="5861"/>
                    <a:pt x="27864" y="-1559"/>
                    <a:pt x="16872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3"/>
            <p:cNvSpPr/>
            <p:nvPr/>
          </p:nvSpPr>
          <p:spPr>
            <a:xfrm>
              <a:off x="7725128" y="3419885"/>
              <a:ext cx="36390" cy="36391"/>
            </a:xfrm>
            <a:custGeom>
              <a:avLst/>
              <a:gdLst/>
              <a:ahLst/>
              <a:cxnLst/>
              <a:rect l="l" t="t" r="r" b="b"/>
              <a:pathLst>
                <a:path w="36390" h="36391" extrusionOk="0">
                  <a:moveTo>
                    <a:pt x="15171" y="256"/>
                  </a:moveTo>
                  <a:cubicBezTo>
                    <a:pt x="5265" y="1923"/>
                    <a:pt x="-1412" y="11314"/>
                    <a:pt x="255" y="21220"/>
                  </a:cubicBezTo>
                  <a:cubicBezTo>
                    <a:pt x="1931" y="31127"/>
                    <a:pt x="11314" y="37803"/>
                    <a:pt x="21220" y="36137"/>
                  </a:cubicBezTo>
                  <a:cubicBezTo>
                    <a:pt x="31126" y="34460"/>
                    <a:pt x="37803" y="25078"/>
                    <a:pt x="36136" y="15172"/>
                  </a:cubicBezTo>
                  <a:cubicBezTo>
                    <a:pt x="36136" y="15153"/>
                    <a:pt x="36126" y="15134"/>
                    <a:pt x="36126" y="15115"/>
                  </a:cubicBezTo>
                  <a:cubicBezTo>
                    <a:pt x="34431" y="5237"/>
                    <a:pt x="25058" y="-1411"/>
                    <a:pt x="15171" y="256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3"/>
            <p:cNvSpPr/>
            <p:nvPr/>
          </p:nvSpPr>
          <p:spPr>
            <a:xfrm>
              <a:off x="7736158" y="3426257"/>
              <a:ext cx="222501" cy="92733"/>
            </a:xfrm>
            <a:custGeom>
              <a:avLst/>
              <a:gdLst/>
              <a:ahLst/>
              <a:cxnLst/>
              <a:rect l="l" t="t" r="r" b="b"/>
              <a:pathLst>
                <a:path w="222501" h="92733" extrusionOk="0">
                  <a:moveTo>
                    <a:pt x="214930" y="69417"/>
                  </a:moveTo>
                  <a:cubicBezTo>
                    <a:pt x="221121" y="71923"/>
                    <a:pt x="224122" y="78971"/>
                    <a:pt x="221617" y="85162"/>
                  </a:cubicBezTo>
                  <a:cubicBezTo>
                    <a:pt x="219302" y="90887"/>
                    <a:pt x="213063" y="93954"/>
                    <a:pt x="207120" y="92277"/>
                  </a:cubicBezTo>
                  <a:lnTo>
                    <a:pt x="7571" y="23317"/>
                  </a:lnTo>
                  <a:cubicBezTo>
                    <a:pt x="1380" y="20811"/>
                    <a:pt x="-1621" y="13763"/>
                    <a:pt x="884" y="7572"/>
                  </a:cubicBezTo>
                  <a:cubicBezTo>
                    <a:pt x="3199" y="1847"/>
                    <a:pt x="9438" y="-1220"/>
                    <a:pt x="15381" y="457"/>
                  </a:cubicBezTo>
                  <a:lnTo>
                    <a:pt x="214930" y="694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3"/>
            <p:cNvSpPr/>
            <p:nvPr/>
          </p:nvSpPr>
          <p:spPr>
            <a:xfrm>
              <a:off x="7942611" y="3434048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0" y="0"/>
                  </a:moveTo>
                  <a:cubicBezTo>
                    <a:pt x="1143" y="43624"/>
                    <a:pt x="1905" y="87249"/>
                    <a:pt x="2572" y="130778"/>
                  </a:cubicBezTo>
                  <a:cubicBezTo>
                    <a:pt x="8172" y="128416"/>
                    <a:pt x="14068" y="126844"/>
                    <a:pt x="20098" y="126111"/>
                  </a:cubicBezTo>
                  <a:cubicBezTo>
                    <a:pt x="45434" y="122872"/>
                    <a:pt x="78772" y="113919"/>
                    <a:pt x="103442" y="122587"/>
                  </a:cubicBezTo>
                  <a:cubicBezTo>
                    <a:pt x="112100" y="123635"/>
                    <a:pt x="120491" y="126244"/>
                    <a:pt x="128206" y="130302"/>
                  </a:cubicBezTo>
                  <a:cubicBezTo>
                    <a:pt x="128588" y="88649"/>
                    <a:pt x="129254" y="47025"/>
                    <a:pt x="130207" y="5429"/>
                  </a:cubicBezTo>
                  <a:cubicBezTo>
                    <a:pt x="111157" y="14954"/>
                    <a:pt x="78391" y="26765"/>
                    <a:pt x="68199" y="26289"/>
                  </a:cubicBezTo>
                  <a:cubicBezTo>
                    <a:pt x="23336" y="24289"/>
                    <a:pt x="11621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3"/>
            <p:cNvSpPr/>
            <p:nvPr/>
          </p:nvSpPr>
          <p:spPr>
            <a:xfrm>
              <a:off x="7930990" y="3519582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2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48" y="24127"/>
                    <a:pt x="5496" y="29528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3"/>
            <p:cNvSpPr/>
            <p:nvPr/>
          </p:nvSpPr>
          <p:spPr>
            <a:xfrm>
              <a:off x="7931752" y="3525583"/>
              <a:ext cx="157352" cy="17431"/>
            </a:xfrm>
            <a:custGeom>
              <a:avLst/>
              <a:gdLst/>
              <a:ahLst/>
              <a:cxnLst/>
              <a:rect l="l" t="t" r="r" b="b"/>
              <a:pathLst>
                <a:path w="157352" h="17431" extrusionOk="0">
                  <a:moveTo>
                    <a:pt x="156877" y="9525"/>
                  </a:moveTo>
                  <a:lnTo>
                    <a:pt x="156877" y="6953"/>
                  </a:lnTo>
                  <a:cubicBezTo>
                    <a:pt x="156772" y="3115"/>
                    <a:pt x="153667" y="47"/>
                    <a:pt x="149828" y="0"/>
                  </a:cubicBezTo>
                  <a:lnTo>
                    <a:pt x="6953" y="952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105" y="14430"/>
                    <a:pt x="3286" y="17488"/>
                    <a:pt x="7144" y="17431"/>
                  </a:cubicBezTo>
                  <a:lnTo>
                    <a:pt x="150495" y="16478"/>
                  </a:lnTo>
                  <a:cubicBezTo>
                    <a:pt x="154295" y="16430"/>
                    <a:pt x="157353" y="13325"/>
                    <a:pt x="157353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3"/>
            <p:cNvSpPr/>
            <p:nvPr/>
          </p:nvSpPr>
          <p:spPr>
            <a:xfrm>
              <a:off x="7935753" y="3531012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495" y="3334"/>
                  </a:moveTo>
                  <a:lnTo>
                    <a:pt x="148495" y="2762"/>
                  </a:lnTo>
                  <a:cubicBezTo>
                    <a:pt x="148495" y="1238"/>
                    <a:pt x="147256" y="0"/>
                    <a:pt x="145733" y="0"/>
                  </a:cubicBezTo>
                  <a:cubicBezTo>
                    <a:pt x="145704" y="0"/>
                    <a:pt x="145666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cubicBezTo>
                    <a:pt x="2791" y="7525"/>
                    <a:pt x="2829" y="7525"/>
                    <a:pt x="2858" y="7525"/>
                  </a:cubicBezTo>
                  <a:lnTo>
                    <a:pt x="145733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3"/>
            <p:cNvSpPr/>
            <p:nvPr/>
          </p:nvSpPr>
          <p:spPr>
            <a:xfrm>
              <a:off x="7930990" y="3491197"/>
              <a:ext cx="157639" cy="29528"/>
            </a:xfrm>
            <a:custGeom>
              <a:avLst/>
              <a:gdLst/>
              <a:ahLst/>
              <a:cxnLst/>
              <a:rect l="l" t="t" r="r" b="b"/>
              <a:pathLst>
                <a:path w="157639" h="29528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3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3"/>
            <p:cNvSpPr/>
            <p:nvPr/>
          </p:nvSpPr>
          <p:spPr>
            <a:xfrm>
              <a:off x="7931752" y="3497199"/>
              <a:ext cx="157257" cy="17430"/>
            </a:xfrm>
            <a:custGeom>
              <a:avLst/>
              <a:gdLst/>
              <a:ahLst/>
              <a:cxnLst/>
              <a:rect l="l" t="t" r="r" b="b"/>
              <a:pathLst>
                <a:path w="157257" h="17430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772" y="3115"/>
                    <a:pt x="153667" y="48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0" y="14364"/>
                    <a:pt x="3067" y="17431"/>
                    <a:pt x="6858" y="17431"/>
                  </a:cubicBezTo>
                  <a:cubicBezTo>
                    <a:pt x="6925" y="17431"/>
                    <a:pt x="6982" y="17431"/>
                    <a:pt x="7048" y="17431"/>
                  </a:cubicBezTo>
                  <a:lnTo>
                    <a:pt x="150400" y="16478"/>
                  </a:lnTo>
                  <a:cubicBezTo>
                    <a:pt x="154191" y="16478"/>
                    <a:pt x="157258" y="13411"/>
                    <a:pt x="157258" y="9620"/>
                  </a:cubicBezTo>
                  <a:cubicBezTo>
                    <a:pt x="157258" y="9563"/>
                    <a:pt x="157258" y="9497"/>
                    <a:pt x="157258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3"/>
            <p:cNvSpPr/>
            <p:nvPr/>
          </p:nvSpPr>
          <p:spPr>
            <a:xfrm>
              <a:off x="7935848" y="3502437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524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48" y="6306"/>
                    <a:pt x="1314" y="7525"/>
                    <a:pt x="2857" y="7525"/>
                  </a:cubicBezTo>
                  <a:lnTo>
                    <a:pt x="145732" y="6572"/>
                  </a:lnTo>
                  <a:cubicBezTo>
                    <a:pt x="147209" y="6630"/>
                    <a:pt x="148437" y="5477"/>
                    <a:pt x="148495" y="4001"/>
                  </a:cubicBezTo>
                  <a:cubicBezTo>
                    <a:pt x="148495" y="3943"/>
                    <a:pt x="148495" y="3877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3"/>
            <p:cNvSpPr/>
            <p:nvPr/>
          </p:nvSpPr>
          <p:spPr>
            <a:xfrm>
              <a:off x="7930990" y="3463670"/>
              <a:ext cx="157638" cy="29527"/>
            </a:xfrm>
            <a:custGeom>
              <a:avLst/>
              <a:gdLst/>
              <a:ahLst/>
              <a:cxnLst/>
              <a:rect l="l" t="t" r="r" b="b"/>
              <a:pathLst>
                <a:path w="157638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44" y="962"/>
                    <a:pt x="0" y="6392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8" y="16479"/>
                  </a:cubicBezTo>
                  <a:cubicBezTo>
                    <a:pt x="157448" y="16450"/>
                    <a:pt x="157448" y="16412"/>
                    <a:pt x="157448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3"/>
            <p:cNvSpPr/>
            <p:nvPr/>
          </p:nvSpPr>
          <p:spPr>
            <a:xfrm>
              <a:off x="7931752" y="3469671"/>
              <a:ext cx="157067" cy="17431"/>
            </a:xfrm>
            <a:custGeom>
              <a:avLst/>
              <a:gdLst/>
              <a:ahLst/>
              <a:cxnLst/>
              <a:rect l="l" t="t" r="r" b="b"/>
              <a:pathLst>
                <a:path w="157067" h="17431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829" y="3096"/>
                    <a:pt x="153686" y="0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57" y="14411"/>
                    <a:pt x="3210" y="17479"/>
                    <a:pt x="7048" y="17431"/>
                  </a:cubicBezTo>
                  <a:cubicBezTo>
                    <a:pt x="7048" y="17431"/>
                    <a:pt x="7048" y="17431"/>
                    <a:pt x="7048" y="17431"/>
                  </a:cubicBezTo>
                  <a:lnTo>
                    <a:pt x="150209" y="16478"/>
                  </a:lnTo>
                  <a:cubicBezTo>
                    <a:pt x="154000" y="16478"/>
                    <a:pt x="157067" y="13411"/>
                    <a:pt x="157067" y="9620"/>
                  </a:cubicBezTo>
                  <a:cubicBezTo>
                    <a:pt x="157067" y="9554"/>
                    <a:pt x="157067" y="9497"/>
                    <a:pt x="157067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3"/>
            <p:cNvSpPr/>
            <p:nvPr/>
          </p:nvSpPr>
          <p:spPr>
            <a:xfrm>
              <a:off x="7935943" y="3474624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810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5732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3"/>
            <p:cNvSpPr/>
            <p:nvPr/>
          </p:nvSpPr>
          <p:spPr>
            <a:xfrm>
              <a:off x="4397596" y="5608034"/>
              <a:ext cx="40385" cy="40385"/>
            </a:xfrm>
            <a:custGeom>
              <a:avLst/>
              <a:gdLst/>
              <a:ahLst/>
              <a:cxnLst/>
              <a:rect l="l" t="t" r="r" b="b"/>
              <a:pathLst>
                <a:path w="40385" h="40385" extrusionOk="0">
                  <a:moveTo>
                    <a:pt x="20193" y="0"/>
                  </a:moveTo>
                  <a:cubicBezTo>
                    <a:pt x="9041" y="0"/>
                    <a:pt x="0" y="9039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45" y="40386"/>
                    <a:pt x="40386" y="31346"/>
                    <a:pt x="40386" y="20193"/>
                  </a:cubicBezTo>
                  <a:cubicBezTo>
                    <a:pt x="40386" y="9039"/>
                    <a:pt x="31345" y="0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3"/>
            <p:cNvSpPr/>
            <p:nvPr/>
          </p:nvSpPr>
          <p:spPr>
            <a:xfrm>
              <a:off x="4396549" y="5608034"/>
              <a:ext cx="36384" cy="36385"/>
            </a:xfrm>
            <a:custGeom>
              <a:avLst/>
              <a:gdLst/>
              <a:ahLst/>
              <a:cxnLst/>
              <a:rect l="l" t="t" r="r" b="b"/>
              <a:pathLst>
                <a:path w="36384" h="36385" extrusionOk="0">
                  <a:moveTo>
                    <a:pt x="18287" y="0"/>
                  </a:moveTo>
                  <a:cubicBezTo>
                    <a:pt x="8240" y="-47"/>
                    <a:pt x="53" y="8049"/>
                    <a:pt x="0" y="18097"/>
                  </a:cubicBezTo>
                  <a:cubicBezTo>
                    <a:pt x="-53" y="28146"/>
                    <a:pt x="8050" y="36328"/>
                    <a:pt x="18098" y="36386"/>
                  </a:cubicBezTo>
                  <a:cubicBezTo>
                    <a:pt x="28145" y="36433"/>
                    <a:pt x="36332" y="28337"/>
                    <a:pt x="36385" y="18288"/>
                  </a:cubicBezTo>
                  <a:cubicBezTo>
                    <a:pt x="36385" y="18221"/>
                    <a:pt x="36385" y="18164"/>
                    <a:pt x="36385" y="18097"/>
                  </a:cubicBezTo>
                  <a:cubicBezTo>
                    <a:pt x="36332" y="8125"/>
                    <a:pt x="28261" y="48"/>
                    <a:pt x="1828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3" name="Google Shape;623;p3"/>
            <p:cNvSpPr/>
            <p:nvPr/>
          </p:nvSpPr>
          <p:spPr>
            <a:xfrm>
              <a:off x="4213103" y="5511980"/>
              <a:ext cx="209460" cy="125259"/>
            </a:xfrm>
            <a:custGeom>
              <a:avLst/>
              <a:gdLst/>
              <a:ahLst/>
              <a:cxnLst/>
              <a:rect l="l" t="t" r="r" b="b"/>
              <a:pathLst>
                <a:path w="209460" h="125259" extrusionOk="0">
                  <a:moveTo>
                    <a:pt x="6281" y="22616"/>
                  </a:moveTo>
                  <a:cubicBezTo>
                    <a:pt x="442" y="19434"/>
                    <a:pt x="-1712" y="12119"/>
                    <a:pt x="1471" y="6280"/>
                  </a:cubicBezTo>
                  <a:cubicBezTo>
                    <a:pt x="4653" y="441"/>
                    <a:pt x="11967" y="-1711"/>
                    <a:pt x="17806" y="1470"/>
                  </a:cubicBezTo>
                  <a:lnTo>
                    <a:pt x="203162" y="102531"/>
                  </a:lnTo>
                  <a:cubicBezTo>
                    <a:pt x="209028" y="105740"/>
                    <a:pt x="211182" y="113094"/>
                    <a:pt x="207973" y="118961"/>
                  </a:cubicBezTo>
                  <a:cubicBezTo>
                    <a:pt x="204764" y="124829"/>
                    <a:pt x="197407" y="126981"/>
                    <a:pt x="191542" y="123771"/>
                  </a:cubicBezTo>
                  <a:lnTo>
                    <a:pt x="6281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4" name="Google Shape;624;p3"/>
            <p:cNvSpPr/>
            <p:nvPr/>
          </p:nvSpPr>
          <p:spPr>
            <a:xfrm>
              <a:off x="4076023" y="2474192"/>
              <a:ext cx="222543" cy="1900818"/>
            </a:xfrm>
            <a:custGeom>
              <a:avLst/>
              <a:gdLst/>
              <a:ahLst/>
              <a:cxnLst/>
              <a:rect l="l" t="t" r="r" b="b"/>
              <a:pathLst>
                <a:path w="222543" h="1900818" extrusionOk="0">
                  <a:moveTo>
                    <a:pt x="16487" y="1896449"/>
                  </a:moveTo>
                  <a:cubicBezTo>
                    <a:pt x="79924" y="1900164"/>
                    <a:pt x="157743" y="1904069"/>
                    <a:pt x="206987" y="1896449"/>
                  </a:cubicBezTo>
                  <a:cubicBezTo>
                    <a:pt x="240515" y="1891306"/>
                    <a:pt x="209845" y="1824440"/>
                    <a:pt x="206987" y="1788626"/>
                  </a:cubicBezTo>
                  <a:cubicBezTo>
                    <a:pt x="163831" y="1226080"/>
                    <a:pt x="163831" y="661056"/>
                    <a:pt x="206987" y="98510"/>
                  </a:cubicBezTo>
                  <a:cubicBezTo>
                    <a:pt x="209273" y="67077"/>
                    <a:pt x="236610" y="6975"/>
                    <a:pt x="206987" y="4022"/>
                  </a:cubicBezTo>
                  <a:cubicBezTo>
                    <a:pt x="143600" y="-1341"/>
                    <a:pt x="79874" y="-1341"/>
                    <a:pt x="16487" y="4022"/>
                  </a:cubicBezTo>
                  <a:cubicBezTo>
                    <a:pt x="-12088" y="6403"/>
                    <a:pt x="14582" y="65172"/>
                    <a:pt x="16487" y="95652"/>
                  </a:cubicBezTo>
                  <a:cubicBezTo>
                    <a:pt x="51634" y="651341"/>
                    <a:pt x="60492" y="1212078"/>
                    <a:pt x="16487" y="1782911"/>
                  </a:cubicBezTo>
                  <a:cubicBezTo>
                    <a:pt x="13630" y="1821011"/>
                    <a:pt x="-19136" y="1894354"/>
                    <a:pt x="16487" y="1896449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5" name="Google Shape;625;p3"/>
            <p:cNvSpPr/>
            <p:nvPr/>
          </p:nvSpPr>
          <p:spPr>
            <a:xfrm>
              <a:off x="4076023" y="2483834"/>
              <a:ext cx="74875" cy="1880044"/>
            </a:xfrm>
            <a:custGeom>
              <a:avLst/>
              <a:gdLst/>
              <a:ahLst/>
              <a:cxnLst/>
              <a:rect l="l" t="t" r="r" b="b"/>
              <a:pathLst>
                <a:path w="74875" h="1880044" extrusionOk="0">
                  <a:moveTo>
                    <a:pt x="6296" y="0"/>
                  </a:moveTo>
                  <a:cubicBezTo>
                    <a:pt x="-3896" y="15811"/>
                    <a:pt x="14868" y="60674"/>
                    <a:pt x="16487" y="85725"/>
                  </a:cubicBezTo>
                  <a:cubicBezTo>
                    <a:pt x="51635" y="641413"/>
                    <a:pt x="60493" y="1202150"/>
                    <a:pt x="16487" y="1772984"/>
                  </a:cubicBezTo>
                  <a:cubicBezTo>
                    <a:pt x="14106" y="1804416"/>
                    <a:pt x="-9040" y="1860899"/>
                    <a:pt x="3914" y="1880044"/>
                  </a:cubicBezTo>
                  <a:cubicBezTo>
                    <a:pt x="47348" y="1654207"/>
                    <a:pt x="74876" y="1314069"/>
                    <a:pt x="74876" y="933641"/>
                  </a:cubicBezTo>
                  <a:cubicBezTo>
                    <a:pt x="74876" y="560165"/>
                    <a:pt x="48301" y="225457"/>
                    <a:pt x="6296" y="19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6" name="Google Shape;626;p3"/>
            <p:cNvSpPr/>
            <p:nvPr/>
          </p:nvSpPr>
          <p:spPr>
            <a:xfrm>
              <a:off x="4075736" y="2474192"/>
              <a:ext cx="222831" cy="1900818"/>
            </a:xfrm>
            <a:custGeom>
              <a:avLst/>
              <a:gdLst/>
              <a:ahLst/>
              <a:cxnLst/>
              <a:rect l="l" t="t" r="r" b="b"/>
              <a:pathLst>
                <a:path w="222831" h="1900818" extrusionOk="0">
                  <a:moveTo>
                    <a:pt x="16775" y="1896449"/>
                  </a:moveTo>
                  <a:cubicBezTo>
                    <a:pt x="80211" y="1900164"/>
                    <a:pt x="158030" y="1904069"/>
                    <a:pt x="207275" y="1896449"/>
                  </a:cubicBezTo>
                  <a:cubicBezTo>
                    <a:pt x="240803" y="1891306"/>
                    <a:pt x="210132" y="1824440"/>
                    <a:pt x="207275" y="1788626"/>
                  </a:cubicBezTo>
                  <a:cubicBezTo>
                    <a:pt x="164119" y="1226080"/>
                    <a:pt x="164119" y="661056"/>
                    <a:pt x="207275" y="98510"/>
                  </a:cubicBezTo>
                  <a:cubicBezTo>
                    <a:pt x="209561" y="67077"/>
                    <a:pt x="236897" y="6975"/>
                    <a:pt x="207275" y="4022"/>
                  </a:cubicBezTo>
                  <a:cubicBezTo>
                    <a:pt x="143888" y="-1341"/>
                    <a:pt x="80162" y="-1341"/>
                    <a:pt x="16775" y="4022"/>
                  </a:cubicBezTo>
                  <a:cubicBezTo>
                    <a:pt x="-275" y="5355"/>
                    <a:pt x="2201" y="26596"/>
                    <a:pt x="7250" y="49932"/>
                  </a:cubicBezTo>
                  <a:cubicBezTo>
                    <a:pt x="30125" y="46380"/>
                    <a:pt x="52747" y="41360"/>
                    <a:pt x="74972" y="34883"/>
                  </a:cubicBezTo>
                  <a:cubicBezTo>
                    <a:pt x="95261" y="31168"/>
                    <a:pt x="166508" y="34883"/>
                    <a:pt x="145362" y="144516"/>
                  </a:cubicBezTo>
                  <a:cubicBezTo>
                    <a:pt x="113072" y="312441"/>
                    <a:pt x="106691" y="765641"/>
                    <a:pt x="107262" y="955760"/>
                  </a:cubicBezTo>
                  <a:cubicBezTo>
                    <a:pt x="108215" y="1228747"/>
                    <a:pt x="151458" y="1813010"/>
                    <a:pt x="147743" y="1814439"/>
                  </a:cubicBezTo>
                  <a:cubicBezTo>
                    <a:pt x="135456" y="1865016"/>
                    <a:pt x="5345" y="1875113"/>
                    <a:pt x="20204" y="1787769"/>
                  </a:cubicBezTo>
                  <a:cubicBezTo>
                    <a:pt x="6964" y="1809295"/>
                    <a:pt x="9821" y="1818725"/>
                    <a:pt x="6011" y="1833965"/>
                  </a:cubicBezTo>
                  <a:cubicBezTo>
                    <a:pt x="-1228" y="1865302"/>
                    <a:pt x="-5990" y="1895115"/>
                    <a:pt x="16489" y="189644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7" name="Google Shape;627;p3"/>
            <p:cNvSpPr/>
            <p:nvPr/>
          </p:nvSpPr>
          <p:spPr>
            <a:xfrm>
              <a:off x="4076244" y="2474192"/>
              <a:ext cx="222323" cy="1900818"/>
            </a:xfrm>
            <a:custGeom>
              <a:avLst/>
              <a:gdLst/>
              <a:ahLst/>
              <a:cxnLst/>
              <a:rect l="l" t="t" r="r" b="b"/>
              <a:pathLst>
                <a:path w="222323" h="1900818" extrusionOk="0">
                  <a:moveTo>
                    <a:pt x="16267" y="1896449"/>
                  </a:moveTo>
                  <a:cubicBezTo>
                    <a:pt x="79703" y="1900164"/>
                    <a:pt x="157522" y="1904069"/>
                    <a:pt x="206767" y="1896449"/>
                  </a:cubicBezTo>
                  <a:cubicBezTo>
                    <a:pt x="240295" y="1891306"/>
                    <a:pt x="209624" y="1824440"/>
                    <a:pt x="206767" y="1788626"/>
                  </a:cubicBezTo>
                  <a:cubicBezTo>
                    <a:pt x="163611" y="1226080"/>
                    <a:pt x="163611" y="661056"/>
                    <a:pt x="206767" y="98510"/>
                  </a:cubicBezTo>
                  <a:cubicBezTo>
                    <a:pt x="209053" y="67077"/>
                    <a:pt x="236389" y="6975"/>
                    <a:pt x="206767" y="4022"/>
                  </a:cubicBezTo>
                  <a:cubicBezTo>
                    <a:pt x="143380" y="-1341"/>
                    <a:pt x="79654" y="-1341"/>
                    <a:pt x="16267" y="4022"/>
                  </a:cubicBezTo>
                  <a:cubicBezTo>
                    <a:pt x="-1450" y="5451"/>
                    <a:pt x="1979" y="28501"/>
                    <a:pt x="7694" y="53076"/>
                  </a:cubicBezTo>
                  <a:cubicBezTo>
                    <a:pt x="6837" y="5451"/>
                    <a:pt x="67606" y="28120"/>
                    <a:pt x="77417" y="26310"/>
                  </a:cubicBezTo>
                  <a:cubicBezTo>
                    <a:pt x="97705" y="22596"/>
                    <a:pt x="202861" y="-7599"/>
                    <a:pt x="169333" y="130228"/>
                  </a:cubicBezTo>
                  <a:cubicBezTo>
                    <a:pt x="128852" y="296154"/>
                    <a:pt x="133329" y="771356"/>
                    <a:pt x="133996" y="961475"/>
                  </a:cubicBezTo>
                  <a:cubicBezTo>
                    <a:pt x="134948" y="1234461"/>
                    <a:pt x="175906" y="1806724"/>
                    <a:pt x="172096" y="1848729"/>
                  </a:cubicBezTo>
                  <a:cubicBezTo>
                    <a:pt x="167714" y="1893020"/>
                    <a:pt x="124471" y="1878447"/>
                    <a:pt x="86371" y="1875399"/>
                  </a:cubicBezTo>
                  <a:cubicBezTo>
                    <a:pt x="44080" y="1872065"/>
                    <a:pt x="14838" y="1884066"/>
                    <a:pt x="5980" y="1834060"/>
                  </a:cubicBezTo>
                  <a:cubicBezTo>
                    <a:pt x="-1259" y="1865302"/>
                    <a:pt x="-5927" y="1895115"/>
                    <a:pt x="16457" y="189644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8" name="Google Shape;628;p3"/>
            <p:cNvSpPr/>
            <p:nvPr/>
          </p:nvSpPr>
          <p:spPr>
            <a:xfrm>
              <a:off x="4073334" y="4370215"/>
              <a:ext cx="222566" cy="1900747"/>
            </a:xfrm>
            <a:custGeom>
              <a:avLst/>
              <a:gdLst/>
              <a:ahLst/>
              <a:cxnLst/>
              <a:rect l="l" t="t" r="r" b="b"/>
              <a:pathLst>
                <a:path w="222566" h="1900747" extrusionOk="0">
                  <a:moveTo>
                    <a:pt x="16510" y="1896377"/>
                  </a:moveTo>
                  <a:cubicBezTo>
                    <a:pt x="79851" y="1900092"/>
                    <a:pt x="157670" y="1903998"/>
                    <a:pt x="207010" y="1896377"/>
                  </a:cubicBezTo>
                  <a:cubicBezTo>
                    <a:pt x="240538" y="1891234"/>
                    <a:pt x="209867" y="1824464"/>
                    <a:pt x="207010" y="1788650"/>
                  </a:cubicBezTo>
                  <a:cubicBezTo>
                    <a:pt x="163806" y="1226103"/>
                    <a:pt x="163806" y="661080"/>
                    <a:pt x="207010" y="98534"/>
                  </a:cubicBezTo>
                  <a:cubicBezTo>
                    <a:pt x="209295" y="67101"/>
                    <a:pt x="236537" y="6998"/>
                    <a:pt x="207010" y="3951"/>
                  </a:cubicBezTo>
                  <a:cubicBezTo>
                    <a:pt x="143619" y="-1317"/>
                    <a:pt x="79900" y="-1317"/>
                    <a:pt x="16510" y="3951"/>
                  </a:cubicBezTo>
                  <a:cubicBezTo>
                    <a:pt x="-12066" y="6332"/>
                    <a:pt x="14604" y="65196"/>
                    <a:pt x="16510" y="95676"/>
                  </a:cubicBezTo>
                  <a:cubicBezTo>
                    <a:pt x="51657" y="651365"/>
                    <a:pt x="60515" y="1212006"/>
                    <a:pt x="16510" y="1782935"/>
                  </a:cubicBezTo>
                  <a:cubicBezTo>
                    <a:pt x="13557" y="1821035"/>
                    <a:pt x="-19114" y="1894282"/>
                    <a:pt x="16510" y="1896377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9" name="Google Shape;629;p3"/>
            <p:cNvSpPr/>
            <p:nvPr/>
          </p:nvSpPr>
          <p:spPr>
            <a:xfrm>
              <a:off x="4073346" y="4379880"/>
              <a:ext cx="74790" cy="1879949"/>
            </a:xfrm>
            <a:custGeom>
              <a:avLst/>
              <a:gdLst/>
              <a:ahLst/>
              <a:cxnLst/>
              <a:rect l="l" t="t" r="r" b="b"/>
              <a:pathLst>
                <a:path w="74790" h="1879949" extrusionOk="0">
                  <a:moveTo>
                    <a:pt x="6306" y="0"/>
                  </a:moveTo>
                  <a:cubicBezTo>
                    <a:pt x="-3886" y="15812"/>
                    <a:pt x="14879" y="60674"/>
                    <a:pt x="16498" y="85725"/>
                  </a:cubicBezTo>
                  <a:cubicBezTo>
                    <a:pt x="51645" y="641414"/>
                    <a:pt x="60503" y="1202055"/>
                    <a:pt x="16498" y="1772983"/>
                  </a:cubicBezTo>
                  <a:cubicBezTo>
                    <a:pt x="14021" y="1804416"/>
                    <a:pt x="-9029" y="1860804"/>
                    <a:pt x="3925" y="1879950"/>
                  </a:cubicBezTo>
                  <a:cubicBezTo>
                    <a:pt x="47264" y="1654398"/>
                    <a:pt x="74791" y="1314355"/>
                    <a:pt x="74791" y="933926"/>
                  </a:cubicBezTo>
                  <a:cubicBezTo>
                    <a:pt x="74791" y="560356"/>
                    <a:pt x="48216" y="225743"/>
                    <a:pt x="6211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0" name="Google Shape;630;p3"/>
            <p:cNvSpPr/>
            <p:nvPr/>
          </p:nvSpPr>
          <p:spPr>
            <a:xfrm>
              <a:off x="4073164" y="4370215"/>
              <a:ext cx="222736" cy="1900747"/>
            </a:xfrm>
            <a:custGeom>
              <a:avLst/>
              <a:gdLst/>
              <a:ahLst/>
              <a:cxnLst/>
              <a:rect l="l" t="t" r="r" b="b"/>
              <a:pathLst>
                <a:path w="222736" h="1900747" extrusionOk="0">
                  <a:moveTo>
                    <a:pt x="16679" y="1896377"/>
                  </a:moveTo>
                  <a:cubicBezTo>
                    <a:pt x="80021" y="1900092"/>
                    <a:pt x="157840" y="1903998"/>
                    <a:pt x="207179" y="1896377"/>
                  </a:cubicBezTo>
                  <a:cubicBezTo>
                    <a:pt x="240707" y="1891234"/>
                    <a:pt x="210037" y="1824464"/>
                    <a:pt x="207179" y="1788650"/>
                  </a:cubicBezTo>
                  <a:cubicBezTo>
                    <a:pt x="163976" y="1226103"/>
                    <a:pt x="163976" y="661080"/>
                    <a:pt x="207179" y="98534"/>
                  </a:cubicBezTo>
                  <a:cubicBezTo>
                    <a:pt x="209465" y="67101"/>
                    <a:pt x="236707" y="6998"/>
                    <a:pt x="207179" y="3951"/>
                  </a:cubicBezTo>
                  <a:cubicBezTo>
                    <a:pt x="143789" y="-1317"/>
                    <a:pt x="80070" y="-1317"/>
                    <a:pt x="16679" y="3951"/>
                  </a:cubicBezTo>
                  <a:cubicBezTo>
                    <a:pt x="-370" y="5379"/>
                    <a:pt x="2106" y="26525"/>
                    <a:pt x="7154" y="49956"/>
                  </a:cubicBezTo>
                  <a:cubicBezTo>
                    <a:pt x="30051" y="46356"/>
                    <a:pt x="52700" y="41326"/>
                    <a:pt x="74972" y="34907"/>
                  </a:cubicBezTo>
                  <a:cubicBezTo>
                    <a:pt x="95261" y="31097"/>
                    <a:pt x="166412" y="34907"/>
                    <a:pt x="145362" y="144539"/>
                  </a:cubicBezTo>
                  <a:cubicBezTo>
                    <a:pt x="113072" y="312465"/>
                    <a:pt x="106691" y="765570"/>
                    <a:pt x="107262" y="955688"/>
                  </a:cubicBezTo>
                  <a:cubicBezTo>
                    <a:pt x="108215" y="1228675"/>
                    <a:pt x="151458" y="1813510"/>
                    <a:pt x="147743" y="1814367"/>
                  </a:cubicBezTo>
                  <a:cubicBezTo>
                    <a:pt x="135456" y="1865040"/>
                    <a:pt x="5345" y="1875041"/>
                    <a:pt x="20204" y="1787697"/>
                  </a:cubicBezTo>
                  <a:cubicBezTo>
                    <a:pt x="6964" y="1809319"/>
                    <a:pt x="9726" y="1818654"/>
                    <a:pt x="6011" y="1833893"/>
                  </a:cubicBezTo>
                  <a:cubicBezTo>
                    <a:pt x="-1228" y="1865231"/>
                    <a:pt x="-5990" y="1895140"/>
                    <a:pt x="16489" y="189637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1" name="Google Shape;631;p3"/>
            <p:cNvSpPr/>
            <p:nvPr/>
          </p:nvSpPr>
          <p:spPr>
            <a:xfrm>
              <a:off x="4073545" y="4370215"/>
              <a:ext cx="222355" cy="1900747"/>
            </a:xfrm>
            <a:custGeom>
              <a:avLst/>
              <a:gdLst/>
              <a:ahLst/>
              <a:cxnLst/>
              <a:rect l="l" t="t" r="r" b="b"/>
              <a:pathLst>
                <a:path w="222355" h="1900747" extrusionOk="0">
                  <a:moveTo>
                    <a:pt x="16298" y="1896377"/>
                  </a:moveTo>
                  <a:cubicBezTo>
                    <a:pt x="79640" y="1900092"/>
                    <a:pt x="157459" y="1903998"/>
                    <a:pt x="206798" y="1896377"/>
                  </a:cubicBezTo>
                  <a:cubicBezTo>
                    <a:pt x="240326" y="1891234"/>
                    <a:pt x="209656" y="1824464"/>
                    <a:pt x="206798" y="1788650"/>
                  </a:cubicBezTo>
                  <a:cubicBezTo>
                    <a:pt x="163595" y="1226103"/>
                    <a:pt x="163595" y="661080"/>
                    <a:pt x="206798" y="98534"/>
                  </a:cubicBezTo>
                  <a:cubicBezTo>
                    <a:pt x="209084" y="67101"/>
                    <a:pt x="236326" y="6998"/>
                    <a:pt x="206798" y="3951"/>
                  </a:cubicBezTo>
                  <a:cubicBezTo>
                    <a:pt x="143408" y="-1317"/>
                    <a:pt x="79689" y="-1317"/>
                    <a:pt x="16298" y="3951"/>
                  </a:cubicBezTo>
                  <a:cubicBezTo>
                    <a:pt x="-1418" y="5475"/>
                    <a:pt x="2011" y="28430"/>
                    <a:pt x="7631" y="53004"/>
                  </a:cubicBezTo>
                  <a:cubicBezTo>
                    <a:pt x="6773" y="5855"/>
                    <a:pt x="67638" y="28144"/>
                    <a:pt x="77354" y="26334"/>
                  </a:cubicBezTo>
                  <a:cubicBezTo>
                    <a:pt x="97737" y="22524"/>
                    <a:pt x="202893" y="-7575"/>
                    <a:pt x="169270" y="130252"/>
                  </a:cubicBezTo>
                  <a:cubicBezTo>
                    <a:pt x="128884" y="296178"/>
                    <a:pt x="133361" y="771380"/>
                    <a:pt x="134027" y="961403"/>
                  </a:cubicBezTo>
                  <a:cubicBezTo>
                    <a:pt x="134980" y="1234390"/>
                    <a:pt x="175842" y="1806747"/>
                    <a:pt x="172127" y="1848752"/>
                  </a:cubicBezTo>
                  <a:cubicBezTo>
                    <a:pt x="167841" y="1893044"/>
                    <a:pt x="124502" y="1878375"/>
                    <a:pt x="86402" y="1875423"/>
                  </a:cubicBezTo>
                  <a:cubicBezTo>
                    <a:pt x="44016" y="1872089"/>
                    <a:pt x="14774" y="1884090"/>
                    <a:pt x="6011" y="1834084"/>
                  </a:cubicBezTo>
                  <a:cubicBezTo>
                    <a:pt x="-1228" y="1865326"/>
                    <a:pt x="-5990" y="1895140"/>
                    <a:pt x="16489" y="189637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2" name="Google Shape;632;p3"/>
            <p:cNvSpPr/>
            <p:nvPr/>
          </p:nvSpPr>
          <p:spPr>
            <a:xfrm>
              <a:off x="4116799" y="5479446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135160" y="130778"/>
                  </a:moveTo>
                  <a:cubicBezTo>
                    <a:pt x="134017" y="87087"/>
                    <a:pt x="133160" y="43500"/>
                    <a:pt x="132588" y="0"/>
                  </a:cubicBezTo>
                  <a:cubicBezTo>
                    <a:pt x="126682" y="2324"/>
                    <a:pt x="120505" y="3896"/>
                    <a:pt x="114205" y="4667"/>
                  </a:cubicBezTo>
                  <a:cubicBezTo>
                    <a:pt x="88011" y="7811"/>
                    <a:pt x="53435" y="16859"/>
                    <a:pt x="27813" y="8191"/>
                  </a:cubicBezTo>
                  <a:cubicBezTo>
                    <a:pt x="18852" y="7162"/>
                    <a:pt x="10144" y="4553"/>
                    <a:pt x="2096" y="476"/>
                  </a:cubicBezTo>
                  <a:cubicBezTo>
                    <a:pt x="2096" y="42005"/>
                    <a:pt x="953" y="83725"/>
                    <a:pt x="0" y="125349"/>
                  </a:cubicBezTo>
                  <a:cubicBezTo>
                    <a:pt x="19812" y="115824"/>
                    <a:pt x="53816" y="104013"/>
                    <a:pt x="64389" y="104489"/>
                  </a:cubicBezTo>
                  <a:cubicBezTo>
                    <a:pt x="110966" y="106489"/>
                    <a:pt x="123063" y="123539"/>
                    <a:pt x="13516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3" name="Google Shape;633;p3"/>
            <p:cNvSpPr/>
            <p:nvPr/>
          </p:nvSpPr>
          <p:spPr>
            <a:xfrm>
              <a:off x="4099464" y="5760358"/>
              <a:ext cx="171831" cy="268966"/>
            </a:xfrm>
            <a:custGeom>
              <a:avLst/>
              <a:gdLst/>
              <a:ahLst/>
              <a:cxnLst/>
              <a:rect l="l" t="t" r="r" b="b"/>
              <a:pathLst>
                <a:path w="171831" h="268966" extrusionOk="0">
                  <a:moveTo>
                    <a:pt x="171831" y="268966"/>
                  </a:moveTo>
                  <a:cubicBezTo>
                    <a:pt x="167735" y="204482"/>
                    <a:pt x="160877" y="77323"/>
                    <a:pt x="158020" y="13220"/>
                  </a:cubicBezTo>
                  <a:cubicBezTo>
                    <a:pt x="145828" y="40462"/>
                    <a:pt x="96298" y="63321"/>
                    <a:pt x="85058" y="61417"/>
                  </a:cubicBezTo>
                  <a:cubicBezTo>
                    <a:pt x="57722" y="56749"/>
                    <a:pt x="35624" y="-2401"/>
                    <a:pt x="12668" y="76"/>
                  </a:cubicBezTo>
                  <a:cubicBezTo>
                    <a:pt x="10097" y="63512"/>
                    <a:pt x="3810" y="192099"/>
                    <a:pt x="0" y="255822"/>
                  </a:cubicBezTo>
                  <a:cubicBezTo>
                    <a:pt x="16859" y="225437"/>
                    <a:pt x="59150" y="208197"/>
                    <a:pt x="83439" y="201815"/>
                  </a:cubicBezTo>
                  <a:cubicBezTo>
                    <a:pt x="107728" y="195433"/>
                    <a:pt x="147638" y="250392"/>
                    <a:pt x="171831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3"/>
            <p:cNvSpPr/>
            <p:nvPr/>
          </p:nvSpPr>
          <p:spPr>
            <a:xfrm>
              <a:off x="4076023" y="581037"/>
              <a:ext cx="222543" cy="1900785"/>
            </a:xfrm>
            <a:custGeom>
              <a:avLst/>
              <a:gdLst/>
              <a:ahLst/>
              <a:cxnLst/>
              <a:rect l="l" t="t" r="r" b="b"/>
              <a:pathLst>
                <a:path w="222543" h="1900785" extrusionOk="0">
                  <a:moveTo>
                    <a:pt x="16487" y="1896415"/>
                  </a:moveTo>
                  <a:cubicBezTo>
                    <a:pt x="79924" y="1900130"/>
                    <a:pt x="157743" y="1904035"/>
                    <a:pt x="206987" y="1896415"/>
                  </a:cubicBezTo>
                  <a:cubicBezTo>
                    <a:pt x="240515" y="1891272"/>
                    <a:pt x="209845" y="1824501"/>
                    <a:pt x="206987" y="1788687"/>
                  </a:cubicBezTo>
                  <a:cubicBezTo>
                    <a:pt x="163831" y="1226141"/>
                    <a:pt x="163831" y="661117"/>
                    <a:pt x="206987" y="98571"/>
                  </a:cubicBezTo>
                  <a:cubicBezTo>
                    <a:pt x="209273" y="67139"/>
                    <a:pt x="236610" y="7036"/>
                    <a:pt x="206987" y="3988"/>
                  </a:cubicBezTo>
                  <a:cubicBezTo>
                    <a:pt x="143598" y="-1329"/>
                    <a:pt x="79876" y="-1329"/>
                    <a:pt x="16487" y="3988"/>
                  </a:cubicBezTo>
                  <a:cubicBezTo>
                    <a:pt x="-12088" y="6369"/>
                    <a:pt x="14582" y="65234"/>
                    <a:pt x="16487" y="95714"/>
                  </a:cubicBezTo>
                  <a:cubicBezTo>
                    <a:pt x="51634" y="651307"/>
                    <a:pt x="60492" y="1212044"/>
                    <a:pt x="16487" y="1782972"/>
                  </a:cubicBezTo>
                  <a:cubicBezTo>
                    <a:pt x="13630" y="1821072"/>
                    <a:pt x="-19136" y="1894320"/>
                    <a:pt x="16487" y="189641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3"/>
            <p:cNvSpPr/>
            <p:nvPr/>
          </p:nvSpPr>
          <p:spPr>
            <a:xfrm>
              <a:off x="4076023" y="590168"/>
              <a:ext cx="74875" cy="1880330"/>
            </a:xfrm>
            <a:custGeom>
              <a:avLst/>
              <a:gdLst/>
              <a:ahLst/>
              <a:cxnLst/>
              <a:rect l="l" t="t" r="r" b="b"/>
              <a:pathLst>
                <a:path w="74875" h="1880330" extrusionOk="0">
                  <a:moveTo>
                    <a:pt x="6296" y="381"/>
                  </a:moveTo>
                  <a:cubicBezTo>
                    <a:pt x="-3896" y="16288"/>
                    <a:pt x="14868" y="61151"/>
                    <a:pt x="16487" y="86106"/>
                  </a:cubicBezTo>
                  <a:cubicBezTo>
                    <a:pt x="51635" y="641699"/>
                    <a:pt x="60493" y="1202436"/>
                    <a:pt x="16487" y="1773365"/>
                  </a:cubicBezTo>
                  <a:cubicBezTo>
                    <a:pt x="14106" y="1804797"/>
                    <a:pt x="-9040" y="1861185"/>
                    <a:pt x="3914" y="1880330"/>
                  </a:cubicBezTo>
                  <a:cubicBezTo>
                    <a:pt x="47348" y="1654493"/>
                    <a:pt x="74876" y="1314450"/>
                    <a:pt x="74876" y="934021"/>
                  </a:cubicBezTo>
                  <a:cubicBezTo>
                    <a:pt x="74876" y="560451"/>
                    <a:pt x="48301" y="225838"/>
                    <a:pt x="6296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6" name="Google Shape;636;p3"/>
            <p:cNvSpPr/>
            <p:nvPr/>
          </p:nvSpPr>
          <p:spPr>
            <a:xfrm>
              <a:off x="4075736" y="581037"/>
              <a:ext cx="222831" cy="1900785"/>
            </a:xfrm>
            <a:custGeom>
              <a:avLst/>
              <a:gdLst/>
              <a:ahLst/>
              <a:cxnLst/>
              <a:rect l="l" t="t" r="r" b="b"/>
              <a:pathLst>
                <a:path w="222831" h="1900785" extrusionOk="0">
                  <a:moveTo>
                    <a:pt x="16775" y="1896415"/>
                  </a:moveTo>
                  <a:cubicBezTo>
                    <a:pt x="80211" y="1900130"/>
                    <a:pt x="158030" y="1904035"/>
                    <a:pt x="207275" y="1896415"/>
                  </a:cubicBezTo>
                  <a:cubicBezTo>
                    <a:pt x="240803" y="1891272"/>
                    <a:pt x="210132" y="1824501"/>
                    <a:pt x="207275" y="1788687"/>
                  </a:cubicBezTo>
                  <a:cubicBezTo>
                    <a:pt x="164119" y="1226141"/>
                    <a:pt x="164119" y="661117"/>
                    <a:pt x="207275" y="98571"/>
                  </a:cubicBezTo>
                  <a:cubicBezTo>
                    <a:pt x="209561" y="67139"/>
                    <a:pt x="236897" y="7036"/>
                    <a:pt x="207275" y="3988"/>
                  </a:cubicBezTo>
                  <a:cubicBezTo>
                    <a:pt x="143886" y="-1329"/>
                    <a:pt x="80164" y="-1329"/>
                    <a:pt x="16775" y="3988"/>
                  </a:cubicBezTo>
                  <a:cubicBezTo>
                    <a:pt x="-275" y="5417"/>
                    <a:pt x="2201" y="26562"/>
                    <a:pt x="7250" y="49994"/>
                  </a:cubicBezTo>
                  <a:cubicBezTo>
                    <a:pt x="30107" y="46349"/>
                    <a:pt x="52723" y="41323"/>
                    <a:pt x="74972" y="34944"/>
                  </a:cubicBezTo>
                  <a:cubicBezTo>
                    <a:pt x="95261" y="31134"/>
                    <a:pt x="166508" y="34944"/>
                    <a:pt x="145362" y="144577"/>
                  </a:cubicBezTo>
                  <a:cubicBezTo>
                    <a:pt x="113072" y="312503"/>
                    <a:pt x="106691" y="765607"/>
                    <a:pt x="107262" y="955726"/>
                  </a:cubicBezTo>
                  <a:cubicBezTo>
                    <a:pt x="108215" y="1228713"/>
                    <a:pt x="151458" y="1812976"/>
                    <a:pt x="147743" y="1814405"/>
                  </a:cubicBezTo>
                  <a:cubicBezTo>
                    <a:pt x="135456" y="1865078"/>
                    <a:pt x="5345" y="1875079"/>
                    <a:pt x="20204" y="1787735"/>
                  </a:cubicBezTo>
                  <a:cubicBezTo>
                    <a:pt x="6964" y="1809357"/>
                    <a:pt x="9821" y="1818691"/>
                    <a:pt x="6011" y="1833931"/>
                  </a:cubicBezTo>
                  <a:cubicBezTo>
                    <a:pt x="-1228" y="1865268"/>
                    <a:pt x="-5990" y="1895082"/>
                    <a:pt x="16489" y="189641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3"/>
            <p:cNvSpPr/>
            <p:nvPr/>
          </p:nvSpPr>
          <p:spPr>
            <a:xfrm>
              <a:off x="4076244" y="581037"/>
              <a:ext cx="222323" cy="1900785"/>
            </a:xfrm>
            <a:custGeom>
              <a:avLst/>
              <a:gdLst/>
              <a:ahLst/>
              <a:cxnLst/>
              <a:rect l="l" t="t" r="r" b="b"/>
              <a:pathLst>
                <a:path w="222323" h="1900785" extrusionOk="0">
                  <a:moveTo>
                    <a:pt x="16267" y="1896415"/>
                  </a:moveTo>
                  <a:cubicBezTo>
                    <a:pt x="79703" y="1900130"/>
                    <a:pt x="157522" y="1904035"/>
                    <a:pt x="206767" y="1896415"/>
                  </a:cubicBezTo>
                  <a:cubicBezTo>
                    <a:pt x="240295" y="1891272"/>
                    <a:pt x="209624" y="1824501"/>
                    <a:pt x="206767" y="1788687"/>
                  </a:cubicBezTo>
                  <a:cubicBezTo>
                    <a:pt x="163611" y="1226141"/>
                    <a:pt x="163611" y="661117"/>
                    <a:pt x="206767" y="98571"/>
                  </a:cubicBezTo>
                  <a:cubicBezTo>
                    <a:pt x="209053" y="67139"/>
                    <a:pt x="236389" y="7036"/>
                    <a:pt x="206767" y="3988"/>
                  </a:cubicBezTo>
                  <a:cubicBezTo>
                    <a:pt x="143378" y="-1329"/>
                    <a:pt x="79656" y="-1329"/>
                    <a:pt x="16267" y="3988"/>
                  </a:cubicBezTo>
                  <a:cubicBezTo>
                    <a:pt x="-1450" y="5417"/>
                    <a:pt x="1979" y="28467"/>
                    <a:pt x="7694" y="53042"/>
                  </a:cubicBezTo>
                  <a:cubicBezTo>
                    <a:pt x="6837" y="5893"/>
                    <a:pt x="67606" y="28563"/>
                    <a:pt x="77417" y="26372"/>
                  </a:cubicBezTo>
                  <a:cubicBezTo>
                    <a:pt x="97705" y="22562"/>
                    <a:pt x="202861" y="-7537"/>
                    <a:pt x="169333" y="130290"/>
                  </a:cubicBezTo>
                  <a:cubicBezTo>
                    <a:pt x="129043" y="296215"/>
                    <a:pt x="133329" y="771513"/>
                    <a:pt x="133996" y="961441"/>
                  </a:cubicBezTo>
                  <a:cubicBezTo>
                    <a:pt x="134948" y="1234428"/>
                    <a:pt x="175906" y="1806785"/>
                    <a:pt x="172096" y="1848695"/>
                  </a:cubicBezTo>
                  <a:cubicBezTo>
                    <a:pt x="167714" y="1893081"/>
                    <a:pt x="124471" y="1878413"/>
                    <a:pt x="86371" y="1875460"/>
                  </a:cubicBezTo>
                  <a:cubicBezTo>
                    <a:pt x="44080" y="1872126"/>
                    <a:pt x="14838" y="1884128"/>
                    <a:pt x="5980" y="1834026"/>
                  </a:cubicBezTo>
                  <a:cubicBezTo>
                    <a:pt x="-1259" y="1865364"/>
                    <a:pt x="-5927" y="1895082"/>
                    <a:pt x="16457" y="18964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8" name="Google Shape;638;p3"/>
            <p:cNvSpPr/>
            <p:nvPr/>
          </p:nvSpPr>
          <p:spPr>
            <a:xfrm>
              <a:off x="4101750" y="803162"/>
              <a:ext cx="170211" cy="284457"/>
            </a:xfrm>
            <a:custGeom>
              <a:avLst/>
              <a:gdLst/>
              <a:ahLst/>
              <a:cxnLst/>
              <a:rect l="l" t="t" r="r" b="b"/>
              <a:pathLst>
                <a:path w="170211" h="284457" extrusionOk="0">
                  <a:moveTo>
                    <a:pt x="160687" y="230015"/>
                  </a:moveTo>
                  <a:cubicBezTo>
                    <a:pt x="163480" y="167404"/>
                    <a:pt x="166656" y="104983"/>
                    <a:pt x="170212" y="42753"/>
                  </a:cubicBezTo>
                  <a:cubicBezTo>
                    <a:pt x="169736" y="-12397"/>
                    <a:pt x="129064" y="-2300"/>
                    <a:pt x="127444" y="8463"/>
                  </a:cubicBezTo>
                  <a:cubicBezTo>
                    <a:pt x="118491" y="65613"/>
                    <a:pt x="38957" y="61422"/>
                    <a:pt x="0" y="37038"/>
                  </a:cubicBezTo>
                  <a:cubicBezTo>
                    <a:pt x="3556" y="101491"/>
                    <a:pt x="6731" y="166070"/>
                    <a:pt x="9525" y="230777"/>
                  </a:cubicBezTo>
                  <a:cubicBezTo>
                    <a:pt x="17335" y="221252"/>
                    <a:pt x="23527" y="216584"/>
                    <a:pt x="53149" y="202773"/>
                  </a:cubicBezTo>
                  <a:cubicBezTo>
                    <a:pt x="68866" y="195439"/>
                    <a:pt x="114300" y="206202"/>
                    <a:pt x="112300" y="261542"/>
                  </a:cubicBezTo>
                  <a:cubicBezTo>
                    <a:pt x="110680" y="304881"/>
                    <a:pt x="121063" y="282402"/>
                    <a:pt x="160782" y="23039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9" name="Google Shape;639;p3"/>
            <p:cNvSpPr/>
            <p:nvPr/>
          </p:nvSpPr>
          <p:spPr>
            <a:xfrm>
              <a:off x="3767130" y="5800561"/>
              <a:ext cx="1556117" cy="177121"/>
            </a:xfrm>
            <a:custGeom>
              <a:avLst/>
              <a:gdLst/>
              <a:ahLst/>
              <a:cxnLst/>
              <a:rect l="l" t="t" r="r" b="b"/>
              <a:pathLst>
                <a:path w="1556117" h="177121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0867" y="186758"/>
                    <a:pt x="1502670" y="165422"/>
                    <a:pt x="1477810" y="163898"/>
                  </a:cubicBezTo>
                  <a:cubicBezTo>
                    <a:pt x="1022896" y="136085"/>
                    <a:pt x="563886" y="129037"/>
                    <a:pt x="96685" y="163898"/>
                  </a:cubicBezTo>
                  <a:cubicBezTo>
                    <a:pt x="65824" y="166184"/>
                    <a:pt x="5436" y="192473"/>
                    <a:pt x="3721" y="163898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0" name="Google Shape;640;p3"/>
            <p:cNvSpPr/>
            <p:nvPr/>
          </p:nvSpPr>
          <p:spPr>
            <a:xfrm>
              <a:off x="3776185" y="5917215"/>
              <a:ext cx="1539335" cy="59746"/>
            </a:xfrm>
            <a:custGeom>
              <a:avLst/>
              <a:gdLst/>
              <a:ahLst/>
              <a:cxnLst/>
              <a:rect l="l" t="t" r="r" b="b"/>
              <a:pathLst>
                <a:path w="1539335" h="59746" extrusionOk="0">
                  <a:moveTo>
                    <a:pt x="1539145" y="54959"/>
                  </a:moveTo>
                  <a:cubicBezTo>
                    <a:pt x="1526191" y="63055"/>
                    <a:pt x="1489424" y="48196"/>
                    <a:pt x="1468755" y="46863"/>
                  </a:cubicBezTo>
                  <a:cubicBezTo>
                    <a:pt x="1013841" y="19050"/>
                    <a:pt x="554831" y="12002"/>
                    <a:pt x="87630" y="46863"/>
                  </a:cubicBezTo>
                  <a:cubicBezTo>
                    <a:pt x="61913" y="48768"/>
                    <a:pt x="15716" y="67152"/>
                    <a:pt x="0" y="56388"/>
                  </a:cubicBezTo>
                  <a:cubicBezTo>
                    <a:pt x="184976" y="21908"/>
                    <a:pt x="463296" y="0"/>
                    <a:pt x="774764" y="0"/>
                  </a:cubicBezTo>
                  <a:cubicBezTo>
                    <a:pt x="1080516" y="0"/>
                    <a:pt x="1354550" y="21146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1" name="Google Shape;641;p3"/>
            <p:cNvSpPr/>
            <p:nvPr/>
          </p:nvSpPr>
          <p:spPr>
            <a:xfrm>
              <a:off x="3767130" y="5800561"/>
              <a:ext cx="1556117" cy="176984"/>
            </a:xfrm>
            <a:custGeom>
              <a:avLst/>
              <a:gdLst/>
              <a:ahLst/>
              <a:cxnLst/>
              <a:rect l="l" t="t" r="r" b="b"/>
              <a:pathLst>
                <a:path w="1556117" h="176984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423"/>
                    <a:pt x="1534293" y="175518"/>
                    <a:pt x="1514767" y="171327"/>
                  </a:cubicBezTo>
                  <a:cubicBezTo>
                    <a:pt x="1517748" y="153144"/>
                    <a:pt x="1521882" y="135171"/>
                    <a:pt x="1527150" y="117511"/>
                  </a:cubicBezTo>
                  <a:cubicBezTo>
                    <a:pt x="1530198" y="101414"/>
                    <a:pt x="1527150" y="44931"/>
                    <a:pt x="1437424" y="61695"/>
                  </a:cubicBezTo>
                  <a:cubicBezTo>
                    <a:pt x="1299883" y="87317"/>
                    <a:pt x="928884" y="92365"/>
                    <a:pt x="773341" y="91889"/>
                  </a:cubicBezTo>
                  <a:cubicBezTo>
                    <a:pt x="549885" y="91127"/>
                    <a:pt x="71158" y="56742"/>
                    <a:pt x="70396" y="59695"/>
                  </a:cubicBezTo>
                  <a:cubicBezTo>
                    <a:pt x="28867" y="69220"/>
                    <a:pt x="20676" y="172852"/>
                    <a:pt x="92208" y="160945"/>
                  </a:cubicBezTo>
                  <a:cubicBezTo>
                    <a:pt x="74492" y="171518"/>
                    <a:pt x="66777" y="169232"/>
                    <a:pt x="54108" y="172185"/>
                  </a:cubicBezTo>
                  <a:cubicBezTo>
                    <a:pt x="28486" y="177995"/>
                    <a:pt x="4007" y="181710"/>
                    <a:pt x="2864" y="16389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2" name="Google Shape;642;p3"/>
            <p:cNvSpPr/>
            <p:nvPr/>
          </p:nvSpPr>
          <p:spPr>
            <a:xfrm>
              <a:off x="3767130" y="5800561"/>
              <a:ext cx="1556117" cy="177508"/>
            </a:xfrm>
            <a:custGeom>
              <a:avLst/>
              <a:gdLst/>
              <a:ahLst/>
              <a:cxnLst/>
              <a:rect l="l" t="t" r="r" b="b"/>
              <a:pathLst>
                <a:path w="1556117" h="177508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995"/>
                    <a:pt x="1532769" y="175233"/>
                    <a:pt x="1512672" y="170756"/>
                  </a:cubicBezTo>
                  <a:cubicBezTo>
                    <a:pt x="1551248" y="171518"/>
                    <a:pt x="1533055" y="123131"/>
                    <a:pt x="1534579" y="115416"/>
                  </a:cubicBezTo>
                  <a:cubicBezTo>
                    <a:pt x="1537627" y="99318"/>
                    <a:pt x="1562297" y="15689"/>
                    <a:pt x="1449426" y="42359"/>
                  </a:cubicBezTo>
                  <a:cubicBezTo>
                    <a:pt x="1313694" y="74554"/>
                    <a:pt x="924598" y="70934"/>
                    <a:pt x="769055" y="70934"/>
                  </a:cubicBezTo>
                  <a:cubicBezTo>
                    <a:pt x="545503" y="70172"/>
                    <a:pt x="76968" y="37692"/>
                    <a:pt x="42678" y="40931"/>
                  </a:cubicBezTo>
                  <a:cubicBezTo>
                    <a:pt x="6388" y="44360"/>
                    <a:pt x="18294" y="79031"/>
                    <a:pt x="20771" y="108843"/>
                  </a:cubicBezTo>
                  <a:cubicBezTo>
                    <a:pt x="23533" y="142562"/>
                    <a:pt x="13722" y="165993"/>
                    <a:pt x="54680" y="172756"/>
                  </a:cubicBezTo>
                  <a:cubicBezTo>
                    <a:pt x="29058" y="178471"/>
                    <a:pt x="4674" y="182281"/>
                    <a:pt x="3531" y="1643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3" name="Google Shape;643;p3"/>
            <p:cNvSpPr/>
            <p:nvPr/>
          </p:nvSpPr>
          <p:spPr>
            <a:xfrm>
              <a:off x="4430267" y="5837872"/>
              <a:ext cx="125825" cy="103059"/>
            </a:xfrm>
            <a:custGeom>
              <a:avLst/>
              <a:gdLst/>
              <a:ahLst/>
              <a:cxnLst/>
              <a:rect l="l" t="t" r="r" b="b"/>
              <a:pathLst>
                <a:path w="125825" h="103059" extrusionOk="0">
                  <a:moveTo>
                    <a:pt x="0" y="190"/>
                  </a:moveTo>
                  <a:cubicBezTo>
                    <a:pt x="38545" y="571"/>
                    <a:pt x="77089" y="762"/>
                    <a:pt x="115633" y="762"/>
                  </a:cubicBezTo>
                  <a:cubicBezTo>
                    <a:pt x="107359" y="29642"/>
                    <a:pt x="107592" y="60303"/>
                    <a:pt x="116300" y="89059"/>
                  </a:cubicBezTo>
                  <a:cubicBezTo>
                    <a:pt x="118447" y="94345"/>
                    <a:pt x="121694" y="99117"/>
                    <a:pt x="125825" y="103060"/>
                  </a:cubicBezTo>
                  <a:cubicBezTo>
                    <a:pt x="87344" y="103060"/>
                    <a:pt x="48895" y="103060"/>
                    <a:pt x="10477" y="103060"/>
                  </a:cubicBezTo>
                  <a:cubicBezTo>
                    <a:pt x="13638" y="79277"/>
                    <a:pt x="13958" y="55197"/>
                    <a:pt x="11430" y="31337"/>
                  </a:cubicBezTo>
                  <a:cubicBezTo>
                    <a:pt x="9889" y="20202"/>
                    <a:pt x="5993" y="9515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4" name="Google Shape;644;p3"/>
            <p:cNvSpPr/>
            <p:nvPr/>
          </p:nvSpPr>
          <p:spPr>
            <a:xfrm>
              <a:off x="4044314" y="5825585"/>
              <a:ext cx="269747" cy="126873"/>
            </a:xfrm>
            <a:custGeom>
              <a:avLst/>
              <a:gdLst/>
              <a:ahLst/>
              <a:cxnLst/>
              <a:rect l="l" t="t" r="r" b="b"/>
              <a:pathLst>
                <a:path w="269747" h="126873" extrusionOk="0">
                  <a:moveTo>
                    <a:pt x="19050" y="571"/>
                  </a:moveTo>
                  <a:cubicBezTo>
                    <a:pt x="102553" y="5077"/>
                    <a:pt x="185642" y="8258"/>
                    <a:pt x="268319" y="10096"/>
                  </a:cubicBezTo>
                  <a:cubicBezTo>
                    <a:pt x="258318" y="27813"/>
                    <a:pt x="240602" y="35909"/>
                    <a:pt x="223076" y="47244"/>
                  </a:cubicBezTo>
                  <a:cubicBezTo>
                    <a:pt x="197739" y="63722"/>
                    <a:pt x="220409" y="73438"/>
                    <a:pt x="239078" y="87249"/>
                  </a:cubicBezTo>
                  <a:cubicBezTo>
                    <a:pt x="246983" y="93155"/>
                    <a:pt x="263843" y="104490"/>
                    <a:pt x="269748" y="117348"/>
                  </a:cubicBezTo>
                  <a:cubicBezTo>
                    <a:pt x="180086" y="119253"/>
                    <a:pt x="90170" y="122425"/>
                    <a:pt x="0" y="126873"/>
                  </a:cubicBezTo>
                  <a:cubicBezTo>
                    <a:pt x="3048" y="105442"/>
                    <a:pt x="35338" y="79248"/>
                    <a:pt x="51435" y="70866"/>
                  </a:cubicBezTo>
                  <a:cubicBezTo>
                    <a:pt x="56960" y="68104"/>
                    <a:pt x="72866" y="58484"/>
                    <a:pt x="67532" y="50959"/>
                  </a:cubicBezTo>
                  <a:cubicBezTo>
                    <a:pt x="59747" y="40253"/>
                    <a:pt x="51114" y="30185"/>
                    <a:pt x="41719" y="20860"/>
                  </a:cubicBezTo>
                  <a:cubicBezTo>
                    <a:pt x="33634" y="14507"/>
                    <a:pt x="26055" y="7534"/>
                    <a:pt x="1905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3"/>
            <p:cNvSpPr/>
            <p:nvPr/>
          </p:nvSpPr>
          <p:spPr>
            <a:xfrm>
              <a:off x="3767130" y="839823"/>
              <a:ext cx="1556117" cy="177144"/>
            </a:xfrm>
            <a:custGeom>
              <a:avLst/>
              <a:gdLst/>
              <a:ahLst/>
              <a:cxnLst/>
              <a:rect l="l" t="t" r="r" b="b"/>
              <a:pathLst>
                <a:path w="1556117" h="177144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0867" y="186685"/>
                    <a:pt x="1502670" y="165445"/>
                    <a:pt x="1477810" y="163921"/>
                  </a:cubicBezTo>
                  <a:cubicBezTo>
                    <a:pt x="1022896" y="136012"/>
                    <a:pt x="563886" y="128964"/>
                    <a:pt x="96685" y="163921"/>
                  </a:cubicBezTo>
                  <a:cubicBezTo>
                    <a:pt x="65824" y="166207"/>
                    <a:pt x="5436" y="192496"/>
                    <a:pt x="3721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3"/>
            <p:cNvSpPr/>
            <p:nvPr/>
          </p:nvSpPr>
          <p:spPr>
            <a:xfrm>
              <a:off x="3776185" y="956976"/>
              <a:ext cx="1539335" cy="59651"/>
            </a:xfrm>
            <a:custGeom>
              <a:avLst/>
              <a:gdLst/>
              <a:ahLst/>
              <a:cxnLst/>
              <a:rect l="l" t="t" r="r" b="b"/>
              <a:pathLst>
                <a:path w="1539335" h="59651" extrusionOk="0">
                  <a:moveTo>
                    <a:pt x="1539145" y="54864"/>
                  </a:moveTo>
                  <a:cubicBezTo>
                    <a:pt x="1526191" y="62865"/>
                    <a:pt x="1489424" y="48006"/>
                    <a:pt x="1468755" y="46768"/>
                  </a:cubicBezTo>
                  <a:cubicBezTo>
                    <a:pt x="1013841" y="18859"/>
                    <a:pt x="554831" y="11811"/>
                    <a:pt x="87630" y="46768"/>
                  </a:cubicBezTo>
                  <a:cubicBezTo>
                    <a:pt x="61913" y="48673"/>
                    <a:pt x="15716" y="67056"/>
                    <a:pt x="0" y="56293"/>
                  </a:cubicBezTo>
                  <a:cubicBezTo>
                    <a:pt x="184976" y="21907"/>
                    <a:pt x="463296" y="0"/>
                    <a:pt x="774764" y="0"/>
                  </a:cubicBezTo>
                  <a:cubicBezTo>
                    <a:pt x="1080516" y="0"/>
                    <a:pt x="1354550" y="21145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3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7446"/>
                    <a:pt x="1534293" y="175446"/>
                    <a:pt x="1514767" y="171255"/>
                  </a:cubicBezTo>
                  <a:cubicBezTo>
                    <a:pt x="1517748" y="153103"/>
                    <a:pt x="1521882" y="135159"/>
                    <a:pt x="1527150" y="117534"/>
                  </a:cubicBezTo>
                  <a:cubicBezTo>
                    <a:pt x="1530198" y="101437"/>
                    <a:pt x="1527150" y="44858"/>
                    <a:pt x="1437424" y="61622"/>
                  </a:cubicBezTo>
                  <a:cubicBezTo>
                    <a:pt x="1299883" y="87244"/>
                    <a:pt x="928884" y="92388"/>
                    <a:pt x="773341" y="91816"/>
                  </a:cubicBezTo>
                  <a:cubicBezTo>
                    <a:pt x="549885" y="91054"/>
                    <a:pt x="71158" y="56764"/>
                    <a:pt x="70396" y="59717"/>
                  </a:cubicBezTo>
                  <a:cubicBezTo>
                    <a:pt x="28867" y="69242"/>
                    <a:pt x="20676" y="172779"/>
                    <a:pt x="92208" y="160873"/>
                  </a:cubicBezTo>
                  <a:cubicBezTo>
                    <a:pt x="74492" y="171445"/>
                    <a:pt x="66777" y="169255"/>
                    <a:pt x="54108" y="172207"/>
                  </a:cubicBezTo>
                  <a:cubicBezTo>
                    <a:pt x="28486" y="178018"/>
                    <a:pt x="4007" y="181732"/>
                    <a:pt x="2864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3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8018"/>
                    <a:pt x="1532769" y="175255"/>
                    <a:pt x="1512672" y="170779"/>
                  </a:cubicBezTo>
                  <a:cubicBezTo>
                    <a:pt x="1551248" y="171445"/>
                    <a:pt x="1533055" y="123154"/>
                    <a:pt x="1534579" y="115343"/>
                  </a:cubicBezTo>
                  <a:cubicBezTo>
                    <a:pt x="1537627" y="99246"/>
                    <a:pt x="1562297" y="15712"/>
                    <a:pt x="1449426" y="42382"/>
                  </a:cubicBezTo>
                  <a:cubicBezTo>
                    <a:pt x="1313694" y="74481"/>
                    <a:pt x="924598" y="70957"/>
                    <a:pt x="769055" y="70385"/>
                  </a:cubicBezTo>
                  <a:cubicBezTo>
                    <a:pt x="545503" y="69623"/>
                    <a:pt x="76968" y="37143"/>
                    <a:pt x="42678" y="40477"/>
                  </a:cubicBezTo>
                  <a:cubicBezTo>
                    <a:pt x="6388" y="43906"/>
                    <a:pt x="18294" y="78100"/>
                    <a:pt x="20771" y="108390"/>
                  </a:cubicBezTo>
                  <a:cubicBezTo>
                    <a:pt x="23533" y="142013"/>
                    <a:pt x="13722" y="165540"/>
                    <a:pt x="54680" y="172207"/>
                  </a:cubicBezTo>
                  <a:cubicBezTo>
                    <a:pt x="29058" y="178018"/>
                    <a:pt x="4674" y="181732"/>
                    <a:pt x="3531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3"/>
            <p:cNvSpPr/>
            <p:nvPr/>
          </p:nvSpPr>
          <p:spPr>
            <a:xfrm>
              <a:off x="4448745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5" y="136685"/>
                  </a:moveTo>
                  <a:lnTo>
                    <a:pt x="17526" y="136685"/>
                  </a:lnTo>
                  <a:cubicBezTo>
                    <a:pt x="24185" y="136579"/>
                    <a:pt x="29529" y="131150"/>
                    <a:pt x="29528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3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5" y="136779"/>
                    <a:pt x="13145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3"/>
            <p:cNvSpPr/>
            <p:nvPr/>
          </p:nvSpPr>
          <p:spPr>
            <a:xfrm>
              <a:off x="4454460" y="5823489"/>
              <a:ext cx="17537" cy="137064"/>
            </a:xfrm>
            <a:custGeom>
              <a:avLst/>
              <a:gdLst/>
              <a:ahLst/>
              <a:cxnLst/>
              <a:rect l="l" t="t" r="r" b="b"/>
              <a:pathLst>
                <a:path w="17537" h="137064" extrusionOk="0">
                  <a:moveTo>
                    <a:pt x="8002" y="137065"/>
                  </a:moveTo>
                  <a:lnTo>
                    <a:pt x="10478" y="137065"/>
                  </a:lnTo>
                  <a:cubicBezTo>
                    <a:pt x="14371" y="137074"/>
                    <a:pt x="17531" y="133921"/>
                    <a:pt x="17537" y="130026"/>
                  </a:cubicBezTo>
                  <a:cubicBezTo>
                    <a:pt x="17537" y="129892"/>
                    <a:pt x="17533" y="129768"/>
                    <a:pt x="17527" y="129635"/>
                  </a:cubicBezTo>
                  <a:lnTo>
                    <a:pt x="16479" y="6953"/>
                  </a:lnTo>
                  <a:cubicBezTo>
                    <a:pt x="16479" y="3114"/>
                    <a:pt x="13366" y="0"/>
                    <a:pt x="9527" y="0"/>
                  </a:cubicBezTo>
                  <a:cubicBezTo>
                    <a:pt x="9494" y="0"/>
                    <a:pt x="9463" y="0"/>
                    <a:pt x="9430" y="0"/>
                  </a:cubicBezTo>
                  <a:lnTo>
                    <a:pt x="6859" y="0"/>
                  </a:lnTo>
                  <a:cubicBezTo>
                    <a:pt x="3019" y="57"/>
                    <a:pt x="-52" y="3210"/>
                    <a:pt x="1" y="7048"/>
                  </a:cubicBezTo>
                  <a:cubicBezTo>
                    <a:pt x="1" y="7048"/>
                    <a:pt x="1" y="7048"/>
                    <a:pt x="1" y="7048"/>
                  </a:cubicBezTo>
                  <a:lnTo>
                    <a:pt x="1048" y="129826"/>
                  </a:lnTo>
                  <a:cubicBezTo>
                    <a:pt x="1101" y="133683"/>
                    <a:pt x="4241" y="136779"/>
                    <a:pt x="8097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3"/>
            <p:cNvSpPr/>
            <p:nvPr/>
          </p:nvSpPr>
          <p:spPr>
            <a:xfrm>
              <a:off x="4459699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3"/>
            <p:cNvSpPr/>
            <p:nvPr/>
          </p:nvSpPr>
          <p:spPr>
            <a:xfrm>
              <a:off x="4477130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207" y="136637"/>
                    <a:pt x="29580" y="131169"/>
                    <a:pt x="29527" y="124492"/>
                  </a:cubicBezTo>
                  <a:cubicBezTo>
                    <a:pt x="29527" y="124492"/>
                    <a:pt x="29527" y="124492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3" name="Google Shape;653;p3"/>
            <p:cNvSpPr/>
            <p:nvPr/>
          </p:nvSpPr>
          <p:spPr>
            <a:xfrm>
              <a:off x="4483131" y="5823489"/>
              <a:ext cx="17441" cy="137064"/>
            </a:xfrm>
            <a:custGeom>
              <a:avLst/>
              <a:gdLst/>
              <a:ahLst/>
              <a:cxnLst/>
              <a:rect l="l" t="t" r="r" b="b"/>
              <a:pathLst>
                <a:path w="17441" h="137064" extrusionOk="0">
                  <a:moveTo>
                    <a:pt x="7906" y="137065"/>
                  </a:moveTo>
                  <a:lnTo>
                    <a:pt x="10382" y="137065"/>
                  </a:lnTo>
                  <a:cubicBezTo>
                    <a:pt x="14275" y="137074"/>
                    <a:pt x="17436" y="133921"/>
                    <a:pt x="17441" y="130026"/>
                  </a:cubicBezTo>
                  <a:cubicBezTo>
                    <a:pt x="17441" y="129892"/>
                    <a:pt x="17437" y="129768"/>
                    <a:pt x="17431" y="129635"/>
                  </a:cubicBezTo>
                  <a:lnTo>
                    <a:pt x="16383" y="6953"/>
                  </a:lnTo>
                  <a:cubicBezTo>
                    <a:pt x="16383" y="3114"/>
                    <a:pt x="13270" y="0"/>
                    <a:pt x="9431" y="0"/>
                  </a:cubicBezTo>
                  <a:cubicBezTo>
                    <a:pt x="9398" y="0"/>
                    <a:pt x="9367" y="0"/>
                    <a:pt x="9335" y="0"/>
                  </a:cubicBezTo>
                  <a:lnTo>
                    <a:pt x="6953" y="0"/>
                  </a:lnTo>
                  <a:cubicBezTo>
                    <a:pt x="3098" y="57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100" y="133683"/>
                    <a:pt x="4241" y="136779"/>
                    <a:pt x="8096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4" name="Google Shape;654;p3"/>
            <p:cNvSpPr/>
            <p:nvPr/>
          </p:nvSpPr>
          <p:spPr>
            <a:xfrm>
              <a:off x="4488274" y="5827394"/>
              <a:ext cx="7429" cy="129349"/>
            </a:xfrm>
            <a:custGeom>
              <a:avLst/>
              <a:gdLst/>
              <a:ahLst/>
              <a:cxnLst/>
              <a:rect l="l" t="t" r="r" b="b"/>
              <a:pathLst>
                <a:path w="7429" h="129349" extrusionOk="0">
                  <a:moveTo>
                    <a:pt x="3619" y="129350"/>
                  </a:moveTo>
                  <a:lnTo>
                    <a:pt x="4667" y="129350"/>
                  </a:lnTo>
                  <a:cubicBezTo>
                    <a:pt x="6193" y="129350"/>
                    <a:pt x="7429" y="128111"/>
                    <a:pt x="7429" y="126588"/>
                  </a:cubicBezTo>
                  <a:lnTo>
                    <a:pt x="6382" y="2763"/>
                  </a:lnTo>
                  <a:cubicBezTo>
                    <a:pt x="6382" y="1238"/>
                    <a:pt x="5145" y="0"/>
                    <a:pt x="3619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5" name="Google Shape;655;p3"/>
            <p:cNvSpPr/>
            <p:nvPr/>
          </p:nvSpPr>
          <p:spPr>
            <a:xfrm>
              <a:off x="4504657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185" y="136579"/>
                    <a:pt x="29528" y="131150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6" name="Google Shape;656;p3"/>
            <p:cNvSpPr/>
            <p:nvPr/>
          </p:nvSpPr>
          <p:spPr>
            <a:xfrm>
              <a:off x="4510658" y="5823870"/>
              <a:ext cx="17526" cy="136778"/>
            </a:xfrm>
            <a:custGeom>
              <a:avLst/>
              <a:gdLst/>
              <a:ahLst/>
              <a:cxnLst/>
              <a:rect l="l" t="t" r="r" b="b"/>
              <a:pathLst>
                <a:path w="17526" h="136778" extrusionOk="0">
                  <a:moveTo>
                    <a:pt x="8001" y="136684"/>
                  </a:moveTo>
                  <a:lnTo>
                    <a:pt x="10573" y="136684"/>
                  </a:lnTo>
                  <a:cubicBezTo>
                    <a:pt x="14413" y="136684"/>
                    <a:pt x="17526" y="133569"/>
                    <a:pt x="17527" y="129730"/>
                  </a:cubicBezTo>
                  <a:cubicBezTo>
                    <a:pt x="17527" y="129702"/>
                    <a:pt x="17526" y="129664"/>
                    <a:pt x="17526" y="129635"/>
                  </a:cubicBezTo>
                  <a:lnTo>
                    <a:pt x="16478" y="6953"/>
                  </a:lnTo>
                  <a:cubicBezTo>
                    <a:pt x="16426" y="3096"/>
                    <a:pt x="13286" y="0"/>
                    <a:pt x="9430" y="0"/>
                  </a:cubicBezTo>
                  <a:lnTo>
                    <a:pt x="6953" y="0"/>
                  </a:lnTo>
                  <a:cubicBezTo>
                    <a:pt x="3098" y="48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048" y="133665"/>
                    <a:pt x="4161" y="136779"/>
                    <a:pt x="8001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7" name="Google Shape;657;p3"/>
            <p:cNvSpPr/>
            <p:nvPr/>
          </p:nvSpPr>
          <p:spPr>
            <a:xfrm>
              <a:off x="4515801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952" y="126588"/>
                  </a:lnTo>
                  <a:cubicBezTo>
                    <a:pt x="1050" y="128111"/>
                    <a:pt x="2288" y="129302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8" name="Google Shape;658;p3"/>
            <p:cNvSpPr/>
            <p:nvPr/>
          </p:nvSpPr>
          <p:spPr>
            <a:xfrm>
              <a:off x="4100511" y="5494972"/>
              <a:ext cx="163258" cy="29527"/>
            </a:xfrm>
            <a:custGeom>
              <a:avLst/>
              <a:gdLst/>
              <a:ahLst/>
              <a:cxnLst/>
              <a:rect l="l" t="t" r="r" b="b"/>
              <a:pathLst>
                <a:path w="163258" h="29527" extrusionOk="0">
                  <a:moveTo>
                    <a:pt x="0" y="13049"/>
                  </a:moveTo>
                  <a:lnTo>
                    <a:pt x="0" y="17526"/>
                  </a:lnTo>
                  <a:cubicBezTo>
                    <a:pt x="103" y="24146"/>
                    <a:pt x="5474" y="29480"/>
                    <a:pt x="12097" y="29527"/>
                  </a:cubicBezTo>
                  <a:lnTo>
                    <a:pt x="151257" y="28575"/>
                  </a:lnTo>
                  <a:cubicBezTo>
                    <a:pt x="157885" y="28575"/>
                    <a:pt x="163259" y="23203"/>
                    <a:pt x="163259" y="16573"/>
                  </a:cubicBezTo>
                  <a:cubicBezTo>
                    <a:pt x="163259" y="16545"/>
                    <a:pt x="163259" y="16507"/>
                    <a:pt x="163259" y="16478"/>
                  </a:cubicBezTo>
                  <a:lnTo>
                    <a:pt x="163259" y="12001"/>
                  </a:lnTo>
                  <a:cubicBezTo>
                    <a:pt x="163103" y="5324"/>
                    <a:pt x="157647" y="0"/>
                    <a:pt x="150971" y="0"/>
                  </a:cubicBezTo>
                  <a:lnTo>
                    <a:pt x="11906" y="857"/>
                  </a:lnTo>
                  <a:cubicBezTo>
                    <a:pt x="5284" y="1009"/>
                    <a:pt x="-2" y="6429"/>
                    <a:pt x="0" y="1304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9" name="Google Shape;659;p3"/>
            <p:cNvSpPr/>
            <p:nvPr/>
          </p:nvSpPr>
          <p:spPr>
            <a:xfrm>
              <a:off x="4100512" y="5501067"/>
              <a:ext cx="163448" cy="17431"/>
            </a:xfrm>
            <a:custGeom>
              <a:avLst/>
              <a:gdLst/>
              <a:ahLst/>
              <a:cxnLst/>
              <a:rect l="l" t="t" r="r" b="b"/>
              <a:pathLst>
                <a:path w="163448" h="17431" extrusionOk="0">
                  <a:moveTo>
                    <a:pt x="0" y="7906"/>
                  </a:moveTo>
                  <a:lnTo>
                    <a:pt x="0" y="10478"/>
                  </a:lnTo>
                  <a:cubicBezTo>
                    <a:pt x="103" y="14346"/>
                    <a:pt x="3272" y="17431"/>
                    <a:pt x="7144" y="17431"/>
                  </a:cubicBezTo>
                  <a:lnTo>
                    <a:pt x="156496" y="16479"/>
                  </a:lnTo>
                  <a:cubicBezTo>
                    <a:pt x="160351" y="16432"/>
                    <a:pt x="163449" y="13288"/>
                    <a:pt x="163449" y="9431"/>
                  </a:cubicBezTo>
                  <a:lnTo>
                    <a:pt x="163449" y="6859"/>
                  </a:lnTo>
                  <a:cubicBezTo>
                    <a:pt x="163397" y="3020"/>
                    <a:pt x="160242" y="-47"/>
                    <a:pt x="156401" y="1"/>
                  </a:cubicBezTo>
                  <a:cubicBezTo>
                    <a:pt x="156401" y="1"/>
                    <a:pt x="156400" y="1"/>
                    <a:pt x="156400" y="1"/>
                  </a:cubicBezTo>
                  <a:lnTo>
                    <a:pt x="6953" y="858"/>
                  </a:lnTo>
                  <a:cubicBezTo>
                    <a:pt x="3135" y="963"/>
                    <a:pt x="94" y="4087"/>
                    <a:pt x="95" y="790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0" name="Google Shape;660;p3"/>
            <p:cNvSpPr/>
            <p:nvPr/>
          </p:nvSpPr>
          <p:spPr>
            <a:xfrm>
              <a:off x="4104891" y="5506021"/>
              <a:ext cx="154306" cy="7524"/>
            </a:xfrm>
            <a:custGeom>
              <a:avLst/>
              <a:gdLst/>
              <a:ahLst/>
              <a:cxnLst/>
              <a:rect l="l" t="t" r="r" b="b"/>
              <a:pathLst>
                <a:path w="154306" h="7524" extrusionOk="0">
                  <a:moveTo>
                    <a:pt x="2" y="3715"/>
                  </a:moveTo>
                  <a:lnTo>
                    <a:pt x="2" y="4763"/>
                  </a:lnTo>
                  <a:cubicBezTo>
                    <a:pt x="2" y="6286"/>
                    <a:pt x="1238" y="7525"/>
                    <a:pt x="2764" y="7525"/>
                  </a:cubicBezTo>
                  <a:lnTo>
                    <a:pt x="151545" y="6477"/>
                  </a:lnTo>
                  <a:cubicBezTo>
                    <a:pt x="153071" y="6477"/>
                    <a:pt x="154307" y="5239"/>
                    <a:pt x="154307" y="3715"/>
                  </a:cubicBezTo>
                  <a:lnTo>
                    <a:pt x="154307" y="2762"/>
                  </a:lnTo>
                  <a:cubicBezTo>
                    <a:pt x="154308" y="1238"/>
                    <a:pt x="153072" y="0"/>
                    <a:pt x="151547" y="0"/>
                  </a:cubicBezTo>
                  <a:cubicBezTo>
                    <a:pt x="151514" y="0"/>
                    <a:pt x="151482" y="0"/>
                    <a:pt x="151449" y="0"/>
                  </a:cubicBezTo>
                  <a:lnTo>
                    <a:pt x="2764" y="858"/>
                  </a:lnTo>
                  <a:cubicBezTo>
                    <a:pt x="1238" y="858"/>
                    <a:pt x="1" y="2096"/>
                    <a:pt x="0" y="3620"/>
                  </a:cubicBezTo>
                  <a:cubicBezTo>
                    <a:pt x="0" y="3648"/>
                    <a:pt x="1" y="3686"/>
                    <a:pt x="2" y="37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1" name="Google Shape;661;p3"/>
            <p:cNvSpPr/>
            <p:nvPr/>
          </p:nvSpPr>
          <p:spPr>
            <a:xfrm>
              <a:off x="4100511" y="5523547"/>
              <a:ext cx="163163" cy="29527"/>
            </a:xfrm>
            <a:custGeom>
              <a:avLst/>
              <a:gdLst/>
              <a:ahLst/>
              <a:cxnLst/>
              <a:rect l="l" t="t" r="r" b="b"/>
              <a:pathLst>
                <a:path w="163163" h="29527" extrusionOk="0">
                  <a:moveTo>
                    <a:pt x="0" y="12954"/>
                  </a:moveTo>
                  <a:lnTo>
                    <a:pt x="0" y="17335"/>
                  </a:lnTo>
                  <a:cubicBezTo>
                    <a:pt x="50" y="24012"/>
                    <a:pt x="5422" y="29423"/>
                    <a:pt x="12097" y="29527"/>
                  </a:cubicBezTo>
                  <a:lnTo>
                    <a:pt x="151257" y="28670"/>
                  </a:lnTo>
                  <a:cubicBezTo>
                    <a:pt x="157901" y="28565"/>
                    <a:pt x="163217" y="23126"/>
                    <a:pt x="163163" y="16478"/>
                  </a:cubicBezTo>
                  <a:lnTo>
                    <a:pt x="163163" y="12001"/>
                  </a:lnTo>
                  <a:cubicBezTo>
                    <a:pt x="163008" y="5324"/>
                    <a:pt x="157552" y="0"/>
                    <a:pt x="150876" y="0"/>
                  </a:cubicBezTo>
                  <a:lnTo>
                    <a:pt x="11716" y="952"/>
                  </a:lnTo>
                  <a:cubicBezTo>
                    <a:pt x="5200" y="1105"/>
                    <a:pt x="-2" y="6439"/>
                    <a:pt x="0" y="1295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2" name="Google Shape;662;p3"/>
            <p:cNvSpPr/>
            <p:nvPr/>
          </p:nvSpPr>
          <p:spPr>
            <a:xfrm>
              <a:off x="4100511" y="5529357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4" y="14440"/>
                    <a:pt x="3273" y="17526"/>
                    <a:pt x="7145" y="17526"/>
                  </a:cubicBezTo>
                  <a:lnTo>
                    <a:pt x="156497" y="16573"/>
                  </a:lnTo>
                  <a:cubicBezTo>
                    <a:pt x="160336" y="16526"/>
                    <a:pt x="163407" y="13364"/>
                    <a:pt x="163355" y="9525"/>
                  </a:cubicBezTo>
                  <a:cubicBezTo>
                    <a:pt x="163355" y="9525"/>
                    <a:pt x="163355" y="9525"/>
                    <a:pt x="163355" y="9525"/>
                  </a:cubicBezTo>
                  <a:lnTo>
                    <a:pt x="163355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1048"/>
                  </a:lnTo>
                  <a:cubicBezTo>
                    <a:pt x="3072" y="1048"/>
                    <a:pt x="1" y="4115"/>
                    <a:pt x="0" y="7906"/>
                  </a:cubicBezTo>
                  <a:cubicBezTo>
                    <a:pt x="0" y="7934"/>
                    <a:pt x="1" y="7972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3" name="Google Shape;663;p3"/>
            <p:cNvSpPr/>
            <p:nvPr/>
          </p:nvSpPr>
          <p:spPr>
            <a:xfrm>
              <a:off x="4104891" y="5534311"/>
              <a:ext cx="154306" cy="7619"/>
            </a:xfrm>
            <a:custGeom>
              <a:avLst/>
              <a:gdLst/>
              <a:ahLst/>
              <a:cxnLst/>
              <a:rect l="l" t="t" r="r" b="b"/>
              <a:pathLst>
                <a:path w="154306" h="7619" extrusionOk="0">
                  <a:moveTo>
                    <a:pt x="2" y="3810"/>
                  </a:moveTo>
                  <a:lnTo>
                    <a:pt x="2" y="4857"/>
                  </a:lnTo>
                  <a:cubicBezTo>
                    <a:pt x="2" y="6382"/>
                    <a:pt x="1238" y="7620"/>
                    <a:pt x="2764" y="7620"/>
                  </a:cubicBezTo>
                  <a:lnTo>
                    <a:pt x="151545" y="6667"/>
                  </a:lnTo>
                  <a:cubicBezTo>
                    <a:pt x="153086" y="6619"/>
                    <a:pt x="154308" y="5353"/>
                    <a:pt x="154307" y="3810"/>
                  </a:cubicBezTo>
                  <a:lnTo>
                    <a:pt x="154307" y="2762"/>
                  </a:lnTo>
                  <a:cubicBezTo>
                    <a:pt x="154210" y="1238"/>
                    <a:pt x="152971" y="47"/>
                    <a:pt x="151449" y="0"/>
                  </a:cubicBezTo>
                  <a:lnTo>
                    <a:pt x="2669" y="1048"/>
                  </a:lnTo>
                  <a:cubicBezTo>
                    <a:pt x="1196" y="1048"/>
                    <a:pt x="1" y="2238"/>
                    <a:pt x="0" y="3714"/>
                  </a:cubicBezTo>
                  <a:cubicBezTo>
                    <a:pt x="0" y="3743"/>
                    <a:pt x="1" y="3781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4" name="Google Shape;664;p3"/>
            <p:cNvSpPr/>
            <p:nvPr/>
          </p:nvSpPr>
          <p:spPr>
            <a:xfrm>
              <a:off x="4100498" y="5550503"/>
              <a:ext cx="163368" cy="29909"/>
            </a:xfrm>
            <a:custGeom>
              <a:avLst/>
              <a:gdLst/>
              <a:ahLst/>
              <a:cxnLst/>
              <a:rect l="l" t="t" r="r" b="b"/>
              <a:pathLst>
                <a:path w="163368" h="29909" extrusionOk="0">
                  <a:moveTo>
                    <a:pt x="13" y="13431"/>
                  </a:moveTo>
                  <a:lnTo>
                    <a:pt x="13" y="17907"/>
                  </a:lnTo>
                  <a:cubicBezTo>
                    <a:pt x="118" y="24603"/>
                    <a:pt x="5604" y="29966"/>
                    <a:pt x="12301" y="29909"/>
                  </a:cubicBezTo>
                  <a:lnTo>
                    <a:pt x="151461" y="29052"/>
                  </a:lnTo>
                  <a:cubicBezTo>
                    <a:pt x="158089" y="29004"/>
                    <a:pt x="163421" y="23584"/>
                    <a:pt x="163368" y="16955"/>
                  </a:cubicBezTo>
                  <a:cubicBezTo>
                    <a:pt x="163368" y="16926"/>
                    <a:pt x="163368" y="16888"/>
                    <a:pt x="163367" y="16859"/>
                  </a:cubicBezTo>
                  <a:lnTo>
                    <a:pt x="163367" y="12097"/>
                  </a:lnTo>
                  <a:cubicBezTo>
                    <a:pt x="163213" y="5410"/>
                    <a:pt x="157771" y="48"/>
                    <a:pt x="151080" y="0"/>
                  </a:cubicBezTo>
                  <a:lnTo>
                    <a:pt x="11920" y="953"/>
                  </a:lnTo>
                  <a:cubicBezTo>
                    <a:pt x="5344" y="943"/>
                    <a:pt x="8" y="6268"/>
                    <a:pt x="0" y="12849"/>
                  </a:cubicBezTo>
                  <a:cubicBezTo>
                    <a:pt x="-1" y="13040"/>
                    <a:pt x="4" y="13240"/>
                    <a:pt x="13" y="1343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5" name="Google Shape;665;p3"/>
            <p:cNvSpPr/>
            <p:nvPr/>
          </p:nvSpPr>
          <p:spPr>
            <a:xfrm>
              <a:off x="4100511" y="5556885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3" y="14411"/>
                    <a:pt x="3214" y="17478"/>
                    <a:pt x="7049" y="17526"/>
                  </a:cubicBezTo>
                  <a:lnTo>
                    <a:pt x="156496" y="16573"/>
                  </a:lnTo>
                  <a:cubicBezTo>
                    <a:pt x="160336" y="16526"/>
                    <a:pt x="163407" y="13363"/>
                    <a:pt x="163354" y="9525"/>
                  </a:cubicBezTo>
                  <a:cubicBezTo>
                    <a:pt x="163354" y="9525"/>
                    <a:pt x="163354" y="9525"/>
                    <a:pt x="163354" y="9525"/>
                  </a:cubicBezTo>
                  <a:lnTo>
                    <a:pt x="163354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952"/>
                  </a:lnTo>
                  <a:cubicBezTo>
                    <a:pt x="3019" y="1000"/>
                    <a:pt x="-52" y="4162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6" name="Google Shape;666;p3"/>
            <p:cNvSpPr/>
            <p:nvPr/>
          </p:nvSpPr>
          <p:spPr>
            <a:xfrm>
              <a:off x="4104798" y="5561837"/>
              <a:ext cx="154401" cy="7619"/>
            </a:xfrm>
            <a:custGeom>
              <a:avLst/>
              <a:gdLst/>
              <a:ahLst/>
              <a:cxnLst/>
              <a:rect l="l" t="t" r="r" b="b"/>
              <a:pathLst>
                <a:path w="154401" h="7619" extrusionOk="0">
                  <a:moveTo>
                    <a:pt x="0" y="3810"/>
                  </a:moveTo>
                  <a:lnTo>
                    <a:pt x="0" y="4858"/>
                  </a:lnTo>
                  <a:cubicBezTo>
                    <a:pt x="97" y="6382"/>
                    <a:pt x="1335" y="7573"/>
                    <a:pt x="2857" y="7620"/>
                  </a:cubicBezTo>
                  <a:lnTo>
                    <a:pt x="151638" y="6668"/>
                  </a:lnTo>
                  <a:cubicBezTo>
                    <a:pt x="153179" y="6620"/>
                    <a:pt x="154401" y="5353"/>
                    <a:pt x="154400" y="3810"/>
                  </a:cubicBezTo>
                  <a:lnTo>
                    <a:pt x="154400" y="2857"/>
                  </a:lnTo>
                  <a:cubicBezTo>
                    <a:pt x="154453" y="1334"/>
                    <a:pt x="153259" y="58"/>
                    <a:pt x="151735" y="0"/>
                  </a:cubicBezTo>
                  <a:cubicBezTo>
                    <a:pt x="151703" y="0"/>
                    <a:pt x="151670" y="0"/>
                    <a:pt x="151638" y="0"/>
                  </a:cubicBezTo>
                  <a:lnTo>
                    <a:pt x="2762" y="762"/>
                  </a:lnTo>
                  <a:cubicBezTo>
                    <a:pt x="1236" y="762"/>
                    <a:pt x="0" y="2000"/>
                    <a:pt x="0" y="352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7" name="Google Shape;667;p3"/>
            <p:cNvSpPr/>
            <p:nvPr/>
          </p:nvSpPr>
          <p:spPr>
            <a:xfrm>
              <a:off x="4048629" y="5775445"/>
              <a:ext cx="228851" cy="195853"/>
            </a:xfrm>
            <a:custGeom>
              <a:avLst/>
              <a:gdLst/>
              <a:ahLst/>
              <a:cxnLst/>
              <a:rect l="l" t="t" r="r" b="b"/>
              <a:pathLst>
                <a:path w="228851" h="195853" extrusionOk="0">
                  <a:moveTo>
                    <a:pt x="2829" y="188252"/>
                  </a:moveTo>
                  <a:lnTo>
                    <a:pt x="5686" y="191586"/>
                  </a:lnTo>
                  <a:cubicBezTo>
                    <a:pt x="10093" y="196662"/>
                    <a:pt x="17745" y="197301"/>
                    <a:pt x="22927" y="193014"/>
                  </a:cubicBezTo>
                  <a:lnTo>
                    <a:pt x="224571" y="24517"/>
                  </a:lnTo>
                  <a:cubicBezTo>
                    <a:pt x="229646" y="20250"/>
                    <a:pt x="230302" y="12678"/>
                    <a:pt x="226038" y="7611"/>
                  </a:cubicBezTo>
                  <a:cubicBezTo>
                    <a:pt x="226025" y="7591"/>
                    <a:pt x="226012" y="7582"/>
                    <a:pt x="226000" y="7563"/>
                  </a:cubicBezTo>
                  <a:lnTo>
                    <a:pt x="223047" y="4229"/>
                  </a:lnTo>
                  <a:cubicBezTo>
                    <a:pt x="218617" y="-800"/>
                    <a:pt x="211005" y="-1429"/>
                    <a:pt x="205807" y="2800"/>
                  </a:cubicBezTo>
                  <a:lnTo>
                    <a:pt x="4258" y="171393"/>
                  </a:lnTo>
                  <a:cubicBezTo>
                    <a:pt x="-757" y="175565"/>
                    <a:pt x="-1440" y="183013"/>
                    <a:pt x="2732" y="188023"/>
                  </a:cubicBezTo>
                  <a:cubicBezTo>
                    <a:pt x="2795" y="188100"/>
                    <a:pt x="2859" y="188176"/>
                    <a:pt x="2924" y="18825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8" name="Google Shape;668;p3"/>
            <p:cNvSpPr/>
            <p:nvPr/>
          </p:nvSpPr>
          <p:spPr>
            <a:xfrm>
              <a:off x="4050551" y="5778430"/>
              <a:ext cx="224602" cy="190167"/>
            </a:xfrm>
            <a:custGeom>
              <a:avLst/>
              <a:gdLst/>
              <a:ahLst/>
              <a:cxnLst/>
              <a:rect l="l" t="t" r="r" b="b"/>
              <a:pathLst>
                <a:path w="224602" h="190167" extrusionOk="0">
                  <a:moveTo>
                    <a:pt x="1573" y="186030"/>
                  </a:moveTo>
                  <a:lnTo>
                    <a:pt x="3192" y="187935"/>
                  </a:lnTo>
                  <a:cubicBezTo>
                    <a:pt x="5705" y="190592"/>
                    <a:pt x="9815" y="190916"/>
                    <a:pt x="12717" y="188696"/>
                  </a:cubicBezTo>
                  <a:lnTo>
                    <a:pt x="222267" y="13627"/>
                  </a:lnTo>
                  <a:cubicBezTo>
                    <a:pt x="225055" y="11179"/>
                    <a:pt x="225393" y="6960"/>
                    <a:pt x="223029" y="4102"/>
                  </a:cubicBezTo>
                  <a:lnTo>
                    <a:pt x="221410" y="2197"/>
                  </a:lnTo>
                  <a:cubicBezTo>
                    <a:pt x="218877" y="-412"/>
                    <a:pt x="214801" y="-737"/>
                    <a:pt x="211885" y="1435"/>
                  </a:cubicBezTo>
                  <a:lnTo>
                    <a:pt x="2335" y="176219"/>
                  </a:lnTo>
                  <a:cubicBezTo>
                    <a:pt x="-453" y="178667"/>
                    <a:pt x="-791" y="182886"/>
                    <a:pt x="1573" y="185744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69" name="Google Shape;669;p3"/>
            <p:cNvSpPr/>
            <p:nvPr/>
          </p:nvSpPr>
          <p:spPr>
            <a:xfrm>
              <a:off x="4058174" y="5785718"/>
              <a:ext cx="209738" cy="175738"/>
            </a:xfrm>
            <a:custGeom>
              <a:avLst/>
              <a:gdLst/>
              <a:ahLst/>
              <a:cxnLst/>
              <a:rect l="l" t="t" r="r" b="b"/>
              <a:pathLst>
                <a:path w="209738" h="175738" extrusionOk="0">
                  <a:moveTo>
                    <a:pt x="523" y="174170"/>
                  </a:moveTo>
                  <a:lnTo>
                    <a:pt x="1190" y="174931"/>
                  </a:lnTo>
                  <a:cubicBezTo>
                    <a:pt x="2268" y="176008"/>
                    <a:pt x="4017" y="176008"/>
                    <a:pt x="5095" y="174931"/>
                  </a:cubicBezTo>
                  <a:lnTo>
                    <a:pt x="208930" y="5482"/>
                  </a:lnTo>
                  <a:cubicBezTo>
                    <a:pt x="210008" y="4406"/>
                    <a:pt x="210008" y="2653"/>
                    <a:pt x="208930" y="1577"/>
                  </a:cubicBezTo>
                  <a:lnTo>
                    <a:pt x="208263" y="814"/>
                  </a:lnTo>
                  <a:cubicBezTo>
                    <a:pt x="207152" y="-271"/>
                    <a:pt x="205373" y="-271"/>
                    <a:pt x="204263" y="814"/>
                  </a:cubicBezTo>
                  <a:lnTo>
                    <a:pt x="809" y="170264"/>
                  </a:lnTo>
                  <a:cubicBezTo>
                    <a:pt x="-270" y="171341"/>
                    <a:pt x="-270" y="173093"/>
                    <a:pt x="809" y="17417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0" name="Google Shape;670;p3"/>
            <p:cNvSpPr/>
            <p:nvPr/>
          </p:nvSpPr>
          <p:spPr>
            <a:xfrm>
              <a:off x="4066345" y="5797314"/>
              <a:ext cx="228923" cy="195846"/>
            </a:xfrm>
            <a:custGeom>
              <a:avLst/>
              <a:gdLst/>
              <a:ahLst/>
              <a:cxnLst/>
              <a:rect l="l" t="t" r="r" b="b"/>
              <a:pathLst>
                <a:path w="228923" h="195846" extrusionOk="0">
                  <a:moveTo>
                    <a:pt x="3210" y="188291"/>
                  </a:moveTo>
                  <a:lnTo>
                    <a:pt x="6163" y="191625"/>
                  </a:lnTo>
                  <a:cubicBezTo>
                    <a:pt x="10559" y="196645"/>
                    <a:pt x="18141" y="197274"/>
                    <a:pt x="23308" y="193053"/>
                  </a:cubicBezTo>
                  <a:lnTo>
                    <a:pt x="224666" y="24461"/>
                  </a:lnTo>
                  <a:cubicBezTo>
                    <a:pt x="229681" y="20289"/>
                    <a:pt x="230364" y="12841"/>
                    <a:pt x="226192" y="7830"/>
                  </a:cubicBezTo>
                  <a:cubicBezTo>
                    <a:pt x="226129" y="7754"/>
                    <a:pt x="226064" y="7678"/>
                    <a:pt x="226000" y="7602"/>
                  </a:cubicBezTo>
                  <a:lnTo>
                    <a:pt x="223142" y="4268"/>
                  </a:lnTo>
                  <a:cubicBezTo>
                    <a:pt x="218736" y="-809"/>
                    <a:pt x="211084" y="-1447"/>
                    <a:pt x="205902" y="2839"/>
                  </a:cubicBezTo>
                  <a:lnTo>
                    <a:pt x="4258" y="171432"/>
                  </a:lnTo>
                  <a:cubicBezTo>
                    <a:pt x="-757" y="175604"/>
                    <a:pt x="-1440" y="183052"/>
                    <a:pt x="2732" y="188062"/>
                  </a:cubicBezTo>
                  <a:cubicBezTo>
                    <a:pt x="2795" y="188139"/>
                    <a:pt x="2859" y="188215"/>
                    <a:pt x="2924" y="18829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1" name="Google Shape;671;p3"/>
            <p:cNvSpPr/>
            <p:nvPr/>
          </p:nvSpPr>
          <p:spPr>
            <a:xfrm>
              <a:off x="4068593" y="5800302"/>
              <a:ext cx="224621" cy="190202"/>
            </a:xfrm>
            <a:custGeom>
              <a:avLst/>
              <a:gdLst/>
              <a:ahLst/>
              <a:cxnLst/>
              <a:rect l="l" t="t" r="r" b="b"/>
              <a:pathLst>
                <a:path w="224621" h="190202" extrusionOk="0">
                  <a:moveTo>
                    <a:pt x="1533" y="185969"/>
                  </a:moveTo>
                  <a:lnTo>
                    <a:pt x="3248" y="187970"/>
                  </a:lnTo>
                  <a:cubicBezTo>
                    <a:pt x="5760" y="190627"/>
                    <a:pt x="9871" y="190951"/>
                    <a:pt x="12773" y="188732"/>
                  </a:cubicBezTo>
                  <a:lnTo>
                    <a:pt x="222323" y="13663"/>
                  </a:lnTo>
                  <a:cubicBezTo>
                    <a:pt x="225064" y="11195"/>
                    <a:pt x="225398" y="7014"/>
                    <a:pt x="223085" y="4138"/>
                  </a:cubicBezTo>
                  <a:lnTo>
                    <a:pt x="221466" y="2232"/>
                  </a:lnTo>
                  <a:cubicBezTo>
                    <a:pt x="218953" y="-425"/>
                    <a:pt x="214843" y="-749"/>
                    <a:pt x="211941" y="1470"/>
                  </a:cubicBezTo>
                  <a:lnTo>
                    <a:pt x="2391" y="176540"/>
                  </a:lnTo>
                  <a:cubicBezTo>
                    <a:pt x="-427" y="178959"/>
                    <a:pt x="-807" y="183179"/>
                    <a:pt x="1533" y="18606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2" name="Google Shape;672;p3"/>
            <p:cNvSpPr/>
            <p:nvPr/>
          </p:nvSpPr>
          <p:spPr>
            <a:xfrm>
              <a:off x="4076230" y="5806709"/>
              <a:ext cx="209743" cy="176566"/>
            </a:xfrm>
            <a:custGeom>
              <a:avLst/>
              <a:gdLst/>
              <a:ahLst/>
              <a:cxnLst/>
              <a:rect l="l" t="t" r="r" b="b"/>
              <a:pathLst>
                <a:path w="209743" h="176566" extrusionOk="0">
                  <a:moveTo>
                    <a:pt x="565" y="174991"/>
                  </a:moveTo>
                  <a:lnTo>
                    <a:pt x="1231" y="175753"/>
                  </a:lnTo>
                  <a:cubicBezTo>
                    <a:pt x="2343" y="176838"/>
                    <a:pt x="4121" y="176838"/>
                    <a:pt x="5232" y="175753"/>
                  </a:cubicBezTo>
                  <a:lnTo>
                    <a:pt x="208972" y="5541"/>
                  </a:lnTo>
                  <a:cubicBezTo>
                    <a:pt x="210000" y="4445"/>
                    <a:pt x="210000" y="2731"/>
                    <a:pt x="208972" y="1636"/>
                  </a:cubicBezTo>
                  <a:lnTo>
                    <a:pt x="208305" y="779"/>
                  </a:lnTo>
                  <a:cubicBezTo>
                    <a:pt x="207174" y="-260"/>
                    <a:pt x="205435" y="-260"/>
                    <a:pt x="204304" y="779"/>
                  </a:cubicBezTo>
                  <a:lnTo>
                    <a:pt x="850" y="171181"/>
                  </a:lnTo>
                  <a:cubicBezTo>
                    <a:pt x="-228" y="172181"/>
                    <a:pt x="-289" y="173876"/>
                    <a:pt x="714" y="174952"/>
                  </a:cubicBezTo>
                  <a:cubicBezTo>
                    <a:pt x="758" y="175000"/>
                    <a:pt x="804" y="175038"/>
                    <a:pt x="850" y="17508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3" name="Google Shape;673;p3"/>
            <p:cNvSpPr/>
            <p:nvPr/>
          </p:nvSpPr>
          <p:spPr>
            <a:xfrm>
              <a:off x="4084204" y="5818523"/>
              <a:ext cx="228899" cy="195860"/>
            </a:xfrm>
            <a:custGeom>
              <a:avLst/>
              <a:gdLst/>
              <a:ahLst/>
              <a:cxnLst/>
              <a:rect l="l" t="t" r="r" b="b"/>
              <a:pathLst>
                <a:path w="228899" h="195860" extrusionOk="0">
                  <a:moveTo>
                    <a:pt x="2972" y="188323"/>
                  </a:moveTo>
                  <a:lnTo>
                    <a:pt x="5830" y="191656"/>
                  </a:lnTo>
                  <a:cubicBezTo>
                    <a:pt x="10229" y="196695"/>
                    <a:pt x="17849" y="197286"/>
                    <a:pt x="22975" y="192990"/>
                  </a:cubicBezTo>
                  <a:lnTo>
                    <a:pt x="224619" y="24493"/>
                  </a:lnTo>
                  <a:cubicBezTo>
                    <a:pt x="229693" y="20225"/>
                    <a:pt x="230350" y="12663"/>
                    <a:pt x="226086" y="7586"/>
                  </a:cubicBezTo>
                  <a:cubicBezTo>
                    <a:pt x="226073" y="7567"/>
                    <a:pt x="226060" y="7557"/>
                    <a:pt x="226048" y="7538"/>
                  </a:cubicBezTo>
                  <a:lnTo>
                    <a:pt x="223095" y="4204"/>
                  </a:lnTo>
                  <a:cubicBezTo>
                    <a:pt x="218695" y="-834"/>
                    <a:pt x="211075" y="-1425"/>
                    <a:pt x="205950" y="2871"/>
                  </a:cubicBezTo>
                  <a:lnTo>
                    <a:pt x="4210" y="171368"/>
                  </a:lnTo>
                  <a:cubicBezTo>
                    <a:pt x="-807" y="175617"/>
                    <a:pt x="-1429" y="183131"/>
                    <a:pt x="2822" y="188151"/>
                  </a:cubicBezTo>
                  <a:cubicBezTo>
                    <a:pt x="2871" y="188208"/>
                    <a:pt x="2922" y="188265"/>
                    <a:pt x="2972" y="18832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4" name="Google Shape;674;p3"/>
            <p:cNvSpPr/>
            <p:nvPr/>
          </p:nvSpPr>
          <p:spPr>
            <a:xfrm>
              <a:off x="4086651" y="5821457"/>
              <a:ext cx="224621" cy="190430"/>
            </a:xfrm>
            <a:custGeom>
              <a:avLst/>
              <a:gdLst/>
              <a:ahLst/>
              <a:cxnLst/>
              <a:rect l="l" t="t" r="r" b="b"/>
              <a:pathLst>
                <a:path w="224621" h="190430" extrusionOk="0">
                  <a:moveTo>
                    <a:pt x="1097" y="186056"/>
                  </a:moveTo>
                  <a:lnTo>
                    <a:pt x="2716" y="187960"/>
                  </a:lnTo>
                  <a:cubicBezTo>
                    <a:pt x="5278" y="190884"/>
                    <a:pt x="9695" y="191266"/>
                    <a:pt x="12717" y="188818"/>
                  </a:cubicBezTo>
                  <a:lnTo>
                    <a:pt x="222267" y="13748"/>
                  </a:lnTo>
                  <a:cubicBezTo>
                    <a:pt x="225038" y="11300"/>
                    <a:pt x="225414" y="7119"/>
                    <a:pt x="223125" y="4223"/>
                  </a:cubicBezTo>
                  <a:lnTo>
                    <a:pt x="221410" y="2318"/>
                  </a:lnTo>
                  <a:cubicBezTo>
                    <a:pt x="218944" y="-406"/>
                    <a:pt x="214798" y="-778"/>
                    <a:pt x="211885" y="1461"/>
                  </a:cubicBezTo>
                  <a:lnTo>
                    <a:pt x="2335" y="176531"/>
                  </a:lnTo>
                  <a:cubicBezTo>
                    <a:pt x="-453" y="178978"/>
                    <a:pt x="-791" y="183198"/>
                    <a:pt x="1573" y="18605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5" name="Google Shape;675;p3"/>
            <p:cNvSpPr/>
            <p:nvPr/>
          </p:nvSpPr>
          <p:spPr>
            <a:xfrm>
              <a:off x="4093834" y="5828045"/>
              <a:ext cx="209701" cy="176531"/>
            </a:xfrm>
            <a:custGeom>
              <a:avLst/>
              <a:gdLst/>
              <a:ahLst/>
              <a:cxnLst/>
              <a:rect l="l" t="t" r="r" b="b"/>
              <a:pathLst>
                <a:path w="209701" h="176531" extrusionOk="0">
                  <a:moveTo>
                    <a:pt x="486" y="174991"/>
                  </a:moveTo>
                  <a:lnTo>
                    <a:pt x="1153" y="175753"/>
                  </a:lnTo>
                  <a:cubicBezTo>
                    <a:pt x="2283" y="176791"/>
                    <a:pt x="4022" y="176791"/>
                    <a:pt x="5153" y="175753"/>
                  </a:cubicBezTo>
                  <a:lnTo>
                    <a:pt x="208893" y="5446"/>
                  </a:lnTo>
                  <a:cubicBezTo>
                    <a:pt x="209971" y="4370"/>
                    <a:pt x="209971" y="2617"/>
                    <a:pt x="208893" y="1541"/>
                  </a:cubicBezTo>
                  <a:lnTo>
                    <a:pt x="208226" y="779"/>
                  </a:lnTo>
                  <a:cubicBezTo>
                    <a:pt x="207095" y="-260"/>
                    <a:pt x="205356" y="-260"/>
                    <a:pt x="204226" y="779"/>
                  </a:cubicBezTo>
                  <a:lnTo>
                    <a:pt x="772" y="171086"/>
                  </a:lnTo>
                  <a:cubicBezTo>
                    <a:pt x="-257" y="172181"/>
                    <a:pt x="-257" y="173895"/>
                    <a:pt x="772" y="1749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6" name="Google Shape;676;p3"/>
            <p:cNvSpPr/>
            <p:nvPr/>
          </p:nvSpPr>
          <p:spPr>
            <a:xfrm>
              <a:off x="4100600" y="5767518"/>
              <a:ext cx="223375" cy="202673"/>
            </a:xfrm>
            <a:custGeom>
              <a:avLst/>
              <a:gdLst/>
              <a:ahLst/>
              <a:cxnLst/>
              <a:rect l="l" t="t" r="r" b="b"/>
              <a:pathLst>
                <a:path w="223375" h="202673" extrusionOk="0">
                  <a:moveTo>
                    <a:pt x="5817" y="4632"/>
                  </a:moveTo>
                  <a:lnTo>
                    <a:pt x="2960" y="7965"/>
                  </a:lnTo>
                  <a:cubicBezTo>
                    <a:pt x="-1394" y="13071"/>
                    <a:pt x="-887" y="20720"/>
                    <a:pt x="4103" y="25205"/>
                  </a:cubicBezTo>
                  <a:lnTo>
                    <a:pt x="200604" y="199704"/>
                  </a:lnTo>
                  <a:cubicBezTo>
                    <a:pt x="205538" y="204047"/>
                    <a:pt x="213061" y="203571"/>
                    <a:pt x="217408" y="198637"/>
                  </a:cubicBezTo>
                  <a:cubicBezTo>
                    <a:pt x="217458" y="198580"/>
                    <a:pt x="217509" y="198523"/>
                    <a:pt x="217558" y="198465"/>
                  </a:cubicBezTo>
                  <a:lnTo>
                    <a:pt x="220416" y="195227"/>
                  </a:lnTo>
                  <a:cubicBezTo>
                    <a:pt x="224769" y="190122"/>
                    <a:pt x="224263" y="182473"/>
                    <a:pt x="219273" y="177987"/>
                  </a:cubicBezTo>
                  <a:lnTo>
                    <a:pt x="22772" y="3013"/>
                  </a:lnTo>
                  <a:cubicBezTo>
                    <a:pt x="17860" y="-1360"/>
                    <a:pt x="10334" y="-921"/>
                    <a:pt x="5962" y="3993"/>
                  </a:cubicBezTo>
                  <a:cubicBezTo>
                    <a:pt x="5913" y="4041"/>
                    <a:pt x="5865" y="4098"/>
                    <a:pt x="5817" y="415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7" name="Google Shape;677;p3"/>
            <p:cNvSpPr/>
            <p:nvPr/>
          </p:nvSpPr>
          <p:spPr>
            <a:xfrm>
              <a:off x="4102622" y="5770573"/>
              <a:ext cx="219013" cy="195692"/>
            </a:xfrm>
            <a:custGeom>
              <a:avLst/>
              <a:gdLst/>
              <a:ahLst/>
              <a:cxnLst/>
              <a:rect l="l" t="t" r="r" b="b"/>
              <a:pathLst>
                <a:path w="219013" h="195692" extrusionOk="0">
                  <a:moveTo>
                    <a:pt x="3224" y="1577"/>
                  </a:moveTo>
                  <a:lnTo>
                    <a:pt x="1509" y="3577"/>
                  </a:lnTo>
                  <a:cubicBezTo>
                    <a:pt x="-735" y="6454"/>
                    <a:pt x="-447" y="10568"/>
                    <a:pt x="2176" y="13102"/>
                  </a:cubicBezTo>
                  <a:lnTo>
                    <a:pt x="206392" y="194077"/>
                  </a:lnTo>
                  <a:cubicBezTo>
                    <a:pt x="209226" y="196468"/>
                    <a:pt x="213443" y="196172"/>
                    <a:pt x="215917" y="193410"/>
                  </a:cubicBezTo>
                  <a:lnTo>
                    <a:pt x="217536" y="191505"/>
                  </a:lnTo>
                  <a:cubicBezTo>
                    <a:pt x="219737" y="188609"/>
                    <a:pt x="219451" y="184533"/>
                    <a:pt x="216870" y="181980"/>
                  </a:cubicBezTo>
                  <a:lnTo>
                    <a:pt x="12939" y="1577"/>
                  </a:lnTo>
                  <a:cubicBezTo>
                    <a:pt x="10089" y="-757"/>
                    <a:pt x="5911" y="-472"/>
                    <a:pt x="3414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8" name="Google Shape;678;p3"/>
            <p:cNvSpPr/>
            <p:nvPr/>
          </p:nvSpPr>
          <p:spPr>
            <a:xfrm>
              <a:off x="4109827" y="5777109"/>
              <a:ext cx="204852" cy="182978"/>
            </a:xfrm>
            <a:custGeom>
              <a:avLst/>
              <a:gdLst/>
              <a:ahLst/>
              <a:cxnLst/>
              <a:rect l="l" t="t" r="r" b="b"/>
              <a:pathLst>
                <a:path w="204852" h="182978" extrusionOk="0">
                  <a:moveTo>
                    <a:pt x="1448" y="1137"/>
                  </a:moveTo>
                  <a:lnTo>
                    <a:pt x="781" y="1898"/>
                  </a:lnTo>
                  <a:cubicBezTo>
                    <a:pt x="-260" y="3032"/>
                    <a:pt x="-260" y="4765"/>
                    <a:pt x="781" y="5899"/>
                  </a:cubicBezTo>
                  <a:lnTo>
                    <a:pt x="199377" y="182207"/>
                  </a:lnTo>
                  <a:cubicBezTo>
                    <a:pt x="200475" y="183235"/>
                    <a:pt x="202184" y="183235"/>
                    <a:pt x="203282" y="182207"/>
                  </a:cubicBezTo>
                  <a:lnTo>
                    <a:pt x="204044" y="181349"/>
                  </a:lnTo>
                  <a:cubicBezTo>
                    <a:pt x="205123" y="180273"/>
                    <a:pt x="205123" y="178521"/>
                    <a:pt x="204044" y="177444"/>
                  </a:cubicBezTo>
                  <a:lnTo>
                    <a:pt x="5353" y="851"/>
                  </a:lnTo>
                  <a:cubicBezTo>
                    <a:pt x="4350" y="-226"/>
                    <a:pt x="2662" y="-292"/>
                    <a:pt x="1584" y="717"/>
                  </a:cubicBezTo>
                  <a:cubicBezTo>
                    <a:pt x="1537" y="755"/>
                    <a:pt x="1491" y="803"/>
                    <a:pt x="1448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79" name="Google Shape;679;p3"/>
            <p:cNvSpPr/>
            <p:nvPr/>
          </p:nvSpPr>
          <p:spPr>
            <a:xfrm>
              <a:off x="4081682" y="5788266"/>
              <a:ext cx="223338" cy="202627"/>
            </a:xfrm>
            <a:custGeom>
              <a:avLst/>
              <a:gdLst/>
              <a:ahLst/>
              <a:cxnLst/>
              <a:rect l="l" t="t" r="r" b="b"/>
              <a:pathLst>
                <a:path w="223338" h="202627" extrusionOk="0">
                  <a:moveTo>
                    <a:pt x="5780" y="4552"/>
                  </a:moveTo>
                  <a:lnTo>
                    <a:pt x="2922" y="7887"/>
                  </a:lnTo>
                  <a:cubicBezTo>
                    <a:pt x="-1380" y="13011"/>
                    <a:pt x="-876" y="20612"/>
                    <a:pt x="4065" y="25127"/>
                  </a:cubicBezTo>
                  <a:lnTo>
                    <a:pt x="200661" y="199625"/>
                  </a:lnTo>
                  <a:cubicBezTo>
                    <a:pt x="205525" y="203968"/>
                    <a:pt x="212992" y="203549"/>
                    <a:pt x="217339" y="198691"/>
                  </a:cubicBezTo>
                  <a:cubicBezTo>
                    <a:pt x="217400" y="198624"/>
                    <a:pt x="217461" y="198548"/>
                    <a:pt x="217521" y="198482"/>
                  </a:cubicBezTo>
                  <a:lnTo>
                    <a:pt x="220378" y="195053"/>
                  </a:lnTo>
                  <a:cubicBezTo>
                    <a:pt x="224732" y="189947"/>
                    <a:pt x="224225" y="182299"/>
                    <a:pt x="219235" y="177812"/>
                  </a:cubicBezTo>
                  <a:lnTo>
                    <a:pt x="22734" y="2933"/>
                  </a:lnTo>
                  <a:cubicBezTo>
                    <a:pt x="17725" y="-1410"/>
                    <a:pt x="10146" y="-867"/>
                    <a:pt x="5805" y="4143"/>
                  </a:cubicBezTo>
                  <a:cubicBezTo>
                    <a:pt x="5796" y="4153"/>
                    <a:pt x="5789" y="4162"/>
                    <a:pt x="5780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0" name="Google Shape;680;p3"/>
            <p:cNvSpPr/>
            <p:nvPr/>
          </p:nvSpPr>
          <p:spPr>
            <a:xfrm>
              <a:off x="4083707" y="5791242"/>
              <a:ext cx="218973" cy="196263"/>
            </a:xfrm>
            <a:custGeom>
              <a:avLst/>
              <a:gdLst/>
              <a:ahLst/>
              <a:cxnLst/>
              <a:rect l="l" t="t" r="r" b="b"/>
              <a:pathLst>
                <a:path w="218973" h="196263" extrusionOk="0">
                  <a:moveTo>
                    <a:pt x="3183" y="2243"/>
                  </a:moveTo>
                  <a:lnTo>
                    <a:pt x="1469" y="4148"/>
                  </a:lnTo>
                  <a:cubicBezTo>
                    <a:pt x="-750" y="7053"/>
                    <a:pt x="-422" y="11159"/>
                    <a:pt x="2231" y="13673"/>
                  </a:cubicBezTo>
                  <a:lnTo>
                    <a:pt x="206352" y="194648"/>
                  </a:lnTo>
                  <a:cubicBezTo>
                    <a:pt x="209185" y="197039"/>
                    <a:pt x="213403" y="196744"/>
                    <a:pt x="215877" y="193982"/>
                  </a:cubicBezTo>
                  <a:lnTo>
                    <a:pt x="217496" y="192076"/>
                  </a:lnTo>
                  <a:cubicBezTo>
                    <a:pt x="219696" y="189181"/>
                    <a:pt x="219410" y="185104"/>
                    <a:pt x="216829" y="182551"/>
                  </a:cubicBezTo>
                  <a:lnTo>
                    <a:pt x="12613" y="1576"/>
                  </a:lnTo>
                  <a:cubicBezTo>
                    <a:pt x="9763" y="-757"/>
                    <a:pt x="5585" y="-471"/>
                    <a:pt x="3088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1" name="Google Shape;681;p3"/>
            <p:cNvSpPr/>
            <p:nvPr/>
          </p:nvSpPr>
          <p:spPr>
            <a:xfrm>
              <a:off x="4090837" y="5798298"/>
              <a:ext cx="205468" cy="182875"/>
            </a:xfrm>
            <a:custGeom>
              <a:avLst/>
              <a:gdLst/>
              <a:ahLst/>
              <a:cxnLst/>
              <a:rect l="l" t="t" r="r" b="b"/>
              <a:pathLst>
                <a:path w="205468" h="182875" extrusionOk="0">
                  <a:moveTo>
                    <a:pt x="1483" y="998"/>
                  </a:moveTo>
                  <a:lnTo>
                    <a:pt x="817" y="1855"/>
                  </a:lnTo>
                  <a:cubicBezTo>
                    <a:pt x="-272" y="2970"/>
                    <a:pt x="-272" y="4741"/>
                    <a:pt x="817" y="5855"/>
                  </a:cubicBezTo>
                  <a:lnTo>
                    <a:pt x="200175" y="182068"/>
                  </a:lnTo>
                  <a:cubicBezTo>
                    <a:pt x="201253" y="183145"/>
                    <a:pt x="203002" y="183145"/>
                    <a:pt x="204080" y="182068"/>
                  </a:cubicBezTo>
                  <a:lnTo>
                    <a:pt x="204652" y="181306"/>
                  </a:lnTo>
                  <a:cubicBezTo>
                    <a:pt x="205740" y="180192"/>
                    <a:pt x="205740" y="178420"/>
                    <a:pt x="204652" y="177305"/>
                  </a:cubicBezTo>
                  <a:lnTo>
                    <a:pt x="5389" y="808"/>
                  </a:lnTo>
                  <a:cubicBezTo>
                    <a:pt x="4310" y="-269"/>
                    <a:pt x="2562" y="-269"/>
                    <a:pt x="1483" y="80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2" name="Google Shape;682;p3"/>
            <p:cNvSpPr/>
            <p:nvPr/>
          </p:nvSpPr>
          <p:spPr>
            <a:xfrm>
              <a:off x="4063299" y="5809183"/>
              <a:ext cx="223329" cy="202188"/>
            </a:xfrm>
            <a:custGeom>
              <a:avLst/>
              <a:gdLst/>
              <a:ahLst/>
              <a:cxnLst/>
              <a:rect l="l" t="t" r="r" b="b"/>
              <a:pathLst>
                <a:path w="223329" h="202188" extrusionOk="0">
                  <a:moveTo>
                    <a:pt x="5780" y="4115"/>
                  </a:moveTo>
                  <a:lnTo>
                    <a:pt x="2923" y="7448"/>
                  </a:lnTo>
                  <a:cubicBezTo>
                    <a:pt x="-1381" y="12573"/>
                    <a:pt x="-876" y="20174"/>
                    <a:pt x="4066" y="24689"/>
                  </a:cubicBezTo>
                  <a:lnTo>
                    <a:pt x="200662" y="199187"/>
                  </a:lnTo>
                  <a:cubicBezTo>
                    <a:pt x="205525" y="203530"/>
                    <a:pt x="212992" y="203111"/>
                    <a:pt x="217339" y="198254"/>
                  </a:cubicBezTo>
                  <a:cubicBezTo>
                    <a:pt x="217400" y="198187"/>
                    <a:pt x="217461" y="198111"/>
                    <a:pt x="217521" y="198044"/>
                  </a:cubicBezTo>
                  <a:lnTo>
                    <a:pt x="220379" y="194615"/>
                  </a:lnTo>
                  <a:cubicBezTo>
                    <a:pt x="224721" y="189538"/>
                    <a:pt x="224213" y="181927"/>
                    <a:pt x="219236" y="177470"/>
                  </a:cubicBezTo>
                  <a:lnTo>
                    <a:pt x="22735" y="2972"/>
                  </a:lnTo>
                  <a:cubicBezTo>
                    <a:pt x="17749" y="-1391"/>
                    <a:pt x="10167" y="-895"/>
                    <a:pt x="5799" y="4096"/>
                  </a:cubicBezTo>
                  <a:cubicBezTo>
                    <a:pt x="5793" y="4096"/>
                    <a:pt x="5787" y="4105"/>
                    <a:pt x="5780" y="4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3" name="Google Shape;683;p3"/>
            <p:cNvSpPr/>
            <p:nvPr/>
          </p:nvSpPr>
          <p:spPr>
            <a:xfrm>
              <a:off x="4065291" y="5811777"/>
              <a:ext cx="219038" cy="196303"/>
            </a:xfrm>
            <a:custGeom>
              <a:avLst/>
              <a:gdLst/>
              <a:ahLst/>
              <a:cxnLst/>
              <a:rect l="l" t="t" r="r" b="b"/>
              <a:pathLst>
                <a:path w="219038" h="196303" extrusionOk="0">
                  <a:moveTo>
                    <a:pt x="3216" y="2188"/>
                  </a:moveTo>
                  <a:lnTo>
                    <a:pt x="1502" y="4187"/>
                  </a:lnTo>
                  <a:cubicBezTo>
                    <a:pt x="-763" y="7074"/>
                    <a:pt x="-432" y="11217"/>
                    <a:pt x="2264" y="13712"/>
                  </a:cubicBezTo>
                  <a:lnTo>
                    <a:pt x="206385" y="194687"/>
                  </a:lnTo>
                  <a:cubicBezTo>
                    <a:pt x="209218" y="197079"/>
                    <a:pt x="213436" y="196783"/>
                    <a:pt x="215910" y="194021"/>
                  </a:cubicBezTo>
                  <a:lnTo>
                    <a:pt x="217529" y="192116"/>
                  </a:lnTo>
                  <a:cubicBezTo>
                    <a:pt x="219773" y="189240"/>
                    <a:pt x="219485" y="185125"/>
                    <a:pt x="216862" y="182591"/>
                  </a:cubicBezTo>
                  <a:lnTo>
                    <a:pt x="12646" y="1616"/>
                  </a:lnTo>
                  <a:cubicBezTo>
                    <a:pt x="9812" y="-775"/>
                    <a:pt x="5595" y="-480"/>
                    <a:pt x="3121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4" name="Google Shape;684;p3"/>
            <p:cNvSpPr/>
            <p:nvPr/>
          </p:nvSpPr>
          <p:spPr>
            <a:xfrm>
              <a:off x="4072461" y="5818967"/>
              <a:ext cx="204793" cy="182553"/>
            </a:xfrm>
            <a:custGeom>
              <a:avLst/>
              <a:gdLst/>
              <a:ahLst/>
              <a:cxnLst/>
              <a:rect l="l" t="t" r="r" b="b"/>
              <a:pathLst>
                <a:path w="204793" h="182553" extrusionOk="0">
                  <a:moveTo>
                    <a:pt x="1475" y="807"/>
                  </a:moveTo>
                  <a:lnTo>
                    <a:pt x="809" y="1569"/>
                  </a:lnTo>
                  <a:cubicBezTo>
                    <a:pt x="-270" y="2645"/>
                    <a:pt x="-270" y="4398"/>
                    <a:pt x="809" y="5474"/>
                  </a:cubicBezTo>
                  <a:lnTo>
                    <a:pt x="199500" y="181782"/>
                  </a:lnTo>
                  <a:cubicBezTo>
                    <a:pt x="200598" y="182811"/>
                    <a:pt x="202307" y="182811"/>
                    <a:pt x="203405" y="181782"/>
                  </a:cubicBezTo>
                  <a:lnTo>
                    <a:pt x="203977" y="181020"/>
                  </a:lnTo>
                  <a:cubicBezTo>
                    <a:pt x="205066" y="179905"/>
                    <a:pt x="205066" y="178134"/>
                    <a:pt x="203977" y="177020"/>
                  </a:cubicBezTo>
                  <a:lnTo>
                    <a:pt x="5381" y="807"/>
                  </a:lnTo>
                  <a:cubicBezTo>
                    <a:pt x="4302" y="-269"/>
                    <a:pt x="2554" y="-269"/>
                    <a:pt x="1475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5" name="Google Shape;685;p3"/>
            <p:cNvSpPr/>
            <p:nvPr/>
          </p:nvSpPr>
          <p:spPr>
            <a:xfrm>
              <a:off x="4399597" y="1179861"/>
              <a:ext cx="40385" cy="40386"/>
            </a:xfrm>
            <a:custGeom>
              <a:avLst/>
              <a:gdLst/>
              <a:ahLst/>
              <a:cxnLst/>
              <a:rect l="l" t="t" r="r" b="b"/>
              <a:pathLst>
                <a:path w="40385" h="40386" extrusionOk="0">
                  <a:moveTo>
                    <a:pt x="20193" y="0"/>
                  </a:moveTo>
                  <a:cubicBezTo>
                    <a:pt x="9041" y="0"/>
                    <a:pt x="0" y="9041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09" y="40386"/>
                    <a:pt x="40334" y="31403"/>
                    <a:pt x="40386" y="20288"/>
                  </a:cubicBezTo>
                  <a:cubicBezTo>
                    <a:pt x="40386" y="9136"/>
                    <a:pt x="31345" y="95"/>
                    <a:pt x="20193" y="95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6" name="Google Shape;686;p3"/>
            <p:cNvSpPr/>
            <p:nvPr/>
          </p:nvSpPr>
          <p:spPr>
            <a:xfrm>
              <a:off x="4398358" y="1183957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288" y="0"/>
                  </a:moveTo>
                  <a:cubicBezTo>
                    <a:pt x="8241" y="-52"/>
                    <a:pt x="54" y="8050"/>
                    <a:pt x="0" y="18098"/>
                  </a:cubicBezTo>
                  <a:cubicBezTo>
                    <a:pt x="-52" y="28145"/>
                    <a:pt x="8051" y="36332"/>
                    <a:pt x="18098" y="36385"/>
                  </a:cubicBezTo>
                  <a:cubicBezTo>
                    <a:pt x="28145" y="36438"/>
                    <a:pt x="36332" y="28335"/>
                    <a:pt x="36386" y="18288"/>
                  </a:cubicBezTo>
                  <a:cubicBezTo>
                    <a:pt x="36386" y="18257"/>
                    <a:pt x="36386" y="18224"/>
                    <a:pt x="36386" y="18193"/>
                  </a:cubicBezTo>
                  <a:cubicBezTo>
                    <a:pt x="36334" y="8204"/>
                    <a:pt x="28277" y="104"/>
                    <a:pt x="18288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7" name="Google Shape;687;p3"/>
            <p:cNvSpPr/>
            <p:nvPr/>
          </p:nvSpPr>
          <p:spPr>
            <a:xfrm>
              <a:off x="4216702" y="1191059"/>
              <a:ext cx="207748" cy="124110"/>
            </a:xfrm>
            <a:custGeom>
              <a:avLst/>
              <a:gdLst/>
              <a:ahLst/>
              <a:cxnLst/>
              <a:rect l="l" t="t" r="r" b="b"/>
              <a:pathLst>
                <a:path w="207748" h="124110" extrusionOk="0">
                  <a:moveTo>
                    <a:pt x="4586" y="102531"/>
                  </a:moveTo>
                  <a:cubicBezTo>
                    <a:pt x="-651" y="106679"/>
                    <a:pt x="-1534" y="114287"/>
                    <a:pt x="2615" y="119524"/>
                  </a:cubicBezTo>
                  <a:cubicBezTo>
                    <a:pt x="5844" y="123600"/>
                    <a:pt x="11316" y="125157"/>
                    <a:pt x="16207" y="123391"/>
                  </a:cubicBezTo>
                  <a:lnTo>
                    <a:pt x="201468" y="22616"/>
                  </a:lnTo>
                  <a:cubicBezTo>
                    <a:pt x="207307" y="19434"/>
                    <a:pt x="209461" y="12120"/>
                    <a:pt x="206278" y="6281"/>
                  </a:cubicBezTo>
                  <a:cubicBezTo>
                    <a:pt x="203096" y="442"/>
                    <a:pt x="195782" y="-1712"/>
                    <a:pt x="189943" y="1471"/>
                  </a:cubicBezTo>
                  <a:lnTo>
                    <a:pt x="4586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8" name="Google Shape;688;p3"/>
            <p:cNvSpPr/>
            <p:nvPr/>
          </p:nvSpPr>
          <p:spPr>
            <a:xfrm>
              <a:off x="4118704" y="1218247"/>
              <a:ext cx="135255" cy="130778"/>
            </a:xfrm>
            <a:custGeom>
              <a:avLst/>
              <a:gdLst/>
              <a:ahLst/>
              <a:cxnLst/>
              <a:rect l="l" t="t" r="r" b="b"/>
              <a:pathLst>
                <a:path w="135255" h="130778" extrusionOk="0">
                  <a:moveTo>
                    <a:pt x="135255" y="0"/>
                  </a:moveTo>
                  <a:cubicBezTo>
                    <a:pt x="134112" y="43625"/>
                    <a:pt x="133255" y="87218"/>
                    <a:pt x="132683" y="130778"/>
                  </a:cubicBezTo>
                  <a:cubicBezTo>
                    <a:pt x="126817" y="128432"/>
                    <a:pt x="120668" y="126863"/>
                    <a:pt x="114395" y="126111"/>
                  </a:cubicBezTo>
                  <a:cubicBezTo>
                    <a:pt x="88106" y="122873"/>
                    <a:pt x="53530" y="113919"/>
                    <a:pt x="27813" y="122587"/>
                  </a:cubicBezTo>
                  <a:cubicBezTo>
                    <a:pt x="18884" y="123627"/>
                    <a:pt x="10210" y="126239"/>
                    <a:pt x="2191" y="130302"/>
                  </a:cubicBezTo>
                  <a:cubicBezTo>
                    <a:pt x="1746" y="88646"/>
                    <a:pt x="1016" y="47022"/>
                    <a:pt x="0" y="5429"/>
                  </a:cubicBezTo>
                  <a:cubicBezTo>
                    <a:pt x="19907" y="14954"/>
                    <a:pt x="53816" y="26765"/>
                    <a:pt x="64484" y="26289"/>
                  </a:cubicBezTo>
                  <a:cubicBezTo>
                    <a:pt x="111062" y="24289"/>
                    <a:pt x="123158" y="7239"/>
                    <a:pt x="13525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89" name="Google Shape;689;p3"/>
            <p:cNvSpPr/>
            <p:nvPr/>
          </p:nvSpPr>
          <p:spPr>
            <a:xfrm>
              <a:off x="4100512" y="799147"/>
              <a:ext cx="174497" cy="268960"/>
            </a:xfrm>
            <a:custGeom>
              <a:avLst/>
              <a:gdLst/>
              <a:ahLst/>
              <a:cxnLst/>
              <a:rect l="l" t="t" r="r" b="b"/>
              <a:pathLst>
                <a:path w="174497" h="268960" extrusionOk="0">
                  <a:moveTo>
                    <a:pt x="174022" y="0"/>
                  </a:moveTo>
                  <a:cubicBezTo>
                    <a:pt x="169831" y="64484"/>
                    <a:pt x="162877" y="191453"/>
                    <a:pt x="159925" y="255746"/>
                  </a:cubicBezTo>
                  <a:cubicBezTo>
                    <a:pt x="147638" y="228505"/>
                    <a:pt x="97346" y="205645"/>
                    <a:pt x="85916" y="207550"/>
                  </a:cubicBezTo>
                  <a:cubicBezTo>
                    <a:pt x="58102" y="212122"/>
                    <a:pt x="35719" y="271272"/>
                    <a:pt x="12478" y="268891"/>
                  </a:cubicBezTo>
                  <a:cubicBezTo>
                    <a:pt x="9525" y="205454"/>
                    <a:pt x="3429" y="77153"/>
                    <a:pt x="0" y="13145"/>
                  </a:cubicBezTo>
                  <a:cubicBezTo>
                    <a:pt x="17240" y="43434"/>
                    <a:pt x="60103" y="60770"/>
                    <a:pt x="84773" y="67151"/>
                  </a:cubicBezTo>
                  <a:cubicBezTo>
                    <a:pt x="109442" y="73533"/>
                    <a:pt x="149924" y="18574"/>
                    <a:pt x="174498" y="47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0" name="Google Shape;690;p3"/>
            <p:cNvSpPr/>
            <p:nvPr/>
          </p:nvSpPr>
          <p:spPr>
            <a:xfrm>
              <a:off x="4434458" y="877538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0" y="102870"/>
                  </a:moveTo>
                  <a:cubicBezTo>
                    <a:pt x="38545" y="102489"/>
                    <a:pt x="77089" y="102299"/>
                    <a:pt x="115633" y="102299"/>
                  </a:cubicBezTo>
                  <a:cubicBezTo>
                    <a:pt x="107399" y="73372"/>
                    <a:pt x="107663" y="42686"/>
                    <a:pt x="116396" y="13907"/>
                  </a:cubicBezTo>
                  <a:cubicBezTo>
                    <a:pt x="118549" y="8649"/>
                    <a:pt x="121796" y="3908"/>
                    <a:pt x="125921" y="0"/>
                  </a:cubicBezTo>
                  <a:cubicBezTo>
                    <a:pt x="87821" y="0"/>
                    <a:pt x="49403" y="0"/>
                    <a:pt x="10668" y="0"/>
                  </a:cubicBezTo>
                  <a:cubicBezTo>
                    <a:pt x="13733" y="23824"/>
                    <a:pt x="14053" y="47921"/>
                    <a:pt x="11621" y="71818"/>
                  </a:cubicBezTo>
                  <a:cubicBezTo>
                    <a:pt x="10062" y="82968"/>
                    <a:pt x="6132" y="93654"/>
                    <a:pt x="9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1" name="Google Shape;691;p3"/>
            <p:cNvSpPr/>
            <p:nvPr/>
          </p:nvSpPr>
          <p:spPr>
            <a:xfrm>
              <a:off x="4046314" y="875823"/>
              <a:ext cx="269652" cy="126301"/>
            </a:xfrm>
            <a:custGeom>
              <a:avLst/>
              <a:gdLst/>
              <a:ahLst/>
              <a:cxnLst/>
              <a:rect l="l" t="t" r="r" b="b"/>
              <a:pathLst>
                <a:path w="269652" h="126301" extrusionOk="0">
                  <a:moveTo>
                    <a:pt x="19050" y="126301"/>
                  </a:moveTo>
                  <a:cubicBezTo>
                    <a:pt x="102553" y="121856"/>
                    <a:pt x="185642" y="118681"/>
                    <a:pt x="268319" y="116776"/>
                  </a:cubicBezTo>
                  <a:cubicBezTo>
                    <a:pt x="258223" y="99060"/>
                    <a:pt x="240602" y="90964"/>
                    <a:pt x="223076" y="79534"/>
                  </a:cubicBezTo>
                  <a:cubicBezTo>
                    <a:pt x="197739" y="63055"/>
                    <a:pt x="220409" y="53435"/>
                    <a:pt x="239078" y="39624"/>
                  </a:cubicBezTo>
                  <a:cubicBezTo>
                    <a:pt x="246983" y="33719"/>
                    <a:pt x="263843" y="22384"/>
                    <a:pt x="269653" y="9525"/>
                  </a:cubicBezTo>
                  <a:cubicBezTo>
                    <a:pt x="180054" y="7620"/>
                    <a:pt x="90170" y="4445"/>
                    <a:pt x="0" y="0"/>
                  </a:cubicBezTo>
                  <a:cubicBezTo>
                    <a:pt x="3048" y="21431"/>
                    <a:pt x="35338" y="47625"/>
                    <a:pt x="51435" y="56007"/>
                  </a:cubicBezTo>
                  <a:cubicBezTo>
                    <a:pt x="56960" y="58769"/>
                    <a:pt x="72771" y="68390"/>
                    <a:pt x="67437" y="75819"/>
                  </a:cubicBezTo>
                  <a:cubicBezTo>
                    <a:pt x="59653" y="86292"/>
                    <a:pt x="51054" y="96133"/>
                    <a:pt x="41719" y="105251"/>
                  </a:cubicBezTo>
                  <a:cubicBezTo>
                    <a:pt x="33634" y="111606"/>
                    <a:pt x="26055" y="118581"/>
                    <a:pt x="19050" y="12611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2" name="Google Shape;692;p3"/>
            <p:cNvSpPr/>
            <p:nvPr/>
          </p:nvSpPr>
          <p:spPr>
            <a:xfrm>
              <a:off x="4452936" y="857916"/>
              <a:ext cx="29528" cy="136780"/>
            </a:xfrm>
            <a:custGeom>
              <a:avLst/>
              <a:gdLst/>
              <a:ahLst/>
              <a:cxnLst/>
              <a:rect l="l" t="t" r="r" b="b"/>
              <a:pathLst>
                <a:path w="29528" h="136780" extrusionOk="0">
                  <a:moveTo>
                    <a:pt x="13145" y="0"/>
                  </a:moveTo>
                  <a:lnTo>
                    <a:pt x="17622" y="0"/>
                  </a:lnTo>
                  <a:cubicBezTo>
                    <a:pt x="24265" y="105"/>
                    <a:pt x="29581" y="5547"/>
                    <a:pt x="29528" y="12192"/>
                  </a:cubicBezTo>
                  <a:lnTo>
                    <a:pt x="28575" y="124873"/>
                  </a:lnTo>
                  <a:cubicBezTo>
                    <a:pt x="28471" y="131553"/>
                    <a:pt x="22971" y="136884"/>
                    <a:pt x="16291" y="136779"/>
                  </a:cubicBezTo>
                  <a:cubicBezTo>
                    <a:pt x="16290" y="136779"/>
                    <a:pt x="16289" y="136779"/>
                    <a:pt x="16288" y="136779"/>
                  </a:cubicBezTo>
                  <a:lnTo>
                    <a:pt x="11907" y="136779"/>
                  </a:lnTo>
                  <a:cubicBezTo>
                    <a:pt x="5248" y="136623"/>
                    <a:pt x="-54" y="131153"/>
                    <a:pt x="0" y="124492"/>
                  </a:cubicBezTo>
                  <a:lnTo>
                    <a:pt x="858" y="12002"/>
                  </a:lnTo>
                  <a:cubicBezTo>
                    <a:pt x="961" y="5343"/>
                    <a:pt x="6390" y="-1"/>
                    <a:pt x="1305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3" name="Google Shape;693;p3"/>
            <p:cNvSpPr/>
            <p:nvPr/>
          </p:nvSpPr>
          <p:spPr>
            <a:xfrm>
              <a:off x="4459032" y="857821"/>
              <a:ext cx="17432" cy="136779"/>
            </a:xfrm>
            <a:custGeom>
              <a:avLst/>
              <a:gdLst/>
              <a:ahLst/>
              <a:cxnLst/>
              <a:rect l="l" t="t" r="r" b="b"/>
              <a:pathLst>
                <a:path w="17432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13" y="148"/>
                    <a:pt x="17484" y="3302"/>
                    <a:pt x="17431" y="7143"/>
                  </a:cubicBezTo>
                  <a:cubicBezTo>
                    <a:pt x="17431" y="7143"/>
                    <a:pt x="17431" y="7144"/>
                    <a:pt x="17431" y="7144"/>
                  </a:cubicBezTo>
                  <a:lnTo>
                    <a:pt x="16479" y="129921"/>
                  </a:lnTo>
                  <a:cubicBezTo>
                    <a:pt x="16427" y="133761"/>
                    <a:pt x="13272" y="136831"/>
                    <a:pt x="9431" y="136779"/>
                  </a:cubicBezTo>
                  <a:cubicBezTo>
                    <a:pt x="9431" y="136779"/>
                    <a:pt x="9431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4" name="Google Shape;694;p3"/>
            <p:cNvSpPr/>
            <p:nvPr/>
          </p:nvSpPr>
          <p:spPr>
            <a:xfrm>
              <a:off x="4463984" y="861726"/>
              <a:ext cx="7526" cy="129446"/>
            </a:xfrm>
            <a:custGeom>
              <a:avLst/>
              <a:gdLst/>
              <a:ahLst/>
              <a:cxnLst/>
              <a:rect l="l" t="t" r="r" b="b"/>
              <a:pathLst>
                <a:path w="7526" h="129446" extrusionOk="0">
                  <a:moveTo>
                    <a:pt x="3716" y="0"/>
                  </a:moveTo>
                  <a:lnTo>
                    <a:pt x="4764" y="0"/>
                  </a:lnTo>
                  <a:cubicBezTo>
                    <a:pt x="6305" y="51"/>
                    <a:pt x="7527" y="1315"/>
                    <a:pt x="7526" y="2858"/>
                  </a:cubicBezTo>
                  <a:lnTo>
                    <a:pt x="6574" y="126683"/>
                  </a:lnTo>
                  <a:cubicBezTo>
                    <a:pt x="6575" y="128208"/>
                    <a:pt x="5338" y="129446"/>
                    <a:pt x="3813" y="129447"/>
                  </a:cubicBezTo>
                  <a:cubicBezTo>
                    <a:pt x="3781" y="129447"/>
                    <a:pt x="3749" y="129446"/>
                    <a:pt x="3716" y="129445"/>
                  </a:cubicBezTo>
                  <a:lnTo>
                    <a:pt x="2764" y="129445"/>
                  </a:lnTo>
                  <a:cubicBezTo>
                    <a:pt x="1292" y="129498"/>
                    <a:pt x="55" y="128348"/>
                    <a:pt x="1" y="126877"/>
                  </a:cubicBezTo>
                  <a:cubicBezTo>
                    <a:pt x="0" y="126812"/>
                    <a:pt x="0" y="126747"/>
                    <a:pt x="1" y="126683"/>
                  </a:cubicBezTo>
                  <a:lnTo>
                    <a:pt x="954" y="2858"/>
                  </a:lnTo>
                  <a:cubicBezTo>
                    <a:pt x="954" y="1332"/>
                    <a:pt x="2190" y="95"/>
                    <a:pt x="3716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5" name="Google Shape;695;p3"/>
            <p:cNvSpPr/>
            <p:nvPr/>
          </p:nvSpPr>
          <p:spPr>
            <a:xfrm>
              <a:off x="4481512" y="857916"/>
              <a:ext cx="29337" cy="136779"/>
            </a:xfrm>
            <a:custGeom>
              <a:avLst/>
              <a:gdLst/>
              <a:ahLst/>
              <a:cxnLst/>
              <a:rect l="l" t="t" r="r" b="b"/>
              <a:pathLst>
                <a:path w="29337" h="136779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016" y="52"/>
                    <a:pt x="29389" y="5510"/>
                    <a:pt x="29337" y="12191"/>
                  </a:cubicBezTo>
                  <a:cubicBezTo>
                    <a:pt x="29337" y="12191"/>
                    <a:pt x="29337" y="12192"/>
                    <a:pt x="29337" y="12192"/>
                  </a:cubicBezTo>
                  <a:lnTo>
                    <a:pt x="28575" y="124873"/>
                  </a:lnTo>
                  <a:cubicBezTo>
                    <a:pt x="28470" y="131516"/>
                    <a:pt x="23028" y="136832"/>
                    <a:pt x="16383" y="136779"/>
                  </a:cubicBezTo>
                  <a:lnTo>
                    <a:pt x="12002" y="136779"/>
                  </a:lnTo>
                  <a:cubicBezTo>
                    <a:pt x="5349" y="136574"/>
                    <a:pt x="49" y="131148"/>
                    <a:pt x="0" y="124492"/>
                  </a:cubicBezTo>
                  <a:lnTo>
                    <a:pt x="952" y="12002"/>
                  </a:lnTo>
                  <a:cubicBezTo>
                    <a:pt x="1056" y="5343"/>
                    <a:pt x="6485" y="-1"/>
                    <a:pt x="13144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6" name="Google Shape;696;p3"/>
            <p:cNvSpPr/>
            <p:nvPr/>
          </p:nvSpPr>
          <p:spPr>
            <a:xfrm>
              <a:off x="4487322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96" y="95"/>
                  </a:moveTo>
                  <a:lnTo>
                    <a:pt x="10668" y="95"/>
                  </a:lnTo>
                  <a:cubicBezTo>
                    <a:pt x="14508" y="148"/>
                    <a:pt x="17578" y="3302"/>
                    <a:pt x="17526" y="7143"/>
                  </a:cubicBezTo>
                  <a:cubicBezTo>
                    <a:pt x="17526" y="7143"/>
                    <a:pt x="17526" y="7144"/>
                    <a:pt x="17526" y="7144"/>
                  </a:cubicBezTo>
                  <a:lnTo>
                    <a:pt x="16573" y="129921"/>
                  </a:lnTo>
                  <a:cubicBezTo>
                    <a:pt x="16521" y="133761"/>
                    <a:pt x="13366" y="136831"/>
                    <a:pt x="9526" y="136779"/>
                  </a:cubicBezTo>
                  <a:cubicBezTo>
                    <a:pt x="9526" y="136779"/>
                    <a:pt x="9525" y="136779"/>
                    <a:pt x="9525" y="136779"/>
                  </a:cubicBezTo>
                  <a:lnTo>
                    <a:pt x="6953" y="136779"/>
                  </a:lnTo>
                  <a:cubicBezTo>
                    <a:pt x="3119" y="136677"/>
                    <a:pt x="49" y="133565"/>
                    <a:pt x="0" y="129731"/>
                  </a:cubicBezTo>
                  <a:lnTo>
                    <a:pt x="1048" y="6953"/>
                  </a:lnTo>
                  <a:cubicBezTo>
                    <a:pt x="1150" y="3119"/>
                    <a:pt x="4262" y="50"/>
                    <a:pt x="809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7" name="Google Shape;697;p3"/>
            <p:cNvSpPr/>
            <p:nvPr/>
          </p:nvSpPr>
          <p:spPr>
            <a:xfrm>
              <a:off x="4492275" y="861726"/>
              <a:ext cx="7620" cy="129446"/>
            </a:xfrm>
            <a:custGeom>
              <a:avLst/>
              <a:gdLst/>
              <a:ahLst/>
              <a:cxnLst/>
              <a:rect l="l" t="t" r="r" b="b"/>
              <a:pathLst>
                <a:path w="7620" h="129446" extrusionOk="0">
                  <a:moveTo>
                    <a:pt x="3905" y="0"/>
                  </a:moveTo>
                  <a:lnTo>
                    <a:pt x="4858" y="0"/>
                  </a:lnTo>
                  <a:cubicBezTo>
                    <a:pt x="6378" y="97"/>
                    <a:pt x="7574" y="1335"/>
                    <a:pt x="7620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762" y="129445"/>
                  </a:lnTo>
                  <a:cubicBezTo>
                    <a:pt x="1236" y="129445"/>
                    <a:pt x="0" y="128208"/>
                    <a:pt x="0" y="126683"/>
                  </a:cubicBezTo>
                  <a:lnTo>
                    <a:pt x="1048" y="2858"/>
                  </a:lnTo>
                  <a:cubicBezTo>
                    <a:pt x="1047" y="1332"/>
                    <a:pt x="2283" y="94"/>
                    <a:pt x="3808" y="93"/>
                  </a:cubicBezTo>
                  <a:cubicBezTo>
                    <a:pt x="3841" y="93"/>
                    <a:pt x="387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8" name="Google Shape;698;p3"/>
            <p:cNvSpPr/>
            <p:nvPr/>
          </p:nvSpPr>
          <p:spPr>
            <a:xfrm>
              <a:off x="4509039" y="857916"/>
              <a:ext cx="29622" cy="136780"/>
            </a:xfrm>
            <a:custGeom>
              <a:avLst/>
              <a:gdLst/>
              <a:ahLst/>
              <a:cxnLst/>
              <a:rect l="l" t="t" r="r" b="b"/>
              <a:pathLst>
                <a:path w="29622" h="136780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121" y="0"/>
                    <a:pt x="29623" y="5502"/>
                    <a:pt x="29623" y="12287"/>
                  </a:cubicBezTo>
                  <a:lnTo>
                    <a:pt x="28670" y="124873"/>
                  </a:lnTo>
                  <a:cubicBezTo>
                    <a:pt x="28619" y="131501"/>
                    <a:pt x="23204" y="136832"/>
                    <a:pt x="16575" y="136780"/>
                  </a:cubicBezTo>
                  <a:cubicBezTo>
                    <a:pt x="16543" y="136780"/>
                    <a:pt x="16511" y="136780"/>
                    <a:pt x="16478" y="136779"/>
                  </a:cubicBezTo>
                  <a:lnTo>
                    <a:pt x="12097" y="136779"/>
                  </a:lnTo>
                  <a:cubicBezTo>
                    <a:pt x="5385" y="136675"/>
                    <a:pt x="-1" y="131204"/>
                    <a:pt x="0" y="124492"/>
                  </a:cubicBezTo>
                  <a:lnTo>
                    <a:pt x="1048" y="12002"/>
                  </a:lnTo>
                  <a:cubicBezTo>
                    <a:pt x="1152" y="5343"/>
                    <a:pt x="6580" y="-1"/>
                    <a:pt x="1324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9" name="Google Shape;699;p3"/>
            <p:cNvSpPr/>
            <p:nvPr/>
          </p:nvSpPr>
          <p:spPr>
            <a:xfrm>
              <a:off x="4514944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29" y="148"/>
                    <a:pt x="17527" y="3288"/>
                    <a:pt x="17527" y="7144"/>
                  </a:cubicBezTo>
                  <a:lnTo>
                    <a:pt x="16479" y="129921"/>
                  </a:lnTo>
                  <a:cubicBezTo>
                    <a:pt x="16426" y="133761"/>
                    <a:pt x="13272" y="136831"/>
                    <a:pt x="9431" y="136779"/>
                  </a:cubicBezTo>
                  <a:cubicBezTo>
                    <a:pt x="9431" y="136779"/>
                    <a:pt x="9430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0" name="Google Shape;700;p3"/>
            <p:cNvSpPr/>
            <p:nvPr/>
          </p:nvSpPr>
          <p:spPr>
            <a:xfrm>
              <a:off x="4519802" y="861726"/>
              <a:ext cx="7715" cy="129446"/>
            </a:xfrm>
            <a:custGeom>
              <a:avLst/>
              <a:gdLst/>
              <a:ahLst/>
              <a:cxnLst/>
              <a:rect l="l" t="t" r="r" b="b"/>
              <a:pathLst>
                <a:path w="7715" h="129446" extrusionOk="0">
                  <a:moveTo>
                    <a:pt x="3905" y="0"/>
                  </a:moveTo>
                  <a:lnTo>
                    <a:pt x="4953" y="0"/>
                  </a:lnTo>
                  <a:cubicBezTo>
                    <a:pt x="6473" y="97"/>
                    <a:pt x="7670" y="1335"/>
                    <a:pt x="7715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858" y="129445"/>
                  </a:lnTo>
                  <a:cubicBezTo>
                    <a:pt x="1333" y="129497"/>
                    <a:pt x="54" y="128304"/>
                    <a:pt x="2" y="126780"/>
                  </a:cubicBezTo>
                  <a:cubicBezTo>
                    <a:pt x="1" y="126747"/>
                    <a:pt x="0" y="126715"/>
                    <a:pt x="0" y="126683"/>
                  </a:cubicBezTo>
                  <a:lnTo>
                    <a:pt x="1048" y="2858"/>
                  </a:lnTo>
                  <a:cubicBezTo>
                    <a:pt x="1099" y="1316"/>
                    <a:pt x="236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1" name="Google Shape;701;p3"/>
            <p:cNvSpPr/>
            <p:nvPr/>
          </p:nvSpPr>
          <p:spPr>
            <a:xfrm>
              <a:off x="4102320" y="1303781"/>
              <a:ext cx="163356" cy="29718"/>
            </a:xfrm>
            <a:custGeom>
              <a:avLst/>
              <a:gdLst/>
              <a:ahLst/>
              <a:cxnLst/>
              <a:rect l="l" t="t" r="r" b="b"/>
              <a:pathLst>
                <a:path w="163356" h="29718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1143"/>
                  </a:lnTo>
                  <a:cubicBezTo>
                    <a:pt x="158077" y="1195"/>
                    <a:pt x="163408" y="6610"/>
                    <a:pt x="163356" y="13238"/>
                  </a:cubicBezTo>
                  <a:cubicBezTo>
                    <a:pt x="163356" y="13271"/>
                    <a:pt x="163356" y="13303"/>
                    <a:pt x="163355" y="13335"/>
                  </a:cubicBezTo>
                  <a:lnTo>
                    <a:pt x="163355" y="17717"/>
                  </a:lnTo>
                  <a:cubicBezTo>
                    <a:pt x="163150" y="24369"/>
                    <a:pt x="157724" y="29670"/>
                    <a:pt x="151068" y="29718"/>
                  </a:cubicBezTo>
                  <a:lnTo>
                    <a:pt x="11908" y="28766"/>
                  </a:lnTo>
                  <a:cubicBezTo>
                    <a:pt x="5279" y="28714"/>
                    <a:pt x="-52" y="23300"/>
                    <a:pt x="0" y="16671"/>
                  </a:cubicBezTo>
                  <a:cubicBezTo>
                    <a:pt x="0" y="16639"/>
                    <a:pt x="0" y="16606"/>
                    <a:pt x="1" y="1657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2" name="Google Shape;702;p3"/>
            <p:cNvSpPr/>
            <p:nvPr/>
          </p:nvSpPr>
          <p:spPr>
            <a:xfrm>
              <a:off x="4102321" y="1309782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2"/>
                    <a:pt x="3272" y="-2"/>
                    <a:pt x="7144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1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3" name="Google Shape;703;p3"/>
            <p:cNvSpPr/>
            <p:nvPr/>
          </p:nvSpPr>
          <p:spPr>
            <a:xfrm>
              <a:off x="4106778" y="1314405"/>
              <a:ext cx="154803" cy="7571"/>
            </a:xfrm>
            <a:custGeom>
              <a:avLst/>
              <a:gdLst/>
              <a:ahLst/>
              <a:cxnLst/>
              <a:rect l="l" t="t" r="r" b="b"/>
              <a:pathLst>
                <a:path w="154803" h="7571" extrusionOk="0">
                  <a:moveTo>
                    <a:pt x="20" y="4140"/>
                  </a:moveTo>
                  <a:lnTo>
                    <a:pt x="20" y="3093"/>
                  </a:lnTo>
                  <a:cubicBezTo>
                    <a:pt x="-163" y="1578"/>
                    <a:pt x="917" y="202"/>
                    <a:pt x="2432" y="20"/>
                  </a:cubicBezTo>
                  <a:cubicBezTo>
                    <a:pt x="2707" y="-13"/>
                    <a:pt x="2986" y="-5"/>
                    <a:pt x="3259" y="45"/>
                  </a:cubicBezTo>
                  <a:lnTo>
                    <a:pt x="152039" y="997"/>
                  </a:lnTo>
                  <a:cubicBezTo>
                    <a:pt x="153565" y="996"/>
                    <a:pt x="154802" y="2233"/>
                    <a:pt x="154803" y="3758"/>
                  </a:cubicBezTo>
                  <a:cubicBezTo>
                    <a:pt x="154803" y="3790"/>
                    <a:pt x="154802" y="3822"/>
                    <a:pt x="154801" y="3855"/>
                  </a:cubicBezTo>
                  <a:lnTo>
                    <a:pt x="154801" y="4807"/>
                  </a:lnTo>
                  <a:cubicBezTo>
                    <a:pt x="154802" y="6333"/>
                    <a:pt x="153566" y="7570"/>
                    <a:pt x="152041" y="7571"/>
                  </a:cubicBezTo>
                  <a:cubicBezTo>
                    <a:pt x="152009" y="7571"/>
                    <a:pt x="151976" y="7570"/>
                    <a:pt x="151944" y="7569"/>
                  </a:cubicBezTo>
                  <a:lnTo>
                    <a:pt x="3259" y="6903"/>
                  </a:lnTo>
                  <a:cubicBezTo>
                    <a:pt x="1734" y="6955"/>
                    <a:pt x="455" y="5762"/>
                    <a:pt x="403" y="4238"/>
                  </a:cubicBezTo>
                  <a:cubicBezTo>
                    <a:pt x="402" y="4205"/>
                    <a:pt x="401" y="4173"/>
                    <a:pt x="401" y="414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4" name="Google Shape;704;p3"/>
            <p:cNvSpPr/>
            <p:nvPr/>
          </p:nvSpPr>
          <p:spPr>
            <a:xfrm>
              <a:off x="4102320" y="1275397"/>
              <a:ext cx="163356" cy="29527"/>
            </a:xfrm>
            <a:custGeom>
              <a:avLst/>
              <a:gdLst/>
              <a:ahLst/>
              <a:cxnLst/>
              <a:rect l="l" t="t" r="r" b="b"/>
              <a:pathLst>
                <a:path w="163356" h="29527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953"/>
                  </a:lnTo>
                  <a:cubicBezTo>
                    <a:pt x="158077" y="1004"/>
                    <a:pt x="163408" y="6419"/>
                    <a:pt x="163356" y="13048"/>
                  </a:cubicBezTo>
                  <a:cubicBezTo>
                    <a:pt x="163356" y="13080"/>
                    <a:pt x="163356" y="13113"/>
                    <a:pt x="163355" y="13145"/>
                  </a:cubicBezTo>
                  <a:lnTo>
                    <a:pt x="163355" y="17526"/>
                  </a:lnTo>
                  <a:cubicBezTo>
                    <a:pt x="163150" y="24179"/>
                    <a:pt x="157724" y="29479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5" name="Google Shape;705;p3"/>
            <p:cNvSpPr/>
            <p:nvPr/>
          </p:nvSpPr>
          <p:spPr>
            <a:xfrm>
              <a:off x="4102321" y="1281398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52" y="3098"/>
                    <a:pt x="3193" y="0"/>
                    <a:pt x="7049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0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6" name="Google Shape;706;p3"/>
            <p:cNvSpPr/>
            <p:nvPr/>
          </p:nvSpPr>
          <p:spPr>
            <a:xfrm>
              <a:off x="4106798" y="1286351"/>
              <a:ext cx="154402" cy="7524"/>
            </a:xfrm>
            <a:custGeom>
              <a:avLst/>
              <a:gdLst/>
              <a:ahLst/>
              <a:cxnLst/>
              <a:rect l="l" t="t" r="r" b="b"/>
              <a:pathLst>
                <a:path w="154402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42"/>
                    <a:pt x="1335" y="46"/>
                    <a:pt x="2857" y="0"/>
                  </a:cubicBezTo>
                  <a:lnTo>
                    <a:pt x="151638" y="952"/>
                  </a:lnTo>
                  <a:cubicBezTo>
                    <a:pt x="153164" y="952"/>
                    <a:pt x="154401" y="2188"/>
                    <a:pt x="154402" y="3713"/>
                  </a:cubicBezTo>
                  <a:cubicBezTo>
                    <a:pt x="154402" y="3745"/>
                    <a:pt x="154401" y="3778"/>
                    <a:pt x="154400" y="3810"/>
                  </a:cubicBezTo>
                  <a:lnTo>
                    <a:pt x="154400" y="4763"/>
                  </a:lnTo>
                  <a:cubicBezTo>
                    <a:pt x="154349" y="6304"/>
                    <a:pt x="153085" y="7526"/>
                    <a:pt x="151543" y="7525"/>
                  </a:cubicBezTo>
                  <a:lnTo>
                    <a:pt x="3239" y="6572"/>
                  </a:lnTo>
                  <a:cubicBezTo>
                    <a:pt x="1714" y="6625"/>
                    <a:pt x="435" y="5431"/>
                    <a:pt x="383" y="3907"/>
                  </a:cubicBezTo>
                  <a:cubicBezTo>
                    <a:pt x="382" y="3875"/>
                    <a:pt x="381" y="3842"/>
                    <a:pt x="381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7" name="Google Shape;707;p3"/>
            <p:cNvSpPr/>
            <p:nvPr/>
          </p:nvSpPr>
          <p:spPr>
            <a:xfrm>
              <a:off x="4102320" y="1247774"/>
              <a:ext cx="163355" cy="29527"/>
            </a:xfrm>
            <a:custGeom>
              <a:avLst/>
              <a:gdLst/>
              <a:ahLst/>
              <a:cxnLst/>
              <a:rect l="l" t="t" r="r" b="b"/>
              <a:pathLst>
                <a:path w="163355" h="29527" extrusionOk="0">
                  <a:moveTo>
                    <a:pt x="1" y="16479"/>
                  </a:moveTo>
                  <a:lnTo>
                    <a:pt x="1" y="12097"/>
                  </a:lnTo>
                  <a:cubicBezTo>
                    <a:pt x="54" y="5364"/>
                    <a:pt x="5554" y="-52"/>
                    <a:pt x="12288" y="0"/>
                  </a:cubicBezTo>
                  <a:cubicBezTo>
                    <a:pt x="12288" y="0"/>
                    <a:pt x="12289" y="0"/>
                    <a:pt x="12289" y="0"/>
                  </a:cubicBezTo>
                  <a:lnTo>
                    <a:pt x="151449" y="858"/>
                  </a:lnTo>
                  <a:cubicBezTo>
                    <a:pt x="158093" y="962"/>
                    <a:pt x="163408" y="6405"/>
                    <a:pt x="163355" y="13050"/>
                  </a:cubicBezTo>
                  <a:lnTo>
                    <a:pt x="163355" y="17431"/>
                  </a:lnTo>
                  <a:cubicBezTo>
                    <a:pt x="163201" y="24122"/>
                    <a:pt x="157759" y="29478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8" name="Google Shape;708;p3"/>
            <p:cNvSpPr/>
            <p:nvPr/>
          </p:nvSpPr>
          <p:spPr>
            <a:xfrm>
              <a:off x="4102318" y="1253870"/>
              <a:ext cx="163357" cy="17431"/>
            </a:xfrm>
            <a:custGeom>
              <a:avLst/>
              <a:gdLst/>
              <a:ahLst/>
              <a:cxnLst/>
              <a:rect l="l" t="t" r="r" b="b"/>
              <a:pathLst>
                <a:path w="163357" h="17431" extrusionOk="0">
                  <a:moveTo>
                    <a:pt x="3" y="9430"/>
                  </a:moveTo>
                  <a:lnTo>
                    <a:pt x="3" y="6953"/>
                  </a:lnTo>
                  <a:cubicBezTo>
                    <a:pt x="55" y="3098"/>
                    <a:pt x="3196" y="0"/>
                    <a:pt x="7051" y="0"/>
                  </a:cubicBezTo>
                  <a:lnTo>
                    <a:pt x="156499" y="952"/>
                  </a:lnTo>
                  <a:cubicBezTo>
                    <a:pt x="160338" y="1005"/>
                    <a:pt x="163409" y="4160"/>
                    <a:pt x="163357" y="8000"/>
                  </a:cubicBezTo>
                  <a:cubicBezTo>
                    <a:pt x="163357" y="8000"/>
                    <a:pt x="163357" y="8000"/>
                    <a:pt x="163357" y="8001"/>
                  </a:cubicBezTo>
                  <a:lnTo>
                    <a:pt x="163357" y="10573"/>
                  </a:lnTo>
                  <a:cubicBezTo>
                    <a:pt x="163304" y="14412"/>
                    <a:pt x="160150" y="17483"/>
                    <a:pt x="156309" y="17431"/>
                  </a:cubicBezTo>
                  <a:cubicBezTo>
                    <a:pt x="156309" y="17431"/>
                    <a:pt x="156308" y="17431"/>
                    <a:pt x="156308" y="17431"/>
                  </a:cubicBezTo>
                  <a:lnTo>
                    <a:pt x="6861" y="16478"/>
                  </a:lnTo>
                  <a:cubicBezTo>
                    <a:pt x="3074" y="16480"/>
                    <a:pt x="2" y="13410"/>
                    <a:pt x="0" y="9623"/>
                  </a:cubicBezTo>
                  <a:cubicBezTo>
                    <a:pt x="0" y="9558"/>
                    <a:pt x="1" y="9495"/>
                    <a:pt x="3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9" name="Google Shape;709;p3"/>
            <p:cNvSpPr/>
            <p:nvPr/>
          </p:nvSpPr>
          <p:spPr>
            <a:xfrm>
              <a:off x="4106798" y="1258824"/>
              <a:ext cx="154401" cy="7524"/>
            </a:xfrm>
            <a:custGeom>
              <a:avLst/>
              <a:gdLst/>
              <a:ahLst/>
              <a:cxnLst/>
              <a:rect l="l" t="t" r="r" b="b"/>
              <a:pathLst>
                <a:path w="154401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21"/>
                    <a:pt x="1315" y="-1"/>
                    <a:pt x="2857" y="0"/>
                  </a:cubicBezTo>
                  <a:lnTo>
                    <a:pt x="151543" y="952"/>
                  </a:lnTo>
                  <a:cubicBezTo>
                    <a:pt x="153068" y="899"/>
                    <a:pt x="154347" y="2092"/>
                    <a:pt x="154400" y="3616"/>
                  </a:cubicBezTo>
                  <a:cubicBezTo>
                    <a:pt x="154402" y="3680"/>
                    <a:pt x="154402" y="3745"/>
                    <a:pt x="154400" y="3810"/>
                  </a:cubicBezTo>
                  <a:lnTo>
                    <a:pt x="154400" y="4763"/>
                  </a:lnTo>
                  <a:cubicBezTo>
                    <a:pt x="154303" y="6283"/>
                    <a:pt x="153065" y="7479"/>
                    <a:pt x="151543" y="7525"/>
                  </a:cubicBezTo>
                  <a:lnTo>
                    <a:pt x="3239" y="6572"/>
                  </a:lnTo>
                  <a:cubicBezTo>
                    <a:pt x="1713" y="6572"/>
                    <a:pt x="476" y="5336"/>
                    <a:pt x="476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0" name="Google Shape;710;p3"/>
            <p:cNvSpPr/>
            <p:nvPr/>
          </p:nvSpPr>
          <p:spPr>
            <a:xfrm>
              <a:off x="4050566" y="856983"/>
              <a:ext cx="228898" cy="196216"/>
            </a:xfrm>
            <a:custGeom>
              <a:avLst/>
              <a:gdLst/>
              <a:ahLst/>
              <a:cxnLst/>
              <a:rect l="l" t="t" r="r" b="b"/>
              <a:pathLst>
                <a:path w="228898" h="196216" extrusionOk="0">
                  <a:moveTo>
                    <a:pt x="2892" y="7505"/>
                  </a:moveTo>
                  <a:lnTo>
                    <a:pt x="5749" y="4267"/>
                  </a:lnTo>
                  <a:cubicBezTo>
                    <a:pt x="10156" y="-810"/>
                    <a:pt x="17808" y="-1445"/>
                    <a:pt x="22989" y="2838"/>
                  </a:cubicBezTo>
                  <a:lnTo>
                    <a:pt x="224634" y="171716"/>
                  </a:lnTo>
                  <a:cubicBezTo>
                    <a:pt x="229676" y="175937"/>
                    <a:pt x="230343" y="183445"/>
                    <a:pt x="226123" y="188488"/>
                  </a:cubicBezTo>
                  <a:cubicBezTo>
                    <a:pt x="226072" y="188550"/>
                    <a:pt x="226020" y="188611"/>
                    <a:pt x="225967" y="188671"/>
                  </a:cubicBezTo>
                  <a:lnTo>
                    <a:pt x="223110" y="192004"/>
                  </a:lnTo>
                  <a:cubicBezTo>
                    <a:pt x="218677" y="197053"/>
                    <a:pt x="211026" y="197644"/>
                    <a:pt x="205869" y="193338"/>
                  </a:cubicBezTo>
                  <a:lnTo>
                    <a:pt x="4225" y="24460"/>
                  </a:lnTo>
                  <a:cubicBezTo>
                    <a:pt x="-823" y="20165"/>
                    <a:pt x="-1435" y="12591"/>
                    <a:pt x="2860" y="7542"/>
                  </a:cubicBezTo>
                  <a:cubicBezTo>
                    <a:pt x="2871" y="7530"/>
                    <a:pt x="2881" y="7518"/>
                    <a:pt x="2892" y="750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1" name="Google Shape;711;p3"/>
            <p:cNvSpPr/>
            <p:nvPr/>
          </p:nvSpPr>
          <p:spPr>
            <a:xfrm>
              <a:off x="4052363" y="859630"/>
              <a:ext cx="224791" cy="190343"/>
            </a:xfrm>
            <a:custGeom>
              <a:avLst/>
              <a:gdLst/>
              <a:ahLst/>
              <a:cxnLst/>
              <a:rect l="l" t="t" r="r" b="b"/>
              <a:pathLst>
                <a:path w="224791" h="190343" extrusionOk="0">
                  <a:moveTo>
                    <a:pt x="1667" y="4192"/>
                  </a:moveTo>
                  <a:lnTo>
                    <a:pt x="3381" y="2287"/>
                  </a:lnTo>
                  <a:cubicBezTo>
                    <a:pt x="5868" y="-396"/>
                    <a:pt x="9980" y="-766"/>
                    <a:pt x="12906" y="1429"/>
                  </a:cubicBezTo>
                  <a:lnTo>
                    <a:pt x="222456" y="176594"/>
                  </a:lnTo>
                  <a:cubicBezTo>
                    <a:pt x="225244" y="179040"/>
                    <a:pt x="225582" y="183261"/>
                    <a:pt x="223218" y="186119"/>
                  </a:cubicBezTo>
                  <a:lnTo>
                    <a:pt x="221504" y="188024"/>
                  </a:lnTo>
                  <a:cubicBezTo>
                    <a:pt x="219038" y="190749"/>
                    <a:pt x="214891" y="191123"/>
                    <a:pt x="211979" y="188881"/>
                  </a:cubicBezTo>
                  <a:lnTo>
                    <a:pt x="2429" y="13717"/>
                  </a:lnTo>
                  <a:cubicBezTo>
                    <a:pt x="-438" y="11323"/>
                    <a:pt x="-822" y="7059"/>
                    <a:pt x="1572" y="419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2" name="Google Shape;712;p3"/>
            <p:cNvSpPr/>
            <p:nvPr/>
          </p:nvSpPr>
          <p:spPr>
            <a:xfrm>
              <a:off x="4060132" y="866756"/>
              <a:ext cx="209684" cy="176285"/>
            </a:xfrm>
            <a:custGeom>
              <a:avLst/>
              <a:gdLst/>
              <a:ahLst/>
              <a:cxnLst/>
              <a:rect l="l" t="t" r="r" b="b"/>
              <a:pathLst>
                <a:path w="209684" h="176285" extrusionOk="0">
                  <a:moveTo>
                    <a:pt x="565" y="1543"/>
                  </a:moveTo>
                  <a:lnTo>
                    <a:pt x="1136" y="781"/>
                  </a:lnTo>
                  <a:cubicBezTo>
                    <a:pt x="2267" y="-260"/>
                    <a:pt x="4006" y="-260"/>
                    <a:pt x="5137" y="781"/>
                  </a:cubicBezTo>
                  <a:lnTo>
                    <a:pt x="208876" y="170802"/>
                  </a:lnTo>
                  <a:cubicBezTo>
                    <a:pt x="209955" y="171880"/>
                    <a:pt x="209955" y="173629"/>
                    <a:pt x="208876" y="174707"/>
                  </a:cubicBezTo>
                  <a:lnTo>
                    <a:pt x="208210" y="175469"/>
                  </a:lnTo>
                  <a:cubicBezTo>
                    <a:pt x="207098" y="176558"/>
                    <a:pt x="205321" y="176558"/>
                    <a:pt x="204209" y="175469"/>
                  </a:cubicBezTo>
                  <a:lnTo>
                    <a:pt x="850" y="5448"/>
                  </a:lnTo>
                  <a:cubicBezTo>
                    <a:pt x="-228" y="4445"/>
                    <a:pt x="-289" y="2757"/>
                    <a:pt x="714" y="1679"/>
                  </a:cubicBezTo>
                  <a:cubicBezTo>
                    <a:pt x="758" y="1631"/>
                    <a:pt x="804" y="1587"/>
                    <a:pt x="850" y="1543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3" name="Google Shape;713;p3"/>
            <p:cNvSpPr/>
            <p:nvPr/>
          </p:nvSpPr>
          <p:spPr>
            <a:xfrm>
              <a:off x="4068806" y="835454"/>
              <a:ext cx="228789" cy="195760"/>
            </a:xfrm>
            <a:custGeom>
              <a:avLst/>
              <a:gdLst/>
              <a:ahLst/>
              <a:cxnLst/>
              <a:rect l="l" t="t" r="r" b="b"/>
              <a:pathLst>
                <a:path w="228789" h="195760" extrusionOk="0">
                  <a:moveTo>
                    <a:pt x="3130" y="7222"/>
                  </a:moveTo>
                  <a:lnTo>
                    <a:pt x="5988" y="3889"/>
                  </a:lnTo>
                  <a:cubicBezTo>
                    <a:pt x="10455" y="-819"/>
                    <a:pt x="17785" y="-1316"/>
                    <a:pt x="22847" y="2745"/>
                  </a:cubicBezTo>
                  <a:lnTo>
                    <a:pt x="224491" y="171338"/>
                  </a:lnTo>
                  <a:cubicBezTo>
                    <a:pt x="229499" y="175435"/>
                    <a:pt x="230239" y="182816"/>
                    <a:pt x="226143" y="187824"/>
                  </a:cubicBezTo>
                  <a:cubicBezTo>
                    <a:pt x="226040" y="187951"/>
                    <a:pt x="225933" y="188075"/>
                    <a:pt x="225825" y="188197"/>
                  </a:cubicBezTo>
                  <a:lnTo>
                    <a:pt x="222967" y="191531"/>
                  </a:lnTo>
                  <a:cubicBezTo>
                    <a:pt x="218537" y="196560"/>
                    <a:pt x="210925" y="197191"/>
                    <a:pt x="205727" y="192960"/>
                  </a:cubicBezTo>
                  <a:lnTo>
                    <a:pt x="4083" y="24081"/>
                  </a:lnTo>
                  <a:cubicBezTo>
                    <a:pt x="-826" y="19866"/>
                    <a:pt x="-1388" y="12469"/>
                    <a:pt x="2828" y="7560"/>
                  </a:cubicBezTo>
                  <a:cubicBezTo>
                    <a:pt x="2926" y="7446"/>
                    <a:pt x="3027" y="7333"/>
                    <a:pt x="3130" y="722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4" name="Google Shape;714;p3"/>
            <p:cNvSpPr/>
            <p:nvPr/>
          </p:nvSpPr>
          <p:spPr>
            <a:xfrm>
              <a:off x="4070439" y="837778"/>
              <a:ext cx="224585" cy="190167"/>
            </a:xfrm>
            <a:custGeom>
              <a:avLst/>
              <a:gdLst/>
              <a:ahLst/>
              <a:cxnLst/>
              <a:rect l="l" t="t" r="r" b="b"/>
              <a:pathLst>
                <a:path w="224585" h="190167" extrusionOk="0">
                  <a:moveTo>
                    <a:pt x="1497" y="4136"/>
                  </a:moveTo>
                  <a:lnTo>
                    <a:pt x="3212" y="2231"/>
                  </a:lnTo>
                  <a:cubicBezTo>
                    <a:pt x="5724" y="-422"/>
                    <a:pt x="9834" y="-750"/>
                    <a:pt x="12737" y="1469"/>
                  </a:cubicBezTo>
                  <a:lnTo>
                    <a:pt x="222287" y="176538"/>
                  </a:lnTo>
                  <a:cubicBezTo>
                    <a:pt x="225028" y="179008"/>
                    <a:pt x="225362" y="183189"/>
                    <a:pt x="223049" y="186063"/>
                  </a:cubicBezTo>
                  <a:lnTo>
                    <a:pt x="221429" y="187968"/>
                  </a:lnTo>
                  <a:cubicBezTo>
                    <a:pt x="218897" y="190579"/>
                    <a:pt x="214820" y="190906"/>
                    <a:pt x="211904" y="188730"/>
                  </a:cubicBezTo>
                  <a:lnTo>
                    <a:pt x="2354" y="13661"/>
                  </a:lnTo>
                  <a:cubicBezTo>
                    <a:pt x="-416" y="11218"/>
                    <a:pt x="-793" y="7034"/>
                    <a:pt x="1497" y="413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5" name="Google Shape;715;p3"/>
            <p:cNvSpPr/>
            <p:nvPr/>
          </p:nvSpPr>
          <p:spPr>
            <a:xfrm>
              <a:off x="4078272" y="844953"/>
              <a:ext cx="209701" cy="176145"/>
            </a:xfrm>
            <a:custGeom>
              <a:avLst/>
              <a:gdLst/>
              <a:ahLst/>
              <a:cxnLst/>
              <a:rect l="l" t="t" r="r" b="b"/>
              <a:pathLst>
                <a:path w="209701" h="176145" extrusionOk="0">
                  <a:moveTo>
                    <a:pt x="428" y="1534"/>
                  </a:moveTo>
                  <a:lnTo>
                    <a:pt x="1190" y="772"/>
                  </a:lnTo>
                  <a:cubicBezTo>
                    <a:pt x="2288" y="-257"/>
                    <a:pt x="3997" y="-257"/>
                    <a:pt x="5095" y="772"/>
                  </a:cubicBezTo>
                  <a:lnTo>
                    <a:pt x="208930" y="170698"/>
                  </a:lnTo>
                  <a:cubicBezTo>
                    <a:pt x="209959" y="171796"/>
                    <a:pt x="209959" y="173505"/>
                    <a:pt x="208930" y="174603"/>
                  </a:cubicBezTo>
                  <a:lnTo>
                    <a:pt x="208263" y="175365"/>
                  </a:lnTo>
                  <a:cubicBezTo>
                    <a:pt x="207133" y="176406"/>
                    <a:pt x="205393" y="176406"/>
                    <a:pt x="204263" y="175365"/>
                  </a:cubicBezTo>
                  <a:lnTo>
                    <a:pt x="809" y="5439"/>
                  </a:lnTo>
                  <a:cubicBezTo>
                    <a:pt x="-270" y="4361"/>
                    <a:pt x="-270" y="2612"/>
                    <a:pt x="809" y="153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3"/>
            <p:cNvSpPr/>
            <p:nvPr/>
          </p:nvSpPr>
          <p:spPr>
            <a:xfrm>
              <a:off x="4086228" y="813899"/>
              <a:ext cx="228860" cy="195818"/>
            </a:xfrm>
            <a:custGeom>
              <a:avLst/>
              <a:gdLst/>
              <a:ahLst/>
              <a:cxnLst/>
              <a:rect l="l" t="t" r="r" b="b"/>
              <a:pathLst>
                <a:path w="228860" h="195818" extrusionOk="0">
                  <a:moveTo>
                    <a:pt x="2853" y="7537"/>
                  </a:moveTo>
                  <a:lnTo>
                    <a:pt x="5806" y="4203"/>
                  </a:lnTo>
                  <a:cubicBezTo>
                    <a:pt x="10206" y="-833"/>
                    <a:pt x="17826" y="-1425"/>
                    <a:pt x="22951" y="2869"/>
                  </a:cubicBezTo>
                  <a:lnTo>
                    <a:pt x="224595" y="171367"/>
                  </a:lnTo>
                  <a:cubicBezTo>
                    <a:pt x="229638" y="175587"/>
                    <a:pt x="230305" y="183096"/>
                    <a:pt x="226085" y="188138"/>
                  </a:cubicBezTo>
                  <a:cubicBezTo>
                    <a:pt x="226034" y="188200"/>
                    <a:pt x="225981" y="188261"/>
                    <a:pt x="225929" y="188321"/>
                  </a:cubicBezTo>
                  <a:lnTo>
                    <a:pt x="223071" y="191560"/>
                  </a:lnTo>
                  <a:cubicBezTo>
                    <a:pt x="218698" y="196625"/>
                    <a:pt x="211076" y="197260"/>
                    <a:pt x="205926" y="192988"/>
                  </a:cubicBezTo>
                  <a:lnTo>
                    <a:pt x="4187" y="24301"/>
                  </a:lnTo>
                  <a:cubicBezTo>
                    <a:pt x="-826" y="19968"/>
                    <a:pt x="-1421" y="12410"/>
                    <a:pt x="2853" y="73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3"/>
            <p:cNvSpPr/>
            <p:nvPr/>
          </p:nvSpPr>
          <p:spPr>
            <a:xfrm>
              <a:off x="4088596" y="816830"/>
              <a:ext cx="223838" cy="190509"/>
            </a:xfrm>
            <a:custGeom>
              <a:avLst/>
              <a:gdLst/>
              <a:ahLst/>
              <a:cxnLst/>
              <a:rect l="l" t="t" r="r" b="b"/>
              <a:pathLst>
                <a:path w="223838" h="190509" extrusionOk="0">
                  <a:moveTo>
                    <a:pt x="1057" y="3939"/>
                  </a:moveTo>
                  <a:lnTo>
                    <a:pt x="2391" y="2320"/>
                  </a:lnTo>
                  <a:cubicBezTo>
                    <a:pt x="4857" y="-406"/>
                    <a:pt x="9003" y="-779"/>
                    <a:pt x="11916" y="1462"/>
                  </a:cubicBezTo>
                  <a:lnTo>
                    <a:pt x="221466" y="176627"/>
                  </a:lnTo>
                  <a:cubicBezTo>
                    <a:pt x="224303" y="179048"/>
                    <a:pt x="224644" y="183310"/>
                    <a:pt x="222228" y="186152"/>
                  </a:cubicBezTo>
                  <a:lnTo>
                    <a:pt x="220608" y="188057"/>
                  </a:lnTo>
                  <a:cubicBezTo>
                    <a:pt x="218043" y="191002"/>
                    <a:pt x="213588" y="191341"/>
                    <a:pt x="210607" y="188819"/>
                  </a:cubicBezTo>
                  <a:lnTo>
                    <a:pt x="2391" y="13654"/>
                  </a:lnTo>
                  <a:cubicBezTo>
                    <a:pt x="-427" y="11235"/>
                    <a:pt x="-807" y="7013"/>
                    <a:pt x="1533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3"/>
            <p:cNvSpPr/>
            <p:nvPr/>
          </p:nvSpPr>
          <p:spPr>
            <a:xfrm>
              <a:off x="4095798" y="823667"/>
              <a:ext cx="209701" cy="176285"/>
            </a:xfrm>
            <a:custGeom>
              <a:avLst/>
              <a:gdLst/>
              <a:ahLst/>
              <a:cxnLst/>
              <a:rect l="l" t="t" r="r" b="b"/>
              <a:pathLst>
                <a:path w="209701" h="176285" extrusionOk="0">
                  <a:moveTo>
                    <a:pt x="523" y="1579"/>
                  </a:moveTo>
                  <a:lnTo>
                    <a:pt x="1190" y="817"/>
                  </a:lnTo>
                  <a:cubicBezTo>
                    <a:pt x="2301" y="-272"/>
                    <a:pt x="4079" y="-272"/>
                    <a:pt x="5190" y="817"/>
                  </a:cubicBezTo>
                  <a:lnTo>
                    <a:pt x="208930" y="170838"/>
                  </a:lnTo>
                  <a:cubicBezTo>
                    <a:pt x="209959" y="171936"/>
                    <a:pt x="209959" y="173645"/>
                    <a:pt x="208930" y="174743"/>
                  </a:cubicBezTo>
                  <a:lnTo>
                    <a:pt x="208263" y="175505"/>
                  </a:lnTo>
                  <a:cubicBezTo>
                    <a:pt x="207133" y="176546"/>
                    <a:pt x="205393" y="176546"/>
                    <a:pt x="204263" y="175505"/>
                  </a:cubicBezTo>
                  <a:lnTo>
                    <a:pt x="809" y="5484"/>
                  </a:lnTo>
                  <a:cubicBezTo>
                    <a:pt x="-270" y="4406"/>
                    <a:pt x="-270" y="2657"/>
                    <a:pt x="809" y="15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3"/>
            <p:cNvSpPr/>
            <p:nvPr/>
          </p:nvSpPr>
          <p:spPr>
            <a:xfrm>
              <a:off x="4102600" y="858562"/>
              <a:ext cx="223375" cy="202201"/>
            </a:xfrm>
            <a:custGeom>
              <a:avLst/>
              <a:gdLst/>
              <a:ahLst/>
              <a:cxnLst/>
              <a:rect l="l" t="t" r="r" b="b"/>
              <a:pathLst>
                <a:path w="223375" h="202201" extrusionOk="0">
                  <a:moveTo>
                    <a:pt x="5817" y="198045"/>
                  </a:moveTo>
                  <a:lnTo>
                    <a:pt x="2960" y="194712"/>
                  </a:lnTo>
                  <a:cubicBezTo>
                    <a:pt x="-1394" y="189604"/>
                    <a:pt x="-887" y="181959"/>
                    <a:pt x="4103" y="177471"/>
                  </a:cubicBezTo>
                  <a:lnTo>
                    <a:pt x="200604" y="2973"/>
                  </a:lnTo>
                  <a:cubicBezTo>
                    <a:pt x="205590" y="-1394"/>
                    <a:pt x="213172" y="-892"/>
                    <a:pt x="217539" y="4094"/>
                  </a:cubicBezTo>
                  <a:cubicBezTo>
                    <a:pt x="217546" y="4102"/>
                    <a:pt x="217551" y="4109"/>
                    <a:pt x="217558" y="4116"/>
                  </a:cubicBezTo>
                  <a:lnTo>
                    <a:pt x="220416" y="7450"/>
                  </a:lnTo>
                  <a:cubicBezTo>
                    <a:pt x="224769" y="12557"/>
                    <a:pt x="224263" y="20203"/>
                    <a:pt x="219273" y="24690"/>
                  </a:cubicBezTo>
                  <a:lnTo>
                    <a:pt x="22772" y="199188"/>
                  </a:lnTo>
                  <a:cubicBezTo>
                    <a:pt x="17860" y="203560"/>
                    <a:pt x="10334" y="203123"/>
                    <a:pt x="5962" y="198211"/>
                  </a:cubicBezTo>
                  <a:cubicBezTo>
                    <a:pt x="5913" y="198157"/>
                    <a:pt x="5865" y="198101"/>
                    <a:pt x="5817" y="19804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3"/>
            <p:cNvSpPr/>
            <p:nvPr/>
          </p:nvSpPr>
          <p:spPr>
            <a:xfrm>
              <a:off x="4104622" y="861789"/>
              <a:ext cx="219140" cy="196265"/>
            </a:xfrm>
            <a:custGeom>
              <a:avLst/>
              <a:gdLst/>
              <a:ahLst/>
              <a:cxnLst/>
              <a:rect l="l" t="t" r="r" b="b"/>
              <a:pathLst>
                <a:path w="219140" h="196265" extrusionOk="0">
                  <a:moveTo>
                    <a:pt x="3129" y="194152"/>
                  </a:moveTo>
                  <a:lnTo>
                    <a:pt x="1509" y="192152"/>
                  </a:lnTo>
                  <a:cubicBezTo>
                    <a:pt x="-735" y="189272"/>
                    <a:pt x="-447" y="185165"/>
                    <a:pt x="2176" y="182627"/>
                  </a:cubicBezTo>
                  <a:lnTo>
                    <a:pt x="206392" y="1652"/>
                  </a:lnTo>
                  <a:cubicBezTo>
                    <a:pt x="209209" y="-789"/>
                    <a:pt x="213468" y="-490"/>
                    <a:pt x="215917" y="2318"/>
                  </a:cubicBezTo>
                  <a:lnTo>
                    <a:pt x="217632" y="4223"/>
                  </a:lnTo>
                  <a:cubicBezTo>
                    <a:pt x="219876" y="7103"/>
                    <a:pt x="219588" y="11210"/>
                    <a:pt x="216965" y="13748"/>
                  </a:cubicBezTo>
                  <a:lnTo>
                    <a:pt x="12749" y="194723"/>
                  </a:lnTo>
                  <a:cubicBezTo>
                    <a:pt x="9884" y="197013"/>
                    <a:pt x="5742" y="196723"/>
                    <a:pt x="3224" y="19405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3"/>
            <p:cNvSpPr/>
            <p:nvPr/>
          </p:nvSpPr>
          <p:spPr>
            <a:xfrm>
              <a:off x="4111696" y="868184"/>
              <a:ext cx="205087" cy="182945"/>
            </a:xfrm>
            <a:custGeom>
              <a:avLst/>
              <a:gdLst/>
              <a:ahLst/>
              <a:cxnLst/>
              <a:rect l="l" t="t" r="r" b="b"/>
              <a:pathLst>
                <a:path w="205087" h="182945" extrusionOk="0">
                  <a:moveTo>
                    <a:pt x="1579" y="181851"/>
                  </a:moveTo>
                  <a:lnTo>
                    <a:pt x="817" y="181089"/>
                  </a:lnTo>
                  <a:cubicBezTo>
                    <a:pt x="-272" y="179978"/>
                    <a:pt x="-272" y="178200"/>
                    <a:pt x="817" y="177089"/>
                  </a:cubicBezTo>
                  <a:lnTo>
                    <a:pt x="199699" y="781"/>
                  </a:lnTo>
                  <a:cubicBezTo>
                    <a:pt x="200829" y="-260"/>
                    <a:pt x="202568" y="-260"/>
                    <a:pt x="203699" y="781"/>
                  </a:cubicBezTo>
                  <a:lnTo>
                    <a:pt x="204271" y="1543"/>
                  </a:lnTo>
                  <a:cubicBezTo>
                    <a:pt x="205359" y="2654"/>
                    <a:pt x="205359" y="4432"/>
                    <a:pt x="204271" y="5543"/>
                  </a:cubicBezTo>
                  <a:lnTo>
                    <a:pt x="5484" y="182137"/>
                  </a:lnTo>
                  <a:cubicBezTo>
                    <a:pt x="4406" y="183215"/>
                    <a:pt x="2657" y="183215"/>
                    <a:pt x="1579" y="18213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3"/>
            <p:cNvSpPr/>
            <p:nvPr/>
          </p:nvSpPr>
          <p:spPr>
            <a:xfrm>
              <a:off x="4083645" y="837385"/>
              <a:ext cx="223375" cy="202266"/>
            </a:xfrm>
            <a:custGeom>
              <a:avLst/>
              <a:gdLst/>
              <a:ahLst/>
              <a:cxnLst/>
              <a:rect l="l" t="t" r="r" b="b"/>
              <a:pathLst>
                <a:path w="223375" h="202266" extrusionOk="0">
                  <a:moveTo>
                    <a:pt x="5817" y="198077"/>
                  </a:moveTo>
                  <a:lnTo>
                    <a:pt x="2960" y="194744"/>
                  </a:lnTo>
                  <a:cubicBezTo>
                    <a:pt x="-1394" y="189636"/>
                    <a:pt x="-887" y="181991"/>
                    <a:pt x="4103" y="177503"/>
                  </a:cubicBezTo>
                  <a:lnTo>
                    <a:pt x="200699" y="3005"/>
                  </a:lnTo>
                  <a:cubicBezTo>
                    <a:pt x="205562" y="-1342"/>
                    <a:pt x="213029" y="-924"/>
                    <a:pt x="217376" y="3940"/>
                  </a:cubicBezTo>
                  <a:cubicBezTo>
                    <a:pt x="217437" y="4008"/>
                    <a:pt x="217498" y="4078"/>
                    <a:pt x="217558" y="4148"/>
                  </a:cubicBezTo>
                  <a:lnTo>
                    <a:pt x="220416" y="7482"/>
                  </a:lnTo>
                  <a:cubicBezTo>
                    <a:pt x="224769" y="12589"/>
                    <a:pt x="224263" y="20235"/>
                    <a:pt x="219273" y="24722"/>
                  </a:cubicBezTo>
                  <a:lnTo>
                    <a:pt x="22677" y="199220"/>
                  </a:lnTo>
                  <a:cubicBezTo>
                    <a:pt x="17888" y="203572"/>
                    <a:pt x="10479" y="203220"/>
                    <a:pt x="6127" y="198432"/>
                  </a:cubicBezTo>
                  <a:cubicBezTo>
                    <a:pt x="6021" y="198316"/>
                    <a:pt x="5918" y="198197"/>
                    <a:pt x="5817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3"/>
            <p:cNvSpPr/>
            <p:nvPr/>
          </p:nvSpPr>
          <p:spPr>
            <a:xfrm>
              <a:off x="4085667" y="840682"/>
              <a:ext cx="219045" cy="196227"/>
            </a:xfrm>
            <a:custGeom>
              <a:avLst/>
              <a:gdLst/>
              <a:ahLst/>
              <a:cxnLst/>
              <a:rect l="l" t="t" r="r" b="b"/>
              <a:pathLst>
                <a:path w="219045" h="196227" extrusionOk="0">
                  <a:moveTo>
                    <a:pt x="3129" y="194114"/>
                  </a:moveTo>
                  <a:lnTo>
                    <a:pt x="1509" y="192114"/>
                  </a:lnTo>
                  <a:cubicBezTo>
                    <a:pt x="-735" y="189234"/>
                    <a:pt x="-447" y="185127"/>
                    <a:pt x="2176" y="182589"/>
                  </a:cubicBezTo>
                  <a:lnTo>
                    <a:pt x="206392" y="1614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5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789" y="196975"/>
                    <a:pt x="5647" y="196685"/>
                    <a:pt x="3129" y="19401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3"/>
            <p:cNvSpPr/>
            <p:nvPr/>
          </p:nvSpPr>
          <p:spPr>
            <a:xfrm>
              <a:off x="4092837" y="846924"/>
              <a:ext cx="204991" cy="183068"/>
            </a:xfrm>
            <a:custGeom>
              <a:avLst/>
              <a:gdLst/>
              <a:ahLst/>
              <a:cxnLst/>
              <a:rect l="l" t="t" r="r" b="b"/>
              <a:pathLst>
                <a:path w="204991" h="183068" extrusionOk="0">
                  <a:moveTo>
                    <a:pt x="1388" y="181776"/>
                  </a:moveTo>
                  <a:lnTo>
                    <a:pt x="817" y="181014"/>
                  </a:lnTo>
                  <a:cubicBezTo>
                    <a:pt x="-272" y="179902"/>
                    <a:pt x="-272" y="178124"/>
                    <a:pt x="817" y="177013"/>
                  </a:cubicBezTo>
                  <a:lnTo>
                    <a:pt x="199699" y="801"/>
                  </a:lnTo>
                  <a:cubicBezTo>
                    <a:pt x="200729" y="-252"/>
                    <a:pt x="202418" y="-269"/>
                    <a:pt x="203470" y="763"/>
                  </a:cubicBezTo>
                  <a:cubicBezTo>
                    <a:pt x="203483" y="775"/>
                    <a:pt x="203496" y="787"/>
                    <a:pt x="203509" y="801"/>
                  </a:cubicBezTo>
                  <a:lnTo>
                    <a:pt x="204175" y="1563"/>
                  </a:lnTo>
                  <a:cubicBezTo>
                    <a:pt x="205264" y="2674"/>
                    <a:pt x="205264" y="4452"/>
                    <a:pt x="204175" y="5563"/>
                  </a:cubicBezTo>
                  <a:lnTo>
                    <a:pt x="5389" y="182252"/>
                  </a:lnTo>
                  <a:cubicBezTo>
                    <a:pt x="4277" y="183341"/>
                    <a:pt x="2499" y="183341"/>
                    <a:pt x="1388" y="1822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3"/>
            <p:cNvSpPr/>
            <p:nvPr/>
          </p:nvSpPr>
          <p:spPr>
            <a:xfrm>
              <a:off x="4065299" y="816906"/>
              <a:ext cx="223338" cy="202233"/>
            </a:xfrm>
            <a:custGeom>
              <a:avLst/>
              <a:gdLst/>
              <a:ahLst/>
              <a:cxnLst/>
              <a:rect l="l" t="t" r="r" b="b"/>
              <a:pathLst>
                <a:path w="223338" h="202233" extrusionOk="0">
                  <a:moveTo>
                    <a:pt x="5780" y="198077"/>
                  </a:moveTo>
                  <a:lnTo>
                    <a:pt x="2923" y="194744"/>
                  </a:lnTo>
                  <a:cubicBezTo>
                    <a:pt x="-1381" y="189620"/>
                    <a:pt x="-876" y="182014"/>
                    <a:pt x="4066" y="177503"/>
                  </a:cubicBezTo>
                  <a:lnTo>
                    <a:pt x="200662" y="3005"/>
                  </a:lnTo>
                  <a:cubicBezTo>
                    <a:pt x="205525" y="-1342"/>
                    <a:pt x="212992" y="-924"/>
                    <a:pt x="217339" y="3940"/>
                  </a:cubicBezTo>
                  <a:cubicBezTo>
                    <a:pt x="217400" y="4008"/>
                    <a:pt x="217461" y="4078"/>
                    <a:pt x="217521" y="4148"/>
                  </a:cubicBezTo>
                  <a:lnTo>
                    <a:pt x="220379" y="7482"/>
                  </a:lnTo>
                  <a:cubicBezTo>
                    <a:pt x="224732" y="12589"/>
                    <a:pt x="224226" y="20235"/>
                    <a:pt x="219236" y="24722"/>
                  </a:cubicBezTo>
                  <a:lnTo>
                    <a:pt x="22735" y="199220"/>
                  </a:lnTo>
                  <a:cubicBezTo>
                    <a:pt x="17823" y="203592"/>
                    <a:pt x="10297" y="203155"/>
                    <a:pt x="5925" y="198243"/>
                  </a:cubicBezTo>
                  <a:cubicBezTo>
                    <a:pt x="5877" y="198189"/>
                    <a:pt x="5828" y="198133"/>
                    <a:pt x="5780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3"/>
            <p:cNvSpPr/>
            <p:nvPr/>
          </p:nvSpPr>
          <p:spPr>
            <a:xfrm>
              <a:off x="4067284" y="820203"/>
              <a:ext cx="219045" cy="196336"/>
            </a:xfrm>
            <a:custGeom>
              <a:avLst/>
              <a:gdLst/>
              <a:ahLst/>
              <a:cxnLst/>
              <a:rect l="l" t="t" r="r" b="b"/>
              <a:pathLst>
                <a:path w="219045" h="196336" extrusionOk="0">
                  <a:moveTo>
                    <a:pt x="3224" y="194018"/>
                  </a:moveTo>
                  <a:lnTo>
                    <a:pt x="1509" y="192113"/>
                  </a:lnTo>
                  <a:cubicBezTo>
                    <a:pt x="-735" y="189234"/>
                    <a:pt x="-447" y="185127"/>
                    <a:pt x="2176" y="182588"/>
                  </a:cubicBezTo>
                  <a:lnTo>
                    <a:pt x="206392" y="1613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4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837" y="197125"/>
                    <a:pt x="5577" y="196827"/>
                    <a:pt x="3129" y="19401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3"/>
            <p:cNvSpPr/>
            <p:nvPr/>
          </p:nvSpPr>
          <p:spPr>
            <a:xfrm>
              <a:off x="4074489" y="826540"/>
              <a:ext cx="205015" cy="182965"/>
            </a:xfrm>
            <a:custGeom>
              <a:avLst/>
              <a:gdLst/>
              <a:ahLst/>
              <a:cxnLst/>
              <a:rect l="l" t="t" r="r" b="b"/>
              <a:pathLst>
                <a:path w="205015" h="182965" extrusionOk="0">
                  <a:moveTo>
                    <a:pt x="1448" y="181871"/>
                  </a:moveTo>
                  <a:lnTo>
                    <a:pt x="781" y="181109"/>
                  </a:lnTo>
                  <a:cubicBezTo>
                    <a:pt x="-260" y="179978"/>
                    <a:pt x="-260" y="178239"/>
                    <a:pt x="781" y="177108"/>
                  </a:cubicBezTo>
                  <a:lnTo>
                    <a:pt x="199663" y="801"/>
                  </a:lnTo>
                  <a:cubicBezTo>
                    <a:pt x="200693" y="-252"/>
                    <a:pt x="202382" y="-269"/>
                    <a:pt x="203435" y="763"/>
                  </a:cubicBezTo>
                  <a:cubicBezTo>
                    <a:pt x="203447" y="775"/>
                    <a:pt x="203460" y="787"/>
                    <a:pt x="203473" y="801"/>
                  </a:cubicBezTo>
                  <a:lnTo>
                    <a:pt x="204235" y="1563"/>
                  </a:lnTo>
                  <a:cubicBezTo>
                    <a:pt x="205276" y="2693"/>
                    <a:pt x="205276" y="4433"/>
                    <a:pt x="204235" y="5563"/>
                  </a:cubicBezTo>
                  <a:lnTo>
                    <a:pt x="5353" y="182157"/>
                  </a:lnTo>
                  <a:cubicBezTo>
                    <a:pt x="4275" y="183235"/>
                    <a:pt x="2526" y="183235"/>
                    <a:pt x="1448" y="1821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3"/>
            <p:cNvSpPr/>
            <p:nvPr/>
          </p:nvSpPr>
          <p:spPr>
            <a:xfrm>
              <a:off x="4120895" y="3262217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132683" y="0"/>
                  </a:moveTo>
                  <a:cubicBezTo>
                    <a:pt x="131540" y="43691"/>
                    <a:pt x="130683" y="87278"/>
                    <a:pt x="130112" y="130778"/>
                  </a:cubicBezTo>
                  <a:cubicBezTo>
                    <a:pt x="124388" y="128416"/>
                    <a:pt x="118359" y="126883"/>
                    <a:pt x="112204" y="126206"/>
                  </a:cubicBezTo>
                  <a:cubicBezTo>
                    <a:pt x="86392" y="122968"/>
                    <a:pt x="52388" y="113919"/>
                    <a:pt x="27242" y="122587"/>
                  </a:cubicBezTo>
                  <a:cubicBezTo>
                    <a:pt x="18465" y="123635"/>
                    <a:pt x="9947" y="126244"/>
                    <a:pt x="2096" y="130302"/>
                  </a:cubicBezTo>
                  <a:cubicBezTo>
                    <a:pt x="2096" y="88773"/>
                    <a:pt x="953" y="47054"/>
                    <a:pt x="0" y="5429"/>
                  </a:cubicBezTo>
                  <a:cubicBezTo>
                    <a:pt x="19050" y="14954"/>
                    <a:pt x="52769" y="26765"/>
                    <a:pt x="63151" y="26289"/>
                  </a:cubicBezTo>
                  <a:cubicBezTo>
                    <a:pt x="108871" y="24289"/>
                    <a:pt x="120301" y="7239"/>
                    <a:pt x="132683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3"/>
            <p:cNvSpPr/>
            <p:nvPr/>
          </p:nvSpPr>
          <p:spPr>
            <a:xfrm>
              <a:off x="4104702" y="3347751"/>
              <a:ext cx="160307" cy="29527"/>
            </a:xfrm>
            <a:custGeom>
              <a:avLst/>
              <a:gdLst/>
              <a:ahLst/>
              <a:cxnLst/>
              <a:rect l="l" t="t" r="r" b="b"/>
              <a:pathLst>
                <a:path w="160307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400" y="857"/>
                  </a:lnTo>
                  <a:cubicBezTo>
                    <a:pt x="155028" y="905"/>
                    <a:pt x="160359" y="6325"/>
                    <a:pt x="160307" y="12954"/>
                  </a:cubicBezTo>
                  <a:cubicBezTo>
                    <a:pt x="160307" y="12983"/>
                    <a:pt x="160307" y="13021"/>
                    <a:pt x="160306" y="13049"/>
                  </a:cubicBezTo>
                  <a:lnTo>
                    <a:pt x="160306" y="17526"/>
                  </a:lnTo>
                  <a:cubicBezTo>
                    <a:pt x="160153" y="24127"/>
                    <a:pt x="154811" y="29423"/>
                    <a:pt x="148209" y="29528"/>
                  </a:cubicBezTo>
                  <a:lnTo>
                    <a:pt x="12097" y="28575"/>
                  </a:lnTo>
                  <a:cubicBezTo>
                    <a:pt x="5453" y="28527"/>
                    <a:pt x="95" y="23127"/>
                    <a:pt x="95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3"/>
            <p:cNvSpPr/>
            <p:nvPr/>
          </p:nvSpPr>
          <p:spPr>
            <a:xfrm>
              <a:off x="4104607" y="3353752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95" y="9525"/>
                  </a:moveTo>
                  <a:lnTo>
                    <a:pt x="95" y="6953"/>
                  </a:lnTo>
                  <a:cubicBezTo>
                    <a:pt x="148" y="3095"/>
                    <a:pt x="3288" y="0"/>
                    <a:pt x="7144" y="0"/>
                  </a:cubicBezTo>
                  <a:lnTo>
                    <a:pt x="153543" y="953"/>
                  </a:lnTo>
                  <a:cubicBezTo>
                    <a:pt x="157383" y="1010"/>
                    <a:pt x="160453" y="4162"/>
                    <a:pt x="160401" y="8001"/>
                  </a:cubicBezTo>
                  <a:cubicBezTo>
                    <a:pt x="160401" y="8001"/>
                    <a:pt x="160401" y="800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1" name="Google Shape;731;p3"/>
            <p:cNvSpPr/>
            <p:nvPr/>
          </p:nvSpPr>
          <p:spPr>
            <a:xfrm>
              <a:off x="4109179" y="3358515"/>
              <a:ext cx="151542" cy="7619"/>
            </a:xfrm>
            <a:custGeom>
              <a:avLst/>
              <a:gdLst/>
              <a:ahLst/>
              <a:cxnLst/>
              <a:rect l="l" t="t" r="r" b="b"/>
              <a:pathLst>
                <a:path w="151542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19"/>
                    <a:pt x="1315" y="0"/>
                    <a:pt x="2857" y="0"/>
                  </a:cubicBezTo>
                  <a:lnTo>
                    <a:pt x="148685" y="953"/>
                  </a:lnTo>
                  <a:cubicBezTo>
                    <a:pt x="150264" y="953"/>
                    <a:pt x="151543" y="2229"/>
                    <a:pt x="151543" y="3810"/>
                  </a:cubicBezTo>
                  <a:lnTo>
                    <a:pt x="151543" y="4858"/>
                  </a:lnTo>
                  <a:cubicBezTo>
                    <a:pt x="151543" y="6382"/>
                    <a:pt x="150306" y="7620"/>
                    <a:pt x="148780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2" name="Google Shape;732;p3"/>
            <p:cNvSpPr/>
            <p:nvPr/>
          </p:nvSpPr>
          <p:spPr>
            <a:xfrm>
              <a:off x="4104702" y="3319367"/>
              <a:ext cx="160306" cy="29527"/>
            </a:xfrm>
            <a:custGeom>
              <a:avLst/>
              <a:gdLst/>
              <a:ahLst/>
              <a:cxnLst/>
              <a:rect l="l" t="t" r="r" b="b"/>
              <a:pathLst>
                <a:path w="160306" h="29527" extrusionOk="0">
                  <a:moveTo>
                    <a:pt x="0" y="16383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304" y="857"/>
                  </a:lnTo>
                  <a:cubicBezTo>
                    <a:pt x="154985" y="905"/>
                    <a:pt x="160358" y="6372"/>
                    <a:pt x="160306" y="13049"/>
                  </a:cubicBezTo>
                  <a:cubicBezTo>
                    <a:pt x="160306" y="13049"/>
                    <a:pt x="160306" y="13049"/>
                    <a:pt x="160306" y="13049"/>
                  </a:cubicBezTo>
                  <a:lnTo>
                    <a:pt x="160306" y="17526"/>
                  </a:lnTo>
                  <a:cubicBezTo>
                    <a:pt x="160203" y="24146"/>
                    <a:pt x="154832" y="29480"/>
                    <a:pt x="148209" y="29528"/>
                  </a:cubicBezTo>
                  <a:lnTo>
                    <a:pt x="12097" y="28575"/>
                  </a:lnTo>
                  <a:cubicBezTo>
                    <a:pt x="5416" y="28518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3" name="Google Shape;733;p3"/>
            <p:cNvSpPr/>
            <p:nvPr/>
          </p:nvSpPr>
          <p:spPr>
            <a:xfrm>
              <a:off x="4104702" y="3325367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543" y="953"/>
                  </a:lnTo>
                  <a:cubicBezTo>
                    <a:pt x="157362" y="1057"/>
                    <a:pt x="160402" y="418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098" y="16526"/>
                    <a:pt x="0" y="1338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4" name="Google Shape;734;p3"/>
            <p:cNvSpPr/>
            <p:nvPr/>
          </p:nvSpPr>
          <p:spPr>
            <a:xfrm>
              <a:off x="4109179" y="3329940"/>
              <a:ext cx="151449" cy="7619"/>
            </a:xfrm>
            <a:custGeom>
              <a:avLst/>
              <a:gdLst/>
              <a:ahLst/>
              <a:cxnLst/>
              <a:rect l="l" t="t" r="r" b="b"/>
              <a:pathLst>
                <a:path w="151449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11" y="953"/>
                    <a:pt x="151448" y="2191"/>
                    <a:pt x="151449" y="3715"/>
                  </a:cubicBezTo>
                  <a:cubicBezTo>
                    <a:pt x="151449" y="3743"/>
                    <a:pt x="151448" y="3781"/>
                    <a:pt x="151448" y="3810"/>
                  </a:cubicBezTo>
                  <a:lnTo>
                    <a:pt x="151448" y="4763"/>
                  </a:lnTo>
                  <a:cubicBezTo>
                    <a:pt x="151500" y="6287"/>
                    <a:pt x="150306" y="7563"/>
                    <a:pt x="148782" y="7620"/>
                  </a:cubicBezTo>
                  <a:cubicBezTo>
                    <a:pt x="148750" y="7620"/>
                    <a:pt x="148718" y="7620"/>
                    <a:pt x="148685" y="7620"/>
                  </a:cubicBezTo>
                  <a:lnTo>
                    <a:pt x="2762" y="6667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5" name="Google Shape;735;p3"/>
            <p:cNvSpPr/>
            <p:nvPr/>
          </p:nvSpPr>
          <p:spPr>
            <a:xfrm>
              <a:off x="4104702" y="3291840"/>
              <a:ext cx="160407" cy="29527"/>
            </a:xfrm>
            <a:custGeom>
              <a:avLst/>
              <a:gdLst/>
              <a:ahLst/>
              <a:cxnLst/>
              <a:rect l="l" t="t" r="r" b="b"/>
              <a:pathLst>
                <a:path w="160407" h="29527" extrusionOk="0">
                  <a:moveTo>
                    <a:pt x="0" y="16383"/>
                  </a:moveTo>
                  <a:lnTo>
                    <a:pt x="0" y="12001"/>
                  </a:lnTo>
                  <a:cubicBezTo>
                    <a:pt x="155" y="5324"/>
                    <a:pt x="5611" y="0"/>
                    <a:pt x="12287" y="0"/>
                  </a:cubicBezTo>
                  <a:lnTo>
                    <a:pt x="148400" y="857"/>
                  </a:lnTo>
                  <a:cubicBezTo>
                    <a:pt x="155080" y="905"/>
                    <a:pt x="160456" y="6363"/>
                    <a:pt x="160407" y="13040"/>
                  </a:cubicBezTo>
                  <a:cubicBezTo>
                    <a:pt x="160406" y="13145"/>
                    <a:pt x="160404" y="13240"/>
                    <a:pt x="160401" y="13335"/>
                  </a:cubicBezTo>
                  <a:lnTo>
                    <a:pt x="160401" y="17812"/>
                  </a:lnTo>
                  <a:cubicBezTo>
                    <a:pt x="160145" y="24355"/>
                    <a:pt x="154760" y="29537"/>
                    <a:pt x="148209" y="29528"/>
                  </a:cubicBezTo>
                  <a:lnTo>
                    <a:pt x="12097" y="28575"/>
                  </a:lnTo>
                  <a:cubicBezTo>
                    <a:pt x="5416" y="28527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6" name="Google Shape;736;p3"/>
            <p:cNvSpPr/>
            <p:nvPr/>
          </p:nvSpPr>
          <p:spPr>
            <a:xfrm>
              <a:off x="4104702" y="3298221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144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448" y="953"/>
                  </a:lnTo>
                  <a:cubicBezTo>
                    <a:pt x="157282" y="1057"/>
                    <a:pt x="160351" y="4163"/>
                    <a:pt x="160401" y="8001"/>
                  </a:cubicBezTo>
                  <a:lnTo>
                    <a:pt x="160401" y="10573"/>
                  </a:lnTo>
                  <a:cubicBezTo>
                    <a:pt x="160349" y="14431"/>
                    <a:pt x="157208" y="17526"/>
                    <a:pt x="153353" y="17526"/>
                  </a:cubicBezTo>
                  <a:lnTo>
                    <a:pt x="6953" y="16478"/>
                  </a:lnTo>
                  <a:cubicBezTo>
                    <a:pt x="3113" y="16478"/>
                    <a:pt x="0" y="13364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7" name="Google Shape;737;p3"/>
            <p:cNvSpPr/>
            <p:nvPr/>
          </p:nvSpPr>
          <p:spPr>
            <a:xfrm>
              <a:off x="4109179" y="3302412"/>
              <a:ext cx="151447" cy="7620"/>
            </a:xfrm>
            <a:custGeom>
              <a:avLst/>
              <a:gdLst/>
              <a:ahLst/>
              <a:cxnLst/>
              <a:rect l="l" t="t" r="r" b="b"/>
              <a:pathLst>
                <a:path w="151447" h="7620" extrusionOk="0">
                  <a:moveTo>
                    <a:pt x="0" y="4191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26" y="1000"/>
                    <a:pt x="151448" y="2267"/>
                    <a:pt x="151448" y="3810"/>
                  </a:cubicBezTo>
                  <a:lnTo>
                    <a:pt x="151448" y="4763"/>
                  </a:lnTo>
                  <a:cubicBezTo>
                    <a:pt x="151448" y="6344"/>
                    <a:pt x="150168" y="7620"/>
                    <a:pt x="148590" y="7620"/>
                  </a:cubicBezTo>
                  <a:lnTo>
                    <a:pt x="2762" y="6668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8" name="Google Shape;738;p3"/>
            <p:cNvSpPr/>
            <p:nvPr/>
          </p:nvSpPr>
          <p:spPr>
            <a:xfrm>
              <a:off x="4433610" y="3412813"/>
              <a:ext cx="40392" cy="40358"/>
            </a:xfrm>
            <a:custGeom>
              <a:avLst/>
              <a:gdLst/>
              <a:ahLst/>
              <a:cxnLst/>
              <a:rect l="l" t="t" r="r" b="b"/>
              <a:pathLst>
                <a:path w="40392" h="40358" extrusionOk="0">
                  <a:moveTo>
                    <a:pt x="23708" y="280"/>
                  </a:moveTo>
                  <a:cubicBezTo>
                    <a:pt x="34690" y="2223"/>
                    <a:pt x="42021" y="12691"/>
                    <a:pt x="40082" y="23673"/>
                  </a:cubicBezTo>
                  <a:cubicBezTo>
                    <a:pt x="38142" y="34655"/>
                    <a:pt x="27667" y="41990"/>
                    <a:pt x="16684" y="40047"/>
                  </a:cubicBezTo>
                  <a:cubicBezTo>
                    <a:pt x="5780" y="38123"/>
                    <a:pt x="-1540" y="27778"/>
                    <a:pt x="277" y="16853"/>
                  </a:cubicBezTo>
                  <a:cubicBezTo>
                    <a:pt x="2123" y="5861"/>
                    <a:pt x="12524" y="-1559"/>
                    <a:pt x="23518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9" name="Google Shape;739;p3"/>
            <p:cNvSpPr/>
            <p:nvPr/>
          </p:nvSpPr>
          <p:spPr>
            <a:xfrm>
              <a:off x="4433441" y="3416520"/>
              <a:ext cx="36391" cy="36389"/>
            </a:xfrm>
            <a:custGeom>
              <a:avLst/>
              <a:gdLst/>
              <a:ahLst/>
              <a:cxnLst/>
              <a:rect l="l" t="t" r="r" b="b"/>
              <a:pathLst>
                <a:path w="36391" h="36389" extrusionOk="0">
                  <a:moveTo>
                    <a:pt x="20067" y="98"/>
                  </a:moveTo>
                  <a:cubicBezTo>
                    <a:pt x="30062" y="1126"/>
                    <a:pt x="37327" y="10070"/>
                    <a:pt x="36293" y="20062"/>
                  </a:cubicBezTo>
                  <a:cubicBezTo>
                    <a:pt x="35261" y="30063"/>
                    <a:pt x="26321" y="37321"/>
                    <a:pt x="16327" y="36292"/>
                  </a:cubicBezTo>
                  <a:cubicBezTo>
                    <a:pt x="15566" y="36216"/>
                    <a:pt x="14811" y="36083"/>
                    <a:pt x="14067" y="35911"/>
                  </a:cubicBezTo>
                  <a:cubicBezTo>
                    <a:pt x="4282" y="33635"/>
                    <a:pt x="-1802" y="23853"/>
                    <a:pt x="479" y="14061"/>
                  </a:cubicBezTo>
                  <a:cubicBezTo>
                    <a:pt x="2560" y="5136"/>
                    <a:pt x="10953" y="-845"/>
                    <a:pt x="20067" y="98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0" name="Google Shape;740;p3"/>
            <p:cNvSpPr/>
            <p:nvPr/>
          </p:nvSpPr>
          <p:spPr>
            <a:xfrm>
              <a:off x="4233996" y="3423109"/>
              <a:ext cx="223313" cy="92975"/>
            </a:xfrm>
            <a:custGeom>
              <a:avLst/>
              <a:gdLst/>
              <a:ahLst/>
              <a:cxnLst/>
              <a:rect l="l" t="t" r="r" b="b"/>
              <a:pathLst>
                <a:path w="223313" h="92975" extrusionOk="0">
                  <a:moveTo>
                    <a:pt x="8819" y="69232"/>
                  </a:moveTo>
                  <a:cubicBezTo>
                    <a:pt x="2389" y="71041"/>
                    <a:pt x="-1355" y="77728"/>
                    <a:pt x="456" y="84157"/>
                  </a:cubicBezTo>
                  <a:cubicBezTo>
                    <a:pt x="2269" y="90587"/>
                    <a:pt x="8951" y="94330"/>
                    <a:pt x="15381" y="92520"/>
                  </a:cubicBezTo>
                  <a:cubicBezTo>
                    <a:pt x="15805" y="92397"/>
                    <a:pt x="16221" y="92253"/>
                    <a:pt x="16630" y="92092"/>
                  </a:cubicBezTo>
                  <a:lnTo>
                    <a:pt x="216179" y="23131"/>
                  </a:lnTo>
                  <a:cubicBezTo>
                    <a:pt x="222271" y="20388"/>
                    <a:pt x="224986" y="13225"/>
                    <a:pt x="222245" y="7138"/>
                  </a:cubicBezTo>
                  <a:cubicBezTo>
                    <a:pt x="219841" y="1795"/>
                    <a:pt x="213954" y="-1063"/>
                    <a:pt x="208273" y="366"/>
                  </a:cubicBezTo>
                  <a:lnTo>
                    <a:pt x="8819" y="69232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1" name="Google Shape;741;p3"/>
            <p:cNvSpPr/>
            <p:nvPr/>
          </p:nvSpPr>
          <p:spPr>
            <a:xfrm>
              <a:off x="4121085" y="3430524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130207" y="0"/>
                  </a:moveTo>
                  <a:cubicBezTo>
                    <a:pt x="129064" y="43691"/>
                    <a:pt x="128206" y="87278"/>
                    <a:pt x="127635" y="130778"/>
                  </a:cubicBezTo>
                  <a:cubicBezTo>
                    <a:pt x="121998" y="128454"/>
                    <a:pt x="116069" y="126920"/>
                    <a:pt x="110014" y="126206"/>
                  </a:cubicBezTo>
                  <a:cubicBezTo>
                    <a:pt x="84773" y="122968"/>
                    <a:pt x="51435" y="113919"/>
                    <a:pt x="26765" y="122587"/>
                  </a:cubicBezTo>
                  <a:cubicBezTo>
                    <a:pt x="18095" y="123615"/>
                    <a:pt x="9695" y="126263"/>
                    <a:pt x="2000" y="130397"/>
                  </a:cubicBezTo>
                  <a:cubicBezTo>
                    <a:pt x="1555" y="88744"/>
                    <a:pt x="889" y="47082"/>
                    <a:pt x="0" y="5429"/>
                  </a:cubicBezTo>
                  <a:cubicBezTo>
                    <a:pt x="19050" y="14954"/>
                    <a:pt x="51816" y="26765"/>
                    <a:pt x="62008" y="26289"/>
                  </a:cubicBezTo>
                  <a:cubicBezTo>
                    <a:pt x="106871" y="24289"/>
                    <a:pt x="118491" y="7239"/>
                    <a:pt x="130207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2" name="Google Shape;742;p3"/>
            <p:cNvSpPr/>
            <p:nvPr/>
          </p:nvSpPr>
          <p:spPr>
            <a:xfrm>
              <a:off x="4104798" y="3516058"/>
              <a:ext cx="157639" cy="29718"/>
            </a:xfrm>
            <a:custGeom>
              <a:avLst/>
              <a:gdLst/>
              <a:ahLst/>
              <a:cxnLst/>
              <a:rect l="l" t="t" r="r" b="b"/>
              <a:pathLst>
                <a:path w="157639" h="29718" extrusionOk="0">
                  <a:moveTo>
                    <a:pt x="381" y="16478"/>
                  </a:moveTo>
                  <a:lnTo>
                    <a:pt x="381" y="12001"/>
                  </a:lnTo>
                  <a:cubicBezTo>
                    <a:pt x="536" y="5324"/>
                    <a:pt x="5992" y="0"/>
                    <a:pt x="12668" y="0"/>
                  </a:cubicBezTo>
                  <a:lnTo>
                    <a:pt x="146018" y="952"/>
                  </a:lnTo>
                  <a:cubicBezTo>
                    <a:pt x="152534" y="1162"/>
                    <a:pt x="157694" y="6534"/>
                    <a:pt x="157639" y="13049"/>
                  </a:cubicBezTo>
                  <a:lnTo>
                    <a:pt x="157639" y="17716"/>
                  </a:lnTo>
                  <a:cubicBezTo>
                    <a:pt x="157534" y="24412"/>
                    <a:pt x="152049" y="29775"/>
                    <a:pt x="145351" y="29718"/>
                  </a:cubicBezTo>
                  <a:lnTo>
                    <a:pt x="12001" y="28861"/>
                  </a:lnTo>
                  <a:cubicBezTo>
                    <a:pt x="5343" y="28756"/>
                    <a:pt x="-1" y="23326"/>
                    <a:pt x="0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3" name="Google Shape;743;p3"/>
            <p:cNvSpPr/>
            <p:nvPr/>
          </p:nvSpPr>
          <p:spPr>
            <a:xfrm>
              <a:off x="4104892" y="3522059"/>
              <a:ext cx="157258" cy="17525"/>
            </a:xfrm>
            <a:custGeom>
              <a:avLst/>
              <a:gdLst/>
              <a:ahLst/>
              <a:cxnLst/>
              <a:rect l="l" t="t" r="r" b="b"/>
              <a:pathLst>
                <a:path w="157258" h="17525" extrusionOk="0">
                  <a:moveTo>
                    <a:pt x="382" y="9525"/>
                  </a:moveTo>
                  <a:lnTo>
                    <a:pt x="382" y="6953"/>
                  </a:lnTo>
                  <a:cubicBezTo>
                    <a:pt x="434" y="3096"/>
                    <a:pt x="3574" y="0"/>
                    <a:pt x="7430" y="0"/>
                  </a:cubicBezTo>
                  <a:lnTo>
                    <a:pt x="150305" y="953"/>
                  </a:lnTo>
                  <a:cubicBezTo>
                    <a:pt x="154161" y="1000"/>
                    <a:pt x="157258" y="4143"/>
                    <a:pt x="157258" y="8001"/>
                  </a:cubicBezTo>
                  <a:lnTo>
                    <a:pt x="157258" y="10573"/>
                  </a:lnTo>
                  <a:cubicBezTo>
                    <a:pt x="157206" y="14431"/>
                    <a:pt x="154066" y="17526"/>
                    <a:pt x="150210" y="17526"/>
                  </a:cubicBezTo>
                  <a:lnTo>
                    <a:pt x="6859" y="16574"/>
                  </a:lnTo>
                  <a:cubicBezTo>
                    <a:pt x="3019" y="16526"/>
                    <a:pt x="-52" y="13364"/>
                    <a:pt x="1" y="9525"/>
                  </a:cubicBezTo>
                  <a:cubicBezTo>
                    <a:pt x="1" y="9525"/>
                    <a:pt x="1" y="9525"/>
                    <a:pt x="1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4" name="Google Shape;744;p3"/>
            <p:cNvSpPr/>
            <p:nvPr/>
          </p:nvSpPr>
          <p:spPr>
            <a:xfrm>
              <a:off x="4109939" y="3527012"/>
              <a:ext cx="148496" cy="7619"/>
            </a:xfrm>
            <a:custGeom>
              <a:avLst/>
              <a:gdLst/>
              <a:ahLst/>
              <a:cxnLst/>
              <a:rect l="l" t="t" r="r" b="b"/>
              <a:pathLst>
                <a:path w="148496" h="7619" extrusionOk="0">
                  <a:moveTo>
                    <a:pt x="97" y="3810"/>
                  </a:moveTo>
                  <a:lnTo>
                    <a:pt x="97" y="2762"/>
                  </a:lnTo>
                  <a:cubicBezTo>
                    <a:pt x="97" y="1238"/>
                    <a:pt x="1333" y="0"/>
                    <a:pt x="2859" y="0"/>
                  </a:cubicBezTo>
                  <a:lnTo>
                    <a:pt x="145734" y="953"/>
                  </a:lnTo>
                  <a:cubicBezTo>
                    <a:pt x="147276" y="1000"/>
                    <a:pt x="148498" y="2267"/>
                    <a:pt x="148497" y="3810"/>
                  </a:cubicBezTo>
                  <a:lnTo>
                    <a:pt x="148497" y="4858"/>
                  </a:lnTo>
                  <a:cubicBezTo>
                    <a:pt x="148445" y="6401"/>
                    <a:pt x="147181" y="7620"/>
                    <a:pt x="145639" y="7620"/>
                  </a:cubicBezTo>
                  <a:lnTo>
                    <a:pt x="2764" y="6667"/>
                  </a:lnTo>
                  <a:cubicBezTo>
                    <a:pt x="1238" y="6667"/>
                    <a:pt x="1" y="5429"/>
                    <a:pt x="0" y="3905"/>
                  </a:cubicBezTo>
                  <a:cubicBezTo>
                    <a:pt x="0" y="3877"/>
                    <a:pt x="1" y="3838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5" name="Google Shape;745;p3"/>
            <p:cNvSpPr/>
            <p:nvPr/>
          </p:nvSpPr>
          <p:spPr>
            <a:xfrm>
              <a:off x="4104798" y="3487674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381" y="16478"/>
                  </a:moveTo>
                  <a:lnTo>
                    <a:pt x="381" y="12002"/>
                  </a:lnTo>
                  <a:cubicBezTo>
                    <a:pt x="485" y="5344"/>
                    <a:pt x="5913" y="0"/>
                    <a:pt x="12573" y="0"/>
                  </a:cubicBezTo>
                  <a:lnTo>
                    <a:pt x="145923" y="857"/>
                  </a:lnTo>
                  <a:cubicBezTo>
                    <a:pt x="152491" y="1067"/>
                    <a:pt x="157694" y="6477"/>
                    <a:pt x="157639" y="13049"/>
                  </a:cubicBezTo>
                  <a:lnTo>
                    <a:pt x="157639" y="17526"/>
                  </a:lnTo>
                  <a:cubicBezTo>
                    <a:pt x="157483" y="24203"/>
                    <a:pt x="152028" y="29528"/>
                    <a:pt x="145351" y="29528"/>
                  </a:cubicBezTo>
                  <a:lnTo>
                    <a:pt x="12001" y="28575"/>
                  </a:lnTo>
                  <a:cubicBezTo>
                    <a:pt x="5358" y="28527"/>
                    <a:pt x="0" y="23127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6" name="Google Shape;746;p3"/>
            <p:cNvSpPr/>
            <p:nvPr/>
          </p:nvSpPr>
          <p:spPr>
            <a:xfrm>
              <a:off x="4104607" y="3493674"/>
              <a:ext cx="157353" cy="17525"/>
            </a:xfrm>
            <a:custGeom>
              <a:avLst/>
              <a:gdLst/>
              <a:ahLst/>
              <a:cxnLst/>
              <a:rect l="l" t="t" r="r" b="b"/>
              <a:pathLst>
                <a:path w="157353" h="17525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5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10"/>
                    <a:pt x="157405" y="4162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573"/>
                  </a:lnTo>
                  <a:cubicBezTo>
                    <a:pt x="157251" y="14411"/>
                    <a:pt x="154139" y="17478"/>
                    <a:pt x="150304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7" name="Google Shape;747;p3"/>
            <p:cNvSpPr/>
            <p:nvPr/>
          </p:nvSpPr>
          <p:spPr>
            <a:xfrm>
              <a:off x="4109941" y="3498627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95" y="3810"/>
                  </a:moveTo>
                  <a:lnTo>
                    <a:pt x="95" y="2762"/>
                  </a:lnTo>
                  <a:cubicBezTo>
                    <a:pt x="95" y="1238"/>
                    <a:pt x="1332" y="0"/>
                    <a:pt x="2857" y="0"/>
                  </a:cubicBezTo>
                  <a:lnTo>
                    <a:pt x="145733" y="953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398" y="6382"/>
                    <a:pt x="147159" y="7573"/>
                    <a:pt x="145637" y="7620"/>
                  </a:cubicBezTo>
                  <a:lnTo>
                    <a:pt x="2762" y="6668"/>
                  </a:lnTo>
                  <a:cubicBezTo>
                    <a:pt x="1221" y="6620"/>
                    <a:pt x="-1" y="5353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8" name="Google Shape;748;p3"/>
            <p:cNvSpPr/>
            <p:nvPr/>
          </p:nvSpPr>
          <p:spPr>
            <a:xfrm>
              <a:off x="4105179" y="3460146"/>
              <a:ext cx="157259" cy="29527"/>
            </a:xfrm>
            <a:custGeom>
              <a:avLst/>
              <a:gdLst/>
              <a:ahLst/>
              <a:cxnLst/>
              <a:rect l="l" t="t" r="r" b="b"/>
              <a:pathLst>
                <a:path w="157259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5542" y="953"/>
                  </a:lnTo>
                  <a:cubicBezTo>
                    <a:pt x="152117" y="1057"/>
                    <a:pt x="157363" y="6468"/>
                    <a:pt x="157258" y="13049"/>
                  </a:cubicBezTo>
                  <a:cubicBezTo>
                    <a:pt x="157258" y="13049"/>
                    <a:pt x="157258" y="13049"/>
                    <a:pt x="157258" y="13049"/>
                  </a:cubicBezTo>
                  <a:lnTo>
                    <a:pt x="157258" y="17526"/>
                  </a:lnTo>
                  <a:cubicBezTo>
                    <a:pt x="157102" y="24203"/>
                    <a:pt x="151647" y="29528"/>
                    <a:pt x="144970" y="29528"/>
                  </a:cubicBezTo>
                  <a:lnTo>
                    <a:pt x="11620" y="28575"/>
                  </a:lnTo>
                  <a:cubicBezTo>
                    <a:pt x="5126" y="28318"/>
                    <a:pt x="-5" y="22974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9" name="Google Shape;749;p3"/>
            <p:cNvSpPr/>
            <p:nvPr/>
          </p:nvSpPr>
          <p:spPr>
            <a:xfrm>
              <a:off x="4104607" y="3466147"/>
              <a:ext cx="157353" cy="17430"/>
            </a:xfrm>
            <a:custGeom>
              <a:avLst/>
              <a:gdLst/>
              <a:ahLst/>
              <a:cxnLst/>
              <a:rect l="l" t="t" r="r" b="b"/>
              <a:pathLst>
                <a:path w="157353" h="17430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6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00"/>
                    <a:pt x="157405" y="4163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478"/>
                  </a:lnTo>
                  <a:cubicBezTo>
                    <a:pt x="157251" y="14316"/>
                    <a:pt x="154139" y="17383"/>
                    <a:pt x="150304" y="17431"/>
                  </a:cubicBezTo>
                  <a:lnTo>
                    <a:pt x="6953" y="16478"/>
                  </a:lnTo>
                  <a:cubicBezTo>
                    <a:pt x="3119" y="16373"/>
                    <a:pt x="50" y="13268"/>
                    <a:pt x="0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0" name="Google Shape;750;p3"/>
            <p:cNvSpPr/>
            <p:nvPr/>
          </p:nvSpPr>
          <p:spPr>
            <a:xfrm>
              <a:off x="4110037" y="3471100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38"/>
                    <a:pt x="1335" y="47"/>
                    <a:pt x="2857" y="0"/>
                  </a:cubicBezTo>
                  <a:lnTo>
                    <a:pt x="145733" y="952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495" y="6382"/>
                    <a:pt x="147258" y="7620"/>
                    <a:pt x="145733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51" name="Google Shape;751;p3"/>
          <p:cNvSpPr/>
          <p:nvPr/>
        </p:nvSpPr>
        <p:spPr>
          <a:xfrm>
            <a:off x="1635284" y="671604"/>
            <a:ext cx="8705852" cy="5581808"/>
          </a:xfrm>
          <a:custGeom>
            <a:avLst/>
            <a:gdLst/>
            <a:ahLst/>
            <a:cxnLst/>
            <a:rect l="l" t="t" r="r" b="b"/>
            <a:pathLst>
              <a:path w="6868522" h="4403793" extrusionOk="0">
                <a:moveTo>
                  <a:pt x="422340" y="4373345"/>
                </a:moveTo>
                <a:cubicBezTo>
                  <a:pt x="419196" y="4364964"/>
                  <a:pt x="402242" y="4351152"/>
                  <a:pt x="411005" y="4349056"/>
                </a:cubicBezTo>
                <a:cubicBezTo>
                  <a:pt x="435008" y="4343151"/>
                  <a:pt x="459963" y="4355057"/>
                  <a:pt x="484538" y="4358010"/>
                </a:cubicBezTo>
                <a:cubicBezTo>
                  <a:pt x="498635" y="4359724"/>
                  <a:pt x="565310" y="4360487"/>
                  <a:pt x="586265" y="4370392"/>
                </a:cubicBezTo>
                <a:cubicBezTo>
                  <a:pt x="599219" y="4376489"/>
                  <a:pt x="607792" y="4401730"/>
                  <a:pt x="622365" y="4403444"/>
                </a:cubicBezTo>
                <a:cubicBezTo>
                  <a:pt x="628366" y="4404207"/>
                  <a:pt x="635700" y="4404016"/>
                  <a:pt x="639986" y="4399825"/>
                </a:cubicBezTo>
                <a:cubicBezTo>
                  <a:pt x="691326" y="4349533"/>
                  <a:pt x="630270" y="4335722"/>
                  <a:pt x="726568" y="4301336"/>
                </a:cubicBezTo>
                <a:cubicBezTo>
                  <a:pt x="753048" y="4291906"/>
                  <a:pt x="815818" y="4280953"/>
                  <a:pt x="841726" y="4298193"/>
                </a:cubicBezTo>
                <a:cubicBezTo>
                  <a:pt x="863443" y="4312576"/>
                  <a:pt x="886969" y="4332864"/>
                  <a:pt x="918116" y="4330483"/>
                </a:cubicBezTo>
                <a:cubicBezTo>
                  <a:pt x="987172" y="4325244"/>
                  <a:pt x="1050037" y="4280191"/>
                  <a:pt x="1115665" y="4262760"/>
                </a:cubicBezTo>
                <a:cubicBezTo>
                  <a:pt x="1154812" y="4252378"/>
                  <a:pt x="1203676" y="4246282"/>
                  <a:pt x="1236346" y="4214373"/>
                </a:cubicBezTo>
                <a:cubicBezTo>
                  <a:pt x="1264445" y="4186846"/>
                  <a:pt x="1281876" y="4137792"/>
                  <a:pt x="1311594" y="4114551"/>
                </a:cubicBezTo>
                <a:cubicBezTo>
                  <a:pt x="1345788" y="4087786"/>
                  <a:pt x="1402558" y="4083881"/>
                  <a:pt x="1442848" y="4073117"/>
                </a:cubicBezTo>
                <a:cubicBezTo>
                  <a:pt x="1469899" y="4065974"/>
                  <a:pt x="1486473" y="4054544"/>
                  <a:pt x="1509905" y="4041114"/>
                </a:cubicBezTo>
                <a:cubicBezTo>
                  <a:pt x="1538194" y="4024826"/>
                  <a:pt x="1578389" y="4027969"/>
                  <a:pt x="1605155" y="4012539"/>
                </a:cubicBezTo>
                <a:cubicBezTo>
                  <a:pt x="1635634" y="3995012"/>
                  <a:pt x="1655351" y="3957960"/>
                  <a:pt x="1683354" y="3935957"/>
                </a:cubicBezTo>
                <a:cubicBezTo>
                  <a:pt x="1702595" y="3920908"/>
                  <a:pt x="1730884" y="3909954"/>
                  <a:pt x="1751077" y="3898333"/>
                </a:cubicBezTo>
                <a:cubicBezTo>
                  <a:pt x="1831849" y="3851851"/>
                  <a:pt x="1892333" y="3769079"/>
                  <a:pt x="1978058" y="3730884"/>
                </a:cubicBezTo>
                <a:cubicBezTo>
                  <a:pt x="2057973" y="3695261"/>
                  <a:pt x="2234852" y="3705738"/>
                  <a:pt x="2293526" y="3637349"/>
                </a:cubicBezTo>
                <a:cubicBezTo>
                  <a:pt x="2330292" y="3594486"/>
                  <a:pt x="2250187" y="3549242"/>
                  <a:pt x="2264094" y="3501808"/>
                </a:cubicBezTo>
                <a:cubicBezTo>
                  <a:pt x="2272095" y="3474566"/>
                  <a:pt x="2315053" y="3461898"/>
                  <a:pt x="2334579" y="3441514"/>
                </a:cubicBezTo>
                <a:cubicBezTo>
                  <a:pt x="2357058" y="3418083"/>
                  <a:pt x="2384395" y="3374268"/>
                  <a:pt x="2397825" y="3345979"/>
                </a:cubicBezTo>
                <a:cubicBezTo>
                  <a:pt x="2414208" y="3311498"/>
                  <a:pt x="2395444" y="3270731"/>
                  <a:pt x="2393920" y="3236536"/>
                </a:cubicBezTo>
                <a:cubicBezTo>
                  <a:pt x="2391919" y="3190245"/>
                  <a:pt x="2428495" y="3167480"/>
                  <a:pt x="2441640" y="3127570"/>
                </a:cubicBezTo>
                <a:cubicBezTo>
                  <a:pt x="2458499" y="3076517"/>
                  <a:pt x="2443735" y="3010413"/>
                  <a:pt x="2478597" y="2965645"/>
                </a:cubicBezTo>
                <a:cubicBezTo>
                  <a:pt x="2552225" y="2871158"/>
                  <a:pt x="2689290" y="2887636"/>
                  <a:pt x="2777682" y="2818484"/>
                </a:cubicBezTo>
                <a:cubicBezTo>
                  <a:pt x="2802923" y="2798768"/>
                  <a:pt x="2789969" y="2723615"/>
                  <a:pt x="2798446" y="2694754"/>
                </a:cubicBezTo>
                <a:cubicBezTo>
                  <a:pt x="2810353" y="2654273"/>
                  <a:pt x="2871027" y="2642177"/>
                  <a:pt x="2908460" y="2639319"/>
                </a:cubicBezTo>
                <a:cubicBezTo>
                  <a:pt x="2940750" y="2636843"/>
                  <a:pt x="3031142" y="2646939"/>
                  <a:pt x="3034381" y="2689039"/>
                </a:cubicBezTo>
                <a:cubicBezTo>
                  <a:pt x="3036381" y="2715043"/>
                  <a:pt x="3023617" y="2742094"/>
                  <a:pt x="3024760" y="2768192"/>
                </a:cubicBezTo>
                <a:cubicBezTo>
                  <a:pt x="3025713" y="2788957"/>
                  <a:pt x="3048858" y="2820485"/>
                  <a:pt x="3056097" y="2840868"/>
                </a:cubicBezTo>
                <a:cubicBezTo>
                  <a:pt x="3072195" y="2886017"/>
                  <a:pt x="3125725" y="2891636"/>
                  <a:pt x="3155253" y="2921830"/>
                </a:cubicBezTo>
                <a:cubicBezTo>
                  <a:pt x="3176398" y="2943452"/>
                  <a:pt x="3164587" y="2978504"/>
                  <a:pt x="3173922" y="3004412"/>
                </a:cubicBezTo>
                <a:cubicBezTo>
                  <a:pt x="3184113" y="3032892"/>
                  <a:pt x="3212688" y="3056704"/>
                  <a:pt x="3215165" y="3089756"/>
                </a:cubicBezTo>
                <a:cubicBezTo>
                  <a:pt x="3218404" y="3131857"/>
                  <a:pt x="3196020" y="3185292"/>
                  <a:pt x="3204306" y="3226154"/>
                </a:cubicBezTo>
                <a:cubicBezTo>
                  <a:pt x="3208783" y="3247967"/>
                  <a:pt x="3224976" y="3270922"/>
                  <a:pt x="3230691" y="3292448"/>
                </a:cubicBezTo>
                <a:cubicBezTo>
                  <a:pt x="3239835" y="3327024"/>
                  <a:pt x="3225452" y="3371125"/>
                  <a:pt x="3228214" y="3406939"/>
                </a:cubicBezTo>
                <a:cubicBezTo>
                  <a:pt x="3228881" y="3415416"/>
                  <a:pt x="3237835" y="3422464"/>
                  <a:pt x="3236787" y="3430942"/>
                </a:cubicBezTo>
                <a:cubicBezTo>
                  <a:pt x="3229929" y="3487330"/>
                  <a:pt x="3137536" y="3485234"/>
                  <a:pt x="3152395" y="3558386"/>
                </a:cubicBezTo>
                <a:cubicBezTo>
                  <a:pt x="3169445" y="3642111"/>
                  <a:pt x="3272696" y="3632110"/>
                  <a:pt x="3324322" y="3653922"/>
                </a:cubicBezTo>
                <a:cubicBezTo>
                  <a:pt x="3374423" y="3675068"/>
                  <a:pt x="3402903" y="3738790"/>
                  <a:pt x="3429287" y="3781462"/>
                </a:cubicBezTo>
                <a:cubicBezTo>
                  <a:pt x="3471959" y="3850518"/>
                  <a:pt x="3531300" y="3889666"/>
                  <a:pt x="3601404" y="3922908"/>
                </a:cubicBezTo>
                <a:cubicBezTo>
                  <a:pt x="3660935" y="3951102"/>
                  <a:pt x="3768758" y="3925289"/>
                  <a:pt x="3839529" y="3946149"/>
                </a:cubicBezTo>
                <a:cubicBezTo>
                  <a:pt x="3883820" y="3959198"/>
                  <a:pt x="3933350" y="4009681"/>
                  <a:pt x="3981737" y="4003585"/>
                </a:cubicBezTo>
                <a:cubicBezTo>
                  <a:pt x="4008502" y="4000251"/>
                  <a:pt x="4005740" y="3972533"/>
                  <a:pt x="4026791" y="3963199"/>
                </a:cubicBezTo>
                <a:cubicBezTo>
                  <a:pt x="4054223" y="3951007"/>
                  <a:pt x="4088988" y="3955007"/>
                  <a:pt x="4115754" y="3939577"/>
                </a:cubicBezTo>
                <a:cubicBezTo>
                  <a:pt x="4145472" y="3922527"/>
                  <a:pt x="4170618" y="3901763"/>
                  <a:pt x="4206717" y="3899000"/>
                </a:cubicBezTo>
                <a:cubicBezTo>
                  <a:pt x="4257677" y="3895095"/>
                  <a:pt x="4303396" y="3887856"/>
                  <a:pt x="4356451" y="3894333"/>
                </a:cubicBezTo>
                <a:cubicBezTo>
                  <a:pt x="4373786" y="3896429"/>
                  <a:pt x="4395789" y="3914621"/>
                  <a:pt x="4413029" y="3901191"/>
                </a:cubicBezTo>
                <a:cubicBezTo>
                  <a:pt x="4480943" y="3848042"/>
                  <a:pt x="4466941" y="3731074"/>
                  <a:pt x="4531711" y="3680402"/>
                </a:cubicBezTo>
                <a:cubicBezTo>
                  <a:pt x="4590194" y="3634586"/>
                  <a:pt x="4648582" y="3593534"/>
                  <a:pt x="4713543" y="3553338"/>
                </a:cubicBezTo>
                <a:cubicBezTo>
                  <a:pt x="4753739" y="3528478"/>
                  <a:pt x="4808698" y="3525906"/>
                  <a:pt x="4851179" y="3506951"/>
                </a:cubicBezTo>
                <a:cubicBezTo>
                  <a:pt x="4896995" y="3486568"/>
                  <a:pt x="4937380" y="3467042"/>
                  <a:pt x="4988816" y="3460564"/>
                </a:cubicBezTo>
                <a:cubicBezTo>
                  <a:pt x="5034726" y="3454850"/>
                  <a:pt x="5110449" y="3419321"/>
                  <a:pt x="5141216" y="3387317"/>
                </a:cubicBezTo>
                <a:cubicBezTo>
                  <a:pt x="5155026" y="3372935"/>
                  <a:pt x="5179696" y="3305974"/>
                  <a:pt x="5202461" y="3308736"/>
                </a:cubicBezTo>
                <a:cubicBezTo>
                  <a:pt x="5220845" y="3310927"/>
                  <a:pt x="5240657" y="3340169"/>
                  <a:pt x="5254849" y="3349503"/>
                </a:cubicBezTo>
                <a:cubicBezTo>
                  <a:pt x="5285805" y="3369982"/>
                  <a:pt x="5344670" y="3388651"/>
                  <a:pt x="5380769" y="3399224"/>
                </a:cubicBezTo>
                <a:cubicBezTo>
                  <a:pt x="5449254" y="3419417"/>
                  <a:pt x="5538884" y="3440276"/>
                  <a:pt x="5611179" y="3438752"/>
                </a:cubicBezTo>
                <a:cubicBezTo>
                  <a:pt x="5626228" y="3438467"/>
                  <a:pt x="5637182" y="3427894"/>
                  <a:pt x="5652136" y="3432275"/>
                </a:cubicBezTo>
                <a:cubicBezTo>
                  <a:pt x="5686427" y="3442372"/>
                  <a:pt x="5691761" y="3481996"/>
                  <a:pt x="5730717" y="3493521"/>
                </a:cubicBezTo>
                <a:cubicBezTo>
                  <a:pt x="5773008" y="3505999"/>
                  <a:pt x="5805108" y="3461708"/>
                  <a:pt x="5842255" y="3472661"/>
                </a:cubicBezTo>
                <a:cubicBezTo>
                  <a:pt x="5874641" y="3482186"/>
                  <a:pt x="5902358" y="3503903"/>
                  <a:pt x="5934933" y="3512666"/>
                </a:cubicBezTo>
                <a:cubicBezTo>
                  <a:pt x="5993226" y="3528383"/>
                  <a:pt x="6053996" y="3507237"/>
                  <a:pt x="6111527" y="3522668"/>
                </a:cubicBezTo>
                <a:cubicBezTo>
                  <a:pt x="6154104" y="3534193"/>
                  <a:pt x="6211349" y="3568197"/>
                  <a:pt x="6257165" y="3551909"/>
                </a:cubicBezTo>
                <a:cubicBezTo>
                  <a:pt x="6357558" y="3516095"/>
                  <a:pt x="6382513" y="3450087"/>
                  <a:pt x="6412708" y="3358552"/>
                </a:cubicBezTo>
                <a:cubicBezTo>
                  <a:pt x="6421565" y="3331596"/>
                  <a:pt x="6421756" y="3299306"/>
                  <a:pt x="6440045" y="3275779"/>
                </a:cubicBezTo>
                <a:cubicBezTo>
                  <a:pt x="6482050" y="3221868"/>
                  <a:pt x="6575110" y="3165004"/>
                  <a:pt x="6592826" y="3104996"/>
                </a:cubicBezTo>
                <a:cubicBezTo>
                  <a:pt x="6610922" y="3043655"/>
                  <a:pt x="6540819" y="2911258"/>
                  <a:pt x="6563108" y="2877635"/>
                </a:cubicBezTo>
                <a:cubicBezTo>
                  <a:pt x="6579966" y="2852203"/>
                  <a:pt x="6622639" y="2840487"/>
                  <a:pt x="6644832" y="2818770"/>
                </a:cubicBezTo>
                <a:cubicBezTo>
                  <a:pt x="6667216" y="2796862"/>
                  <a:pt x="6679885" y="2765906"/>
                  <a:pt x="6694743" y="2738760"/>
                </a:cubicBezTo>
                <a:cubicBezTo>
                  <a:pt x="6707983" y="2714567"/>
                  <a:pt x="6734463" y="2700184"/>
                  <a:pt x="6748273" y="2676467"/>
                </a:cubicBezTo>
                <a:cubicBezTo>
                  <a:pt x="6778468" y="2624460"/>
                  <a:pt x="6789136" y="2560928"/>
                  <a:pt x="6814853" y="2506731"/>
                </a:cubicBezTo>
                <a:cubicBezTo>
                  <a:pt x="6828759" y="2477299"/>
                  <a:pt x="6853144" y="2436151"/>
                  <a:pt x="6850572" y="2402051"/>
                </a:cubicBezTo>
                <a:cubicBezTo>
                  <a:pt x="6845714" y="2338043"/>
                  <a:pt x="6814187" y="2274607"/>
                  <a:pt x="6799137" y="2212218"/>
                </a:cubicBezTo>
                <a:cubicBezTo>
                  <a:pt x="6783231" y="2146305"/>
                  <a:pt x="6788659" y="2075439"/>
                  <a:pt x="6783706" y="2009526"/>
                </a:cubicBezTo>
                <a:cubicBezTo>
                  <a:pt x="6776182" y="1910847"/>
                  <a:pt x="6872670" y="1837981"/>
                  <a:pt x="6868383" y="1738730"/>
                </a:cubicBezTo>
                <a:cubicBezTo>
                  <a:pt x="6863907" y="1635765"/>
                  <a:pt x="6725890" y="1629097"/>
                  <a:pt x="6716651" y="1571090"/>
                </a:cubicBezTo>
                <a:cubicBezTo>
                  <a:pt x="6701125" y="1473078"/>
                  <a:pt x="6865241" y="1375256"/>
                  <a:pt x="6856954" y="1266862"/>
                </a:cubicBezTo>
                <a:cubicBezTo>
                  <a:pt x="6854287" y="1231429"/>
                  <a:pt x="6815234" y="1208378"/>
                  <a:pt x="6791708" y="1190090"/>
                </a:cubicBezTo>
                <a:cubicBezTo>
                  <a:pt x="6759037" y="1164658"/>
                  <a:pt x="6703982" y="1082267"/>
                  <a:pt x="6700839" y="1041310"/>
                </a:cubicBezTo>
                <a:cubicBezTo>
                  <a:pt x="6696172" y="980731"/>
                  <a:pt x="6711793" y="920533"/>
                  <a:pt x="6711602" y="859001"/>
                </a:cubicBezTo>
                <a:cubicBezTo>
                  <a:pt x="6711507" y="829283"/>
                  <a:pt x="6699410" y="800899"/>
                  <a:pt x="6699315" y="771466"/>
                </a:cubicBezTo>
                <a:cubicBezTo>
                  <a:pt x="6699124" y="705839"/>
                  <a:pt x="6737891" y="651166"/>
                  <a:pt x="6698744" y="587824"/>
                </a:cubicBezTo>
                <a:cubicBezTo>
                  <a:pt x="6677313" y="553153"/>
                  <a:pt x="6638927" y="531722"/>
                  <a:pt x="6617972" y="497623"/>
                </a:cubicBezTo>
                <a:cubicBezTo>
                  <a:pt x="6586539" y="446759"/>
                  <a:pt x="6576728" y="391990"/>
                  <a:pt x="6526436" y="354462"/>
                </a:cubicBezTo>
                <a:cubicBezTo>
                  <a:pt x="6486622" y="324839"/>
                  <a:pt x="6441854" y="270261"/>
                  <a:pt x="6395372" y="252449"/>
                </a:cubicBezTo>
                <a:cubicBezTo>
                  <a:pt x="6368130" y="241972"/>
                  <a:pt x="6374798" y="102049"/>
                  <a:pt x="6358796" y="81571"/>
                </a:cubicBezTo>
                <a:cubicBezTo>
                  <a:pt x="6314981" y="25564"/>
                  <a:pt x="6260594" y="43090"/>
                  <a:pt x="6198966" y="27659"/>
                </a:cubicBezTo>
                <a:cubicBezTo>
                  <a:pt x="6110384" y="5466"/>
                  <a:pt x="6024373" y="-3107"/>
                  <a:pt x="5932552" y="989"/>
                </a:cubicBezTo>
                <a:cubicBezTo>
                  <a:pt x="5897310" y="2513"/>
                  <a:pt x="5862639" y="15277"/>
                  <a:pt x="5827301" y="16896"/>
                </a:cubicBezTo>
                <a:cubicBezTo>
                  <a:pt x="5781105" y="18896"/>
                  <a:pt x="5729574" y="5561"/>
                  <a:pt x="5683855" y="16610"/>
                </a:cubicBezTo>
                <a:cubicBezTo>
                  <a:pt x="5638802" y="27564"/>
                  <a:pt x="5605464" y="55377"/>
                  <a:pt x="5562506" y="70712"/>
                </a:cubicBezTo>
                <a:cubicBezTo>
                  <a:pt x="5514119" y="87952"/>
                  <a:pt x="5343336" y="64711"/>
                  <a:pt x="5289710" y="48995"/>
                </a:cubicBezTo>
                <a:cubicBezTo>
                  <a:pt x="5275899" y="44899"/>
                  <a:pt x="5266564" y="31755"/>
                  <a:pt x="5251515" y="32898"/>
                </a:cubicBezTo>
                <a:cubicBezTo>
                  <a:pt x="5164075" y="39565"/>
                  <a:pt x="5099210" y="98049"/>
                  <a:pt x="5022248" y="125481"/>
                </a:cubicBezTo>
                <a:cubicBezTo>
                  <a:pt x="5008627" y="130339"/>
                  <a:pt x="4992911" y="130053"/>
                  <a:pt x="4980624" y="137578"/>
                </a:cubicBezTo>
                <a:cubicBezTo>
                  <a:pt x="4911567" y="180250"/>
                  <a:pt x="4973099" y="237590"/>
                  <a:pt x="4941476" y="270547"/>
                </a:cubicBezTo>
                <a:cubicBezTo>
                  <a:pt x="4906996" y="306456"/>
                  <a:pt x="4846512" y="349318"/>
                  <a:pt x="4798316" y="362177"/>
                </a:cubicBezTo>
                <a:cubicBezTo>
                  <a:pt x="4742404" y="377036"/>
                  <a:pt x="4698589" y="364368"/>
                  <a:pt x="4645153" y="395134"/>
                </a:cubicBezTo>
                <a:cubicBezTo>
                  <a:pt x="4577526" y="434091"/>
                  <a:pt x="4653155" y="491241"/>
                  <a:pt x="4631342" y="508195"/>
                </a:cubicBezTo>
                <a:cubicBezTo>
                  <a:pt x="4569620" y="556487"/>
                  <a:pt x="4443699" y="606303"/>
                  <a:pt x="4366738" y="607922"/>
                </a:cubicBezTo>
                <a:cubicBezTo>
                  <a:pt x="4331876" y="608684"/>
                  <a:pt x="4298825" y="588396"/>
                  <a:pt x="4265677" y="589920"/>
                </a:cubicBezTo>
                <a:cubicBezTo>
                  <a:pt x="4226053" y="591634"/>
                  <a:pt x="4201670" y="631735"/>
                  <a:pt x="4162712" y="634783"/>
                </a:cubicBezTo>
                <a:cubicBezTo>
                  <a:pt x="4133089" y="637069"/>
                  <a:pt x="4102038" y="623162"/>
                  <a:pt x="4072224" y="623734"/>
                </a:cubicBezTo>
                <a:cubicBezTo>
                  <a:pt x="4013551" y="624972"/>
                  <a:pt x="3960306" y="660119"/>
                  <a:pt x="3901346" y="660310"/>
                </a:cubicBezTo>
                <a:cubicBezTo>
                  <a:pt x="3818574" y="660595"/>
                  <a:pt x="3732849" y="628877"/>
                  <a:pt x="3655982" y="601731"/>
                </a:cubicBezTo>
                <a:cubicBezTo>
                  <a:pt x="3591783" y="579061"/>
                  <a:pt x="3516346" y="558106"/>
                  <a:pt x="3459291" y="520387"/>
                </a:cubicBezTo>
                <a:cubicBezTo>
                  <a:pt x="3396045" y="478477"/>
                  <a:pt x="3314701" y="428281"/>
                  <a:pt x="3235073" y="429995"/>
                </a:cubicBezTo>
                <a:cubicBezTo>
                  <a:pt x="3192019" y="430852"/>
                  <a:pt x="3155348" y="459808"/>
                  <a:pt x="3110866" y="460761"/>
                </a:cubicBezTo>
                <a:cubicBezTo>
                  <a:pt x="3088292" y="461237"/>
                  <a:pt x="3065527" y="451998"/>
                  <a:pt x="3043048" y="452474"/>
                </a:cubicBezTo>
                <a:cubicBezTo>
                  <a:pt x="2999900" y="453331"/>
                  <a:pt x="2957514" y="481621"/>
                  <a:pt x="2913127" y="482573"/>
                </a:cubicBezTo>
                <a:cubicBezTo>
                  <a:pt x="2879599" y="483240"/>
                  <a:pt x="2842166" y="475429"/>
                  <a:pt x="2809305" y="487145"/>
                </a:cubicBezTo>
                <a:cubicBezTo>
                  <a:pt x="2760632" y="504481"/>
                  <a:pt x="2722627" y="559345"/>
                  <a:pt x="2668240" y="561726"/>
                </a:cubicBezTo>
                <a:cubicBezTo>
                  <a:pt x="2580419" y="565631"/>
                  <a:pt x="2474977" y="568489"/>
                  <a:pt x="2388491" y="550582"/>
                </a:cubicBezTo>
                <a:cubicBezTo>
                  <a:pt x="2356486" y="543914"/>
                  <a:pt x="2327435" y="526102"/>
                  <a:pt x="2293717" y="527531"/>
                </a:cubicBezTo>
                <a:cubicBezTo>
                  <a:pt x="2236091" y="530103"/>
                  <a:pt x="2262951" y="629353"/>
                  <a:pt x="2243234" y="659071"/>
                </a:cubicBezTo>
                <a:cubicBezTo>
                  <a:pt x="2236471" y="669263"/>
                  <a:pt x="2175702" y="672311"/>
                  <a:pt x="2160652" y="677740"/>
                </a:cubicBezTo>
                <a:cubicBezTo>
                  <a:pt x="2086357" y="704220"/>
                  <a:pt x="2007395" y="727937"/>
                  <a:pt x="1929099" y="741367"/>
                </a:cubicBezTo>
                <a:cubicBezTo>
                  <a:pt x="1885189" y="748892"/>
                  <a:pt x="1838898" y="741177"/>
                  <a:pt x="1795655" y="753750"/>
                </a:cubicBezTo>
                <a:cubicBezTo>
                  <a:pt x="1760697" y="763942"/>
                  <a:pt x="1717168" y="799089"/>
                  <a:pt x="1705452" y="834617"/>
                </a:cubicBezTo>
                <a:cubicBezTo>
                  <a:pt x="1701071" y="847762"/>
                  <a:pt x="1705833" y="867383"/>
                  <a:pt x="1699928" y="879861"/>
                </a:cubicBezTo>
                <a:cubicBezTo>
                  <a:pt x="1696404" y="887386"/>
                  <a:pt x="1561625" y="987017"/>
                  <a:pt x="1554767" y="988446"/>
                </a:cubicBezTo>
                <a:cubicBezTo>
                  <a:pt x="1402462" y="1019402"/>
                  <a:pt x="1233298" y="992732"/>
                  <a:pt x="1078803" y="1033785"/>
                </a:cubicBezTo>
                <a:cubicBezTo>
                  <a:pt x="1013366" y="1051120"/>
                  <a:pt x="993363" y="1131321"/>
                  <a:pt x="941452" y="1171993"/>
                </a:cubicBezTo>
                <a:cubicBezTo>
                  <a:pt x="919450" y="1189233"/>
                  <a:pt x="884207" y="1186185"/>
                  <a:pt x="863157" y="1202663"/>
                </a:cubicBezTo>
                <a:cubicBezTo>
                  <a:pt x="828295" y="1229905"/>
                  <a:pt x="794386" y="1261813"/>
                  <a:pt x="755334" y="1287055"/>
                </a:cubicBezTo>
                <a:cubicBezTo>
                  <a:pt x="698755" y="1323631"/>
                  <a:pt x="618841" y="1333156"/>
                  <a:pt x="571216" y="1385162"/>
                </a:cubicBezTo>
                <a:cubicBezTo>
                  <a:pt x="533116" y="1426786"/>
                  <a:pt x="449676" y="1584425"/>
                  <a:pt x="483014" y="1638337"/>
                </a:cubicBezTo>
                <a:cubicBezTo>
                  <a:pt x="505874" y="1675389"/>
                  <a:pt x="614268" y="1761781"/>
                  <a:pt x="619126" y="1792642"/>
                </a:cubicBezTo>
                <a:cubicBezTo>
                  <a:pt x="625413" y="1832551"/>
                  <a:pt x="620079" y="1879129"/>
                  <a:pt x="620936" y="1919134"/>
                </a:cubicBezTo>
                <a:cubicBezTo>
                  <a:pt x="621317" y="1938279"/>
                  <a:pt x="606363" y="1969235"/>
                  <a:pt x="612649" y="1986952"/>
                </a:cubicBezTo>
                <a:cubicBezTo>
                  <a:pt x="625318" y="2022385"/>
                  <a:pt x="678943" y="2088584"/>
                  <a:pt x="712662" y="2108110"/>
                </a:cubicBezTo>
                <a:cubicBezTo>
                  <a:pt x="755524" y="2133065"/>
                  <a:pt x="805340" y="2115253"/>
                  <a:pt x="849726" y="2113349"/>
                </a:cubicBezTo>
                <a:cubicBezTo>
                  <a:pt x="925450" y="2110015"/>
                  <a:pt x="1003841" y="2110967"/>
                  <a:pt x="1079279" y="2112586"/>
                </a:cubicBezTo>
                <a:cubicBezTo>
                  <a:pt x="1110902" y="2113253"/>
                  <a:pt x="1152336" y="2118206"/>
                  <a:pt x="1179672" y="2136304"/>
                </a:cubicBezTo>
                <a:cubicBezTo>
                  <a:pt x="1206438" y="2154020"/>
                  <a:pt x="1283495" y="2236888"/>
                  <a:pt x="1266255" y="2273083"/>
                </a:cubicBezTo>
                <a:cubicBezTo>
                  <a:pt x="1245204" y="2317469"/>
                  <a:pt x="1153193" y="2394241"/>
                  <a:pt x="1102044" y="2396527"/>
                </a:cubicBezTo>
                <a:cubicBezTo>
                  <a:pt x="1073850" y="2397765"/>
                  <a:pt x="1044132" y="2391764"/>
                  <a:pt x="1015843" y="2397479"/>
                </a:cubicBezTo>
                <a:cubicBezTo>
                  <a:pt x="977647" y="2405290"/>
                  <a:pt x="952787" y="2419958"/>
                  <a:pt x="911353" y="2407671"/>
                </a:cubicBezTo>
                <a:cubicBezTo>
                  <a:pt x="850584" y="2389764"/>
                  <a:pt x="802959" y="2314136"/>
                  <a:pt x="740094" y="2306516"/>
                </a:cubicBezTo>
                <a:cubicBezTo>
                  <a:pt x="705518" y="2302325"/>
                  <a:pt x="725330" y="2354141"/>
                  <a:pt x="690087" y="2340615"/>
                </a:cubicBezTo>
                <a:cubicBezTo>
                  <a:pt x="634366" y="2319279"/>
                  <a:pt x="557214" y="2258795"/>
                  <a:pt x="491396" y="2276226"/>
                </a:cubicBezTo>
                <a:cubicBezTo>
                  <a:pt x="471489" y="2281560"/>
                  <a:pt x="481776" y="2321470"/>
                  <a:pt x="473203" y="2331376"/>
                </a:cubicBezTo>
                <a:cubicBezTo>
                  <a:pt x="453391" y="2354426"/>
                  <a:pt x="338996" y="2336805"/>
                  <a:pt x="313659" y="2369285"/>
                </a:cubicBezTo>
                <a:cubicBezTo>
                  <a:pt x="291466" y="2397860"/>
                  <a:pt x="242603" y="2478823"/>
                  <a:pt x="244222" y="2515780"/>
                </a:cubicBezTo>
                <a:cubicBezTo>
                  <a:pt x="245460" y="2544831"/>
                  <a:pt x="288323" y="2577502"/>
                  <a:pt x="285466" y="2601124"/>
                </a:cubicBezTo>
                <a:cubicBezTo>
                  <a:pt x="281084" y="2636747"/>
                  <a:pt x="188977" y="2735331"/>
                  <a:pt x="166593" y="2776003"/>
                </a:cubicBezTo>
                <a:cubicBezTo>
                  <a:pt x="84964" y="2924878"/>
                  <a:pt x="284894" y="2962978"/>
                  <a:pt x="252223" y="3061848"/>
                </a:cubicBezTo>
                <a:cubicBezTo>
                  <a:pt x="233459" y="3118617"/>
                  <a:pt x="175071" y="3159955"/>
                  <a:pt x="142495" y="3209104"/>
                </a:cubicBezTo>
                <a:cubicBezTo>
                  <a:pt x="108205" y="3260920"/>
                  <a:pt x="132018" y="3327595"/>
                  <a:pt x="115540" y="3383698"/>
                </a:cubicBezTo>
                <a:cubicBezTo>
                  <a:pt x="83345" y="3493045"/>
                  <a:pt x="-380" y="3600392"/>
                  <a:pt x="1" y="3719645"/>
                </a:cubicBezTo>
                <a:cubicBezTo>
                  <a:pt x="287" y="3824515"/>
                  <a:pt x="119064" y="3849756"/>
                  <a:pt x="164498" y="3923289"/>
                </a:cubicBezTo>
                <a:cubicBezTo>
                  <a:pt x="178119" y="3945291"/>
                  <a:pt x="167165" y="3963485"/>
                  <a:pt x="168213" y="3986821"/>
                </a:cubicBezTo>
                <a:cubicBezTo>
                  <a:pt x="171927" y="4070450"/>
                  <a:pt x="135542" y="4131029"/>
                  <a:pt x="112396" y="4209516"/>
                </a:cubicBezTo>
                <a:cubicBezTo>
                  <a:pt x="100585" y="4249520"/>
                  <a:pt x="114492" y="4264379"/>
                  <a:pt x="136685" y="4292764"/>
                </a:cubicBezTo>
                <a:cubicBezTo>
                  <a:pt x="165260" y="4329340"/>
                  <a:pt x="201169" y="4365440"/>
                  <a:pt x="254890" y="4358772"/>
                </a:cubicBezTo>
                <a:cubicBezTo>
                  <a:pt x="278893" y="4355819"/>
                  <a:pt x="304706" y="4346771"/>
                  <a:pt x="329757" y="4356391"/>
                </a:cubicBezTo>
                <a:cubicBezTo>
                  <a:pt x="354331" y="4365725"/>
                  <a:pt x="435865" y="4409255"/>
                  <a:pt x="422340" y="437334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2" name="Google Shape;752;p3"/>
          <p:cNvSpPr/>
          <p:nvPr/>
        </p:nvSpPr>
        <p:spPr>
          <a:xfrm>
            <a:off x="1635284" y="671604"/>
            <a:ext cx="8705852" cy="5581808"/>
          </a:xfrm>
          <a:custGeom>
            <a:avLst/>
            <a:gdLst/>
            <a:ahLst/>
            <a:cxnLst/>
            <a:rect l="l" t="t" r="r" b="b"/>
            <a:pathLst>
              <a:path w="6868522" h="4403793" extrusionOk="0">
                <a:moveTo>
                  <a:pt x="422340" y="4373345"/>
                </a:moveTo>
                <a:cubicBezTo>
                  <a:pt x="419196" y="4364964"/>
                  <a:pt x="402242" y="4351152"/>
                  <a:pt x="411005" y="4349056"/>
                </a:cubicBezTo>
                <a:cubicBezTo>
                  <a:pt x="435008" y="4343151"/>
                  <a:pt x="459963" y="4355057"/>
                  <a:pt x="484538" y="4358010"/>
                </a:cubicBezTo>
                <a:cubicBezTo>
                  <a:pt x="498635" y="4359724"/>
                  <a:pt x="565310" y="4360487"/>
                  <a:pt x="586265" y="4370392"/>
                </a:cubicBezTo>
                <a:cubicBezTo>
                  <a:pt x="599219" y="4376489"/>
                  <a:pt x="607792" y="4401730"/>
                  <a:pt x="622365" y="4403444"/>
                </a:cubicBezTo>
                <a:cubicBezTo>
                  <a:pt x="628366" y="4404207"/>
                  <a:pt x="635700" y="4404016"/>
                  <a:pt x="639986" y="4399825"/>
                </a:cubicBezTo>
                <a:cubicBezTo>
                  <a:pt x="691326" y="4349533"/>
                  <a:pt x="630270" y="4335722"/>
                  <a:pt x="726568" y="4301336"/>
                </a:cubicBezTo>
                <a:cubicBezTo>
                  <a:pt x="753048" y="4291906"/>
                  <a:pt x="815818" y="4280953"/>
                  <a:pt x="841726" y="4298193"/>
                </a:cubicBezTo>
                <a:cubicBezTo>
                  <a:pt x="863443" y="4312576"/>
                  <a:pt x="886969" y="4332864"/>
                  <a:pt x="918116" y="4330483"/>
                </a:cubicBezTo>
                <a:cubicBezTo>
                  <a:pt x="987172" y="4325244"/>
                  <a:pt x="1050037" y="4280191"/>
                  <a:pt x="1115665" y="4262760"/>
                </a:cubicBezTo>
                <a:cubicBezTo>
                  <a:pt x="1154812" y="4252378"/>
                  <a:pt x="1203676" y="4246282"/>
                  <a:pt x="1236346" y="4214373"/>
                </a:cubicBezTo>
                <a:cubicBezTo>
                  <a:pt x="1264445" y="4186846"/>
                  <a:pt x="1281876" y="4137792"/>
                  <a:pt x="1311594" y="4114551"/>
                </a:cubicBezTo>
                <a:cubicBezTo>
                  <a:pt x="1345788" y="4087786"/>
                  <a:pt x="1402558" y="4083881"/>
                  <a:pt x="1442848" y="4073117"/>
                </a:cubicBezTo>
                <a:cubicBezTo>
                  <a:pt x="1469899" y="4065974"/>
                  <a:pt x="1486473" y="4054544"/>
                  <a:pt x="1509905" y="4041114"/>
                </a:cubicBezTo>
                <a:cubicBezTo>
                  <a:pt x="1538194" y="4024826"/>
                  <a:pt x="1578389" y="4027969"/>
                  <a:pt x="1605155" y="4012539"/>
                </a:cubicBezTo>
                <a:cubicBezTo>
                  <a:pt x="1635634" y="3995012"/>
                  <a:pt x="1655351" y="3957960"/>
                  <a:pt x="1683354" y="3935957"/>
                </a:cubicBezTo>
                <a:cubicBezTo>
                  <a:pt x="1702595" y="3920908"/>
                  <a:pt x="1730884" y="3909954"/>
                  <a:pt x="1751077" y="3898333"/>
                </a:cubicBezTo>
                <a:cubicBezTo>
                  <a:pt x="1831849" y="3851851"/>
                  <a:pt x="1892333" y="3769079"/>
                  <a:pt x="1978058" y="3730884"/>
                </a:cubicBezTo>
                <a:cubicBezTo>
                  <a:pt x="2057973" y="3695261"/>
                  <a:pt x="2234852" y="3705738"/>
                  <a:pt x="2293526" y="3637349"/>
                </a:cubicBezTo>
                <a:cubicBezTo>
                  <a:pt x="2330292" y="3594486"/>
                  <a:pt x="2250187" y="3549242"/>
                  <a:pt x="2264094" y="3501808"/>
                </a:cubicBezTo>
                <a:cubicBezTo>
                  <a:pt x="2272095" y="3474566"/>
                  <a:pt x="2315053" y="3461898"/>
                  <a:pt x="2334579" y="3441514"/>
                </a:cubicBezTo>
                <a:cubicBezTo>
                  <a:pt x="2357058" y="3418083"/>
                  <a:pt x="2384395" y="3374268"/>
                  <a:pt x="2397825" y="3345979"/>
                </a:cubicBezTo>
                <a:cubicBezTo>
                  <a:pt x="2414208" y="3311498"/>
                  <a:pt x="2395444" y="3270731"/>
                  <a:pt x="2393920" y="3236536"/>
                </a:cubicBezTo>
                <a:cubicBezTo>
                  <a:pt x="2391919" y="3190245"/>
                  <a:pt x="2428495" y="3167480"/>
                  <a:pt x="2441640" y="3127570"/>
                </a:cubicBezTo>
                <a:cubicBezTo>
                  <a:pt x="2458499" y="3076517"/>
                  <a:pt x="2443735" y="3010413"/>
                  <a:pt x="2478597" y="2965645"/>
                </a:cubicBezTo>
                <a:cubicBezTo>
                  <a:pt x="2552225" y="2871158"/>
                  <a:pt x="2689290" y="2887636"/>
                  <a:pt x="2777682" y="2818484"/>
                </a:cubicBezTo>
                <a:cubicBezTo>
                  <a:pt x="2802923" y="2798768"/>
                  <a:pt x="2789969" y="2723615"/>
                  <a:pt x="2798446" y="2694754"/>
                </a:cubicBezTo>
                <a:cubicBezTo>
                  <a:pt x="2810353" y="2654273"/>
                  <a:pt x="2871027" y="2642177"/>
                  <a:pt x="2908460" y="2639319"/>
                </a:cubicBezTo>
                <a:cubicBezTo>
                  <a:pt x="2940750" y="2636843"/>
                  <a:pt x="3031142" y="2646939"/>
                  <a:pt x="3034381" y="2689039"/>
                </a:cubicBezTo>
                <a:cubicBezTo>
                  <a:pt x="3036381" y="2715043"/>
                  <a:pt x="3023617" y="2742094"/>
                  <a:pt x="3024760" y="2768192"/>
                </a:cubicBezTo>
                <a:cubicBezTo>
                  <a:pt x="3025713" y="2788957"/>
                  <a:pt x="3048858" y="2820485"/>
                  <a:pt x="3056097" y="2840868"/>
                </a:cubicBezTo>
                <a:cubicBezTo>
                  <a:pt x="3072195" y="2886017"/>
                  <a:pt x="3125725" y="2891636"/>
                  <a:pt x="3155253" y="2921830"/>
                </a:cubicBezTo>
                <a:cubicBezTo>
                  <a:pt x="3176398" y="2943452"/>
                  <a:pt x="3164587" y="2978504"/>
                  <a:pt x="3173922" y="3004412"/>
                </a:cubicBezTo>
                <a:cubicBezTo>
                  <a:pt x="3184113" y="3032892"/>
                  <a:pt x="3212688" y="3056704"/>
                  <a:pt x="3215165" y="3089756"/>
                </a:cubicBezTo>
                <a:cubicBezTo>
                  <a:pt x="3218404" y="3131857"/>
                  <a:pt x="3196020" y="3185292"/>
                  <a:pt x="3204306" y="3226154"/>
                </a:cubicBezTo>
                <a:cubicBezTo>
                  <a:pt x="3208783" y="3247967"/>
                  <a:pt x="3224976" y="3270922"/>
                  <a:pt x="3230691" y="3292448"/>
                </a:cubicBezTo>
                <a:cubicBezTo>
                  <a:pt x="3239835" y="3327024"/>
                  <a:pt x="3225452" y="3371125"/>
                  <a:pt x="3228214" y="3406939"/>
                </a:cubicBezTo>
                <a:cubicBezTo>
                  <a:pt x="3228881" y="3415416"/>
                  <a:pt x="3237835" y="3422464"/>
                  <a:pt x="3236787" y="3430942"/>
                </a:cubicBezTo>
                <a:cubicBezTo>
                  <a:pt x="3229929" y="3487330"/>
                  <a:pt x="3137536" y="3485234"/>
                  <a:pt x="3152395" y="3558386"/>
                </a:cubicBezTo>
                <a:cubicBezTo>
                  <a:pt x="3169445" y="3642111"/>
                  <a:pt x="3272696" y="3632110"/>
                  <a:pt x="3324322" y="3653922"/>
                </a:cubicBezTo>
                <a:cubicBezTo>
                  <a:pt x="3374423" y="3675068"/>
                  <a:pt x="3402903" y="3738790"/>
                  <a:pt x="3429287" y="3781462"/>
                </a:cubicBezTo>
                <a:cubicBezTo>
                  <a:pt x="3471959" y="3850518"/>
                  <a:pt x="3531300" y="3889666"/>
                  <a:pt x="3601404" y="3922908"/>
                </a:cubicBezTo>
                <a:cubicBezTo>
                  <a:pt x="3660935" y="3951102"/>
                  <a:pt x="3768758" y="3925289"/>
                  <a:pt x="3839529" y="3946149"/>
                </a:cubicBezTo>
                <a:cubicBezTo>
                  <a:pt x="3883820" y="3959198"/>
                  <a:pt x="3933350" y="4009681"/>
                  <a:pt x="3981737" y="4003585"/>
                </a:cubicBezTo>
                <a:cubicBezTo>
                  <a:pt x="4008502" y="4000251"/>
                  <a:pt x="4005740" y="3972533"/>
                  <a:pt x="4026791" y="3963199"/>
                </a:cubicBezTo>
                <a:cubicBezTo>
                  <a:pt x="4054223" y="3951007"/>
                  <a:pt x="4088988" y="3955007"/>
                  <a:pt x="4115754" y="3939577"/>
                </a:cubicBezTo>
                <a:cubicBezTo>
                  <a:pt x="4145472" y="3922527"/>
                  <a:pt x="4170618" y="3901763"/>
                  <a:pt x="4206717" y="3899000"/>
                </a:cubicBezTo>
                <a:cubicBezTo>
                  <a:pt x="4257677" y="3895095"/>
                  <a:pt x="4303396" y="3887856"/>
                  <a:pt x="4356451" y="3894333"/>
                </a:cubicBezTo>
                <a:cubicBezTo>
                  <a:pt x="4373786" y="3896429"/>
                  <a:pt x="4395789" y="3914621"/>
                  <a:pt x="4413029" y="3901191"/>
                </a:cubicBezTo>
                <a:cubicBezTo>
                  <a:pt x="4480943" y="3848042"/>
                  <a:pt x="4466941" y="3731074"/>
                  <a:pt x="4531711" y="3680402"/>
                </a:cubicBezTo>
                <a:cubicBezTo>
                  <a:pt x="4590194" y="3634586"/>
                  <a:pt x="4648582" y="3593534"/>
                  <a:pt x="4713543" y="3553338"/>
                </a:cubicBezTo>
                <a:cubicBezTo>
                  <a:pt x="4753739" y="3528478"/>
                  <a:pt x="4808698" y="3525906"/>
                  <a:pt x="4851179" y="3506951"/>
                </a:cubicBezTo>
                <a:cubicBezTo>
                  <a:pt x="4896995" y="3486568"/>
                  <a:pt x="4937380" y="3467042"/>
                  <a:pt x="4988816" y="3460564"/>
                </a:cubicBezTo>
                <a:cubicBezTo>
                  <a:pt x="5034726" y="3454850"/>
                  <a:pt x="5110449" y="3419321"/>
                  <a:pt x="5141216" y="3387317"/>
                </a:cubicBezTo>
                <a:cubicBezTo>
                  <a:pt x="5155026" y="3372935"/>
                  <a:pt x="5179696" y="3305974"/>
                  <a:pt x="5202461" y="3308736"/>
                </a:cubicBezTo>
                <a:cubicBezTo>
                  <a:pt x="5220845" y="3310927"/>
                  <a:pt x="5240657" y="3340169"/>
                  <a:pt x="5254849" y="3349503"/>
                </a:cubicBezTo>
                <a:cubicBezTo>
                  <a:pt x="5285805" y="3369982"/>
                  <a:pt x="5344670" y="3388651"/>
                  <a:pt x="5380769" y="3399224"/>
                </a:cubicBezTo>
                <a:cubicBezTo>
                  <a:pt x="5449254" y="3419417"/>
                  <a:pt x="5538884" y="3440276"/>
                  <a:pt x="5611179" y="3438752"/>
                </a:cubicBezTo>
                <a:cubicBezTo>
                  <a:pt x="5626228" y="3438467"/>
                  <a:pt x="5637182" y="3427894"/>
                  <a:pt x="5652136" y="3432275"/>
                </a:cubicBezTo>
                <a:cubicBezTo>
                  <a:pt x="5686427" y="3442372"/>
                  <a:pt x="5691761" y="3481996"/>
                  <a:pt x="5730717" y="3493521"/>
                </a:cubicBezTo>
                <a:cubicBezTo>
                  <a:pt x="5773008" y="3505999"/>
                  <a:pt x="5805108" y="3461708"/>
                  <a:pt x="5842255" y="3472661"/>
                </a:cubicBezTo>
                <a:cubicBezTo>
                  <a:pt x="5874641" y="3482186"/>
                  <a:pt x="5902358" y="3503903"/>
                  <a:pt x="5934933" y="3512666"/>
                </a:cubicBezTo>
                <a:cubicBezTo>
                  <a:pt x="5993226" y="3528383"/>
                  <a:pt x="6053996" y="3507237"/>
                  <a:pt x="6111527" y="3522668"/>
                </a:cubicBezTo>
                <a:cubicBezTo>
                  <a:pt x="6154104" y="3534193"/>
                  <a:pt x="6211349" y="3568197"/>
                  <a:pt x="6257165" y="3551909"/>
                </a:cubicBezTo>
                <a:cubicBezTo>
                  <a:pt x="6357558" y="3516095"/>
                  <a:pt x="6382513" y="3450087"/>
                  <a:pt x="6412708" y="3358552"/>
                </a:cubicBezTo>
                <a:cubicBezTo>
                  <a:pt x="6421565" y="3331596"/>
                  <a:pt x="6421756" y="3299306"/>
                  <a:pt x="6440045" y="3275779"/>
                </a:cubicBezTo>
                <a:cubicBezTo>
                  <a:pt x="6482050" y="3221868"/>
                  <a:pt x="6575110" y="3165004"/>
                  <a:pt x="6592826" y="3104996"/>
                </a:cubicBezTo>
                <a:cubicBezTo>
                  <a:pt x="6610922" y="3043655"/>
                  <a:pt x="6540819" y="2911258"/>
                  <a:pt x="6563108" y="2877635"/>
                </a:cubicBezTo>
                <a:cubicBezTo>
                  <a:pt x="6579966" y="2852203"/>
                  <a:pt x="6622639" y="2840487"/>
                  <a:pt x="6644832" y="2818770"/>
                </a:cubicBezTo>
                <a:cubicBezTo>
                  <a:pt x="6667216" y="2796862"/>
                  <a:pt x="6679885" y="2765906"/>
                  <a:pt x="6694743" y="2738760"/>
                </a:cubicBezTo>
                <a:cubicBezTo>
                  <a:pt x="6707983" y="2714567"/>
                  <a:pt x="6734463" y="2700184"/>
                  <a:pt x="6748273" y="2676467"/>
                </a:cubicBezTo>
                <a:cubicBezTo>
                  <a:pt x="6778468" y="2624460"/>
                  <a:pt x="6789136" y="2560928"/>
                  <a:pt x="6814853" y="2506731"/>
                </a:cubicBezTo>
                <a:cubicBezTo>
                  <a:pt x="6828759" y="2477299"/>
                  <a:pt x="6853144" y="2436151"/>
                  <a:pt x="6850572" y="2402051"/>
                </a:cubicBezTo>
                <a:cubicBezTo>
                  <a:pt x="6845714" y="2338043"/>
                  <a:pt x="6814187" y="2274607"/>
                  <a:pt x="6799137" y="2212218"/>
                </a:cubicBezTo>
                <a:cubicBezTo>
                  <a:pt x="6783231" y="2146305"/>
                  <a:pt x="6788659" y="2075439"/>
                  <a:pt x="6783706" y="2009526"/>
                </a:cubicBezTo>
                <a:cubicBezTo>
                  <a:pt x="6776182" y="1910847"/>
                  <a:pt x="6872670" y="1837981"/>
                  <a:pt x="6868383" y="1738730"/>
                </a:cubicBezTo>
                <a:cubicBezTo>
                  <a:pt x="6863907" y="1635765"/>
                  <a:pt x="6725890" y="1629097"/>
                  <a:pt x="6716651" y="1571090"/>
                </a:cubicBezTo>
                <a:cubicBezTo>
                  <a:pt x="6701125" y="1473078"/>
                  <a:pt x="6865241" y="1375256"/>
                  <a:pt x="6856954" y="1266862"/>
                </a:cubicBezTo>
                <a:cubicBezTo>
                  <a:pt x="6854287" y="1231429"/>
                  <a:pt x="6815234" y="1208378"/>
                  <a:pt x="6791708" y="1190090"/>
                </a:cubicBezTo>
                <a:cubicBezTo>
                  <a:pt x="6759037" y="1164658"/>
                  <a:pt x="6703982" y="1082267"/>
                  <a:pt x="6700839" y="1041310"/>
                </a:cubicBezTo>
                <a:cubicBezTo>
                  <a:pt x="6696172" y="980731"/>
                  <a:pt x="6711793" y="920533"/>
                  <a:pt x="6711602" y="859001"/>
                </a:cubicBezTo>
                <a:cubicBezTo>
                  <a:pt x="6711507" y="829283"/>
                  <a:pt x="6699410" y="800899"/>
                  <a:pt x="6699315" y="771466"/>
                </a:cubicBezTo>
                <a:cubicBezTo>
                  <a:pt x="6699124" y="705839"/>
                  <a:pt x="6737891" y="651166"/>
                  <a:pt x="6698744" y="587824"/>
                </a:cubicBezTo>
                <a:cubicBezTo>
                  <a:pt x="6677313" y="553153"/>
                  <a:pt x="6638927" y="531722"/>
                  <a:pt x="6617972" y="497623"/>
                </a:cubicBezTo>
                <a:cubicBezTo>
                  <a:pt x="6586539" y="446759"/>
                  <a:pt x="6576728" y="391990"/>
                  <a:pt x="6526436" y="354462"/>
                </a:cubicBezTo>
                <a:cubicBezTo>
                  <a:pt x="6486622" y="324839"/>
                  <a:pt x="6441854" y="270261"/>
                  <a:pt x="6395372" y="252449"/>
                </a:cubicBezTo>
                <a:cubicBezTo>
                  <a:pt x="6368130" y="241972"/>
                  <a:pt x="6374798" y="102049"/>
                  <a:pt x="6358796" y="81571"/>
                </a:cubicBezTo>
                <a:cubicBezTo>
                  <a:pt x="6314981" y="25564"/>
                  <a:pt x="6260594" y="43090"/>
                  <a:pt x="6198966" y="27659"/>
                </a:cubicBezTo>
                <a:cubicBezTo>
                  <a:pt x="6110384" y="5466"/>
                  <a:pt x="6024373" y="-3107"/>
                  <a:pt x="5932552" y="989"/>
                </a:cubicBezTo>
                <a:cubicBezTo>
                  <a:pt x="5897310" y="2513"/>
                  <a:pt x="5862639" y="15277"/>
                  <a:pt x="5827301" y="16896"/>
                </a:cubicBezTo>
                <a:cubicBezTo>
                  <a:pt x="5781105" y="18896"/>
                  <a:pt x="5729574" y="5561"/>
                  <a:pt x="5683855" y="16610"/>
                </a:cubicBezTo>
                <a:cubicBezTo>
                  <a:pt x="5638802" y="27564"/>
                  <a:pt x="5605464" y="55377"/>
                  <a:pt x="5562506" y="70712"/>
                </a:cubicBezTo>
                <a:cubicBezTo>
                  <a:pt x="5514119" y="87952"/>
                  <a:pt x="5343336" y="64711"/>
                  <a:pt x="5289710" y="48995"/>
                </a:cubicBezTo>
                <a:cubicBezTo>
                  <a:pt x="5275899" y="44899"/>
                  <a:pt x="5266564" y="31755"/>
                  <a:pt x="5251515" y="32898"/>
                </a:cubicBezTo>
                <a:cubicBezTo>
                  <a:pt x="5164075" y="39565"/>
                  <a:pt x="5099210" y="98049"/>
                  <a:pt x="5022248" y="125481"/>
                </a:cubicBezTo>
                <a:cubicBezTo>
                  <a:pt x="5008627" y="130339"/>
                  <a:pt x="4992911" y="130053"/>
                  <a:pt x="4980624" y="137578"/>
                </a:cubicBezTo>
                <a:cubicBezTo>
                  <a:pt x="4911567" y="180250"/>
                  <a:pt x="4973099" y="237590"/>
                  <a:pt x="4941476" y="270547"/>
                </a:cubicBezTo>
                <a:cubicBezTo>
                  <a:pt x="4906996" y="306456"/>
                  <a:pt x="4846512" y="349318"/>
                  <a:pt x="4798316" y="362177"/>
                </a:cubicBezTo>
                <a:cubicBezTo>
                  <a:pt x="4742404" y="377036"/>
                  <a:pt x="4698589" y="364368"/>
                  <a:pt x="4645153" y="395134"/>
                </a:cubicBezTo>
                <a:cubicBezTo>
                  <a:pt x="4577526" y="434091"/>
                  <a:pt x="4653155" y="491241"/>
                  <a:pt x="4631342" y="508195"/>
                </a:cubicBezTo>
                <a:cubicBezTo>
                  <a:pt x="4569620" y="556487"/>
                  <a:pt x="4443699" y="606303"/>
                  <a:pt x="4366738" y="607922"/>
                </a:cubicBezTo>
                <a:cubicBezTo>
                  <a:pt x="4331876" y="608684"/>
                  <a:pt x="4298825" y="588396"/>
                  <a:pt x="4265677" y="589920"/>
                </a:cubicBezTo>
                <a:cubicBezTo>
                  <a:pt x="4226053" y="591634"/>
                  <a:pt x="4201670" y="631735"/>
                  <a:pt x="4162712" y="634783"/>
                </a:cubicBezTo>
                <a:cubicBezTo>
                  <a:pt x="4133089" y="637069"/>
                  <a:pt x="4102038" y="623162"/>
                  <a:pt x="4072224" y="623734"/>
                </a:cubicBezTo>
                <a:cubicBezTo>
                  <a:pt x="4013551" y="624972"/>
                  <a:pt x="3960306" y="660119"/>
                  <a:pt x="3901346" y="660310"/>
                </a:cubicBezTo>
                <a:cubicBezTo>
                  <a:pt x="3818574" y="660595"/>
                  <a:pt x="3732849" y="628877"/>
                  <a:pt x="3655982" y="601731"/>
                </a:cubicBezTo>
                <a:cubicBezTo>
                  <a:pt x="3591783" y="579061"/>
                  <a:pt x="3516346" y="558106"/>
                  <a:pt x="3459291" y="520387"/>
                </a:cubicBezTo>
                <a:cubicBezTo>
                  <a:pt x="3396045" y="478477"/>
                  <a:pt x="3314701" y="428281"/>
                  <a:pt x="3235073" y="429995"/>
                </a:cubicBezTo>
                <a:cubicBezTo>
                  <a:pt x="3192019" y="430852"/>
                  <a:pt x="3155348" y="459808"/>
                  <a:pt x="3110866" y="460761"/>
                </a:cubicBezTo>
                <a:cubicBezTo>
                  <a:pt x="3088292" y="461237"/>
                  <a:pt x="3065527" y="451998"/>
                  <a:pt x="3043048" y="452474"/>
                </a:cubicBezTo>
                <a:cubicBezTo>
                  <a:pt x="2999900" y="453331"/>
                  <a:pt x="2957514" y="481621"/>
                  <a:pt x="2913127" y="482573"/>
                </a:cubicBezTo>
                <a:cubicBezTo>
                  <a:pt x="2879599" y="483240"/>
                  <a:pt x="2842166" y="475429"/>
                  <a:pt x="2809305" y="487145"/>
                </a:cubicBezTo>
                <a:cubicBezTo>
                  <a:pt x="2760632" y="504481"/>
                  <a:pt x="2722627" y="559345"/>
                  <a:pt x="2668240" y="561726"/>
                </a:cubicBezTo>
                <a:cubicBezTo>
                  <a:pt x="2580419" y="565631"/>
                  <a:pt x="2474977" y="568489"/>
                  <a:pt x="2388491" y="550582"/>
                </a:cubicBezTo>
                <a:cubicBezTo>
                  <a:pt x="2356486" y="543914"/>
                  <a:pt x="2327435" y="526102"/>
                  <a:pt x="2293717" y="527531"/>
                </a:cubicBezTo>
                <a:cubicBezTo>
                  <a:pt x="2236091" y="530103"/>
                  <a:pt x="2262951" y="629353"/>
                  <a:pt x="2243234" y="659071"/>
                </a:cubicBezTo>
                <a:cubicBezTo>
                  <a:pt x="2236471" y="669263"/>
                  <a:pt x="2175702" y="672311"/>
                  <a:pt x="2160652" y="677740"/>
                </a:cubicBezTo>
                <a:cubicBezTo>
                  <a:pt x="2086357" y="704220"/>
                  <a:pt x="2007395" y="727937"/>
                  <a:pt x="1929099" y="741367"/>
                </a:cubicBezTo>
                <a:cubicBezTo>
                  <a:pt x="1885189" y="748892"/>
                  <a:pt x="1838898" y="741177"/>
                  <a:pt x="1795655" y="753750"/>
                </a:cubicBezTo>
                <a:cubicBezTo>
                  <a:pt x="1760697" y="763942"/>
                  <a:pt x="1717168" y="799089"/>
                  <a:pt x="1705452" y="834617"/>
                </a:cubicBezTo>
                <a:cubicBezTo>
                  <a:pt x="1701071" y="847762"/>
                  <a:pt x="1705833" y="867383"/>
                  <a:pt x="1699928" y="879861"/>
                </a:cubicBezTo>
                <a:cubicBezTo>
                  <a:pt x="1696404" y="887386"/>
                  <a:pt x="1561625" y="987017"/>
                  <a:pt x="1554767" y="988446"/>
                </a:cubicBezTo>
                <a:cubicBezTo>
                  <a:pt x="1402462" y="1019402"/>
                  <a:pt x="1233298" y="992732"/>
                  <a:pt x="1078803" y="1033785"/>
                </a:cubicBezTo>
                <a:cubicBezTo>
                  <a:pt x="1013366" y="1051120"/>
                  <a:pt x="993363" y="1131321"/>
                  <a:pt x="941452" y="1171993"/>
                </a:cubicBezTo>
                <a:cubicBezTo>
                  <a:pt x="919450" y="1189233"/>
                  <a:pt x="884207" y="1186185"/>
                  <a:pt x="863157" y="1202663"/>
                </a:cubicBezTo>
                <a:cubicBezTo>
                  <a:pt x="828295" y="1229905"/>
                  <a:pt x="794386" y="1261813"/>
                  <a:pt x="755334" y="1287055"/>
                </a:cubicBezTo>
                <a:cubicBezTo>
                  <a:pt x="698755" y="1323631"/>
                  <a:pt x="618841" y="1333156"/>
                  <a:pt x="571216" y="1385162"/>
                </a:cubicBezTo>
                <a:cubicBezTo>
                  <a:pt x="533116" y="1426786"/>
                  <a:pt x="449676" y="1584425"/>
                  <a:pt x="483014" y="1638337"/>
                </a:cubicBezTo>
                <a:cubicBezTo>
                  <a:pt x="505874" y="1675389"/>
                  <a:pt x="614268" y="1761781"/>
                  <a:pt x="619126" y="1792642"/>
                </a:cubicBezTo>
                <a:cubicBezTo>
                  <a:pt x="625413" y="1832551"/>
                  <a:pt x="620079" y="1879129"/>
                  <a:pt x="620936" y="1919134"/>
                </a:cubicBezTo>
                <a:cubicBezTo>
                  <a:pt x="621317" y="1938279"/>
                  <a:pt x="606363" y="1969235"/>
                  <a:pt x="612649" y="1986952"/>
                </a:cubicBezTo>
                <a:cubicBezTo>
                  <a:pt x="625318" y="2022385"/>
                  <a:pt x="678943" y="2088584"/>
                  <a:pt x="712662" y="2108110"/>
                </a:cubicBezTo>
                <a:cubicBezTo>
                  <a:pt x="755524" y="2133065"/>
                  <a:pt x="805340" y="2115253"/>
                  <a:pt x="849726" y="2113349"/>
                </a:cubicBezTo>
                <a:cubicBezTo>
                  <a:pt x="925450" y="2110015"/>
                  <a:pt x="1003841" y="2110967"/>
                  <a:pt x="1079279" y="2112586"/>
                </a:cubicBezTo>
                <a:cubicBezTo>
                  <a:pt x="1110902" y="2113253"/>
                  <a:pt x="1152336" y="2118206"/>
                  <a:pt x="1179672" y="2136304"/>
                </a:cubicBezTo>
                <a:cubicBezTo>
                  <a:pt x="1206438" y="2154020"/>
                  <a:pt x="1283495" y="2236888"/>
                  <a:pt x="1266255" y="2273083"/>
                </a:cubicBezTo>
                <a:cubicBezTo>
                  <a:pt x="1245204" y="2317469"/>
                  <a:pt x="1153193" y="2394241"/>
                  <a:pt x="1102044" y="2396527"/>
                </a:cubicBezTo>
                <a:cubicBezTo>
                  <a:pt x="1073850" y="2397765"/>
                  <a:pt x="1044132" y="2391764"/>
                  <a:pt x="1015843" y="2397479"/>
                </a:cubicBezTo>
                <a:cubicBezTo>
                  <a:pt x="977647" y="2405290"/>
                  <a:pt x="952787" y="2419958"/>
                  <a:pt x="911353" y="2407671"/>
                </a:cubicBezTo>
                <a:cubicBezTo>
                  <a:pt x="850584" y="2389764"/>
                  <a:pt x="802959" y="2314136"/>
                  <a:pt x="740094" y="2306516"/>
                </a:cubicBezTo>
                <a:cubicBezTo>
                  <a:pt x="705518" y="2302325"/>
                  <a:pt x="725330" y="2354141"/>
                  <a:pt x="690087" y="2340615"/>
                </a:cubicBezTo>
                <a:cubicBezTo>
                  <a:pt x="634366" y="2319279"/>
                  <a:pt x="557214" y="2258795"/>
                  <a:pt x="491396" y="2276226"/>
                </a:cubicBezTo>
                <a:cubicBezTo>
                  <a:pt x="471489" y="2281560"/>
                  <a:pt x="481776" y="2321470"/>
                  <a:pt x="473203" y="2331376"/>
                </a:cubicBezTo>
                <a:cubicBezTo>
                  <a:pt x="453391" y="2354426"/>
                  <a:pt x="338996" y="2336805"/>
                  <a:pt x="313659" y="2369285"/>
                </a:cubicBezTo>
                <a:cubicBezTo>
                  <a:pt x="291466" y="2397860"/>
                  <a:pt x="242603" y="2478823"/>
                  <a:pt x="244222" y="2515780"/>
                </a:cubicBezTo>
                <a:cubicBezTo>
                  <a:pt x="245460" y="2544831"/>
                  <a:pt x="288323" y="2577502"/>
                  <a:pt x="285466" y="2601124"/>
                </a:cubicBezTo>
                <a:cubicBezTo>
                  <a:pt x="281084" y="2636747"/>
                  <a:pt x="188977" y="2735331"/>
                  <a:pt x="166593" y="2776003"/>
                </a:cubicBezTo>
                <a:cubicBezTo>
                  <a:pt x="84964" y="2924878"/>
                  <a:pt x="284894" y="2962978"/>
                  <a:pt x="252223" y="3061848"/>
                </a:cubicBezTo>
                <a:cubicBezTo>
                  <a:pt x="233459" y="3118617"/>
                  <a:pt x="175071" y="3159955"/>
                  <a:pt x="142495" y="3209104"/>
                </a:cubicBezTo>
                <a:cubicBezTo>
                  <a:pt x="108205" y="3260920"/>
                  <a:pt x="132018" y="3327595"/>
                  <a:pt x="115540" y="3383698"/>
                </a:cubicBezTo>
                <a:cubicBezTo>
                  <a:pt x="83345" y="3493045"/>
                  <a:pt x="-380" y="3600392"/>
                  <a:pt x="1" y="3719645"/>
                </a:cubicBezTo>
                <a:cubicBezTo>
                  <a:pt x="287" y="3824515"/>
                  <a:pt x="119064" y="3849756"/>
                  <a:pt x="164498" y="3923289"/>
                </a:cubicBezTo>
                <a:cubicBezTo>
                  <a:pt x="178119" y="3945291"/>
                  <a:pt x="167165" y="3963485"/>
                  <a:pt x="168213" y="3986821"/>
                </a:cubicBezTo>
                <a:cubicBezTo>
                  <a:pt x="171927" y="4070450"/>
                  <a:pt x="135542" y="4131029"/>
                  <a:pt x="112396" y="4209516"/>
                </a:cubicBezTo>
                <a:cubicBezTo>
                  <a:pt x="100585" y="4249520"/>
                  <a:pt x="114492" y="4264379"/>
                  <a:pt x="136685" y="4292764"/>
                </a:cubicBezTo>
                <a:cubicBezTo>
                  <a:pt x="165260" y="4329340"/>
                  <a:pt x="201169" y="4365440"/>
                  <a:pt x="254890" y="4358772"/>
                </a:cubicBezTo>
                <a:cubicBezTo>
                  <a:pt x="278893" y="4355819"/>
                  <a:pt x="304706" y="4346771"/>
                  <a:pt x="329757" y="4356391"/>
                </a:cubicBezTo>
                <a:cubicBezTo>
                  <a:pt x="354331" y="4365725"/>
                  <a:pt x="435865" y="4409255"/>
                  <a:pt x="422340" y="4373345"/>
                </a:cubicBezTo>
                <a:close/>
              </a:path>
            </a:pathLst>
          </a:custGeom>
          <a:solidFill>
            <a:srgbClr val="FBFBFB">
              <a:alpha val="3106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3"/>
          <p:cNvSpPr/>
          <p:nvPr/>
        </p:nvSpPr>
        <p:spPr>
          <a:xfrm>
            <a:off x="2153546" y="1409108"/>
            <a:ext cx="3984128" cy="3984196"/>
          </a:xfrm>
          <a:custGeom>
            <a:avLst/>
            <a:gdLst/>
            <a:ahLst/>
            <a:cxnLst/>
            <a:rect l="l" t="t" r="r" b="b"/>
            <a:pathLst>
              <a:path w="5795095" h="5795194" extrusionOk="0">
                <a:moveTo>
                  <a:pt x="535781" y="13"/>
                </a:moveTo>
                <a:lnTo>
                  <a:pt x="535781" y="698414"/>
                </a:lnTo>
                <a:cubicBezTo>
                  <a:pt x="538465" y="698813"/>
                  <a:pt x="541379" y="699289"/>
                  <a:pt x="544354" y="699756"/>
                </a:cubicBezTo>
                <a:lnTo>
                  <a:pt x="544354" y="26"/>
                </a:lnTo>
                <a:close/>
                <a:moveTo>
                  <a:pt x="1607344" y="13"/>
                </a:moveTo>
                <a:lnTo>
                  <a:pt x="1607344" y="783196"/>
                </a:lnTo>
                <a:cubicBezTo>
                  <a:pt x="1610168" y="785383"/>
                  <a:pt x="1612997" y="787774"/>
                  <a:pt x="1615916" y="790432"/>
                </a:cubicBezTo>
                <a:lnTo>
                  <a:pt x="1615916" y="0"/>
                </a:lnTo>
                <a:close/>
                <a:moveTo>
                  <a:pt x="2678906" y="13"/>
                </a:moveTo>
                <a:lnTo>
                  <a:pt x="2683193" y="582943"/>
                </a:lnTo>
                <a:lnTo>
                  <a:pt x="2678906" y="1068618"/>
                </a:lnTo>
                <a:cubicBezTo>
                  <a:pt x="2681071" y="1069574"/>
                  <a:pt x="2683236" y="1070457"/>
                  <a:pt x="2685336" y="1071563"/>
                </a:cubicBezTo>
                <a:cubicBezTo>
                  <a:pt x="2686077" y="1071957"/>
                  <a:pt x="2686763" y="1072360"/>
                  <a:pt x="2687479" y="1072771"/>
                </a:cubicBezTo>
                <a:lnTo>
                  <a:pt x="2691765" y="582939"/>
                </a:lnTo>
                <a:lnTo>
                  <a:pt x="2687479" y="9"/>
                </a:lnTo>
                <a:close/>
                <a:moveTo>
                  <a:pt x="3750469" y="13"/>
                </a:moveTo>
                <a:lnTo>
                  <a:pt x="3750469" y="149899"/>
                </a:lnTo>
                <a:cubicBezTo>
                  <a:pt x="3750640" y="149847"/>
                  <a:pt x="3750820" y="149804"/>
                  <a:pt x="3751005" y="149766"/>
                </a:cubicBezTo>
                <a:cubicBezTo>
                  <a:pt x="3753752" y="149157"/>
                  <a:pt x="3756427" y="149196"/>
                  <a:pt x="3759041" y="149496"/>
                </a:cubicBezTo>
                <a:lnTo>
                  <a:pt x="3759041" y="13"/>
                </a:lnTo>
                <a:lnTo>
                  <a:pt x="3750469" y="13"/>
                </a:lnTo>
                <a:close/>
                <a:moveTo>
                  <a:pt x="4804886" y="13"/>
                </a:moveTo>
                <a:lnTo>
                  <a:pt x="4809173" y="261474"/>
                </a:lnTo>
                <a:lnTo>
                  <a:pt x="4804886" y="813200"/>
                </a:lnTo>
                <a:cubicBezTo>
                  <a:pt x="4807372" y="816741"/>
                  <a:pt x="4810201" y="820423"/>
                  <a:pt x="4813459" y="824319"/>
                </a:cubicBezTo>
                <a:lnTo>
                  <a:pt x="4817745" y="261491"/>
                </a:lnTo>
                <a:lnTo>
                  <a:pt x="4813459" y="30"/>
                </a:lnTo>
                <a:close/>
                <a:moveTo>
                  <a:pt x="3750469" y="256116"/>
                </a:moveTo>
                <a:lnTo>
                  <a:pt x="3750469" y="1178732"/>
                </a:lnTo>
                <a:lnTo>
                  <a:pt x="2850614" y="1178732"/>
                </a:lnTo>
                <a:lnTo>
                  <a:pt x="2849409" y="1187304"/>
                </a:lnTo>
                <a:lnTo>
                  <a:pt x="3750465" y="1187304"/>
                </a:lnTo>
                <a:lnTo>
                  <a:pt x="3750465" y="1417154"/>
                </a:lnTo>
                <a:cubicBezTo>
                  <a:pt x="3753847" y="1413833"/>
                  <a:pt x="3756770" y="1411064"/>
                  <a:pt x="3759041" y="1409118"/>
                </a:cubicBezTo>
                <a:lnTo>
                  <a:pt x="3759041" y="1187304"/>
                </a:lnTo>
                <a:lnTo>
                  <a:pt x="4019174" y="1187304"/>
                </a:lnTo>
                <a:cubicBezTo>
                  <a:pt x="4025646" y="1184158"/>
                  <a:pt x="4032247" y="1181359"/>
                  <a:pt x="4038977" y="1178732"/>
                </a:cubicBezTo>
                <a:lnTo>
                  <a:pt x="3759041" y="1178732"/>
                </a:lnTo>
                <a:lnTo>
                  <a:pt x="3759041" y="260788"/>
                </a:lnTo>
                <a:cubicBezTo>
                  <a:pt x="3758998" y="260758"/>
                  <a:pt x="3758956" y="260685"/>
                  <a:pt x="3758913" y="260655"/>
                </a:cubicBezTo>
                <a:cubicBezTo>
                  <a:pt x="3756127" y="259100"/>
                  <a:pt x="3753315" y="257569"/>
                  <a:pt x="3750469" y="256099"/>
                </a:cubicBezTo>
                <a:close/>
                <a:moveTo>
                  <a:pt x="535781" y="788126"/>
                </a:moveTo>
                <a:lnTo>
                  <a:pt x="535781" y="1174424"/>
                </a:lnTo>
                <a:lnTo>
                  <a:pt x="4286" y="1178710"/>
                </a:lnTo>
                <a:lnTo>
                  <a:pt x="0" y="1187283"/>
                </a:lnTo>
                <a:lnTo>
                  <a:pt x="535781" y="1182996"/>
                </a:lnTo>
                <a:lnTo>
                  <a:pt x="535781" y="2046676"/>
                </a:lnTo>
                <a:cubicBezTo>
                  <a:pt x="538546" y="2045163"/>
                  <a:pt x="541392" y="2043663"/>
                  <a:pt x="544354" y="2042120"/>
                </a:cubicBezTo>
                <a:lnTo>
                  <a:pt x="544354" y="1187270"/>
                </a:lnTo>
                <a:lnTo>
                  <a:pt x="1054418" y="1182984"/>
                </a:lnTo>
                <a:lnTo>
                  <a:pt x="1611630" y="1187270"/>
                </a:lnTo>
                <a:lnTo>
                  <a:pt x="1607344" y="1305952"/>
                </a:lnTo>
                <a:cubicBezTo>
                  <a:pt x="1610520" y="1305356"/>
                  <a:pt x="1612946" y="1304902"/>
                  <a:pt x="1615916" y="1304345"/>
                </a:cubicBezTo>
                <a:lnTo>
                  <a:pt x="1620203" y="1187244"/>
                </a:lnTo>
                <a:lnTo>
                  <a:pt x="2179687" y="1187244"/>
                </a:lnTo>
                <a:cubicBezTo>
                  <a:pt x="2187282" y="1184887"/>
                  <a:pt x="2194672" y="1181826"/>
                  <a:pt x="2202057" y="1178672"/>
                </a:cubicBezTo>
                <a:lnTo>
                  <a:pt x="1615912" y="1178672"/>
                </a:lnTo>
                <a:lnTo>
                  <a:pt x="1615912" y="866037"/>
                </a:lnTo>
                <a:cubicBezTo>
                  <a:pt x="1613392" y="865300"/>
                  <a:pt x="1610623" y="864597"/>
                  <a:pt x="1607339" y="863761"/>
                </a:cubicBezTo>
                <a:lnTo>
                  <a:pt x="1607339" y="1178672"/>
                </a:lnTo>
                <a:lnTo>
                  <a:pt x="1054413" y="1174385"/>
                </a:lnTo>
                <a:lnTo>
                  <a:pt x="544349" y="1178672"/>
                </a:lnTo>
                <a:lnTo>
                  <a:pt x="544349" y="788490"/>
                </a:lnTo>
                <a:cubicBezTo>
                  <a:pt x="541358" y="788370"/>
                  <a:pt x="538332" y="788220"/>
                  <a:pt x="535777" y="788091"/>
                </a:cubicBezTo>
                <a:close/>
                <a:moveTo>
                  <a:pt x="4804886" y="972700"/>
                </a:moveTo>
                <a:lnTo>
                  <a:pt x="4804886" y="1178706"/>
                </a:lnTo>
                <a:lnTo>
                  <a:pt x="4556670" y="1178706"/>
                </a:lnTo>
                <a:cubicBezTo>
                  <a:pt x="4560270" y="1181321"/>
                  <a:pt x="4564342" y="1184381"/>
                  <a:pt x="4568200" y="1187278"/>
                </a:cubicBezTo>
                <a:lnTo>
                  <a:pt x="4804886" y="1187278"/>
                </a:lnTo>
                <a:lnTo>
                  <a:pt x="4804886" y="1329531"/>
                </a:lnTo>
                <a:cubicBezTo>
                  <a:pt x="4807801" y="1330182"/>
                  <a:pt x="4810802" y="1330816"/>
                  <a:pt x="4813459" y="1331408"/>
                </a:cubicBezTo>
                <a:lnTo>
                  <a:pt x="4813459" y="1187283"/>
                </a:lnTo>
                <a:lnTo>
                  <a:pt x="4929188" y="1187283"/>
                </a:lnTo>
                <a:cubicBezTo>
                  <a:pt x="4927259" y="1184480"/>
                  <a:pt x="4925330" y="1181612"/>
                  <a:pt x="4923573" y="1178710"/>
                </a:cubicBezTo>
                <a:lnTo>
                  <a:pt x="4813459" y="1178710"/>
                </a:lnTo>
                <a:lnTo>
                  <a:pt x="4813459" y="973506"/>
                </a:lnTo>
                <a:cubicBezTo>
                  <a:pt x="4810544" y="973309"/>
                  <a:pt x="4807673" y="973077"/>
                  <a:pt x="4804886" y="972700"/>
                </a:cubicBezTo>
                <a:close/>
                <a:moveTo>
                  <a:pt x="2768232" y="1178740"/>
                </a:moveTo>
                <a:cubicBezTo>
                  <a:pt x="2767795" y="1181844"/>
                  <a:pt x="2766920" y="1184720"/>
                  <a:pt x="2765823" y="1187313"/>
                </a:cubicBezTo>
                <a:lnTo>
                  <a:pt x="2839225" y="1187313"/>
                </a:lnTo>
                <a:lnTo>
                  <a:pt x="2840027" y="1178740"/>
                </a:lnTo>
                <a:close/>
                <a:moveTo>
                  <a:pt x="4244331" y="1178740"/>
                </a:moveTo>
                <a:cubicBezTo>
                  <a:pt x="4246474" y="1179550"/>
                  <a:pt x="4248917" y="1179628"/>
                  <a:pt x="4251575" y="1178740"/>
                </a:cubicBezTo>
                <a:close/>
                <a:moveTo>
                  <a:pt x="4253032" y="1178740"/>
                </a:moveTo>
                <a:cubicBezTo>
                  <a:pt x="4253161" y="1181098"/>
                  <a:pt x="4254146" y="1184179"/>
                  <a:pt x="4255175" y="1187313"/>
                </a:cubicBezTo>
                <a:lnTo>
                  <a:pt x="4265891" y="1187313"/>
                </a:lnTo>
                <a:cubicBezTo>
                  <a:pt x="4267177" y="1186541"/>
                  <a:pt x="4268376" y="1185710"/>
                  <a:pt x="4269662" y="1184904"/>
                </a:cubicBezTo>
                <a:cubicBezTo>
                  <a:pt x="4266577" y="1182221"/>
                  <a:pt x="4263962" y="1180206"/>
                  <a:pt x="4261862" y="1178740"/>
                </a:cubicBezTo>
                <a:close/>
                <a:moveTo>
                  <a:pt x="5042087" y="1178740"/>
                </a:moveTo>
                <a:cubicBezTo>
                  <a:pt x="5043931" y="1180939"/>
                  <a:pt x="5045731" y="1183164"/>
                  <a:pt x="5047445" y="1185440"/>
                </a:cubicBezTo>
                <a:cubicBezTo>
                  <a:pt x="5049203" y="1186010"/>
                  <a:pt x="5050789" y="1186678"/>
                  <a:pt x="5052417" y="1187313"/>
                </a:cubicBezTo>
                <a:lnTo>
                  <a:pt x="5464969" y="1191599"/>
                </a:lnTo>
                <a:lnTo>
                  <a:pt x="5790724" y="1187313"/>
                </a:lnTo>
                <a:lnTo>
                  <a:pt x="5790724" y="1178740"/>
                </a:lnTo>
                <a:lnTo>
                  <a:pt x="5469255" y="1183027"/>
                </a:lnTo>
                <a:close/>
                <a:moveTo>
                  <a:pt x="2687655" y="1216374"/>
                </a:moveTo>
                <a:cubicBezTo>
                  <a:pt x="2684787" y="1217055"/>
                  <a:pt x="2681915" y="1217754"/>
                  <a:pt x="2679082" y="1218517"/>
                </a:cubicBezTo>
                <a:lnTo>
                  <a:pt x="2670510" y="1847395"/>
                </a:lnTo>
                <a:lnTo>
                  <a:pt x="2679082" y="2464615"/>
                </a:lnTo>
                <a:lnTo>
                  <a:pt x="2147587" y="2456043"/>
                </a:lnTo>
                <a:lnTo>
                  <a:pt x="1653468" y="2464615"/>
                </a:lnTo>
                <a:cubicBezTo>
                  <a:pt x="1655731" y="2467663"/>
                  <a:pt x="1658247" y="2471143"/>
                  <a:pt x="1659765" y="2473188"/>
                </a:cubicBezTo>
                <a:lnTo>
                  <a:pt x="2147583" y="2464615"/>
                </a:lnTo>
                <a:lnTo>
                  <a:pt x="2679078" y="2473188"/>
                </a:lnTo>
                <a:lnTo>
                  <a:pt x="2679078" y="2814613"/>
                </a:lnTo>
                <a:lnTo>
                  <a:pt x="2687650" y="2816889"/>
                </a:lnTo>
                <a:lnTo>
                  <a:pt x="2687650" y="2473183"/>
                </a:lnTo>
                <a:lnTo>
                  <a:pt x="2837266" y="2473183"/>
                </a:lnTo>
                <a:lnTo>
                  <a:pt x="2838741" y="2464611"/>
                </a:lnTo>
                <a:lnTo>
                  <a:pt x="2687650" y="2464611"/>
                </a:lnTo>
                <a:lnTo>
                  <a:pt x="2679078" y="1847391"/>
                </a:lnTo>
                <a:close/>
                <a:moveTo>
                  <a:pt x="1616092" y="1393867"/>
                </a:moveTo>
                <a:cubicBezTo>
                  <a:pt x="1613237" y="1396032"/>
                  <a:pt x="1610370" y="1398252"/>
                  <a:pt x="1607519" y="1400429"/>
                </a:cubicBezTo>
                <a:lnTo>
                  <a:pt x="1607519" y="2370751"/>
                </a:lnTo>
                <a:cubicBezTo>
                  <a:pt x="1609997" y="2367463"/>
                  <a:pt x="1613177" y="2363468"/>
                  <a:pt x="1616092" y="2359769"/>
                </a:cubicBezTo>
                <a:close/>
                <a:moveTo>
                  <a:pt x="3759213" y="1423335"/>
                </a:moveTo>
                <a:cubicBezTo>
                  <a:pt x="3756512" y="1427883"/>
                  <a:pt x="3753551" y="1432499"/>
                  <a:pt x="3750645" y="1436995"/>
                </a:cubicBezTo>
                <a:lnTo>
                  <a:pt x="3750645" y="1437801"/>
                </a:lnTo>
                <a:cubicBezTo>
                  <a:pt x="3752441" y="1435238"/>
                  <a:pt x="3756941" y="1428881"/>
                  <a:pt x="3759213" y="1425611"/>
                </a:cubicBezTo>
                <a:close/>
                <a:moveTo>
                  <a:pt x="4805058" y="1544019"/>
                </a:moveTo>
                <a:lnTo>
                  <a:pt x="4805058" y="2277353"/>
                </a:lnTo>
                <a:cubicBezTo>
                  <a:pt x="4807930" y="2277160"/>
                  <a:pt x="4810802" y="2276848"/>
                  <a:pt x="4813631" y="2276685"/>
                </a:cubicBezTo>
                <a:lnTo>
                  <a:pt x="4813631" y="1551665"/>
                </a:lnTo>
                <a:cubicBezTo>
                  <a:pt x="4810673" y="1549042"/>
                  <a:pt x="4807801" y="1546522"/>
                  <a:pt x="4805058" y="1544032"/>
                </a:cubicBezTo>
                <a:close/>
                <a:moveTo>
                  <a:pt x="3759213" y="1613936"/>
                </a:moveTo>
                <a:cubicBezTo>
                  <a:pt x="3756341" y="1615218"/>
                  <a:pt x="3753504" y="1616533"/>
                  <a:pt x="3750645" y="1617819"/>
                </a:cubicBezTo>
                <a:lnTo>
                  <a:pt x="3750645" y="2256985"/>
                </a:lnTo>
                <a:cubicBezTo>
                  <a:pt x="3753508" y="2257907"/>
                  <a:pt x="3756341" y="2258927"/>
                  <a:pt x="3759213" y="2259801"/>
                </a:cubicBezTo>
                <a:close/>
                <a:moveTo>
                  <a:pt x="544530" y="2171149"/>
                </a:moveTo>
                <a:cubicBezTo>
                  <a:pt x="541683" y="2172885"/>
                  <a:pt x="538807" y="2174642"/>
                  <a:pt x="535957" y="2176374"/>
                </a:cubicBezTo>
                <a:lnTo>
                  <a:pt x="535957" y="2290898"/>
                </a:lnTo>
                <a:cubicBezTo>
                  <a:pt x="538816" y="2291952"/>
                  <a:pt x="541675" y="2293037"/>
                  <a:pt x="544530" y="2294113"/>
                </a:cubicBezTo>
                <a:close/>
                <a:moveTo>
                  <a:pt x="4813631" y="2403549"/>
                </a:moveTo>
                <a:cubicBezTo>
                  <a:pt x="4810630" y="2404132"/>
                  <a:pt x="4807801" y="2404818"/>
                  <a:pt x="4805058" y="2405426"/>
                </a:cubicBezTo>
                <a:lnTo>
                  <a:pt x="4805058" y="2464628"/>
                </a:lnTo>
                <a:lnTo>
                  <a:pt x="4698716" y="2464628"/>
                </a:lnTo>
                <a:cubicBezTo>
                  <a:pt x="4692073" y="2467663"/>
                  <a:pt x="4684057" y="2470612"/>
                  <a:pt x="4674199" y="2473201"/>
                </a:cubicBezTo>
                <a:lnTo>
                  <a:pt x="4805058" y="2473201"/>
                </a:lnTo>
                <a:lnTo>
                  <a:pt x="4805058" y="2521421"/>
                </a:lnTo>
                <a:cubicBezTo>
                  <a:pt x="4807930" y="2520139"/>
                  <a:pt x="4810802" y="2518858"/>
                  <a:pt x="4813631" y="2517533"/>
                </a:cubicBezTo>
                <a:lnTo>
                  <a:pt x="4813631" y="2473213"/>
                </a:lnTo>
                <a:lnTo>
                  <a:pt x="4910500" y="2473213"/>
                </a:lnTo>
                <a:cubicBezTo>
                  <a:pt x="4927516" y="2470359"/>
                  <a:pt x="4944489" y="2467539"/>
                  <a:pt x="4961506" y="2464641"/>
                </a:cubicBezTo>
                <a:lnTo>
                  <a:pt x="4813631" y="2464641"/>
                </a:lnTo>
                <a:close/>
                <a:moveTo>
                  <a:pt x="3750645" y="2406361"/>
                </a:moveTo>
                <a:lnTo>
                  <a:pt x="3750645" y="2473201"/>
                </a:lnTo>
                <a:lnTo>
                  <a:pt x="2848003" y="2464628"/>
                </a:lnTo>
                <a:lnTo>
                  <a:pt x="2848273" y="2473201"/>
                </a:lnTo>
                <a:lnTo>
                  <a:pt x="3750657" y="2481773"/>
                </a:lnTo>
                <a:lnTo>
                  <a:pt x="3750657" y="2850524"/>
                </a:lnTo>
                <a:cubicBezTo>
                  <a:pt x="3753182" y="2849726"/>
                  <a:pt x="3756041" y="2849255"/>
                  <a:pt x="3759213" y="2849053"/>
                </a:cubicBezTo>
                <a:lnTo>
                  <a:pt x="3759213" y="2473201"/>
                </a:lnTo>
                <a:lnTo>
                  <a:pt x="4404422" y="2473201"/>
                </a:lnTo>
                <a:cubicBezTo>
                  <a:pt x="4388049" y="2471610"/>
                  <a:pt x="4371547" y="2470140"/>
                  <a:pt x="4355130" y="2469180"/>
                </a:cubicBezTo>
                <a:cubicBezTo>
                  <a:pt x="4316640" y="2466926"/>
                  <a:pt x="4299752" y="2466056"/>
                  <a:pt x="4274377" y="2464628"/>
                </a:cubicBezTo>
                <a:lnTo>
                  <a:pt x="3759170" y="2464628"/>
                </a:lnTo>
                <a:lnTo>
                  <a:pt x="3759170" y="2406631"/>
                </a:lnTo>
                <a:cubicBezTo>
                  <a:pt x="3756298" y="2406515"/>
                  <a:pt x="3753452" y="2406447"/>
                  <a:pt x="3750598" y="2406361"/>
                </a:cubicBezTo>
                <a:close/>
                <a:moveTo>
                  <a:pt x="535957" y="2407835"/>
                </a:moveTo>
                <a:lnTo>
                  <a:pt x="535957" y="2464628"/>
                </a:lnTo>
                <a:lnTo>
                  <a:pt x="176" y="2473201"/>
                </a:lnTo>
                <a:lnTo>
                  <a:pt x="176" y="2481773"/>
                </a:lnTo>
                <a:lnTo>
                  <a:pt x="535957" y="2473201"/>
                </a:lnTo>
                <a:lnTo>
                  <a:pt x="535957" y="2858025"/>
                </a:lnTo>
                <a:cubicBezTo>
                  <a:pt x="538807" y="2858710"/>
                  <a:pt x="541641" y="2859400"/>
                  <a:pt x="544530" y="2860035"/>
                </a:cubicBezTo>
                <a:lnTo>
                  <a:pt x="544530" y="2473201"/>
                </a:lnTo>
                <a:lnTo>
                  <a:pt x="779605" y="2473201"/>
                </a:lnTo>
                <a:cubicBezTo>
                  <a:pt x="776150" y="2470132"/>
                  <a:pt x="772425" y="2467281"/>
                  <a:pt x="768623" y="2464628"/>
                </a:cubicBezTo>
                <a:lnTo>
                  <a:pt x="544538" y="2464628"/>
                </a:lnTo>
                <a:lnTo>
                  <a:pt x="544538" y="2409173"/>
                </a:lnTo>
                <a:cubicBezTo>
                  <a:pt x="541688" y="2408697"/>
                  <a:pt x="538820" y="2408251"/>
                  <a:pt x="535966" y="2407831"/>
                </a:cubicBezTo>
                <a:close/>
                <a:moveTo>
                  <a:pt x="860769" y="2464628"/>
                </a:moveTo>
                <a:cubicBezTo>
                  <a:pt x="862205" y="2467268"/>
                  <a:pt x="864078" y="2470123"/>
                  <a:pt x="866933" y="2473201"/>
                </a:cubicBezTo>
                <a:lnTo>
                  <a:pt x="1549389" y="2473201"/>
                </a:lnTo>
                <a:cubicBezTo>
                  <a:pt x="1550830" y="2470415"/>
                  <a:pt x="1552480" y="2467217"/>
                  <a:pt x="1553809" y="2464628"/>
                </a:cubicBezTo>
                <a:close/>
                <a:moveTo>
                  <a:pt x="5250742" y="2464628"/>
                </a:moveTo>
                <a:cubicBezTo>
                  <a:pt x="5248728" y="2467478"/>
                  <a:pt x="5246670" y="2470355"/>
                  <a:pt x="5244313" y="2473201"/>
                </a:cubicBezTo>
                <a:lnTo>
                  <a:pt x="5790810" y="2473201"/>
                </a:lnTo>
                <a:lnTo>
                  <a:pt x="5790810" y="2464628"/>
                </a:lnTo>
                <a:close/>
                <a:moveTo>
                  <a:pt x="1607434" y="2596430"/>
                </a:moveTo>
                <a:lnTo>
                  <a:pt x="1620293" y="2811814"/>
                </a:lnTo>
                <a:lnTo>
                  <a:pt x="1607434" y="3143330"/>
                </a:lnTo>
                <a:cubicBezTo>
                  <a:pt x="1610318" y="3145297"/>
                  <a:pt x="1613195" y="3147303"/>
                  <a:pt x="1616006" y="3149357"/>
                </a:cubicBezTo>
                <a:lnTo>
                  <a:pt x="1628865" y="2811814"/>
                </a:lnTo>
                <a:lnTo>
                  <a:pt x="1616006" y="2604600"/>
                </a:lnTo>
                <a:cubicBezTo>
                  <a:pt x="1612959" y="2601741"/>
                  <a:pt x="1610078" y="2599058"/>
                  <a:pt x="1607434" y="2596430"/>
                </a:cubicBezTo>
                <a:close/>
                <a:moveTo>
                  <a:pt x="4813545" y="2699433"/>
                </a:moveTo>
                <a:cubicBezTo>
                  <a:pt x="4810716" y="2700158"/>
                  <a:pt x="4807844" y="2700908"/>
                  <a:pt x="4804972" y="2701576"/>
                </a:cubicBezTo>
                <a:lnTo>
                  <a:pt x="4804972" y="2875705"/>
                </a:lnTo>
                <a:cubicBezTo>
                  <a:pt x="4824989" y="2875200"/>
                  <a:pt x="4827861" y="2874784"/>
                  <a:pt x="4813545" y="2874231"/>
                </a:cubicBezTo>
                <a:close/>
                <a:moveTo>
                  <a:pt x="4809259" y="2921650"/>
                </a:moveTo>
                <a:lnTo>
                  <a:pt x="4809259" y="3750525"/>
                </a:lnTo>
                <a:lnTo>
                  <a:pt x="4347415" y="3750525"/>
                </a:lnTo>
                <a:cubicBezTo>
                  <a:pt x="4347758" y="3753324"/>
                  <a:pt x="4347972" y="3756225"/>
                  <a:pt x="4348101" y="3759097"/>
                </a:cubicBezTo>
                <a:lnTo>
                  <a:pt x="4809259" y="3759097"/>
                </a:lnTo>
                <a:lnTo>
                  <a:pt x="4826404" y="4076280"/>
                </a:lnTo>
                <a:lnTo>
                  <a:pt x="4809259" y="4384375"/>
                </a:lnTo>
                <a:cubicBezTo>
                  <a:pt x="4810630" y="4383990"/>
                  <a:pt x="4812045" y="4383818"/>
                  <a:pt x="4813545" y="4383818"/>
                </a:cubicBezTo>
                <a:cubicBezTo>
                  <a:pt x="4815002" y="4383818"/>
                  <a:pt x="4816459" y="4383990"/>
                  <a:pt x="4817831" y="4384375"/>
                </a:cubicBezTo>
                <a:lnTo>
                  <a:pt x="4834976" y="4076280"/>
                </a:lnTo>
                <a:lnTo>
                  <a:pt x="4817831" y="3759097"/>
                </a:lnTo>
                <a:lnTo>
                  <a:pt x="5297891" y="3750525"/>
                </a:lnTo>
                <a:lnTo>
                  <a:pt x="5795096" y="3759097"/>
                </a:lnTo>
                <a:lnTo>
                  <a:pt x="5795096" y="3750525"/>
                </a:lnTo>
                <a:lnTo>
                  <a:pt x="5319322" y="3741952"/>
                </a:lnTo>
                <a:lnTo>
                  <a:pt x="4817831" y="3750525"/>
                </a:lnTo>
                <a:lnTo>
                  <a:pt x="4817831" y="2921821"/>
                </a:lnTo>
                <a:lnTo>
                  <a:pt x="4809259" y="2921688"/>
                </a:lnTo>
                <a:close/>
                <a:moveTo>
                  <a:pt x="544444" y="2933973"/>
                </a:moveTo>
                <a:lnTo>
                  <a:pt x="535871" y="2935983"/>
                </a:lnTo>
                <a:lnTo>
                  <a:pt x="535871" y="3712608"/>
                </a:lnTo>
                <a:cubicBezTo>
                  <a:pt x="538623" y="3713907"/>
                  <a:pt x="541756" y="3715352"/>
                  <a:pt x="544444" y="3716625"/>
                </a:cubicBezTo>
                <a:close/>
                <a:moveTo>
                  <a:pt x="3750559" y="2937856"/>
                </a:moveTo>
                <a:lnTo>
                  <a:pt x="3754841" y="3750486"/>
                </a:lnTo>
                <a:lnTo>
                  <a:pt x="2937800" y="3750486"/>
                </a:lnTo>
                <a:cubicBezTo>
                  <a:pt x="2939913" y="3753409"/>
                  <a:pt x="2941932" y="3756225"/>
                  <a:pt x="2943964" y="3759054"/>
                </a:cubicBezTo>
                <a:lnTo>
                  <a:pt x="3746307" y="3759054"/>
                </a:lnTo>
                <a:lnTo>
                  <a:pt x="3750593" y="4389391"/>
                </a:lnTo>
                <a:cubicBezTo>
                  <a:pt x="3753036" y="4386390"/>
                  <a:pt x="3755998" y="4384333"/>
                  <a:pt x="3759170" y="4383518"/>
                </a:cubicBezTo>
                <a:lnTo>
                  <a:pt x="3754884" y="3759011"/>
                </a:lnTo>
                <a:lnTo>
                  <a:pt x="4234815" y="3759011"/>
                </a:lnTo>
                <a:cubicBezTo>
                  <a:pt x="4234944" y="3756097"/>
                  <a:pt x="4235115" y="3753221"/>
                  <a:pt x="4235458" y="3750422"/>
                </a:cubicBezTo>
                <a:lnTo>
                  <a:pt x="3763113" y="3750422"/>
                </a:lnTo>
                <a:lnTo>
                  <a:pt x="3758827" y="2950779"/>
                </a:lnTo>
                <a:cubicBezTo>
                  <a:pt x="3755655" y="2947123"/>
                  <a:pt x="3752878" y="2942648"/>
                  <a:pt x="3750276" y="2937787"/>
                </a:cubicBezTo>
                <a:close/>
                <a:moveTo>
                  <a:pt x="2678996" y="2953243"/>
                </a:moveTo>
                <a:lnTo>
                  <a:pt x="2687569" y="3146125"/>
                </a:lnTo>
                <a:lnTo>
                  <a:pt x="2678996" y="3636086"/>
                </a:lnTo>
                <a:cubicBezTo>
                  <a:pt x="2681752" y="3635662"/>
                  <a:pt x="2684568" y="3635263"/>
                  <a:pt x="2687569" y="3635014"/>
                </a:cubicBezTo>
                <a:lnTo>
                  <a:pt x="2696141" y="3154697"/>
                </a:lnTo>
                <a:lnTo>
                  <a:pt x="2687569" y="2953243"/>
                </a:lnTo>
                <a:close/>
                <a:moveTo>
                  <a:pt x="1607434" y="3286499"/>
                </a:moveTo>
                <a:lnTo>
                  <a:pt x="1607434" y="3750486"/>
                </a:lnTo>
                <a:lnTo>
                  <a:pt x="614353" y="3750486"/>
                </a:lnTo>
                <a:cubicBezTo>
                  <a:pt x="620002" y="3753341"/>
                  <a:pt x="625608" y="3756225"/>
                  <a:pt x="631095" y="3759054"/>
                </a:cubicBezTo>
                <a:lnTo>
                  <a:pt x="1607417" y="3759054"/>
                </a:lnTo>
                <a:lnTo>
                  <a:pt x="1607417" y="4286134"/>
                </a:lnTo>
                <a:cubicBezTo>
                  <a:pt x="1610280" y="4285620"/>
                  <a:pt x="1613139" y="4285149"/>
                  <a:pt x="1615989" y="4284677"/>
                </a:cubicBezTo>
                <a:lnTo>
                  <a:pt x="1615989" y="3759097"/>
                </a:lnTo>
                <a:lnTo>
                  <a:pt x="1740291" y="3750512"/>
                </a:lnTo>
                <a:lnTo>
                  <a:pt x="2525489" y="3759097"/>
                </a:lnTo>
                <a:cubicBezTo>
                  <a:pt x="2527362" y="3756225"/>
                  <a:pt x="2529291" y="3753396"/>
                  <a:pt x="2531117" y="3750512"/>
                </a:cubicBezTo>
                <a:lnTo>
                  <a:pt x="1740303" y="3741939"/>
                </a:lnTo>
                <a:lnTo>
                  <a:pt x="1616002" y="3750512"/>
                </a:lnTo>
                <a:lnTo>
                  <a:pt x="1616002" y="3298998"/>
                </a:lnTo>
                <a:cubicBezTo>
                  <a:pt x="1613053" y="3294922"/>
                  <a:pt x="1610211" y="3290764"/>
                  <a:pt x="1607429" y="3286542"/>
                </a:cubicBezTo>
                <a:close/>
                <a:moveTo>
                  <a:pt x="90" y="3737627"/>
                </a:moveTo>
                <a:lnTo>
                  <a:pt x="90" y="3746200"/>
                </a:lnTo>
                <a:lnTo>
                  <a:pt x="352368" y="3759054"/>
                </a:lnTo>
                <a:cubicBezTo>
                  <a:pt x="348755" y="3756611"/>
                  <a:pt x="345159" y="3754292"/>
                  <a:pt x="341387" y="3752093"/>
                </a:cubicBezTo>
                <a:cubicBezTo>
                  <a:pt x="340414" y="3751528"/>
                  <a:pt x="339432" y="3751009"/>
                  <a:pt x="338438" y="3750486"/>
                </a:cubicBezTo>
                <a:close/>
                <a:moveTo>
                  <a:pt x="2704028" y="3750486"/>
                </a:moveTo>
                <a:cubicBezTo>
                  <a:pt x="2703930" y="3753302"/>
                  <a:pt x="2703797" y="3756140"/>
                  <a:pt x="2703762" y="3759054"/>
                </a:cubicBezTo>
                <a:lnTo>
                  <a:pt x="2795248" y="3759054"/>
                </a:lnTo>
                <a:cubicBezTo>
                  <a:pt x="2794974" y="3757082"/>
                  <a:pt x="2794695" y="3755068"/>
                  <a:pt x="2794442" y="3753032"/>
                </a:cubicBezTo>
                <a:cubicBezTo>
                  <a:pt x="2789213" y="3752260"/>
                  <a:pt x="2782912" y="3751403"/>
                  <a:pt x="2776526" y="3750503"/>
                </a:cubicBezTo>
                <a:close/>
                <a:moveTo>
                  <a:pt x="2678996" y="3807489"/>
                </a:moveTo>
                <a:lnTo>
                  <a:pt x="2687569" y="4376274"/>
                </a:lnTo>
                <a:lnTo>
                  <a:pt x="2678996" y="5036357"/>
                </a:lnTo>
                <a:lnTo>
                  <a:pt x="2364360" y="5036357"/>
                </a:lnTo>
                <a:cubicBezTo>
                  <a:pt x="2366430" y="5039272"/>
                  <a:pt x="2368500" y="5042143"/>
                  <a:pt x="2370656" y="5044929"/>
                </a:cubicBezTo>
                <a:lnTo>
                  <a:pt x="2683287" y="5044929"/>
                </a:lnTo>
                <a:lnTo>
                  <a:pt x="2679001" y="5354740"/>
                </a:lnTo>
                <a:cubicBezTo>
                  <a:pt x="2681157" y="5356625"/>
                  <a:pt x="2684406" y="5358168"/>
                  <a:pt x="2687573" y="5359711"/>
                </a:cubicBezTo>
                <a:lnTo>
                  <a:pt x="2691859" y="5044929"/>
                </a:lnTo>
                <a:lnTo>
                  <a:pt x="2844021" y="5044929"/>
                </a:lnTo>
                <a:lnTo>
                  <a:pt x="2843889" y="5036357"/>
                </a:lnTo>
                <a:lnTo>
                  <a:pt x="2687573" y="5036357"/>
                </a:lnTo>
                <a:lnTo>
                  <a:pt x="2696146" y="4375846"/>
                </a:lnTo>
                <a:lnTo>
                  <a:pt x="2687573" y="3810061"/>
                </a:lnTo>
                <a:cubicBezTo>
                  <a:pt x="2685138" y="3809718"/>
                  <a:pt x="2682228" y="3808903"/>
                  <a:pt x="2679001" y="3807232"/>
                </a:cubicBezTo>
                <a:close/>
                <a:moveTo>
                  <a:pt x="535871" y="3879412"/>
                </a:moveTo>
                <a:lnTo>
                  <a:pt x="535871" y="4477730"/>
                </a:lnTo>
                <a:cubicBezTo>
                  <a:pt x="538739" y="4476358"/>
                  <a:pt x="541581" y="4474944"/>
                  <a:pt x="544444" y="4473572"/>
                </a:cubicBezTo>
                <a:lnTo>
                  <a:pt x="544444" y="3884341"/>
                </a:lnTo>
                <a:cubicBezTo>
                  <a:pt x="541589" y="3882712"/>
                  <a:pt x="538760" y="3881084"/>
                  <a:pt x="535871" y="3879412"/>
                </a:cubicBezTo>
                <a:close/>
                <a:moveTo>
                  <a:pt x="1616006" y="4396763"/>
                </a:moveTo>
                <a:cubicBezTo>
                  <a:pt x="1613387" y="4397406"/>
                  <a:pt x="1610293" y="4398306"/>
                  <a:pt x="1607434" y="4399035"/>
                </a:cubicBezTo>
                <a:lnTo>
                  <a:pt x="1607434" y="4465771"/>
                </a:lnTo>
                <a:cubicBezTo>
                  <a:pt x="1610258" y="4468729"/>
                  <a:pt x="1613152" y="4471815"/>
                  <a:pt x="1616006" y="4474858"/>
                </a:cubicBezTo>
                <a:close/>
                <a:moveTo>
                  <a:pt x="4809259" y="4418451"/>
                </a:moveTo>
                <a:lnTo>
                  <a:pt x="4809259" y="5036486"/>
                </a:lnTo>
                <a:lnTo>
                  <a:pt x="4347544" y="5036486"/>
                </a:lnTo>
                <a:cubicBezTo>
                  <a:pt x="4347801" y="5039229"/>
                  <a:pt x="4347801" y="5041972"/>
                  <a:pt x="4347801" y="5044801"/>
                </a:cubicBezTo>
                <a:lnTo>
                  <a:pt x="4347801" y="5045101"/>
                </a:lnTo>
                <a:lnTo>
                  <a:pt x="4809259" y="5045101"/>
                </a:lnTo>
                <a:lnTo>
                  <a:pt x="4809259" y="5795195"/>
                </a:lnTo>
                <a:lnTo>
                  <a:pt x="4817831" y="5795195"/>
                </a:lnTo>
                <a:lnTo>
                  <a:pt x="4817831" y="5045101"/>
                </a:lnTo>
                <a:lnTo>
                  <a:pt x="5795096" y="5045101"/>
                </a:lnTo>
                <a:lnTo>
                  <a:pt x="5795096" y="5036528"/>
                </a:lnTo>
                <a:lnTo>
                  <a:pt x="4817831" y="5036528"/>
                </a:lnTo>
                <a:lnTo>
                  <a:pt x="4817831" y="4418494"/>
                </a:lnTo>
                <a:cubicBezTo>
                  <a:pt x="4816502" y="4418837"/>
                  <a:pt x="4815045" y="4419137"/>
                  <a:pt x="4813545" y="4419137"/>
                </a:cubicBezTo>
                <a:cubicBezTo>
                  <a:pt x="4812045" y="4419137"/>
                  <a:pt x="4810673" y="4418879"/>
                  <a:pt x="4809259" y="4418494"/>
                </a:cubicBezTo>
                <a:close/>
                <a:moveTo>
                  <a:pt x="3750559" y="4437353"/>
                </a:moveTo>
                <a:lnTo>
                  <a:pt x="3750559" y="5036486"/>
                </a:lnTo>
                <a:lnTo>
                  <a:pt x="3176201" y="5032199"/>
                </a:lnTo>
                <a:lnTo>
                  <a:pt x="2862234" y="5036486"/>
                </a:lnTo>
                <a:lnTo>
                  <a:pt x="2863438" y="5045058"/>
                </a:lnTo>
                <a:lnTo>
                  <a:pt x="3176201" y="5040772"/>
                </a:lnTo>
                <a:lnTo>
                  <a:pt x="3750559" y="5045058"/>
                </a:lnTo>
                <a:lnTo>
                  <a:pt x="3750559" y="5795152"/>
                </a:lnTo>
                <a:lnTo>
                  <a:pt x="3759127" y="5795152"/>
                </a:lnTo>
                <a:lnTo>
                  <a:pt x="3759127" y="5045058"/>
                </a:lnTo>
                <a:lnTo>
                  <a:pt x="4257661" y="5045058"/>
                </a:lnTo>
                <a:cubicBezTo>
                  <a:pt x="4257661" y="5044972"/>
                  <a:pt x="4257661" y="5044886"/>
                  <a:pt x="4257661" y="5044801"/>
                </a:cubicBezTo>
                <a:cubicBezTo>
                  <a:pt x="4257661" y="5041972"/>
                  <a:pt x="4257832" y="5039229"/>
                  <a:pt x="4258090" y="5036486"/>
                </a:cubicBezTo>
                <a:lnTo>
                  <a:pt x="3759127" y="5036486"/>
                </a:lnTo>
                <a:lnTo>
                  <a:pt x="3759127" y="4443226"/>
                </a:lnTo>
                <a:cubicBezTo>
                  <a:pt x="3755912" y="4442369"/>
                  <a:pt x="3752981" y="4440354"/>
                  <a:pt x="3750533" y="4437353"/>
                </a:cubicBezTo>
                <a:close/>
                <a:moveTo>
                  <a:pt x="544444" y="4680084"/>
                </a:moveTo>
                <a:cubicBezTo>
                  <a:pt x="541585" y="4681241"/>
                  <a:pt x="538743" y="4682399"/>
                  <a:pt x="535871" y="4683555"/>
                </a:cubicBezTo>
                <a:lnTo>
                  <a:pt x="535871" y="5036486"/>
                </a:lnTo>
                <a:lnTo>
                  <a:pt x="93316" y="5036486"/>
                </a:lnTo>
                <a:cubicBezTo>
                  <a:pt x="102210" y="5038886"/>
                  <a:pt x="115433" y="5041758"/>
                  <a:pt x="132162" y="5045058"/>
                </a:cubicBezTo>
                <a:lnTo>
                  <a:pt x="535876" y="5045058"/>
                </a:lnTo>
                <a:lnTo>
                  <a:pt x="535876" y="5078962"/>
                </a:lnTo>
                <a:cubicBezTo>
                  <a:pt x="538730" y="5079176"/>
                  <a:pt x="541589" y="5079391"/>
                  <a:pt x="544448" y="5079605"/>
                </a:cubicBezTo>
                <a:lnTo>
                  <a:pt x="544448" y="5045058"/>
                </a:lnTo>
                <a:lnTo>
                  <a:pt x="968787" y="5036486"/>
                </a:lnTo>
                <a:lnTo>
                  <a:pt x="1607438" y="5045058"/>
                </a:lnTo>
                <a:lnTo>
                  <a:pt x="1607438" y="5120753"/>
                </a:lnTo>
                <a:cubicBezTo>
                  <a:pt x="1610318" y="5120539"/>
                  <a:pt x="1613302" y="5120367"/>
                  <a:pt x="1616011" y="5120196"/>
                </a:cubicBezTo>
                <a:lnTo>
                  <a:pt x="1616011" y="5045058"/>
                </a:lnTo>
                <a:lnTo>
                  <a:pt x="2089770" y="5045058"/>
                </a:lnTo>
                <a:cubicBezTo>
                  <a:pt x="2082166" y="5042186"/>
                  <a:pt x="2075492" y="5039357"/>
                  <a:pt x="2069676" y="5036486"/>
                </a:cubicBezTo>
                <a:lnTo>
                  <a:pt x="1616019" y="5036057"/>
                </a:lnTo>
                <a:lnTo>
                  <a:pt x="1616019" y="4689814"/>
                </a:lnTo>
                <a:cubicBezTo>
                  <a:pt x="1613199" y="4688099"/>
                  <a:pt x="1610336" y="4686513"/>
                  <a:pt x="1607447" y="4684884"/>
                </a:cubicBezTo>
                <a:lnTo>
                  <a:pt x="1607447" y="5036057"/>
                </a:lnTo>
                <a:lnTo>
                  <a:pt x="968795" y="5027485"/>
                </a:lnTo>
                <a:lnTo>
                  <a:pt x="544457" y="5036057"/>
                </a:lnTo>
                <a:close/>
                <a:moveTo>
                  <a:pt x="544444" y="5223623"/>
                </a:moveTo>
                <a:cubicBezTo>
                  <a:pt x="541581" y="5223666"/>
                  <a:pt x="538734" y="5223794"/>
                  <a:pt x="535871" y="5223880"/>
                </a:cubicBezTo>
                <a:lnTo>
                  <a:pt x="535871" y="5795152"/>
                </a:lnTo>
                <a:lnTo>
                  <a:pt x="544444" y="5795152"/>
                </a:lnTo>
                <a:lnTo>
                  <a:pt x="544444" y="5223623"/>
                </a:lnTo>
                <a:close/>
                <a:moveTo>
                  <a:pt x="1607434" y="5335323"/>
                </a:moveTo>
                <a:lnTo>
                  <a:pt x="1607434" y="5795152"/>
                </a:lnTo>
                <a:lnTo>
                  <a:pt x="1616006" y="5795152"/>
                </a:lnTo>
                <a:lnTo>
                  <a:pt x="1616006" y="5337852"/>
                </a:lnTo>
                <a:cubicBezTo>
                  <a:pt x="1613130" y="5337037"/>
                  <a:pt x="1610323" y="5336137"/>
                  <a:pt x="1607434" y="5335323"/>
                </a:cubicBezTo>
                <a:close/>
                <a:moveTo>
                  <a:pt x="2687569" y="5378700"/>
                </a:moveTo>
                <a:cubicBezTo>
                  <a:pt x="2686544" y="5380200"/>
                  <a:pt x="2685422" y="5381572"/>
                  <a:pt x="2684354" y="5382986"/>
                </a:cubicBezTo>
                <a:cubicBezTo>
                  <a:pt x="2685477" y="5383500"/>
                  <a:pt x="2686236" y="5383758"/>
                  <a:pt x="2687569" y="5384357"/>
                </a:cubicBezTo>
                <a:close/>
                <a:moveTo>
                  <a:pt x="2687569" y="5452381"/>
                </a:moveTo>
                <a:cubicBezTo>
                  <a:pt x="2684804" y="5454352"/>
                  <a:pt x="2681928" y="5456067"/>
                  <a:pt x="2678996" y="5457738"/>
                </a:cubicBezTo>
                <a:lnTo>
                  <a:pt x="2678996" y="5795152"/>
                </a:lnTo>
                <a:lnTo>
                  <a:pt x="2687569" y="5795152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754" name="Google Shape;754;p3"/>
          <p:cNvSpPr/>
          <p:nvPr/>
        </p:nvSpPr>
        <p:spPr>
          <a:xfrm>
            <a:off x="5883238" y="1409108"/>
            <a:ext cx="3984128" cy="3984196"/>
          </a:xfrm>
          <a:custGeom>
            <a:avLst/>
            <a:gdLst/>
            <a:ahLst/>
            <a:cxnLst/>
            <a:rect l="l" t="t" r="r" b="b"/>
            <a:pathLst>
              <a:path w="5795095" h="5795194" extrusionOk="0">
                <a:moveTo>
                  <a:pt x="535781" y="13"/>
                </a:moveTo>
                <a:lnTo>
                  <a:pt x="535781" y="698414"/>
                </a:lnTo>
                <a:cubicBezTo>
                  <a:pt x="538465" y="698813"/>
                  <a:pt x="541379" y="699289"/>
                  <a:pt x="544354" y="699756"/>
                </a:cubicBezTo>
                <a:lnTo>
                  <a:pt x="544354" y="26"/>
                </a:lnTo>
                <a:close/>
                <a:moveTo>
                  <a:pt x="1607344" y="13"/>
                </a:moveTo>
                <a:lnTo>
                  <a:pt x="1607344" y="783196"/>
                </a:lnTo>
                <a:cubicBezTo>
                  <a:pt x="1610168" y="785383"/>
                  <a:pt x="1612997" y="787774"/>
                  <a:pt x="1615916" y="790432"/>
                </a:cubicBezTo>
                <a:lnTo>
                  <a:pt x="1615916" y="0"/>
                </a:lnTo>
                <a:close/>
                <a:moveTo>
                  <a:pt x="2678906" y="13"/>
                </a:moveTo>
                <a:lnTo>
                  <a:pt x="2683193" y="582943"/>
                </a:lnTo>
                <a:lnTo>
                  <a:pt x="2678906" y="1068618"/>
                </a:lnTo>
                <a:cubicBezTo>
                  <a:pt x="2681071" y="1069574"/>
                  <a:pt x="2683236" y="1070457"/>
                  <a:pt x="2685336" y="1071563"/>
                </a:cubicBezTo>
                <a:cubicBezTo>
                  <a:pt x="2686077" y="1071957"/>
                  <a:pt x="2686763" y="1072360"/>
                  <a:pt x="2687479" y="1072771"/>
                </a:cubicBezTo>
                <a:lnTo>
                  <a:pt x="2691765" y="582939"/>
                </a:lnTo>
                <a:lnTo>
                  <a:pt x="2687479" y="9"/>
                </a:lnTo>
                <a:close/>
                <a:moveTo>
                  <a:pt x="3750469" y="13"/>
                </a:moveTo>
                <a:lnTo>
                  <a:pt x="3750469" y="149899"/>
                </a:lnTo>
                <a:cubicBezTo>
                  <a:pt x="3750640" y="149847"/>
                  <a:pt x="3750820" y="149804"/>
                  <a:pt x="3751005" y="149766"/>
                </a:cubicBezTo>
                <a:cubicBezTo>
                  <a:pt x="3753752" y="149157"/>
                  <a:pt x="3756427" y="149196"/>
                  <a:pt x="3759041" y="149496"/>
                </a:cubicBezTo>
                <a:lnTo>
                  <a:pt x="3759041" y="13"/>
                </a:lnTo>
                <a:lnTo>
                  <a:pt x="3750469" y="13"/>
                </a:lnTo>
                <a:close/>
                <a:moveTo>
                  <a:pt x="4804886" y="13"/>
                </a:moveTo>
                <a:lnTo>
                  <a:pt x="4809173" y="261474"/>
                </a:lnTo>
                <a:lnTo>
                  <a:pt x="4804886" y="813200"/>
                </a:lnTo>
                <a:cubicBezTo>
                  <a:pt x="4807372" y="816741"/>
                  <a:pt x="4810201" y="820423"/>
                  <a:pt x="4813459" y="824319"/>
                </a:cubicBezTo>
                <a:lnTo>
                  <a:pt x="4817745" y="261491"/>
                </a:lnTo>
                <a:lnTo>
                  <a:pt x="4813459" y="30"/>
                </a:lnTo>
                <a:close/>
                <a:moveTo>
                  <a:pt x="3750469" y="256116"/>
                </a:moveTo>
                <a:lnTo>
                  <a:pt x="3750469" y="1178732"/>
                </a:lnTo>
                <a:lnTo>
                  <a:pt x="2850614" y="1178732"/>
                </a:lnTo>
                <a:lnTo>
                  <a:pt x="2849409" y="1187304"/>
                </a:lnTo>
                <a:lnTo>
                  <a:pt x="3750465" y="1187304"/>
                </a:lnTo>
                <a:lnTo>
                  <a:pt x="3750465" y="1417154"/>
                </a:lnTo>
                <a:cubicBezTo>
                  <a:pt x="3753847" y="1413833"/>
                  <a:pt x="3756770" y="1411064"/>
                  <a:pt x="3759041" y="1409118"/>
                </a:cubicBezTo>
                <a:lnTo>
                  <a:pt x="3759041" y="1187304"/>
                </a:lnTo>
                <a:lnTo>
                  <a:pt x="4019174" y="1187304"/>
                </a:lnTo>
                <a:cubicBezTo>
                  <a:pt x="4025646" y="1184158"/>
                  <a:pt x="4032247" y="1181359"/>
                  <a:pt x="4038977" y="1178732"/>
                </a:cubicBezTo>
                <a:lnTo>
                  <a:pt x="3759041" y="1178732"/>
                </a:lnTo>
                <a:lnTo>
                  <a:pt x="3759041" y="260788"/>
                </a:lnTo>
                <a:cubicBezTo>
                  <a:pt x="3758998" y="260758"/>
                  <a:pt x="3758956" y="260685"/>
                  <a:pt x="3758913" y="260655"/>
                </a:cubicBezTo>
                <a:cubicBezTo>
                  <a:pt x="3756127" y="259100"/>
                  <a:pt x="3753315" y="257569"/>
                  <a:pt x="3750469" y="256099"/>
                </a:cubicBezTo>
                <a:close/>
                <a:moveTo>
                  <a:pt x="535781" y="788126"/>
                </a:moveTo>
                <a:lnTo>
                  <a:pt x="535781" y="1174424"/>
                </a:lnTo>
                <a:lnTo>
                  <a:pt x="4286" y="1178710"/>
                </a:lnTo>
                <a:lnTo>
                  <a:pt x="0" y="1187283"/>
                </a:lnTo>
                <a:lnTo>
                  <a:pt x="535781" y="1182996"/>
                </a:lnTo>
                <a:lnTo>
                  <a:pt x="535781" y="2046676"/>
                </a:lnTo>
                <a:cubicBezTo>
                  <a:pt x="538546" y="2045163"/>
                  <a:pt x="541392" y="2043663"/>
                  <a:pt x="544354" y="2042120"/>
                </a:cubicBezTo>
                <a:lnTo>
                  <a:pt x="544354" y="1187270"/>
                </a:lnTo>
                <a:lnTo>
                  <a:pt x="1054418" y="1182984"/>
                </a:lnTo>
                <a:lnTo>
                  <a:pt x="1611630" y="1187270"/>
                </a:lnTo>
                <a:lnTo>
                  <a:pt x="1607344" y="1305952"/>
                </a:lnTo>
                <a:cubicBezTo>
                  <a:pt x="1610520" y="1305356"/>
                  <a:pt x="1612946" y="1304902"/>
                  <a:pt x="1615916" y="1304345"/>
                </a:cubicBezTo>
                <a:lnTo>
                  <a:pt x="1620203" y="1187244"/>
                </a:lnTo>
                <a:lnTo>
                  <a:pt x="2179687" y="1187244"/>
                </a:lnTo>
                <a:cubicBezTo>
                  <a:pt x="2187282" y="1184887"/>
                  <a:pt x="2194672" y="1181826"/>
                  <a:pt x="2202057" y="1178672"/>
                </a:cubicBezTo>
                <a:lnTo>
                  <a:pt x="1615912" y="1178672"/>
                </a:lnTo>
                <a:lnTo>
                  <a:pt x="1615912" y="866037"/>
                </a:lnTo>
                <a:cubicBezTo>
                  <a:pt x="1613392" y="865300"/>
                  <a:pt x="1610623" y="864597"/>
                  <a:pt x="1607339" y="863761"/>
                </a:cubicBezTo>
                <a:lnTo>
                  <a:pt x="1607339" y="1178672"/>
                </a:lnTo>
                <a:lnTo>
                  <a:pt x="1054413" y="1174385"/>
                </a:lnTo>
                <a:lnTo>
                  <a:pt x="544349" y="1178672"/>
                </a:lnTo>
                <a:lnTo>
                  <a:pt x="544349" y="788490"/>
                </a:lnTo>
                <a:cubicBezTo>
                  <a:pt x="541358" y="788370"/>
                  <a:pt x="538332" y="788220"/>
                  <a:pt x="535777" y="788091"/>
                </a:cubicBezTo>
                <a:close/>
                <a:moveTo>
                  <a:pt x="4804886" y="972700"/>
                </a:moveTo>
                <a:lnTo>
                  <a:pt x="4804886" y="1178706"/>
                </a:lnTo>
                <a:lnTo>
                  <a:pt x="4556670" y="1178706"/>
                </a:lnTo>
                <a:cubicBezTo>
                  <a:pt x="4560270" y="1181321"/>
                  <a:pt x="4564342" y="1184381"/>
                  <a:pt x="4568200" y="1187278"/>
                </a:cubicBezTo>
                <a:lnTo>
                  <a:pt x="4804886" y="1187278"/>
                </a:lnTo>
                <a:lnTo>
                  <a:pt x="4804886" y="1329531"/>
                </a:lnTo>
                <a:cubicBezTo>
                  <a:pt x="4807801" y="1330182"/>
                  <a:pt x="4810802" y="1330816"/>
                  <a:pt x="4813459" y="1331408"/>
                </a:cubicBezTo>
                <a:lnTo>
                  <a:pt x="4813459" y="1187283"/>
                </a:lnTo>
                <a:lnTo>
                  <a:pt x="4929188" y="1187283"/>
                </a:lnTo>
                <a:cubicBezTo>
                  <a:pt x="4927259" y="1184480"/>
                  <a:pt x="4925330" y="1181612"/>
                  <a:pt x="4923573" y="1178710"/>
                </a:cubicBezTo>
                <a:lnTo>
                  <a:pt x="4813459" y="1178710"/>
                </a:lnTo>
                <a:lnTo>
                  <a:pt x="4813459" y="973506"/>
                </a:lnTo>
                <a:cubicBezTo>
                  <a:pt x="4810544" y="973309"/>
                  <a:pt x="4807673" y="973077"/>
                  <a:pt x="4804886" y="972700"/>
                </a:cubicBezTo>
                <a:close/>
                <a:moveTo>
                  <a:pt x="2768232" y="1178740"/>
                </a:moveTo>
                <a:cubicBezTo>
                  <a:pt x="2767795" y="1181844"/>
                  <a:pt x="2766920" y="1184720"/>
                  <a:pt x="2765823" y="1187313"/>
                </a:cubicBezTo>
                <a:lnTo>
                  <a:pt x="2839225" y="1187313"/>
                </a:lnTo>
                <a:lnTo>
                  <a:pt x="2840027" y="1178740"/>
                </a:lnTo>
                <a:close/>
                <a:moveTo>
                  <a:pt x="4244331" y="1178740"/>
                </a:moveTo>
                <a:cubicBezTo>
                  <a:pt x="4246474" y="1179550"/>
                  <a:pt x="4248917" y="1179628"/>
                  <a:pt x="4251575" y="1178740"/>
                </a:cubicBezTo>
                <a:close/>
                <a:moveTo>
                  <a:pt x="4253032" y="1178740"/>
                </a:moveTo>
                <a:cubicBezTo>
                  <a:pt x="4253161" y="1181098"/>
                  <a:pt x="4254146" y="1184179"/>
                  <a:pt x="4255175" y="1187313"/>
                </a:cubicBezTo>
                <a:lnTo>
                  <a:pt x="4265891" y="1187313"/>
                </a:lnTo>
                <a:cubicBezTo>
                  <a:pt x="4267177" y="1186541"/>
                  <a:pt x="4268376" y="1185710"/>
                  <a:pt x="4269662" y="1184904"/>
                </a:cubicBezTo>
                <a:cubicBezTo>
                  <a:pt x="4266577" y="1182221"/>
                  <a:pt x="4263962" y="1180206"/>
                  <a:pt x="4261862" y="1178740"/>
                </a:cubicBezTo>
                <a:close/>
                <a:moveTo>
                  <a:pt x="5042087" y="1178740"/>
                </a:moveTo>
                <a:cubicBezTo>
                  <a:pt x="5043931" y="1180939"/>
                  <a:pt x="5045731" y="1183164"/>
                  <a:pt x="5047445" y="1185440"/>
                </a:cubicBezTo>
                <a:cubicBezTo>
                  <a:pt x="5049203" y="1186010"/>
                  <a:pt x="5050789" y="1186678"/>
                  <a:pt x="5052417" y="1187313"/>
                </a:cubicBezTo>
                <a:lnTo>
                  <a:pt x="5464969" y="1191599"/>
                </a:lnTo>
                <a:lnTo>
                  <a:pt x="5790724" y="1187313"/>
                </a:lnTo>
                <a:lnTo>
                  <a:pt x="5790724" y="1178740"/>
                </a:lnTo>
                <a:lnTo>
                  <a:pt x="5469255" y="1183027"/>
                </a:lnTo>
                <a:close/>
                <a:moveTo>
                  <a:pt x="2687655" y="1216374"/>
                </a:moveTo>
                <a:cubicBezTo>
                  <a:pt x="2684787" y="1217055"/>
                  <a:pt x="2681915" y="1217754"/>
                  <a:pt x="2679082" y="1218517"/>
                </a:cubicBezTo>
                <a:lnTo>
                  <a:pt x="2670510" y="1847395"/>
                </a:lnTo>
                <a:lnTo>
                  <a:pt x="2679082" y="2464615"/>
                </a:lnTo>
                <a:lnTo>
                  <a:pt x="2147587" y="2456043"/>
                </a:lnTo>
                <a:lnTo>
                  <a:pt x="1653468" y="2464615"/>
                </a:lnTo>
                <a:cubicBezTo>
                  <a:pt x="1655731" y="2467663"/>
                  <a:pt x="1658247" y="2471143"/>
                  <a:pt x="1659765" y="2473188"/>
                </a:cubicBezTo>
                <a:lnTo>
                  <a:pt x="2147583" y="2464615"/>
                </a:lnTo>
                <a:lnTo>
                  <a:pt x="2679078" y="2473188"/>
                </a:lnTo>
                <a:lnTo>
                  <a:pt x="2679078" y="2814613"/>
                </a:lnTo>
                <a:lnTo>
                  <a:pt x="2687650" y="2816889"/>
                </a:lnTo>
                <a:lnTo>
                  <a:pt x="2687650" y="2473183"/>
                </a:lnTo>
                <a:lnTo>
                  <a:pt x="2837266" y="2473183"/>
                </a:lnTo>
                <a:lnTo>
                  <a:pt x="2838741" y="2464611"/>
                </a:lnTo>
                <a:lnTo>
                  <a:pt x="2687650" y="2464611"/>
                </a:lnTo>
                <a:lnTo>
                  <a:pt x="2679078" y="1847391"/>
                </a:lnTo>
                <a:close/>
                <a:moveTo>
                  <a:pt x="1616092" y="1393867"/>
                </a:moveTo>
                <a:cubicBezTo>
                  <a:pt x="1613237" y="1396032"/>
                  <a:pt x="1610370" y="1398252"/>
                  <a:pt x="1607519" y="1400429"/>
                </a:cubicBezTo>
                <a:lnTo>
                  <a:pt x="1607519" y="2370751"/>
                </a:lnTo>
                <a:cubicBezTo>
                  <a:pt x="1609997" y="2367463"/>
                  <a:pt x="1613177" y="2363468"/>
                  <a:pt x="1616092" y="2359769"/>
                </a:cubicBezTo>
                <a:close/>
                <a:moveTo>
                  <a:pt x="3759213" y="1423335"/>
                </a:moveTo>
                <a:cubicBezTo>
                  <a:pt x="3756512" y="1427883"/>
                  <a:pt x="3753551" y="1432499"/>
                  <a:pt x="3750645" y="1436995"/>
                </a:cubicBezTo>
                <a:lnTo>
                  <a:pt x="3750645" y="1437801"/>
                </a:lnTo>
                <a:cubicBezTo>
                  <a:pt x="3752441" y="1435238"/>
                  <a:pt x="3756941" y="1428881"/>
                  <a:pt x="3759213" y="1425611"/>
                </a:cubicBezTo>
                <a:close/>
                <a:moveTo>
                  <a:pt x="4805058" y="1544019"/>
                </a:moveTo>
                <a:lnTo>
                  <a:pt x="4805058" y="2277353"/>
                </a:lnTo>
                <a:cubicBezTo>
                  <a:pt x="4807930" y="2277160"/>
                  <a:pt x="4810802" y="2276848"/>
                  <a:pt x="4813631" y="2276685"/>
                </a:cubicBezTo>
                <a:lnTo>
                  <a:pt x="4813631" y="1551665"/>
                </a:lnTo>
                <a:cubicBezTo>
                  <a:pt x="4810673" y="1549042"/>
                  <a:pt x="4807801" y="1546522"/>
                  <a:pt x="4805058" y="1544032"/>
                </a:cubicBezTo>
                <a:close/>
                <a:moveTo>
                  <a:pt x="3759213" y="1613936"/>
                </a:moveTo>
                <a:cubicBezTo>
                  <a:pt x="3756341" y="1615218"/>
                  <a:pt x="3753504" y="1616533"/>
                  <a:pt x="3750645" y="1617819"/>
                </a:cubicBezTo>
                <a:lnTo>
                  <a:pt x="3750645" y="2256985"/>
                </a:lnTo>
                <a:cubicBezTo>
                  <a:pt x="3753508" y="2257907"/>
                  <a:pt x="3756341" y="2258927"/>
                  <a:pt x="3759213" y="2259801"/>
                </a:cubicBezTo>
                <a:close/>
                <a:moveTo>
                  <a:pt x="544530" y="2171149"/>
                </a:moveTo>
                <a:cubicBezTo>
                  <a:pt x="541683" y="2172885"/>
                  <a:pt x="538807" y="2174642"/>
                  <a:pt x="535957" y="2176374"/>
                </a:cubicBezTo>
                <a:lnTo>
                  <a:pt x="535957" y="2290898"/>
                </a:lnTo>
                <a:cubicBezTo>
                  <a:pt x="538816" y="2291952"/>
                  <a:pt x="541675" y="2293037"/>
                  <a:pt x="544530" y="2294113"/>
                </a:cubicBezTo>
                <a:close/>
                <a:moveTo>
                  <a:pt x="4813631" y="2403549"/>
                </a:moveTo>
                <a:cubicBezTo>
                  <a:pt x="4810630" y="2404132"/>
                  <a:pt x="4807801" y="2404818"/>
                  <a:pt x="4805058" y="2405426"/>
                </a:cubicBezTo>
                <a:lnTo>
                  <a:pt x="4805058" y="2464628"/>
                </a:lnTo>
                <a:lnTo>
                  <a:pt x="4698716" y="2464628"/>
                </a:lnTo>
                <a:cubicBezTo>
                  <a:pt x="4692073" y="2467663"/>
                  <a:pt x="4684057" y="2470612"/>
                  <a:pt x="4674199" y="2473201"/>
                </a:cubicBezTo>
                <a:lnTo>
                  <a:pt x="4805058" y="2473201"/>
                </a:lnTo>
                <a:lnTo>
                  <a:pt x="4805058" y="2521421"/>
                </a:lnTo>
                <a:cubicBezTo>
                  <a:pt x="4807930" y="2520139"/>
                  <a:pt x="4810802" y="2518858"/>
                  <a:pt x="4813631" y="2517533"/>
                </a:cubicBezTo>
                <a:lnTo>
                  <a:pt x="4813631" y="2473213"/>
                </a:lnTo>
                <a:lnTo>
                  <a:pt x="4910500" y="2473213"/>
                </a:lnTo>
                <a:cubicBezTo>
                  <a:pt x="4927516" y="2470359"/>
                  <a:pt x="4944489" y="2467539"/>
                  <a:pt x="4961506" y="2464641"/>
                </a:cubicBezTo>
                <a:lnTo>
                  <a:pt x="4813631" y="2464641"/>
                </a:lnTo>
                <a:close/>
                <a:moveTo>
                  <a:pt x="3750645" y="2406361"/>
                </a:moveTo>
                <a:lnTo>
                  <a:pt x="3750645" y="2473201"/>
                </a:lnTo>
                <a:lnTo>
                  <a:pt x="2848003" y="2464628"/>
                </a:lnTo>
                <a:lnTo>
                  <a:pt x="2848273" y="2473201"/>
                </a:lnTo>
                <a:lnTo>
                  <a:pt x="3750657" y="2481773"/>
                </a:lnTo>
                <a:lnTo>
                  <a:pt x="3750657" y="2850524"/>
                </a:lnTo>
                <a:cubicBezTo>
                  <a:pt x="3753182" y="2849726"/>
                  <a:pt x="3756041" y="2849255"/>
                  <a:pt x="3759213" y="2849053"/>
                </a:cubicBezTo>
                <a:lnTo>
                  <a:pt x="3759213" y="2473201"/>
                </a:lnTo>
                <a:lnTo>
                  <a:pt x="4404422" y="2473201"/>
                </a:lnTo>
                <a:cubicBezTo>
                  <a:pt x="4388049" y="2471610"/>
                  <a:pt x="4371547" y="2470140"/>
                  <a:pt x="4355130" y="2469180"/>
                </a:cubicBezTo>
                <a:cubicBezTo>
                  <a:pt x="4316640" y="2466926"/>
                  <a:pt x="4299752" y="2466056"/>
                  <a:pt x="4274377" y="2464628"/>
                </a:cubicBezTo>
                <a:lnTo>
                  <a:pt x="3759170" y="2464628"/>
                </a:lnTo>
                <a:lnTo>
                  <a:pt x="3759170" y="2406631"/>
                </a:lnTo>
                <a:cubicBezTo>
                  <a:pt x="3756298" y="2406515"/>
                  <a:pt x="3753452" y="2406447"/>
                  <a:pt x="3750598" y="2406361"/>
                </a:cubicBezTo>
                <a:close/>
                <a:moveTo>
                  <a:pt x="535957" y="2407835"/>
                </a:moveTo>
                <a:lnTo>
                  <a:pt x="535957" y="2464628"/>
                </a:lnTo>
                <a:lnTo>
                  <a:pt x="176" y="2473201"/>
                </a:lnTo>
                <a:lnTo>
                  <a:pt x="176" y="2481773"/>
                </a:lnTo>
                <a:lnTo>
                  <a:pt x="535957" y="2473201"/>
                </a:lnTo>
                <a:lnTo>
                  <a:pt x="535957" y="2858025"/>
                </a:lnTo>
                <a:cubicBezTo>
                  <a:pt x="538807" y="2858710"/>
                  <a:pt x="541641" y="2859400"/>
                  <a:pt x="544530" y="2860035"/>
                </a:cubicBezTo>
                <a:lnTo>
                  <a:pt x="544530" y="2473201"/>
                </a:lnTo>
                <a:lnTo>
                  <a:pt x="779605" y="2473201"/>
                </a:lnTo>
                <a:cubicBezTo>
                  <a:pt x="776150" y="2470132"/>
                  <a:pt x="772425" y="2467281"/>
                  <a:pt x="768623" y="2464628"/>
                </a:cubicBezTo>
                <a:lnTo>
                  <a:pt x="544538" y="2464628"/>
                </a:lnTo>
                <a:lnTo>
                  <a:pt x="544538" y="2409173"/>
                </a:lnTo>
                <a:cubicBezTo>
                  <a:pt x="541688" y="2408697"/>
                  <a:pt x="538820" y="2408251"/>
                  <a:pt x="535966" y="2407831"/>
                </a:cubicBezTo>
                <a:close/>
                <a:moveTo>
                  <a:pt x="860769" y="2464628"/>
                </a:moveTo>
                <a:cubicBezTo>
                  <a:pt x="862205" y="2467268"/>
                  <a:pt x="864078" y="2470123"/>
                  <a:pt x="866933" y="2473201"/>
                </a:cubicBezTo>
                <a:lnTo>
                  <a:pt x="1549389" y="2473201"/>
                </a:lnTo>
                <a:cubicBezTo>
                  <a:pt x="1550830" y="2470415"/>
                  <a:pt x="1552480" y="2467217"/>
                  <a:pt x="1553809" y="2464628"/>
                </a:cubicBezTo>
                <a:close/>
                <a:moveTo>
                  <a:pt x="5250742" y="2464628"/>
                </a:moveTo>
                <a:cubicBezTo>
                  <a:pt x="5248728" y="2467478"/>
                  <a:pt x="5246670" y="2470355"/>
                  <a:pt x="5244313" y="2473201"/>
                </a:cubicBezTo>
                <a:lnTo>
                  <a:pt x="5790810" y="2473201"/>
                </a:lnTo>
                <a:lnTo>
                  <a:pt x="5790810" y="2464628"/>
                </a:lnTo>
                <a:close/>
                <a:moveTo>
                  <a:pt x="1607434" y="2596430"/>
                </a:moveTo>
                <a:lnTo>
                  <a:pt x="1620293" y="2811814"/>
                </a:lnTo>
                <a:lnTo>
                  <a:pt x="1607434" y="3143330"/>
                </a:lnTo>
                <a:cubicBezTo>
                  <a:pt x="1610318" y="3145297"/>
                  <a:pt x="1613195" y="3147303"/>
                  <a:pt x="1616006" y="3149357"/>
                </a:cubicBezTo>
                <a:lnTo>
                  <a:pt x="1628865" y="2811814"/>
                </a:lnTo>
                <a:lnTo>
                  <a:pt x="1616006" y="2604600"/>
                </a:lnTo>
                <a:cubicBezTo>
                  <a:pt x="1612959" y="2601741"/>
                  <a:pt x="1610078" y="2599058"/>
                  <a:pt x="1607434" y="2596430"/>
                </a:cubicBezTo>
                <a:close/>
                <a:moveTo>
                  <a:pt x="4813545" y="2699433"/>
                </a:moveTo>
                <a:cubicBezTo>
                  <a:pt x="4810716" y="2700158"/>
                  <a:pt x="4807844" y="2700908"/>
                  <a:pt x="4804972" y="2701576"/>
                </a:cubicBezTo>
                <a:lnTo>
                  <a:pt x="4804972" y="2875705"/>
                </a:lnTo>
                <a:cubicBezTo>
                  <a:pt x="4824989" y="2875200"/>
                  <a:pt x="4827861" y="2874784"/>
                  <a:pt x="4813545" y="2874231"/>
                </a:cubicBezTo>
                <a:close/>
                <a:moveTo>
                  <a:pt x="4809259" y="2921650"/>
                </a:moveTo>
                <a:lnTo>
                  <a:pt x="4809259" y="3750525"/>
                </a:lnTo>
                <a:lnTo>
                  <a:pt x="4347415" y="3750525"/>
                </a:lnTo>
                <a:cubicBezTo>
                  <a:pt x="4347758" y="3753324"/>
                  <a:pt x="4347972" y="3756225"/>
                  <a:pt x="4348101" y="3759097"/>
                </a:cubicBezTo>
                <a:lnTo>
                  <a:pt x="4809259" y="3759097"/>
                </a:lnTo>
                <a:lnTo>
                  <a:pt x="4826404" y="4076280"/>
                </a:lnTo>
                <a:lnTo>
                  <a:pt x="4809259" y="4384375"/>
                </a:lnTo>
                <a:cubicBezTo>
                  <a:pt x="4810630" y="4383990"/>
                  <a:pt x="4812045" y="4383818"/>
                  <a:pt x="4813545" y="4383818"/>
                </a:cubicBezTo>
                <a:cubicBezTo>
                  <a:pt x="4815002" y="4383818"/>
                  <a:pt x="4816459" y="4383990"/>
                  <a:pt x="4817831" y="4384375"/>
                </a:cubicBezTo>
                <a:lnTo>
                  <a:pt x="4834976" y="4076280"/>
                </a:lnTo>
                <a:lnTo>
                  <a:pt x="4817831" y="3759097"/>
                </a:lnTo>
                <a:lnTo>
                  <a:pt x="5297891" y="3750525"/>
                </a:lnTo>
                <a:lnTo>
                  <a:pt x="5795096" y="3759097"/>
                </a:lnTo>
                <a:lnTo>
                  <a:pt x="5795096" y="3750525"/>
                </a:lnTo>
                <a:lnTo>
                  <a:pt x="5319322" y="3741952"/>
                </a:lnTo>
                <a:lnTo>
                  <a:pt x="4817831" y="3750525"/>
                </a:lnTo>
                <a:lnTo>
                  <a:pt x="4817831" y="2921821"/>
                </a:lnTo>
                <a:lnTo>
                  <a:pt x="4809259" y="2921688"/>
                </a:lnTo>
                <a:close/>
                <a:moveTo>
                  <a:pt x="544444" y="2933973"/>
                </a:moveTo>
                <a:lnTo>
                  <a:pt x="535871" y="2935983"/>
                </a:lnTo>
                <a:lnTo>
                  <a:pt x="535871" y="3712608"/>
                </a:lnTo>
                <a:cubicBezTo>
                  <a:pt x="538623" y="3713907"/>
                  <a:pt x="541756" y="3715352"/>
                  <a:pt x="544444" y="3716625"/>
                </a:cubicBezTo>
                <a:close/>
                <a:moveTo>
                  <a:pt x="3750559" y="2937856"/>
                </a:moveTo>
                <a:lnTo>
                  <a:pt x="3754841" y="3750486"/>
                </a:lnTo>
                <a:lnTo>
                  <a:pt x="2937800" y="3750486"/>
                </a:lnTo>
                <a:cubicBezTo>
                  <a:pt x="2939913" y="3753409"/>
                  <a:pt x="2941932" y="3756225"/>
                  <a:pt x="2943964" y="3759054"/>
                </a:cubicBezTo>
                <a:lnTo>
                  <a:pt x="3746307" y="3759054"/>
                </a:lnTo>
                <a:lnTo>
                  <a:pt x="3750593" y="4389391"/>
                </a:lnTo>
                <a:cubicBezTo>
                  <a:pt x="3753036" y="4386390"/>
                  <a:pt x="3755998" y="4384333"/>
                  <a:pt x="3759170" y="4383518"/>
                </a:cubicBezTo>
                <a:lnTo>
                  <a:pt x="3754884" y="3759011"/>
                </a:lnTo>
                <a:lnTo>
                  <a:pt x="4234815" y="3759011"/>
                </a:lnTo>
                <a:cubicBezTo>
                  <a:pt x="4234944" y="3756097"/>
                  <a:pt x="4235115" y="3753221"/>
                  <a:pt x="4235458" y="3750422"/>
                </a:cubicBezTo>
                <a:lnTo>
                  <a:pt x="3763113" y="3750422"/>
                </a:lnTo>
                <a:lnTo>
                  <a:pt x="3758827" y="2950779"/>
                </a:lnTo>
                <a:cubicBezTo>
                  <a:pt x="3755655" y="2947123"/>
                  <a:pt x="3752878" y="2942648"/>
                  <a:pt x="3750276" y="2937787"/>
                </a:cubicBezTo>
                <a:close/>
                <a:moveTo>
                  <a:pt x="2678996" y="2953243"/>
                </a:moveTo>
                <a:lnTo>
                  <a:pt x="2687569" y="3146125"/>
                </a:lnTo>
                <a:lnTo>
                  <a:pt x="2678996" y="3636086"/>
                </a:lnTo>
                <a:cubicBezTo>
                  <a:pt x="2681752" y="3635662"/>
                  <a:pt x="2684568" y="3635263"/>
                  <a:pt x="2687569" y="3635014"/>
                </a:cubicBezTo>
                <a:lnTo>
                  <a:pt x="2696141" y="3154697"/>
                </a:lnTo>
                <a:lnTo>
                  <a:pt x="2687569" y="2953243"/>
                </a:lnTo>
                <a:close/>
                <a:moveTo>
                  <a:pt x="1607434" y="3286499"/>
                </a:moveTo>
                <a:lnTo>
                  <a:pt x="1607434" y="3750486"/>
                </a:lnTo>
                <a:lnTo>
                  <a:pt x="614353" y="3750486"/>
                </a:lnTo>
                <a:cubicBezTo>
                  <a:pt x="620002" y="3753341"/>
                  <a:pt x="625608" y="3756225"/>
                  <a:pt x="631095" y="3759054"/>
                </a:cubicBezTo>
                <a:lnTo>
                  <a:pt x="1607417" y="3759054"/>
                </a:lnTo>
                <a:lnTo>
                  <a:pt x="1607417" y="4286134"/>
                </a:lnTo>
                <a:cubicBezTo>
                  <a:pt x="1610280" y="4285620"/>
                  <a:pt x="1613139" y="4285149"/>
                  <a:pt x="1615989" y="4284677"/>
                </a:cubicBezTo>
                <a:lnTo>
                  <a:pt x="1615989" y="3759097"/>
                </a:lnTo>
                <a:lnTo>
                  <a:pt x="1740291" y="3750512"/>
                </a:lnTo>
                <a:lnTo>
                  <a:pt x="2525489" y="3759097"/>
                </a:lnTo>
                <a:cubicBezTo>
                  <a:pt x="2527362" y="3756225"/>
                  <a:pt x="2529291" y="3753396"/>
                  <a:pt x="2531117" y="3750512"/>
                </a:cubicBezTo>
                <a:lnTo>
                  <a:pt x="1740303" y="3741939"/>
                </a:lnTo>
                <a:lnTo>
                  <a:pt x="1616002" y="3750512"/>
                </a:lnTo>
                <a:lnTo>
                  <a:pt x="1616002" y="3298998"/>
                </a:lnTo>
                <a:cubicBezTo>
                  <a:pt x="1613053" y="3294922"/>
                  <a:pt x="1610211" y="3290764"/>
                  <a:pt x="1607429" y="3286542"/>
                </a:cubicBezTo>
                <a:close/>
                <a:moveTo>
                  <a:pt x="90" y="3737627"/>
                </a:moveTo>
                <a:lnTo>
                  <a:pt x="90" y="3746200"/>
                </a:lnTo>
                <a:lnTo>
                  <a:pt x="352368" y="3759054"/>
                </a:lnTo>
                <a:cubicBezTo>
                  <a:pt x="348755" y="3756611"/>
                  <a:pt x="345159" y="3754292"/>
                  <a:pt x="341387" y="3752093"/>
                </a:cubicBezTo>
                <a:cubicBezTo>
                  <a:pt x="340414" y="3751528"/>
                  <a:pt x="339432" y="3751009"/>
                  <a:pt x="338438" y="3750486"/>
                </a:cubicBezTo>
                <a:close/>
                <a:moveTo>
                  <a:pt x="2704028" y="3750486"/>
                </a:moveTo>
                <a:cubicBezTo>
                  <a:pt x="2703930" y="3753302"/>
                  <a:pt x="2703797" y="3756140"/>
                  <a:pt x="2703762" y="3759054"/>
                </a:cubicBezTo>
                <a:lnTo>
                  <a:pt x="2795248" y="3759054"/>
                </a:lnTo>
                <a:cubicBezTo>
                  <a:pt x="2794974" y="3757082"/>
                  <a:pt x="2794695" y="3755068"/>
                  <a:pt x="2794442" y="3753032"/>
                </a:cubicBezTo>
                <a:cubicBezTo>
                  <a:pt x="2789213" y="3752260"/>
                  <a:pt x="2782912" y="3751403"/>
                  <a:pt x="2776526" y="3750503"/>
                </a:cubicBezTo>
                <a:close/>
                <a:moveTo>
                  <a:pt x="2678996" y="3807489"/>
                </a:moveTo>
                <a:lnTo>
                  <a:pt x="2687569" y="4376274"/>
                </a:lnTo>
                <a:lnTo>
                  <a:pt x="2678996" y="5036357"/>
                </a:lnTo>
                <a:lnTo>
                  <a:pt x="2364360" y="5036357"/>
                </a:lnTo>
                <a:cubicBezTo>
                  <a:pt x="2366430" y="5039272"/>
                  <a:pt x="2368500" y="5042143"/>
                  <a:pt x="2370656" y="5044929"/>
                </a:cubicBezTo>
                <a:lnTo>
                  <a:pt x="2683287" y="5044929"/>
                </a:lnTo>
                <a:lnTo>
                  <a:pt x="2679001" y="5354740"/>
                </a:lnTo>
                <a:cubicBezTo>
                  <a:pt x="2681157" y="5356625"/>
                  <a:pt x="2684406" y="5358168"/>
                  <a:pt x="2687573" y="5359711"/>
                </a:cubicBezTo>
                <a:lnTo>
                  <a:pt x="2691859" y="5044929"/>
                </a:lnTo>
                <a:lnTo>
                  <a:pt x="2844021" y="5044929"/>
                </a:lnTo>
                <a:lnTo>
                  <a:pt x="2843889" y="5036357"/>
                </a:lnTo>
                <a:lnTo>
                  <a:pt x="2687573" y="5036357"/>
                </a:lnTo>
                <a:lnTo>
                  <a:pt x="2696146" y="4375846"/>
                </a:lnTo>
                <a:lnTo>
                  <a:pt x="2687573" y="3810061"/>
                </a:lnTo>
                <a:cubicBezTo>
                  <a:pt x="2685138" y="3809718"/>
                  <a:pt x="2682228" y="3808903"/>
                  <a:pt x="2679001" y="3807232"/>
                </a:cubicBezTo>
                <a:close/>
                <a:moveTo>
                  <a:pt x="535871" y="3879412"/>
                </a:moveTo>
                <a:lnTo>
                  <a:pt x="535871" y="4477730"/>
                </a:lnTo>
                <a:cubicBezTo>
                  <a:pt x="538739" y="4476358"/>
                  <a:pt x="541581" y="4474944"/>
                  <a:pt x="544444" y="4473572"/>
                </a:cubicBezTo>
                <a:lnTo>
                  <a:pt x="544444" y="3884341"/>
                </a:lnTo>
                <a:cubicBezTo>
                  <a:pt x="541589" y="3882712"/>
                  <a:pt x="538760" y="3881084"/>
                  <a:pt x="535871" y="3879412"/>
                </a:cubicBezTo>
                <a:close/>
                <a:moveTo>
                  <a:pt x="1616006" y="4396763"/>
                </a:moveTo>
                <a:cubicBezTo>
                  <a:pt x="1613387" y="4397406"/>
                  <a:pt x="1610293" y="4398306"/>
                  <a:pt x="1607434" y="4399035"/>
                </a:cubicBezTo>
                <a:lnTo>
                  <a:pt x="1607434" y="4465771"/>
                </a:lnTo>
                <a:cubicBezTo>
                  <a:pt x="1610258" y="4468729"/>
                  <a:pt x="1613152" y="4471815"/>
                  <a:pt x="1616006" y="4474858"/>
                </a:cubicBezTo>
                <a:close/>
                <a:moveTo>
                  <a:pt x="4809259" y="4418451"/>
                </a:moveTo>
                <a:lnTo>
                  <a:pt x="4809259" y="5036486"/>
                </a:lnTo>
                <a:lnTo>
                  <a:pt x="4347544" y="5036486"/>
                </a:lnTo>
                <a:cubicBezTo>
                  <a:pt x="4347801" y="5039229"/>
                  <a:pt x="4347801" y="5041972"/>
                  <a:pt x="4347801" y="5044801"/>
                </a:cubicBezTo>
                <a:lnTo>
                  <a:pt x="4347801" y="5045101"/>
                </a:lnTo>
                <a:lnTo>
                  <a:pt x="4809259" y="5045101"/>
                </a:lnTo>
                <a:lnTo>
                  <a:pt x="4809259" y="5795195"/>
                </a:lnTo>
                <a:lnTo>
                  <a:pt x="4817831" y="5795195"/>
                </a:lnTo>
                <a:lnTo>
                  <a:pt x="4817831" y="5045101"/>
                </a:lnTo>
                <a:lnTo>
                  <a:pt x="5795096" y="5045101"/>
                </a:lnTo>
                <a:lnTo>
                  <a:pt x="5795096" y="5036528"/>
                </a:lnTo>
                <a:lnTo>
                  <a:pt x="4817831" y="5036528"/>
                </a:lnTo>
                <a:lnTo>
                  <a:pt x="4817831" y="4418494"/>
                </a:lnTo>
                <a:cubicBezTo>
                  <a:pt x="4816502" y="4418837"/>
                  <a:pt x="4815045" y="4419137"/>
                  <a:pt x="4813545" y="4419137"/>
                </a:cubicBezTo>
                <a:cubicBezTo>
                  <a:pt x="4812045" y="4419137"/>
                  <a:pt x="4810673" y="4418879"/>
                  <a:pt x="4809259" y="4418494"/>
                </a:cubicBezTo>
                <a:close/>
                <a:moveTo>
                  <a:pt x="3750559" y="4437353"/>
                </a:moveTo>
                <a:lnTo>
                  <a:pt x="3750559" y="5036486"/>
                </a:lnTo>
                <a:lnTo>
                  <a:pt x="3176201" y="5032199"/>
                </a:lnTo>
                <a:lnTo>
                  <a:pt x="2862234" y="5036486"/>
                </a:lnTo>
                <a:lnTo>
                  <a:pt x="2863438" y="5045058"/>
                </a:lnTo>
                <a:lnTo>
                  <a:pt x="3176201" y="5040772"/>
                </a:lnTo>
                <a:lnTo>
                  <a:pt x="3750559" y="5045058"/>
                </a:lnTo>
                <a:lnTo>
                  <a:pt x="3750559" y="5795152"/>
                </a:lnTo>
                <a:lnTo>
                  <a:pt x="3759127" y="5795152"/>
                </a:lnTo>
                <a:lnTo>
                  <a:pt x="3759127" y="5045058"/>
                </a:lnTo>
                <a:lnTo>
                  <a:pt x="4257661" y="5045058"/>
                </a:lnTo>
                <a:cubicBezTo>
                  <a:pt x="4257661" y="5044972"/>
                  <a:pt x="4257661" y="5044886"/>
                  <a:pt x="4257661" y="5044801"/>
                </a:cubicBezTo>
                <a:cubicBezTo>
                  <a:pt x="4257661" y="5041972"/>
                  <a:pt x="4257832" y="5039229"/>
                  <a:pt x="4258090" y="5036486"/>
                </a:cubicBezTo>
                <a:lnTo>
                  <a:pt x="3759127" y="5036486"/>
                </a:lnTo>
                <a:lnTo>
                  <a:pt x="3759127" y="4443226"/>
                </a:lnTo>
                <a:cubicBezTo>
                  <a:pt x="3755912" y="4442369"/>
                  <a:pt x="3752981" y="4440354"/>
                  <a:pt x="3750533" y="4437353"/>
                </a:cubicBezTo>
                <a:close/>
                <a:moveTo>
                  <a:pt x="544444" y="4680084"/>
                </a:moveTo>
                <a:cubicBezTo>
                  <a:pt x="541585" y="4681241"/>
                  <a:pt x="538743" y="4682399"/>
                  <a:pt x="535871" y="4683555"/>
                </a:cubicBezTo>
                <a:lnTo>
                  <a:pt x="535871" y="5036486"/>
                </a:lnTo>
                <a:lnTo>
                  <a:pt x="93316" y="5036486"/>
                </a:lnTo>
                <a:cubicBezTo>
                  <a:pt x="102210" y="5038886"/>
                  <a:pt x="115433" y="5041758"/>
                  <a:pt x="132162" y="5045058"/>
                </a:cubicBezTo>
                <a:lnTo>
                  <a:pt x="535876" y="5045058"/>
                </a:lnTo>
                <a:lnTo>
                  <a:pt x="535876" y="5078962"/>
                </a:lnTo>
                <a:cubicBezTo>
                  <a:pt x="538730" y="5079176"/>
                  <a:pt x="541589" y="5079391"/>
                  <a:pt x="544448" y="5079605"/>
                </a:cubicBezTo>
                <a:lnTo>
                  <a:pt x="544448" y="5045058"/>
                </a:lnTo>
                <a:lnTo>
                  <a:pt x="968787" y="5036486"/>
                </a:lnTo>
                <a:lnTo>
                  <a:pt x="1607438" y="5045058"/>
                </a:lnTo>
                <a:lnTo>
                  <a:pt x="1607438" y="5120753"/>
                </a:lnTo>
                <a:cubicBezTo>
                  <a:pt x="1610318" y="5120539"/>
                  <a:pt x="1613302" y="5120367"/>
                  <a:pt x="1616011" y="5120196"/>
                </a:cubicBezTo>
                <a:lnTo>
                  <a:pt x="1616011" y="5045058"/>
                </a:lnTo>
                <a:lnTo>
                  <a:pt x="2089770" y="5045058"/>
                </a:lnTo>
                <a:cubicBezTo>
                  <a:pt x="2082166" y="5042186"/>
                  <a:pt x="2075492" y="5039357"/>
                  <a:pt x="2069676" y="5036486"/>
                </a:cubicBezTo>
                <a:lnTo>
                  <a:pt x="1616019" y="5036057"/>
                </a:lnTo>
                <a:lnTo>
                  <a:pt x="1616019" y="4689814"/>
                </a:lnTo>
                <a:cubicBezTo>
                  <a:pt x="1613199" y="4688099"/>
                  <a:pt x="1610336" y="4686513"/>
                  <a:pt x="1607447" y="4684884"/>
                </a:cubicBezTo>
                <a:lnTo>
                  <a:pt x="1607447" y="5036057"/>
                </a:lnTo>
                <a:lnTo>
                  <a:pt x="968795" y="5027485"/>
                </a:lnTo>
                <a:lnTo>
                  <a:pt x="544457" y="5036057"/>
                </a:lnTo>
                <a:close/>
                <a:moveTo>
                  <a:pt x="544444" y="5223623"/>
                </a:moveTo>
                <a:cubicBezTo>
                  <a:pt x="541581" y="5223666"/>
                  <a:pt x="538734" y="5223794"/>
                  <a:pt x="535871" y="5223880"/>
                </a:cubicBezTo>
                <a:lnTo>
                  <a:pt x="535871" y="5795152"/>
                </a:lnTo>
                <a:lnTo>
                  <a:pt x="544444" y="5795152"/>
                </a:lnTo>
                <a:lnTo>
                  <a:pt x="544444" y="5223623"/>
                </a:lnTo>
                <a:close/>
                <a:moveTo>
                  <a:pt x="1607434" y="5335323"/>
                </a:moveTo>
                <a:lnTo>
                  <a:pt x="1607434" y="5795152"/>
                </a:lnTo>
                <a:lnTo>
                  <a:pt x="1616006" y="5795152"/>
                </a:lnTo>
                <a:lnTo>
                  <a:pt x="1616006" y="5337852"/>
                </a:lnTo>
                <a:cubicBezTo>
                  <a:pt x="1613130" y="5337037"/>
                  <a:pt x="1610323" y="5336137"/>
                  <a:pt x="1607434" y="5335323"/>
                </a:cubicBezTo>
                <a:close/>
                <a:moveTo>
                  <a:pt x="2687569" y="5378700"/>
                </a:moveTo>
                <a:cubicBezTo>
                  <a:pt x="2686544" y="5380200"/>
                  <a:pt x="2685422" y="5381572"/>
                  <a:pt x="2684354" y="5382986"/>
                </a:cubicBezTo>
                <a:cubicBezTo>
                  <a:pt x="2685477" y="5383500"/>
                  <a:pt x="2686236" y="5383758"/>
                  <a:pt x="2687569" y="5384357"/>
                </a:cubicBezTo>
                <a:close/>
                <a:moveTo>
                  <a:pt x="2687569" y="5452381"/>
                </a:moveTo>
                <a:cubicBezTo>
                  <a:pt x="2684804" y="5454352"/>
                  <a:pt x="2681928" y="5456067"/>
                  <a:pt x="2678996" y="5457738"/>
                </a:cubicBezTo>
                <a:lnTo>
                  <a:pt x="2678996" y="5795152"/>
                </a:lnTo>
                <a:lnTo>
                  <a:pt x="2687569" y="5795152"/>
                </a:lnTo>
                <a:close/>
              </a:path>
            </a:pathLst>
          </a:cu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755" name="Google Shape;755;p3"/>
          <p:cNvGrpSpPr/>
          <p:nvPr/>
        </p:nvGrpSpPr>
        <p:grpSpPr>
          <a:xfrm>
            <a:off x="8015192" y="3448132"/>
            <a:ext cx="1718525" cy="738730"/>
            <a:chOff x="7847492" y="2141667"/>
            <a:chExt cx="1897036" cy="815465"/>
          </a:xfrm>
        </p:grpSpPr>
        <p:grpSp>
          <p:nvGrpSpPr>
            <p:cNvPr id="756" name="Google Shape;756;p3"/>
            <p:cNvGrpSpPr/>
            <p:nvPr/>
          </p:nvGrpSpPr>
          <p:grpSpPr>
            <a:xfrm>
              <a:off x="8918910" y="2141667"/>
              <a:ext cx="825618" cy="436774"/>
              <a:chOff x="5410199" y="3067049"/>
              <a:chExt cx="1372826" cy="726262"/>
            </a:xfrm>
          </p:grpSpPr>
          <p:grpSp>
            <p:nvGrpSpPr>
              <p:cNvPr id="757" name="Google Shape;757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758" name="Google Shape;758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9" name="Google Shape;759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0" name="Google Shape;760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1" name="Google Shape;761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2" name="Google Shape;762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3" name="Google Shape;763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4" name="Google Shape;764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5" name="Google Shape;765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6" name="Google Shape;766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7" name="Google Shape;767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8" name="Google Shape;768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9" name="Google Shape;769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0" name="Google Shape;770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1" name="Google Shape;771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2" name="Google Shape;772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3" name="Google Shape;773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4" name="Google Shape;774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5" name="Google Shape;775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6" name="Google Shape;776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7" name="Google Shape;777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8" name="Google Shape;778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9" name="Google Shape;779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0" name="Google Shape;780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1" name="Google Shape;781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2" name="Google Shape;782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3" name="Google Shape;783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4" name="Google Shape;784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5" name="Google Shape;785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6" name="Google Shape;786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7" name="Google Shape;787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8" name="Google Shape;788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9" name="Google Shape;789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0" name="Google Shape;790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1" name="Google Shape;791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2" name="Google Shape;792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793" name="Google Shape;793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4" name="Google Shape;794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5" name="Google Shape;795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6" name="Google Shape;796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7" name="Google Shape;797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8" name="Google Shape;798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99" name="Google Shape;799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0" name="Google Shape;800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1" name="Google Shape;801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2" name="Google Shape;802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3" name="Google Shape;803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04" name="Google Shape;804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05" name="Google Shape;805;p3"/>
            <p:cNvGrpSpPr/>
            <p:nvPr/>
          </p:nvGrpSpPr>
          <p:grpSpPr>
            <a:xfrm>
              <a:off x="8434001" y="2386431"/>
              <a:ext cx="825618" cy="436774"/>
              <a:chOff x="5410199" y="3067049"/>
              <a:chExt cx="1372826" cy="726262"/>
            </a:xfrm>
          </p:grpSpPr>
          <p:grpSp>
            <p:nvGrpSpPr>
              <p:cNvPr id="806" name="Google Shape;806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807" name="Google Shape;807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8" name="Google Shape;808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9" name="Google Shape;809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0" name="Google Shape;810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1" name="Google Shape;811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2" name="Google Shape;812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3" name="Google Shape;813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4" name="Google Shape;814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5" name="Google Shape;815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6" name="Google Shape;816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7" name="Google Shape;817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8" name="Google Shape;818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9" name="Google Shape;819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0" name="Google Shape;820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1" name="Google Shape;821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2" name="Google Shape;822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3" name="Google Shape;823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4" name="Google Shape;824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5" name="Google Shape;825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6" name="Google Shape;826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7" name="Google Shape;827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8" name="Google Shape;828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9" name="Google Shape;829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0" name="Google Shape;830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1" name="Google Shape;831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2" name="Google Shape;832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3" name="Google Shape;833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4" name="Google Shape;834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5" name="Google Shape;835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6" name="Google Shape;836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7" name="Google Shape;837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8" name="Google Shape;838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9" name="Google Shape;839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0" name="Google Shape;840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1" name="Google Shape;841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42" name="Google Shape;842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3" name="Google Shape;843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4" name="Google Shape;844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5" name="Google Shape;845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6" name="Google Shape;846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7" name="Google Shape;847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8" name="Google Shape;848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49" name="Google Shape;849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0" name="Google Shape;850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1" name="Google Shape;851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2" name="Google Shape;852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53" name="Google Shape;853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854" name="Google Shape;854;p3"/>
            <p:cNvGrpSpPr/>
            <p:nvPr/>
          </p:nvGrpSpPr>
          <p:grpSpPr>
            <a:xfrm>
              <a:off x="7847492" y="2520358"/>
              <a:ext cx="825618" cy="436774"/>
              <a:chOff x="5410199" y="3067049"/>
              <a:chExt cx="1372826" cy="726262"/>
            </a:xfrm>
          </p:grpSpPr>
          <p:grpSp>
            <p:nvGrpSpPr>
              <p:cNvPr id="855" name="Google Shape;855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856" name="Google Shape;856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7" name="Google Shape;857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8" name="Google Shape;858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9" name="Google Shape;859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0" name="Google Shape;860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1" name="Google Shape;861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2" name="Google Shape;862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3" name="Google Shape;863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4" name="Google Shape;864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5" name="Google Shape;865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6" name="Google Shape;866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7" name="Google Shape;867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8" name="Google Shape;868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9" name="Google Shape;869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0" name="Google Shape;870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1" name="Google Shape;871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2" name="Google Shape;872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3" name="Google Shape;873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4" name="Google Shape;874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5" name="Google Shape;875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6" name="Google Shape;876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7" name="Google Shape;877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8" name="Google Shape;878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9" name="Google Shape;879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0" name="Google Shape;880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1" name="Google Shape;881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2" name="Google Shape;882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3" name="Google Shape;883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4" name="Google Shape;884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5" name="Google Shape;885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6" name="Google Shape;886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7" name="Google Shape;887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8" name="Google Shape;888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9" name="Google Shape;889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0" name="Google Shape;890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891" name="Google Shape;891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2" name="Google Shape;892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3" name="Google Shape;893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4" name="Google Shape;894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5" name="Google Shape;895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6" name="Google Shape;896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0" name="Google Shape;900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1" name="Google Shape;901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903" name="Google Shape;903;p3"/>
          <p:cNvGrpSpPr/>
          <p:nvPr/>
        </p:nvGrpSpPr>
        <p:grpSpPr>
          <a:xfrm>
            <a:off x="2628610" y="2369851"/>
            <a:ext cx="1189401" cy="664580"/>
            <a:chOff x="5206825" y="2055166"/>
            <a:chExt cx="1097031" cy="612968"/>
          </a:xfrm>
        </p:grpSpPr>
        <p:grpSp>
          <p:nvGrpSpPr>
            <p:cNvPr id="904" name="Google Shape;904;p3"/>
            <p:cNvGrpSpPr/>
            <p:nvPr/>
          </p:nvGrpSpPr>
          <p:grpSpPr>
            <a:xfrm>
              <a:off x="5206825" y="2244511"/>
              <a:ext cx="552086" cy="322022"/>
              <a:chOff x="8882561" y="1975343"/>
              <a:chExt cx="1298415" cy="757342"/>
            </a:xfrm>
          </p:grpSpPr>
          <p:sp>
            <p:nvSpPr>
              <p:cNvPr id="905" name="Google Shape;905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6" name="Google Shape;906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7" name="Google Shape;907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8" name="Google Shape;908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09" name="Google Shape;909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0" name="Google Shape;910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1" name="Google Shape;911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2" name="Google Shape;912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3" name="Google Shape;913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4" name="Google Shape;914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5" name="Google Shape;915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6" name="Google Shape;916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7" name="Google Shape;917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8" name="Google Shape;918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19" name="Google Shape;919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0" name="Google Shape;920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1" name="Google Shape;921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2" name="Google Shape;922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3" name="Google Shape;923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4" name="Google Shape;924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5" name="Google Shape;925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6" name="Google Shape;926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6" name="Google Shape;936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7" name="Google Shape;937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8" name="Google Shape;938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39" name="Google Shape;939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0" name="Google Shape;940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1" name="Google Shape;941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2" name="Google Shape;942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3" name="Google Shape;943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4" name="Google Shape;944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5" name="Google Shape;945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6" name="Google Shape;946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7" name="Google Shape;947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8" name="Google Shape;948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49" name="Google Shape;949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0" name="Google Shape;950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51" name="Google Shape;951;p3"/>
            <p:cNvGrpSpPr/>
            <p:nvPr/>
          </p:nvGrpSpPr>
          <p:grpSpPr>
            <a:xfrm>
              <a:off x="5682497" y="2055166"/>
              <a:ext cx="552086" cy="322022"/>
              <a:chOff x="8882561" y="1975343"/>
              <a:chExt cx="1298415" cy="757342"/>
            </a:xfrm>
          </p:grpSpPr>
          <p:sp>
            <p:nvSpPr>
              <p:cNvPr id="952" name="Google Shape;952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3" name="Google Shape;953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4" name="Google Shape;954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4" name="Google Shape;964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5" name="Google Shape;965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5" name="Google Shape;975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6" name="Google Shape;976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7" name="Google Shape;977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8" name="Google Shape;978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79" name="Google Shape;979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0" name="Google Shape;980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1" name="Google Shape;981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2" name="Google Shape;982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3" name="Google Shape;983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4" name="Google Shape;984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5" name="Google Shape;985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6" name="Google Shape;986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7" name="Google Shape;987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8" name="Google Shape;988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89" name="Google Shape;989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0" name="Google Shape;990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1" name="Google Shape;991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2" name="Google Shape;992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3" name="Google Shape;993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4" name="Google Shape;994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5" name="Google Shape;995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6" name="Google Shape;996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997" name="Google Shape;997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98" name="Google Shape;998;p3"/>
            <p:cNvGrpSpPr/>
            <p:nvPr/>
          </p:nvGrpSpPr>
          <p:grpSpPr>
            <a:xfrm>
              <a:off x="5751770" y="2346112"/>
              <a:ext cx="552086" cy="322022"/>
              <a:chOff x="8882561" y="1975343"/>
              <a:chExt cx="1298415" cy="757342"/>
            </a:xfrm>
          </p:grpSpPr>
          <p:sp>
            <p:nvSpPr>
              <p:cNvPr id="999" name="Google Shape;999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0" name="Google Shape;1000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1" name="Google Shape;1001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2" name="Google Shape;1002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3" name="Google Shape;1003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4" name="Google Shape;1004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5" name="Google Shape;1005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6" name="Google Shape;1006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7" name="Google Shape;1007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8" name="Google Shape;1008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09" name="Google Shape;1009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0" name="Google Shape;1010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1" name="Google Shape;1011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2" name="Google Shape;1012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3" name="Google Shape;1013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4" name="Google Shape;1014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5" name="Google Shape;1015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6" name="Google Shape;1016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7" name="Google Shape;1017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8" name="Google Shape;1018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19" name="Google Shape;1019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0" name="Google Shape;1020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1" name="Google Shape;1021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2" name="Google Shape;1022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3" name="Google Shape;1023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4" name="Google Shape;1024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5" name="Google Shape;1025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6" name="Google Shape;1026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7" name="Google Shape;1027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8" name="Google Shape;1028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29" name="Google Shape;1029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0" name="Google Shape;1030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1" name="Google Shape;1031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2" name="Google Shape;1032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3" name="Google Shape;1033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4" name="Google Shape;1034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5" name="Google Shape;1035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6" name="Google Shape;1036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7" name="Google Shape;1037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8" name="Google Shape;1038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39" name="Google Shape;1039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0" name="Google Shape;1040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1" name="Google Shape;1041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2" name="Google Shape;1042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3" name="Google Shape;1043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4" name="Google Shape;1044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045" name="Google Shape;1045;p3"/>
          <p:cNvGrpSpPr/>
          <p:nvPr/>
        </p:nvGrpSpPr>
        <p:grpSpPr>
          <a:xfrm>
            <a:off x="4946072" y="1949039"/>
            <a:ext cx="1189401" cy="664580"/>
            <a:chOff x="5206825" y="2055166"/>
            <a:chExt cx="1097031" cy="612968"/>
          </a:xfrm>
        </p:grpSpPr>
        <p:grpSp>
          <p:nvGrpSpPr>
            <p:cNvPr id="1046" name="Google Shape;1046;p3"/>
            <p:cNvGrpSpPr/>
            <p:nvPr/>
          </p:nvGrpSpPr>
          <p:grpSpPr>
            <a:xfrm>
              <a:off x="5206825" y="2244511"/>
              <a:ext cx="552086" cy="322022"/>
              <a:chOff x="8882561" y="1975343"/>
              <a:chExt cx="1298415" cy="757342"/>
            </a:xfrm>
          </p:grpSpPr>
          <p:sp>
            <p:nvSpPr>
              <p:cNvPr id="1047" name="Google Shape;1047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8" name="Google Shape;1048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49" name="Google Shape;1049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0" name="Google Shape;1050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1" name="Google Shape;1051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2" name="Google Shape;1052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3" name="Google Shape;1053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4" name="Google Shape;1054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5" name="Google Shape;1055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6" name="Google Shape;1056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7" name="Google Shape;1057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8" name="Google Shape;1058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59" name="Google Shape;1059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0" name="Google Shape;1060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1" name="Google Shape;1061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2" name="Google Shape;1062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3" name="Google Shape;1063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4" name="Google Shape;1064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5" name="Google Shape;1065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6" name="Google Shape;1066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7" name="Google Shape;1067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8" name="Google Shape;1068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69" name="Google Shape;1069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0" name="Google Shape;1070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1" name="Google Shape;1071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2" name="Google Shape;1072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3" name="Google Shape;1073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4" name="Google Shape;1074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5" name="Google Shape;1075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6" name="Google Shape;1076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7" name="Google Shape;1077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8" name="Google Shape;1078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79" name="Google Shape;1079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0" name="Google Shape;1080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1" name="Google Shape;1081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2" name="Google Shape;1082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3" name="Google Shape;1083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4" name="Google Shape;1084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5" name="Google Shape;1085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6" name="Google Shape;1086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7" name="Google Shape;1087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8" name="Google Shape;1088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89" name="Google Shape;1089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0" name="Google Shape;1090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1" name="Google Shape;1091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2" name="Google Shape;1092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093" name="Google Shape;1093;p3"/>
            <p:cNvGrpSpPr/>
            <p:nvPr/>
          </p:nvGrpSpPr>
          <p:grpSpPr>
            <a:xfrm>
              <a:off x="5682497" y="2055166"/>
              <a:ext cx="552086" cy="322022"/>
              <a:chOff x="8882561" y="1975343"/>
              <a:chExt cx="1298415" cy="757342"/>
            </a:xfrm>
          </p:grpSpPr>
          <p:sp>
            <p:nvSpPr>
              <p:cNvPr id="1094" name="Google Shape;1094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5" name="Google Shape;1095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6" name="Google Shape;1096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7" name="Google Shape;1097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8" name="Google Shape;1098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099" name="Google Shape;1099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0" name="Google Shape;1100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1" name="Google Shape;1101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2" name="Google Shape;1102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3" name="Google Shape;1103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4" name="Google Shape;1104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5" name="Google Shape;1105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6" name="Google Shape;1106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7" name="Google Shape;1107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8" name="Google Shape;1108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09" name="Google Shape;1109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0" name="Google Shape;1110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1" name="Google Shape;1111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2" name="Google Shape;1112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3" name="Google Shape;1113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4" name="Google Shape;1114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5" name="Google Shape;1115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6" name="Google Shape;1116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7" name="Google Shape;1117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8" name="Google Shape;1118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19" name="Google Shape;1119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0" name="Google Shape;1120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1" name="Google Shape;1121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2" name="Google Shape;1122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3" name="Google Shape;1123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4" name="Google Shape;1124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5" name="Google Shape;1125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6" name="Google Shape;1126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7" name="Google Shape;1127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8" name="Google Shape;1128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29" name="Google Shape;1129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0" name="Google Shape;1130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1" name="Google Shape;1131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2" name="Google Shape;1132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3" name="Google Shape;1133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4" name="Google Shape;1134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5" name="Google Shape;1135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6" name="Google Shape;1136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7" name="Google Shape;1137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8" name="Google Shape;1138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9" name="Google Shape;1139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40" name="Google Shape;1140;p3"/>
            <p:cNvGrpSpPr/>
            <p:nvPr/>
          </p:nvGrpSpPr>
          <p:grpSpPr>
            <a:xfrm>
              <a:off x="5751770" y="2346112"/>
              <a:ext cx="552086" cy="322022"/>
              <a:chOff x="8882561" y="1975343"/>
              <a:chExt cx="1298415" cy="757342"/>
            </a:xfrm>
          </p:grpSpPr>
          <p:sp>
            <p:nvSpPr>
              <p:cNvPr id="1141" name="Google Shape;1141;p3"/>
              <p:cNvSpPr/>
              <p:nvPr/>
            </p:nvSpPr>
            <p:spPr>
              <a:xfrm>
                <a:off x="10150782" y="2347399"/>
                <a:ext cx="30194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30194" h="11239" extrusionOk="0">
                    <a:moveTo>
                      <a:pt x="-5" y="-7"/>
                    </a:moveTo>
                    <a:cubicBezTo>
                      <a:pt x="1805" y="698"/>
                      <a:pt x="30189" y="11233"/>
                      <a:pt x="30189" y="1123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2" name="Google Shape;1142;p3"/>
              <p:cNvSpPr/>
              <p:nvPr/>
            </p:nvSpPr>
            <p:spPr>
              <a:xfrm>
                <a:off x="10111063" y="2356886"/>
                <a:ext cx="21145" cy="11239"/>
              </a:xfrm>
              <a:custGeom>
                <a:avLst/>
                <a:gdLst/>
                <a:ahLst/>
                <a:cxnLst/>
                <a:rect l="l" t="t" r="r" b="b"/>
                <a:pathLst>
                  <a:path w="21145" h="11239" extrusionOk="0">
                    <a:moveTo>
                      <a:pt x="-5" y="-7"/>
                    </a:moveTo>
                    <a:lnTo>
                      <a:pt x="21141" y="1123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3" name="Google Shape;1143;p3"/>
              <p:cNvSpPr/>
              <p:nvPr/>
            </p:nvSpPr>
            <p:spPr>
              <a:xfrm>
                <a:off x="10081631" y="2375850"/>
                <a:ext cx="22764" cy="352"/>
              </a:xfrm>
              <a:custGeom>
                <a:avLst/>
                <a:gdLst/>
                <a:ahLst/>
                <a:cxnLst/>
                <a:rect l="l" t="t" r="r" b="b"/>
                <a:pathLst>
                  <a:path w="22764" h="352" extrusionOk="0">
                    <a:moveTo>
                      <a:pt x="-5" y="-7"/>
                    </a:moveTo>
                    <a:lnTo>
                      <a:pt x="22760" y="3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4" name="Google Shape;1144;p3"/>
              <p:cNvSpPr/>
              <p:nvPr/>
            </p:nvSpPr>
            <p:spPr>
              <a:xfrm>
                <a:off x="9675599" y="2643474"/>
                <a:ext cx="18621" cy="30556"/>
              </a:xfrm>
              <a:custGeom>
                <a:avLst/>
                <a:gdLst/>
                <a:ahLst/>
                <a:cxnLst/>
                <a:rect l="l" t="t" r="r" b="b"/>
                <a:pathLst>
                  <a:path w="18621" h="30556" extrusionOk="0">
                    <a:moveTo>
                      <a:pt x="-5" y="-7"/>
                    </a:moveTo>
                    <a:lnTo>
                      <a:pt x="17912" y="19310"/>
                    </a:lnTo>
                    <a:lnTo>
                      <a:pt x="18617" y="305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5" name="Google Shape;1145;p3"/>
              <p:cNvSpPr/>
              <p:nvPr/>
            </p:nvSpPr>
            <p:spPr>
              <a:xfrm>
                <a:off x="9694221" y="2633997"/>
                <a:ext cx="28441" cy="19316"/>
              </a:xfrm>
              <a:custGeom>
                <a:avLst/>
                <a:gdLst/>
                <a:ahLst/>
                <a:cxnLst/>
                <a:rect l="l" t="t" r="r" b="b"/>
                <a:pathLst>
                  <a:path w="28441" h="19316" extrusionOk="0">
                    <a:moveTo>
                      <a:pt x="-5" y="-7"/>
                    </a:moveTo>
                    <a:lnTo>
                      <a:pt x="28437" y="1931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6" name="Google Shape;1146;p3"/>
              <p:cNvSpPr/>
              <p:nvPr/>
            </p:nvSpPr>
            <p:spPr>
              <a:xfrm>
                <a:off x="9721967" y="2622757"/>
                <a:ext cx="28098" cy="21421"/>
              </a:xfrm>
              <a:custGeom>
                <a:avLst/>
                <a:gdLst/>
                <a:ahLst/>
                <a:cxnLst/>
                <a:rect l="l" t="t" r="r" b="b"/>
                <a:pathLst>
                  <a:path w="28098" h="21421" extrusionOk="0">
                    <a:moveTo>
                      <a:pt x="-5" y="-7"/>
                    </a:moveTo>
                    <a:lnTo>
                      <a:pt x="28094" y="2141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7" name="Google Shape;1147;p3"/>
              <p:cNvSpPr/>
              <p:nvPr/>
            </p:nvSpPr>
            <p:spPr>
              <a:xfrm>
                <a:off x="9731797" y="2604488"/>
                <a:ext cx="36175" cy="28803"/>
              </a:xfrm>
              <a:custGeom>
                <a:avLst/>
                <a:gdLst/>
                <a:ahLst/>
                <a:cxnLst/>
                <a:rect l="l" t="t" r="r" b="b"/>
                <a:pathLst>
                  <a:path w="36175" h="28803" extrusionOk="0">
                    <a:moveTo>
                      <a:pt x="-5" y="-7"/>
                    </a:moveTo>
                    <a:lnTo>
                      <a:pt x="36171" y="2879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8" name="Google Shape;1148;p3"/>
              <p:cNvSpPr/>
              <p:nvPr/>
            </p:nvSpPr>
            <p:spPr>
              <a:xfrm>
                <a:off x="9740579" y="2585172"/>
                <a:ext cx="75495" cy="48472"/>
              </a:xfrm>
              <a:custGeom>
                <a:avLst/>
                <a:gdLst/>
                <a:ahLst/>
                <a:cxnLst/>
                <a:rect l="l" t="t" r="r" b="b"/>
                <a:pathLst>
                  <a:path w="75495" h="48472" extrusionOk="0">
                    <a:moveTo>
                      <a:pt x="-5" y="-7"/>
                    </a:moveTo>
                    <a:cubicBezTo>
                      <a:pt x="-5" y="-7"/>
                      <a:pt x="29685" y="22301"/>
                      <a:pt x="41086" y="29502"/>
                    </a:cubicBezTo>
                    <a:cubicBezTo>
                      <a:pt x="52535" y="36693"/>
                      <a:pt x="75490" y="48466"/>
                      <a:pt x="75490" y="4846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49" name="Google Shape;1149;p3"/>
              <p:cNvSpPr/>
              <p:nvPr/>
            </p:nvSpPr>
            <p:spPr>
              <a:xfrm>
                <a:off x="9751466" y="2547243"/>
                <a:ext cx="95564" cy="68484"/>
              </a:xfrm>
              <a:custGeom>
                <a:avLst/>
                <a:gdLst/>
                <a:ahLst/>
                <a:cxnLst/>
                <a:rect l="l" t="t" r="r" b="b"/>
                <a:pathLst>
                  <a:path w="95564" h="68484" extrusionOk="0">
                    <a:moveTo>
                      <a:pt x="-5" y="-7"/>
                    </a:moveTo>
                    <a:lnTo>
                      <a:pt x="95559" y="6847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0" name="Google Shape;1150;p3"/>
              <p:cNvSpPr/>
              <p:nvPr/>
            </p:nvSpPr>
            <p:spPr>
              <a:xfrm>
                <a:off x="9759895" y="2529336"/>
                <a:ext cx="114471" cy="76209"/>
              </a:xfrm>
              <a:custGeom>
                <a:avLst/>
                <a:gdLst/>
                <a:ahLst/>
                <a:cxnLst/>
                <a:rect l="l" t="t" r="r" b="b"/>
                <a:pathLst>
                  <a:path w="114471" h="76209" extrusionOk="0">
                    <a:moveTo>
                      <a:pt x="-5" y="-7"/>
                    </a:moveTo>
                    <a:cubicBezTo>
                      <a:pt x="-5" y="-7"/>
                      <a:pt x="30170" y="6965"/>
                      <a:pt x="37219" y="11928"/>
                    </a:cubicBezTo>
                    <a:cubicBezTo>
                      <a:pt x="44077" y="16729"/>
                      <a:pt x="98369" y="58286"/>
                      <a:pt x="98369" y="58286"/>
                    </a:cubicBezTo>
                    <a:lnTo>
                      <a:pt x="114467" y="7620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1" name="Google Shape;1151;p3"/>
              <p:cNvSpPr/>
              <p:nvPr/>
            </p:nvSpPr>
            <p:spPr>
              <a:xfrm>
                <a:off x="9759191" y="2491398"/>
                <a:ext cx="126130" cy="95888"/>
              </a:xfrm>
              <a:custGeom>
                <a:avLst/>
                <a:gdLst/>
                <a:ahLst/>
                <a:cxnLst/>
                <a:rect l="l" t="t" r="r" b="b"/>
                <a:pathLst>
                  <a:path w="126130" h="95888" extrusionOk="0">
                    <a:moveTo>
                      <a:pt x="-5" y="-7"/>
                    </a:moveTo>
                    <a:cubicBezTo>
                      <a:pt x="-5" y="-7"/>
                      <a:pt x="61546" y="31178"/>
                      <a:pt x="75166" y="40741"/>
                    </a:cubicBezTo>
                    <a:cubicBezTo>
                      <a:pt x="88978" y="50409"/>
                      <a:pt x="126125" y="95881"/>
                      <a:pt x="126125" y="9588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2" name="Google Shape;1152;p3"/>
              <p:cNvSpPr/>
              <p:nvPr/>
            </p:nvSpPr>
            <p:spPr>
              <a:xfrm>
                <a:off x="9749361" y="2451012"/>
                <a:ext cx="154533" cy="119062"/>
              </a:xfrm>
              <a:custGeom>
                <a:avLst/>
                <a:gdLst/>
                <a:ahLst/>
                <a:cxnLst/>
                <a:rect l="l" t="t" r="r" b="b"/>
                <a:pathLst>
                  <a:path w="154533" h="119062" extrusionOk="0">
                    <a:moveTo>
                      <a:pt x="-5" y="-7"/>
                    </a:moveTo>
                    <a:cubicBezTo>
                      <a:pt x="-5" y="-7"/>
                      <a:pt x="40800" y="21281"/>
                      <a:pt x="59660" y="33007"/>
                    </a:cubicBezTo>
                    <a:cubicBezTo>
                      <a:pt x="78614" y="44732"/>
                      <a:pt x="117381" y="75212"/>
                      <a:pt x="125001" y="80775"/>
                    </a:cubicBezTo>
                    <a:cubicBezTo>
                      <a:pt x="132621" y="86328"/>
                      <a:pt x="153862" y="118122"/>
                      <a:pt x="154529" y="11905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3" name="Google Shape;1153;p3"/>
              <p:cNvSpPr/>
              <p:nvPr/>
            </p:nvSpPr>
            <p:spPr>
              <a:xfrm>
                <a:off x="9758838" y="2423266"/>
                <a:ext cx="174202" cy="126434"/>
              </a:xfrm>
              <a:custGeom>
                <a:avLst/>
                <a:gdLst/>
                <a:ahLst/>
                <a:cxnLst/>
                <a:rect l="l" t="t" r="r" b="b"/>
                <a:pathLst>
                  <a:path w="174202" h="126434" extrusionOk="0">
                    <a:moveTo>
                      <a:pt x="-5" y="-7"/>
                    </a:moveTo>
                    <a:cubicBezTo>
                      <a:pt x="-5" y="-7"/>
                      <a:pt x="51040" y="37493"/>
                      <a:pt x="68851" y="49161"/>
                    </a:cubicBezTo>
                    <a:cubicBezTo>
                      <a:pt x="86663" y="60839"/>
                      <a:pt x="101998" y="67202"/>
                      <a:pt x="118000" y="78660"/>
                    </a:cubicBezTo>
                    <a:cubicBezTo>
                      <a:pt x="134002" y="90128"/>
                      <a:pt x="174198" y="126428"/>
                      <a:pt x="174198" y="126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4" name="Google Shape;1154;p3"/>
              <p:cNvSpPr/>
              <p:nvPr/>
            </p:nvSpPr>
            <p:spPr>
              <a:xfrm>
                <a:off x="9757790" y="2394814"/>
                <a:ext cx="202968" cy="145056"/>
              </a:xfrm>
              <a:custGeom>
                <a:avLst/>
                <a:gdLst/>
                <a:ahLst/>
                <a:cxnLst/>
                <a:rect l="l" t="t" r="r" b="b"/>
                <a:pathLst>
                  <a:path w="202968" h="145056" extrusionOk="0">
                    <a:moveTo>
                      <a:pt x="-5" y="-7"/>
                    </a:moveTo>
                    <a:lnTo>
                      <a:pt x="59041" y="28092"/>
                    </a:lnTo>
                    <a:lnTo>
                      <a:pt x="117619" y="67078"/>
                    </a:lnTo>
                    <a:lnTo>
                      <a:pt x="165435" y="106416"/>
                    </a:lnTo>
                    <a:lnTo>
                      <a:pt x="202963" y="14504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5" name="Google Shape;1155;p3"/>
              <p:cNvSpPr/>
              <p:nvPr/>
            </p:nvSpPr>
            <p:spPr>
              <a:xfrm>
                <a:off x="9728311" y="2338093"/>
                <a:ext cx="249307" cy="190233"/>
              </a:xfrm>
              <a:custGeom>
                <a:avLst/>
                <a:gdLst/>
                <a:ahLst/>
                <a:cxnLst/>
                <a:rect l="l" t="t" r="r" b="b"/>
                <a:pathLst>
                  <a:path w="249307" h="190233" extrusionOk="0">
                    <a:moveTo>
                      <a:pt x="-5" y="-7"/>
                    </a:moveTo>
                    <a:cubicBezTo>
                      <a:pt x="-5" y="-7"/>
                      <a:pt x="40391" y="18748"/>
                      <a:pt x="58136" y="30292"/>
                    </a:cubicBezTo>
                    <a:cubicBezTo>
                      <a:pt x="75852" y="41836"/>
                      <a:pt x="116714" y="76984"/>
                      <a:pt x="116714" y="76984"/>
                    </a:cubicBezTo>
                    <a:cubicBezTo>
                      <a:pt x="116714" y="76984"/>
                      <a:pt x="168435" y="114912"/>
                      <a:pt x="181770" y="126152"/>
                    </a:cubicBezTo>
                    <a:cubicBezTo>
                      <a:pt x="194819" y="137153"/>
                      <a:pt x="249302" y="190226"/>
                      <a:pt x="249302" y="19022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6" name="Google Shape;1156;p3"/>
              <p:cNvSpPr/>
              <p:nvPr/>
            </p:nvSpPr>
            <p:spPr>
              <a:xfrm>
                <a:off x="9722843" y="2296869"/>
                <a:ext cx="304495" cy="212083"/>
              </a:xfrm>
              <a:custGeom>
                <a:avLst/>
                <a:gdLst/>
                <a:ahLst/>
                <a:cxnLst/>
                <a:rect l="l" t="t" r="r" b="b"/>
                <a:pathLst>
                  <a:path w="304495" h="212083" extrusionOk="0">
                    <a:moveTo>
                      <a:pt x="-5" y="-7"/>
                    </a:moveTo>
                    <a:lnTo>
                      <a:pt x="94845" y="69526"/>
                    </a:lnTo>
                    <a:lnTo>
                      <a:pt x="181332" y="139563"/>
                    </a:lnTo>
                    <a:cubicBezTo>
                      <a:pt x="181332" y="139563"/>
                      <a:pt x="206478" y="158689"/>
                      <a:pt x="219051" y="167871"/>
                    </a:cubicBezTo>
                    <a:cubicBezTo>
                      <a:pt x="231338" y="176825"/>
                      <a:pt x="304490" y="212077"/>
                      <a:pt x="304490" y="21207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7" name="Google Shape;1157;p3"/>
              <p:cNvSpPr/>
              <p:nvPr/>
            </p:nvSpPr>
            <p:spPr>
              <a:xfrm>
                <a:off x="9720367" y="2271542"/>
                <a:ext cx="334308" cy="228476"/>
              </a:xfrm>
              <a:custGeom>
                <a:avLst/>
                <a:gdLst/>
                <a:ahLst/>
                <a:cxnLst/>
                <a:rect l="l" t="t" r="r" b="b"/>
                <a:pathLst>
                  <a:path w="334308" h="228476" extrusionOk="0">
                    <a:moveTo>
                      <a:pt x="-5" y="-7"/>
                    </a:moveTo>
                    <a:lnTo>
                      <a:pt x="86463" y="59096"/>
                    </a:lnTo>
                    <a:lnTo>
                      <a:pt x="163901" y="115217"/>
                    </a:lnTo>
                    <a:cubicBezTo>
                      <a:pt x="163901" y="115217"/>
                      <a:pt x="194286" y="134743"/>
                      <a:pt x="207145" y="143535"/>
                    </a:cubicBezTo>
                    <a:cubicBezTo>
                      <a:pt x="219908" y="152326"/>
                      <a:pt x="234958" y="164137"/>
                      <a:pt x="249341" y="173339"/>
                    </a:cubicBezTo>
                    <a:cubicBezTo>
                      <a:pt x="263628" y="182530"/>
                      <a:pt x="294394" y="193284"/>
                      <a:pt x="306967" y="202142"/>
                    </a:cubicBezTo>
                    <a:cubicBezTo>
                      <a:pt x="319445" y="211000"/>
                      <a:pt x="334304" y="228469"/>
                      <a:pt x="334304" y="22846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8" name="Google Shape;1158;p3"/>
              <p:cNvSpPr/>
              <p:nvPr/>
            </p:nvSpPr>
            <p:spPr>
              <a:xfrm>
                <a:off x="9787404" y="2288925"/>
                <a:ext cx="289560" cy="192214"/>
              </a:xfrm>
              <a:custGeom>
                <a:avLst/>
                <a:gdLst/>
                <a:ahLst/>
                <a:cxnLst/>
                <a:rect l="l" t="t" r="r" b="b"/>
                <a:pathLst>
                  <a:path w="289560" h="192214" extrusionOk="0">
                    <a:moveTo>
                      <a:pt x="-5" y="-7"/>
                    </a:moveTo>
                    <a:lnTo>
                      <a:pt x="78957" y="52142"/>
                    </a:lnTo>
                    <a:lnTo>
                      <a:pt x="135631" y="98834"/>
                    </a:lnTo>
                    <a:lnTo>
                      <a:pt x="173350" y="126152"/>
                    </a:lnTo>
                    <a:lnTo>
                      <a:pt x="260313" y="173834"/>
                    </a:lnTo>
                    <a:lnTo>
                      <a:pt x="289555" y="1922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59" name="Google Shape;1159;p3"/>
              <p:cNvSpPr/>
              <p:nvPr/>
            </p:nvSpPr>
            <p:spPr>
              <a:xfrm>
                <a:off x="9778479" y="2241738"/>
                <a:ext cx="326297" cy="219532"/>
              </a:xfrm>
              <a:custGeom>
                <a:avLst/>
                <a:gdLst/>
                <a:ahLst/>
                <a:cxnLst/>
                <a:rect l="l" t="t" r="r" b="b"/>
                <a:pathLst>
                  <a:path w="326297" h="219532" extrusionOk="0">
                    <a:moveTo>
                      <a:pt x="-5" y="-7"/>
                    </a:moveTo>
                    <a:lnTo>
                      <a:pt x="84930" y="66544"/>
                    </a:lnTo>
                    <a:lnTo>
                      <a:pt x="142556" y="108273"/>
                    </a:lnTo>
                    <a:lnTo>
                      <a:pt x="219042" y="154460"/>
                    </a:lnTo>
                    <a:lnTo>
                      <a:pt x="284574" y="190722"/>
                    </a:lnTo>
                    <a:lnTo>
                      <a:pt x="326293" y="21952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0" name="Google Shape;1160;p3"/>
              <p:cNvSpPr/>
              <p:nvPr/>
            </p:nvSpPr>
            <p:spPr>
              <a:xfrm>
                <a:off x="9749666" y="2185112"/>
                <a:ext cx="332251" cy="237915"/>
              </a:xfrm>
              <a:custGeom>
                <a:avLst/>
                <a:gdLst/>
                <a:ahLst/>
                <a:cxnLst/>
                <a:rect l="l" t="t" r="r" b="b"/>
                <a:pathLst>
                  <a:path w="332251" h="237915" extrusionOk="0">
                    <a:moveTo>
                      <a:pt x="-5" y="-7"/>
                    </a:moveTo>
                    <a:lnTo>
                      <a:pt x="56116" y="38236"/>
                    </a:lnTo>
                    <a:lnTo>
                      <a:pt x="144985" y="105292"/>
                    </a:lnTo>
                    <a:lnTo>
                      <a:pt x="193181" y="144535"/>
                    </a:lnTo>
                    <a:lnTo>
                      <a:pt x="249855" y="183273"/>
                    </a:lnTo>
                    <a:lnTo>
                      <a:pt x="313387" y="220030"/>
                    </a:lnTo>
                    <a:lnTo>
                      <a:pt x="332246" y="23790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1" name="Google Shape;1161;p3"/>
              <p:cNvSpPr/>
              <p:nvPr/>
            </p:nvSpPr>
            <p:spPr>
              <a:xfrm>
                <a:off x="9769030" y="2156689"/>
                <a:ext cx="342033" cy="257794"/>
              </a:xfrm>
              <a:custGeom>
                <a:avLst/>
                <a:gdLst/>
                <a:ahLst/>
                <a:cxnLst/>
                <a:rect l="l" t="t" r="r" b="b"/>
                <a:pathLst>
                  <a:path w="342033" h="257794" extrusionOk="0">
                    <a:moveTo>
                      <a:pt x="-5" y="-7"/>
                    </a:moveTo>
                    <a:cubicBezTo>
                      <a:pt x="-5" y="-7"/>
                      <a:pt x="62565" y="43970"/>
                      <a:pt x="77995" y="59000"/>
                    </a:cubicBezTo>
                    <a:cubicBezTo>
                      <a:pt x="93331" y="74031"/>
                      <a:pt x="100760" y="80632"/>
                      <a:pt x="112381" y="90757"/>
                    </a:cubicBezTo>
                    <a:cubicBezTo>
                      <a:pt x="123906" y="100882"/>
                      <a:pt x="142384" y="121189"/>
                      <a:pt x="156577" y="134715"/>
                    </a:cubicBezTo>
                    <a:cubicBezTo>
                      <a:pt x="170674" y="148240"/>
                      <a:pt x="210869" y="175815"/>
                      <a:pt x="237634" y="197284"/>
                    </a:cubicBezTo>
                    <a:cubicBezTo>
                      <a:pt x="248588" y="206209"/>
                      <a:pt x="268972" y="213820"/>
                      <a:pt x="278116" y="219154"/>
                    </a:cubicBezTo>
                    <a:cubicBezTo>
                      <a:pt x="287355" y="224497"/>
                      <a:pt x="299261" y="230146"/>
                      <a:pt x="309739" y="235308"/>
                    </a:cubicBezTo>
                    <a:cubicBezTo>
                      <a:pt x="320216" y="240471"/>
                      <a:pt x="342028" y="257787"/>
                      <a:pt x="342028" y="257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2" name="Google Shape;1162;p3"/>
              <p:cNvSpPr/>
              <p:nvPr/>
            </p:nvSpPr>
            <p:spPr>
              <a:xfrm>
                <a:off x="9528800" y="2282429"/>
                <a:ext cx="4209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9525" extrusionOk="0">
                    <a:moveTo>
                      <a:pt x="-5" y="-7"/>
                    </a:moveTo>
                    <a:lnTo>
                      <a:pt x="4205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3" name="Google Shape;1163;p3"/>
              <p:cNvSpPr/>
              <p:nvPr/>
            </p:nvSpPr>
            <p:spPr>
              <a:xfrm>
                <a:off x="9532305" y="2242386"/>
                <a:ext cx="18268" cy="11944"/>
              </a:xfrm>
              <a:custGeom>
                <a:avLst/>
                <a:gdLst/>
                <a:ahLst/>
                <a:cxnLst/>
                <a:rect l="l" t="t" r="r" b="b"/>
                <a:pathLst>
                  <a:path w="18268" h="11944" extrusionOk="0">
                    <a:moveTo>
                      <a:pt x="-5" y="-7"/>
                    </a:moveTo>
                    <a:lnTo>
                      <a:pt x="18264" y="1193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4" name="Google Shape;1164;p3"/>
              <p:cNvSpPr/>
              <p:nvPr/>
            </p:nvSpPr>
            <p:spPr>
              <a:xfrm>
                <a:off x="9530200" y="2203057"/>
                <a:ext cx="31613" cy="33013"/>
              </a:xfrm>
              <a:custGeom>
                <a:avLst/>
                <a:gdLst/>
                <a:ahLst/>
                <a:cxnLst/>
                <a:rect l="l" t="t" r="r" b="b"/>
                <a:pathLst>
                  <a:path w="31613" h="33013" extrusionOk="0">
                    <a:moveTo>
                      <a:pt x="-5" y="-7"/>
                    </a:moveTo>
                    <a:lnTo>
                      <a:pt x="31609" y="3300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5" name="Google Shape;1165;p3"/>
              <p:cNvSpPr/>
              <p:nvPr/>
            </p:nvSpPr>
            <p:spPr>
              <a:xfrm>
                <a:off x="9530905" y="2167234"/>
                <a:ext cx="49168" cy="49168"/>
              </a:xfrm>
              <a:custGeom>
                <a:avLst/>
                <a:gdLst/>
                <a:ahLst/>
                <a:cxnLst/>
                <a:rect l="l" t="t" r="r" b="b"/>
                <a:pathLst>
                  <a:path w="49168" h="49168" extrusionOk="0">
                    <a:moveTo>
                      <a:pt x="-5" y="-7"/>
                    </a:moveTo>
                    <a:lnTo>
                      <a:pt x="49163" y="4916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6" name="Google Shape;1166;p3"/>
              <p:cNvSpPr/>
              <p:nvPr/>
            </p:nvSpPr>
            <p:spPr>
              <a:xfrm>
                <a:off x="9532305" y="2137030"/>
                <a:ext cx="66732" cy="57597"/>
              </a:xfrm>
              <a:custGeom>
                <a:avLst/>
                <a:gdLst/>
                <a:ahLst/>
                <a:cxnLst/>
                <a:rect l="l" t="t" r="r" b="b"/>
                <a:pathLst>
                  <a:path w="66732" h="57597" extrusionOk="0">
                    <a:moveTo>
                      <a:pt x="-5" y="-7"/>
                    </a:moveTo>
                    <a:cubicBezTo>
                      <a:pt x="-5" y="-7"/>
                      <a:pt x="9901" y="4460"/>
                      <a:pt x="20369" y="12633"/>
                    </a:cubicBezTo>
                    <a:cubicBezTo>
                      <a:pt x="30837" y="20805"/>
                      <a:pt x="66727" y="57591"/>
                      <a:pt x="66727" y="5759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7" name="Google Shape;1167;p3"/>
              <p:cNvSpPr/>
              <p:nvPr/>
            </p:nvSpPr>
            <p:spPr>
              <a:xfrm>
                <a:off x="9522475" y="2100502"/>
                <a:ext cx="106070" cy="67427"/>
              </a:xfrm>
              <a:custGeom>
                <a:avLst/>
                <a:gdLst/>
                <a:ahLst/>
                <a:cxnLst/>
                <a:rect l="l" t="t" r="r" b="b"/>
                <a:pathLst>
                  <a:path w="106070" h="67427" extrusionOk="0">
                    <a:moveTo>
                      <a:pt x="-5" y="-7"/>
                    </a:moveTo>
                    <a:cubicBezTo>
                      <a:pt x="-5" y="-7"/>
                      <a:pt x="49411" y="23672"/>
                      <a:pt x="56193" y="28787"/>
                    </a:cubicBezTo>
                    <a:cubicBezTo>
                      <a:pt x="63289" y="34159"/>
                      <a:pt x="86396" y="50561"/>
                      <a:pt x="86396" y="50561"/>
                    </a:cubicBezTo>
                    <a:lnTo>
                      <a:pt x="106066" y="67421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8" name="Google Shape;1168;p3"/>
              <p:cNvSpPr/>
              <p:nvPr/>
            </p:nvSpPr>
            <p:spPr>
              <a:xfrm>
                <a:off x="9523180" y="2062563"/>
                <a:ext cx="123625" cy="96240"/>
              </a:xfrm>
              <a:custGeom>
                <a:avLst/>
                <a:gdLst/>
                <a:ahLst/>
                <a:cxnLst/>
                <a:rect l="l" t="t" r="r" b="b"/>
                <a:pathLst>
                  <a:path w="123625" h="96240" extrusionOk="0">
                    <a:moveTo>
                      <a:pt x="-5" y="-7"/>
                    </a:moveTo>
                    <a:lnTo>
                      <a:pt x="18959" y="11233"/>
                    </a:lnTo>
                    <a:lnTo>
                      <a:pt x="78662" y="59705"/>
                    </a:lnTo>
                    <a:lnTo>
                      <a:pt x="123620" y="9623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69" name="Google Shape;1169;p3"/>
              <p:cNvSpPr/>
              <p:nvPr/>
            </p:nvSpPr>
            <p:spPr>
              <a:xfrm>
                <a:off x="9511941" y="2032360"/>
                <a:ext cx="132759" cy="96935"/>
              </a:xfrm>
              <a:custGeom>
                <a:avLst/>
                <a:gdLst/>
                <a:ahLst/>
                <a:cxnLst/>
                <a:rect l="l" t="t" r="r" b="b"/>
                <a:pathLst>
                  <a:path w="132759" h="96935" extrusionOk="0">
                    <a:moveTo>
                      <a:pt x="-5" y="-7"/>
                    </a:moveTo>
                    <a:cubicBezTo>
                      <a:pt x="-5" y="-7"/>
                      <a:pt x="45467" y="24330"/>
                      <a:pt x="59698" y="33712"/>
                    </a:cubicBezTo>
                    <a:cubicBezTo>
                      <a:pt x="73928" y="43103"/>
                      <a:pt x="95521" y="60410"/>
                      <a:pt x="95521" y="60410"/>
                    </a:cubicBezTo>
                    <a:lnTo>
                      <a:pt x="132755" y="96929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0" name="Google Shape;1170;p3"/>
              <p:cNvSpPr/>
              <p:nvPr/>
            </p:nvSpPr>
            <p:spPr>
              <a:xfrm>
                <a:off x="9518961" y="2004270"/>
                <a:ext cx="157343" cy="107470"/>
              </a:xfrm>
              <a:custGeom>
                <a:avLst/>
                <a:gdLst/>
                <a:ahLst/>
                <a:cxnLst/>
                <a:rect l="l" t="t" r="r" b="b"/>
                <a:pathLst>
                  <a:path w="157343" h="107470" extrusionOk="0">
                    <a:moveTo>
                      <a:pt x="-5" y="-7"/>
                    </a:moveTo>
                    <a:lnTo>
                      <a:pt x="59707" y="40732"/>
                    </a:lnTo>
                    <a:cubicBezTo>
                      <a:pt x="59707" y="40732"/>
                      <a:pt x="100312" y="75203"/>
                      <a:pt x="115190" y="84985"/>
                    </a:cubicBezTo>
                    <a:cubicBezTo>
                      <a:pt x="130078" y="94767"/>
                      <a:pt x="157339" y="107464"/>
                      <a:pt x="157339" y="10746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1" name="Google Shape;1171;p3"/>
              <p:cNvSpPr/>
              <p:nvPr/>
            </p:nvSpPr>
            <p:spPr>
              <a:xfrm>
                <a:off x="9168450" y="2710911"/>
                <a:ext cx="9134" cy="21774"/>
              </a:xfrm>
              <a:custGeom>
                <a:avLst/>
                <a:gdLst/>
                <a:ahLst/>
                <a:cxnLst/>
                <a:rect l="l" t="t" r="r" b="b"/>
                <a:pathLst>
                  <a:path w="9134" h="21774" extrusionOk="0">
                    <a:moveTo>
                      <a:pt x="-5" y="21767"/>
                    </a:moveTo>
                    <a:lnTo>
                      <a:pt x="9130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2" name="Google Shape;1172;p3"/>
              <p:cNvSpPr/>
              <p:nvPr/>
            </p:nvSpPr>
            <p:spPr>
              <a:xfrm>
                <a:off x="9150886" y="2681412"/>
                <a:ext cx="10544" cy="17554"/>
              </a:xfrm>
              <a:custGeom>
                <a:avLst/>
                <a:gdLst/>
                <a:ahLst/>
                <a:cxnLst/>
                <a:rect l="l" t="t" r="r" b="b"/>
                <a:pathLst>
                  <a:path w="10544" h="17554" extrusionOk="0">
                    <a:moveTo>
                      <a:pt x="-5" y="17548"/>
                    </a:moveTo>
                    <a:lnTo>
                      <a:pt x="1053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3" name="Google Shape;1173;p3"/>
              <p:cNvSpPr/>
              <p:nvPr/>
            </p:nvSpPr>
            <p:spPr>
              <a:xfrm>
                <a:off x="9141056" y="2633644"/>
                <a:ext cx="30203" cy="47063"/>
              </a:xfrm>
              <a:custGeom>
                <a:avLst/>
                <a:gdLst/>
                <a:ahLst/>
                <a:cxnLst/>
                <a:rect l="l" t="t" r="r" b="b"/>
                <a:pathLst>
                  <a:path w="30203" h="47063" extrusionOk="0">
                    <a:moveTo>
                      <a:pt x="-5" y="47056"/>
                    </a:moveTo>
                    <a:lnTo>
                      <a:pt x="301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4" name="Google Shape;1174;p3"/>
              <p:cNvSpPr/>
              <p:nvPr/>
            </p:nvSpPr>
            <p:spPr>
              <a:xfrm>
                <a:off x="9119282" y="2604841"/>
                <a:ext cx="40033" cy="37928"/>
              </a:xfrm>
              <a:custGeom>
                <a:avLst/>
                <a:gdLst/>
                <a:ahLst/>
                <a:cxnLst/>
                <a:rect l="l" t="t" r="r" b="b"/>
                <a:pathLst>
                  <a:path w="40033" h="37928" extrusionOk="0">
                    <a:moveTo>
                      <a:pt x="-5" y="37922"/>
                    </a:moveTo>
                    <a:lnTo>
                      <a:pt x="4002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5" name="Google Shape;1175;p3"/>
              <p:cNvSpPr/>
              <p:nvPr/>
            </p:nvSpPr>
            <p:spPr>
              <a:xfrm>
                <a:off x="9081353" y="2559187"/>
                <a:ext cx="71647" cy="77266"/>
              </a:xfrm>
              <a:custGeom>
                <a:avLst/>
                <a:gdLst/>
                <a:ahLst/>
                <a:cxnLst/>
                <a:rect l="l" t="t" r="r" b="b"/>
                <a:pathLst>
                  <a:path w="71647" h="77266" extrusionOk="0">
                    <a:moveTo>
                      <a:pt x="-5" y="77260"/>
                    </a:moveTo>
                    <a:cubicBezTo>
                      <a:pt x="4205" y="73745"/>
                      <a:pt x="71642" y="-7"/>
                      <a:pt x="71642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6" name="Google Shape;1176;p3"/>
              <p:cNvSpPr/>
              <p:nvPr/>
            </p:nvSpPr>
            <p:spPr>
              <a:xfrm>
                <a:off x="9091183" y="2521249"/>
                <a:ext cx="59007" cy="66732"/>
              </a:xfrm>
              <a:custGeom>
                <a:avLst/>
                <a:gdLst/>
                <a:ahLst/>
                <a:cxnLst/>
                <a:rect l="l" t="t" r="r" b="b"/>
                <a:pathLst>
                  <a:path w="59007" h="66732" extrusionOk="0">
                    <a:moveTo>
                      <a:pt x="-5" y="66725"/>
                    </a:moveTo>
                    <a:lnTo>
                      <a:pt x="59002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7" name="Google Shape;1177;p3"/>
              <p:cNvSpPr/>
              <p:nvPr/>
            </p:nvSpPr>
            <p:spPr>
              <a:xfrm>
                <a:off x="9082049" y="2485426"/>
                <a:ext cx="68141" cy="64627"/>
              </a:xfrm>
              <a:custGeom>
                <a:avLst/>
                <a:gdLst/>
                <a:ahLst/>
                <a:cxnLst/>
                <a:rect l="l" t="t" r="r" b="b"/>
                <a:pathLst>
                  <a:path w="68141" h="64627" extrusionOk="0">
                    <a:moveTo>
                      <a:pt x="-5" y="64620"/>
                    </a:moveTo>
                    <a:cubicBezTo>
                      <a:pt x="-5" y="64620"/>
                      <a:pt x="19455" y="54695"/>
                      <a:pt x="28094" y="46361"/>
                    </a:cubicBezTo>
                    <a:cubicBezTo>
                      <a:pt x="36733" y="38026"/>
                      <a:pt x="67985" y="184"/>
                      <a:pt x="6813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8" name="Google Shape;1178;p3"/>
              <p:cNvSpPr/>
              <p:nvPr/>
            </p:nvSpPr>
            <p:spPr>
              <a:xfrm>
                <a:off x="8893800" y="2234661"/>
                <a:ext cx="292213" cy="153838"/>
              </a:xfrm>
              <a:custGeom>
                <a:avLst/>
                <a:gdLst/>
                <a:ahLst/>
                <a:cxnLst/>
                <a:rect l="l" t="t" r="r" b="b"/>
                <a:pathLst>
                  <a:path w="292213" h="153838" extrusionOk="0">
                    <a:moveTo>
                      <a:pt x="-5" y="153831"/>
                    </a:moveTo>
                    <a:cubicBezTo>
                      <a:pt x="-5" y="153831"/>
                      <a:pt x="29218" y="147373"/>
                      <a:pt x="49169" y="139077"/>
                    </a:cubicBezTo>
                    <a:cubicBezTo>
                      <a:pt x="68514" y="131029"/>
                      <a:pt x="153877" y="90366"/>
                      <a:pt x="179118" y="74450"/>
                    </a:cubicBezTo>
                    <a:cubicBezTo>
                      <a:pt x="204350" y="58543"/>
                      <a:pt x="219857" y="46351"/>
                      <a:pt x="219857" y="46351"/>
                    </a:cubicBezTo>
                    <a:lnTo>
                      <a:pt x="29220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79" name="Google Shape;1179;p3"/>
              <p:cNvSpPr/>
              <p:nvPr/>
            </p:nvSpPr>
            <p:spPr>
              <a:xfrm>
                <a:off x="8882561" y="2252930"/>
                <a:ext cx="312581" cy="184032"/>
              </a:xfrm>
              <a:custGeom>
                <a:avLst/>
                <a:gdLst/>
                <a:ahLst/>
                <a:cxnLst/>
                <a:rect l="l" t="t" r="r" b="b"/>
                <a:pathLst>
                  <a:path w="312581" h="184032" extrusionOk="0">
                    <a:moveTo>
                      <a:pt x="-5" y="184026"/>
                    </a:moveTo>
                    <a:cubicBezTo>
                      <a:pt x="-5" y="184026"/>
                      <a:pt x="104332" y="133010"/>
                      <a:pt x="126439" y="120808"/>
                    </a:cubicBezTo>
                    <a:cubicBezTo>
                      <a:pt x="148004" y="108902"/>
                      <a:pt x="219156" y="64611"/>
                      <a:pt x="219156" y="64611"/>
                    </a:cubicBezTo>
                    <a:cubicBezTo>
                      <a:pt x="219156" y="64611"/>
                      <a:pt x="270277" y="22615"/>
                      <a:pt x="285183" y="14033"/>
                    </a:cubicBezTo>
                    <a:cubicBezTo>
                      <a:pt x="300099" y="5460"/>
                      <a:pt x="312577" y="-7"/>
                      <a:pt x="312577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0" name="Google Shape;1180;p3"/>
              <p:cNvSpPr/>
              <p:nvPr/>
            </p:nvSpPr>
            <p:spPr>
              <a:xfrm>
                <a:off x="9024451" y="2274704"/>
                <a:ext cx="174907" cy="121519"/>
              </a:xfrm>
              <a:custGeom>
                <a:avLst/>
                <a:gdLst/>
                <a:ahLst/>
                <a:cxnLst/>
                <a:rect l="l" t="t" r="r" b="b"/>
                <a:pathLst>
                  <a:path w="174907" h="121519" extrusionOk="0">
                    <a:moveTo>
                      <a:pt x="-5" y="121513"/>
                    </a:moveTo>
                    <a:lnTo>
                      <a:pt x="46353" y="94119"/>
                    </a:lnTo>
                    <a:cubicBezTo>
                      <a:pt x="46353" y="94119"/>
                      <a:pt x="89206" y="61639"/>
                      <a:pt x="101846" y="54781"/>
                    </a:cubicBezTo>
                    <a:cubicBezTo>
                      <a:pt x="114495" y="47913"/>
                      <a:pt x="121906" y="45666"/>
                      <a:pt x="134164" y="37922"/>
                    </a:cubicBezTo>
                    <a:cubicBezTo>
                      <a:pt x="146423" y="30178"/>
                      <a:pt x="174903" y="-7"/>
                      <a:pt x="174903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1" name="Google Shape;1181;p3"/>
              <p:cNvSpPr/>
              <p:nvPr/>
            </p:nvSpPr>
            <p:spPr>
              <a:xfrm>
                <a:off x="8966853" y="2297879"/>
                <a:ext cx="231800" cy="156648"/>
              </a:xfrm>
              <a:custGeom>
                <a:avLst/>
                <a:gdLst/>
                <a:ahLst/>
                <a:cxnLst/>
                <a:rect l="l" t="t" r="r" b="b"/>
                <a:pathLst>
                  <a:path w="231800" h="156648" extrusionOk="0">
                    <a:moveTo>
                      <a:pt x="-5" y="156641"/>
                    </a:moveTo>
                    <a:lnTo>
                      <a:pt x="87092" y="106768"/>
                    </a:lnTo>
                    <a:cubicBezTo>
                      <a:pt x="87092" y="106768"/>
                      <a:pt x="144623" y="75060"/>
                      <a:pt x="162958" y="60401"/>
                    </a:cubicBezTo>
                    <a:cubicBezTo>
                      <a:pt x="181294" y="45751"/>
                      <a:pt x="204278" y="20567"/>
                      <a:pt x="212831" y="14747"/>
                    </a:cubicBezTo>
                    <a:cubicBezTo>
                      <a:pt x="221042" y="9156"/>
                      <a:pt x="231796" y="-7"/>
                      <a:pt x="231796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2" name="Google Shape;1182;p3"/>
              <p:cNvSpPr/>
              <p:nvPr/>
            </p:nvSpPr>
            <p:spPr>
              <a:xfrm>
                <a:off x="9063085" y="2340732"/>
                <a:ext cx="125034" cy="86401"/>
              </a:xfrm>
              <a:custGeom>
                <a:avLst/>
                <a:gdLst/>
                <a:ahLst/>
                <a:cxnLst/>
                <a:rect l="l" t="t" r="r" b="b"/>
                <a:pathLst>
                  <a:path w="125034" h="86401" extrusionOk="0">
                    <a:moveTo>
                      <a:pt x="-5" y="86394"/>
                    </a:moveTo>
                    <a:cubicBezTo>
                      <a:pt x="-5" y="86394"/>
                      <a:pt x="23446" y="75450"/>
                      <a:pt x="37924" y="66725"/>
                    </a:cubicBezTo>
                    <a:cubicBezTo>
                      <a:pt x="52402" y="57991"/>
                      <a:pt x="79138" y="26682"/>
                      <a:pt x="89911" y="20358"/>
                    </a:cubicBezTo>
                    <a:cubicBezTo>
                      <a:pt x="100151" y="14357"/>
                      <a:pt x="125030" y="-7"/>
                      <a:pt x="125030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3" name="Google Shape;1183;p3"/>
              <p:cNvSpPr/>
              <p:nvPr/>
            </p:nvSpPr>
            <p:spPr>
              <a:xfrm>
                <a:off x="9053255" y="2368125"/>
                <a:ext cx="135569" cy="94830"/>
              </a:xfrm>
              <a:custGeom>
                <a:avLst/>
                <a:gdLst/>
                <a:ahLst/>
                <a:cxnLst/>
                <a:rect l="l" t="t" r="r" b="b"/>
                <a:pathLst>
                  <a:path w="135569" h="94830" extrusionOk="0">
                    <a:moveTo>
                      <a:pt x="-5" y="94824"/>
                    </a:moveTo>
                    <a:cubicBezTo>
                      <a:pt x="-5" y="94824"/>
                      <a:pt x="57679" y="61448"/>
                      <a:pt x="77957" y="47056"/>
                    </a:cubicBezTo>
                    <a:cubicBezTo>
                      <a:pt x="98245" y="32654"/>
                      <a:pt x="135564" y="-7"/>
                      <a:pt x="135564" y="-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4" name="Google Shape;1184;p3"/>
              <p:cNvSpPr/>
              <p:nvPr/>
            </p:nvSpPr>
            <p:spPr>
              <a:xfrm>
                <a:off x="9033586" y="2406054"/>
                <a:ext cx="146103" cy="114499"/>
              </a:xfrm>
              <a:custGeom>
                <a:avLst/>
                <a:gdLst/>
                <a:ahLst/>
                <a:cxnLst/>
                <a:rect l="l" t="t" r="r" b="b"/>
                <a:pathLst>
                  <a:path w="146103" h="114499" extrusionOk="0">
                    <a:moveTo>
                      <a:pt x="-5" y="114493"/>
                    </a:moveTo>
                    <a:lnTo>
                      <a:pt x="146099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5" name="Google Shape;1185;p3"/>
              <p:cNvSpPr/>
              <p:nvPr/>
            </p:nvSpPr>
            <p:spPr>
              <a:xfrm>
                <a:off x="9073619" y="2443983"/>
                <a:ext cx="94830" cy="97640"/>
              </a:xfrm>
              <a:custGeom>
                <a:avLst/>
                <a:gdLst/>
                <a:ahLst/>
                <a:cxnLst/>
                <a:rect l="l" t="t" r="r" b="b"/>
                <a:pathLst>
                  <a:path w="94830" h="97640" extrusionOk="0">
                    <a:moveTo>
                      <a:pt x="-5" y="97634"/>
                    </a:moveTo>
                    <a:lnTo>
                      <a:pt x="94826" y="-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6" name="Google Shape;1186;p3"/>
              <p:cNvSpPr/>
              <p:nvPr/>
            </p:nvSpPr>
            <p:spPr>
              <a:xfrm>
                <a:off x="8923512" y="1975343"/>
                <a:ext cx="1153737" cy="383914"/>
              </a:xfrm>
              <a:custGeom>
                <a:avLst/>
                <a:gdLst/>
                <a:ahLst/>
                <a:cxnLst/>
                <a:rect l="l" t="t" r="r" b="b"/>
                <a:pathLst>
                  <a:path w="1153737" h="383914" extrusionOk="0">
                    <a:moveTo>
                      <a:pt x="-5" y="373468"/>
                    </a:moveTo>
                    <a:cubicBezTo>
                      <a:pt x="-5" y="373468"/>
                      <a:pt x="18105" y="365744"/>
                      <a:pt x="53938" y="351713"/>
                    </a:cubicBezTo>
                    <a:cubicBezTo>
                      <a:pt x="89771" y="337683"/>
                      <a:pt x="208414" y="278228"/>
                      <a:pt x="228827" y="259483"/>
                    </a:cubicBezTo>
                    <a:cubicBezTo>
                      <a:pt x="248753" y="241176"/>
                      <a:pt x="270575" y="231536"/>
                      <a:pt x="291473" y="217725"/>
                    </a:cubicBezTo>
                    <a:cubicBezTo>
                      <a:pt x="312361" y="203904"/>
                      <a:pt x="351966" y="183721"/>
                      <a:pt x="368034" y="164642"/>
                    </a:cubicBezTo>
                    <a:cubicBezTo>
                      <a:pt x="384932" y="144592"/>
                      <a:pt x="384284" y="138544"/>
                      <a:pt x="399362" y="123751"/>
                    </a:cubicBezTo>
                    <a:cubicBezTo>
                      <a:pt x="414431" y="108959"/>
                      <a:pt x="440586" y="84242"/>
                      <a:pt x="453302" y="79384"/>
                    </a:cubicBezTo>
                    <a:cubicBezTo>
                      <a:pt x="466018" y="74517"/>
                      <a:pt x="470628" y="76422"/>
                      <a:pt x="478858" y="74012"/>
                    </a:cubicBezTo>
                    <a:cubicBezTo>
                      <a:pt x="487087" y="71602"/>
                      <a:pt x="501213" y="55819"/>
                      <a:pt x="514205" y="41093"/>
                    </a:cubicBezTo>
                    <a:cubicBezTo>
                      <a:pt x="527635" y="25892"/>
                      <a:pt x="542742" y="9377"/>
                      <a:pt x="559087" y="1943"/>
                    </a:cubicBezTo>
                    <a:cubicBezTo>
                      <a:pt x="577813" y="-1348"/>
                      <a:pt x="587871" y="231"/>
                      <a:pt x="600492" y="1582"/>
                    </a:cubicBezTo>
                    <a:cubicBezTo>
                      <a:pt x="623809" y="11064"/>
                      <a:pt x="639173" y="26758"/>
                      <a:pt x="655156" y="41970"/>
                    </a:cubicBezTo>
                    <a:cubicBezTo>
                      <a:pt x="670701" y="56753"/>
                      <a:pt x="691637" y="84432"/>
                      <a:pt x="710839" y="96777"/>
                    </a:cubicBezTo>
                    <a:cubicBezTo>
                      <a:pt x="730051" y="109131"/>
                      <a:pt x="750425" y="121818"/>
                      <a:pt x="772618" y="123751"/>
                    </a:cubicBezTo>
                    <a:cubicBezTo>
                      <a:pt x="794726" y="125685"/>
                      <a:pt x="811814" y="122885"/>
                      <a:pt x="833521" y="133324"/>
                    </a:cubicBezTo>
                    <a:cubicBezTo>
                      <a:pt x="855238" y="143763"/>
                      <a:pt x="886556" y="183464"/>
                      <a:pt x="905702" y="201190"/>
                    </a:cubicBezTo>
                    <a:cubicBezTo>
                      <a:pt x="924942" y="218916"/>
                      <a:pt x="947231" y="237451"/>
                      <a:pt x="961423" y="251653"/>
                    </a:cubicBezTo>
                    <a:cubicBezTo>
                      <a:pt x="975615" y="265855"/>
                      <a:pt x="986093" y="282400"/>
                      <a:pt x="1000571" y="295154"/>
                    </a:cubicBezTo>
                    <a:cubicBezTo>
                      <a:pt x="1015049" y="307917"/>
                      <a:pt x="1043528" y="325139"/>
                      <a:pt x="1058006" y="335178"/>
                    </a:cubicBezTo>
                    <a:cubicBezTo>
                      <a:pt x="1072484" y="345227"/>
                      <a:pt x="1082771" y="354590"/>
                      <a:pt x="1097154" y="362153"/>
                    </a:cubicBezTo>
                    <a:cubicBezTo>
                      <a:pt x="1111537" y="369716"/>
                      <a:pt x="1153733" y="383908"/>
                      <a:pt x="1153733" y="38390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87" name="Google Shape;1187;p3"/>
          <p:cNvGrpSpPr/>
          <p:nvPr/>
        </p:nvGrpSpPr>
        <p:grpSpPr>
          <a:xfrm>
            <a:off x="3282217" y="4186668"/>
            <a:ext cx="747641" cy="395522"/>
            <a:chOff x="5410199" y="3067049"/>
            <a:chExt cx="1372826" cy="726262"/>
          </a:xfrm>
        </p:grpSpPr>
        <p:grpSp>
          <p:nvGrpSpPr>
            <p:cNvPr id="1188" name="Google Shape;1188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189" name="Google Shape;1189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4" name="Google Shape;1194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5" name="Google Shape;1195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0" name="Google Shape;1200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1" name="Google Shape;1201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6" name="Google Shape;1206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7" name="Google Shape;1207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3" name="Google Shape;1213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4" name="Google Shape;1214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5" name="Google Shape;1215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6" name="Google Shape;1216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7" name="Google Shape;1217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8" name="Google Shape;1218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19" name="Google Shape;1219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0" name="Google Shape;1220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1" name="Google Shape;1221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2" name="Google Shape;1222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23" name="Google Shape;1223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24" name="Google Shape;1224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5" name="Google Shape;1225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6" name="Google Shape;1226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7" name="Google Shape;1227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8" name="Google Shape;1228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29" name="Google Shape;1229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0" name="Google Shape;1230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1" name="Google Shape;1231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2" name="Google Shape;1232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3" name="Google Shape;1233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4" name="Google Shape;1234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35" name="Google Shape;1235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36" name="Google Shape;1236;p3"/>
          <p:cNvGrpSpPr/>
          <p:nvPr/>
        </p:nvGrpSpPr>
        <p:grpSpPr>
          <a:xfrm>
            <a:off x="2909402" y="4479378"/>
            <a:ext cx="747641" cy="395522"/>
            <a:chOff x="5410199" y="3067049"/>
            <a:chExt cx="1372826" cy="726262"/>
          </a:xfrm>
        </p:grpSpPr>
        <p:grpSp>
          <p:nvGrpSpPr>
            <p:cNvPr id="1237" name="Google Shape;1237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238" name="Google Shape;1238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9" name="Google Shape;1239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0" name="Google Shape;1240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1" name="Google Shape;1241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2" name="Google Shape;1242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3" name="Google Shape;1243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4" name="Google Shape;1244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5" name="Google Shape;1245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6" name="Google Shape;1246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7" name="Google Shape;1247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8" name="Google Shape;1248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49" name="Google Shape;1249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0" name="Google Shape;1250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1" name="Google Shape;1251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2" name="Google Shape;1252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3" name="Google Shape;1253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4" name="Google Shape;1254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5" name="Google Shape;1255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6" name="Google Shape;1256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7" name="Google Shape;1257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8" name="Google Shape;1258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59" name="Google Shape;1259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0" name="Google Shape;1260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1" name="Google Shape;1261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2" name="Google Shape;1262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3" name="Google Shape;1263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4" name="Google Shape;1264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5" name="Google Shape;1265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6" name="Google Shape;1266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7" name="Google Shape;1267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8" name="Google Shape;1268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69" name="Google Shape;1269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0" name="Google Shape;1270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1" name="Google Shape;1271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2" name="Google Shape;1272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73" name="Google Shape;1273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4" name="Google Shape;1274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5" name="Google Shape;1275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6" name="Google Shape;1276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7" name="Google Shape;1277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8" name="Google Shape;1278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79" name="Google Shape;1279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0" name="Google Shape;1280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1" name="Google Shape;1281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2" name="Google Shape;1282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3" name="Google Shape;1283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85" name="Google Shape;1285;p3"/>
          <p:cNvGrpSpPr/>
          <p:nvPr/>
        </p:nvGrpSpPr>
        <p:grpSpPr>
          <a:xfrm>
            <a:off x="7751471" y="959871"/>
            <a:ext cx="1718525" cy="738730"/>
            <a:chOff x="7847492" y="2141667"/>
            <a:chExt cx="1897036" cy="815465"/>
          </a:xfrm>
        </p:grpSpPr>
        <p:grpSp>
          <p:nvGrpSpPr>
            <p:cNvPr id="1286" name="Google Shape;1286;p3"/>
            <p:cNvGrpSpPr/>
            <p:nvPr/>
          </p:nvGrpSpPr>
          <p:grpSpPr>
            <a:xfrm>
              <a:off x="8918910" y="2141667"/>
              <a:ext cx="825618" cy="436774"/>
              <a:chOff x="5410199" y="3067049"/>
              <a:chExt cx="1372826" cy="726262"/>
            </a:xfrm>
          </p:grpSpPr>
          <p:grpSp>
            <p:nvGrpSpPr>
              <p:cNvPr id="1287" name="Google Shape;1287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1288" name="Google Shape;1288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9" name="Google Shape;1289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0" name="Google Shape;1290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1" name="Google Shape;1291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2" name="Google Shape;1292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3" name="Google Shape;1293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4" name="Google Shape;1294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5" name="Google Shape;1295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6" name="Google Shape;1296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7" name="Google Shape;1297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8" name="Google Shape;1298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9" name="Google Shape;1299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0" name="Google Shape;1300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1" name="Google Shape;1301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2" name="Google Shape;1302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3" name="Google Shape;1303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4" name="Google Shape;1304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5" name="Google Shape;1305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6" name="Google Shape;1306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7" name="Google Shape;1307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8" name="Google Shape;1308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9" name="Google Shape;1309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0" name="Google Shape;1310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1" name="Google Shape;1311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2" name="Google Shape;1312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3" name="Google Shape;1313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4" name="Google Shape;1314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5" name="Google Shape;1315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6" name="Google Shape;1316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7" name="Google Shape;1317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8" name="Google Shape;1318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9" name="Google Shape;1319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0" name="Google Shape;1320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1" name="Google Shape;1321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2" name="Google Shape;1322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23" name="Google Shape;1323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4" name="Google Shape;1324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5" name="Google Shape;1325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6" name="Google Shape;1326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7" name="Google Shape;1327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35" name="Google Shape;1335;p3"/>
            <p:cNvGrpSpPr/>
            <p:nvPr/>
          </p:nvGrpSpPr>
          <p:grpSpPr>
            <a:xfrm>
              <a:off x="8434001" y="2386431"/>
              <a:ext cx="825618" cy="436774"/>
              <a:chOff x="5410199" y="3067049"/>
              <a:chExt cx="1372826" cy="726262"/>
            </a:xfrm>
          </p:grpSpPr>
          <p:grpSp>
            <p:nvGrpSpPr>
              <p:cNvPr id="1336" name="Google Shape;1336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1337" name="Google Shape;1337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8" name="Google Shape;1338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9" name="Google Shape;1339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0" name="Google Shape;1340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1" name="Google Shape;1341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2" name="Google Shape;1342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3" name="Google Shape;1343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4" name="Google Shape;1344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5" name="Google Shape;1345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6" name="Google Shape;1346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7" name="Google Shape;1347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8" name="Google Shape;1348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9" name="Google Shape;1349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0" name="Google Shape;1350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1" name="Google Shape;1351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2" name="Google Shape;1352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3" name="Google Shape;1353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4" name="Google Shape;1354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5" name="Google Shape;1355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6" name="Google Shape;1356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7" name="Google Shape;1357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8" name="Google Shape;1358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9" name="Google Shape;1359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0" name="Google Shape;1360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1" name="Google Shape;1361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2" name="Google Shape;1362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3" name="Google Shape;1363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4" name="Google Shape;1364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5" name="Google Shape;1365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6" name="Google Shape;1366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7" name="Google Shape;1367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8" name="Google Shape;1368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9" name="Google Shape;1369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0" name="Google Shape;1370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372" name="Google Shape;1372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3" name="Google Shape;1373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4" name="Google Shape;1374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5" name="Google Shape;1375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6" name="Google Shape;1376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7" name="Google Shape;1377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8" name="Google Shape;1378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79" name="Google Shape;1379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0" name="Google Shape;1380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1" name="Google Shape;1381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2" name="Google Shape;1382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83" name="Google Shape;1383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384" name="Google Shape;1384;p3"/>
            <p:cNvGrpSpPr/>
            <p:nvPr/>
          </p:nvGrpSpPr>
          <p:grpSpPr>
            <a:xfrm>
              <a:off x="7847492" y="2520358"/>
              <a:ext cx="825618" cy="436774"/>
              <a:chOff x="5410199" y="3067049"/>
              <a:chExt cx="1372826" cy="726262"/>
            </a:xfrm>
          </p:grpSpPr>
          <p:grpSp>
            <p:nvGrpSpPr>
              <p:cNvPr id="1385" name="Google Shape;1385;p3"/>
              <p:cNvGrpSpPr/>
              <p:nvPr/>
            </p:nvGrpSpPr>
            <p:grpSpPr>
              <a:xfrm>
                <a:off x="5785168" y="3098714"/>
                <a:ext cx="997857" cy="694597"/>
                <a:chOff x="5785168" y="3098714"/>
                <a:chExt cx="997857" cy="694597"/>
              </a:xfrm>
            </p:grpSpPr>
            <p:sp>
              <p:nvSpPr>
                <p:cNvPr id="1386" name="Google Shape;1386;p3"/>
                <p:cNvSpPr/>
                <p:nvPr/>
              </p:nvSpPr>
              <p:spPr>
                <a:xfrm>
                  <a:off x="6125391" y="3765051"/>
                  <a:ext cx="20183" cy="10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183" h="10563" extrusionOk="0">
                      <a:moveTo>
                        <a:pt x="-2" y="-4"/>
                      </a:moveTo>
                      <a:cubicBezTo>
                        <a:pt x="-2" y="-4"/>
                        <a:pt x="4380" y="5797"/>
                        <a:pt x="7761" y="7454"/>
                      </a:cubicBezTo>
                      <a:cubicBezTo>
                        <a:pt x="11133" y="9102"/>
                        <a:pt x="20182" y="10560"/>
                        <a:pt x="20182" y="1056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3"/>
                <p:cNvSpPr/>
                <p:nvPr/>
              </p:nvSpPr>
              <p:spPr>
                <a:xfrm>
                  <a:off x="6058002" y="3773442"/>
                  <a:ext cx="58378" cy="198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8378" h="19869" extrusionOk="0">
                      <a:moveTo>
                        <a:pt x="-2" y="-4"/>
                      </a:moveTo>
                      <a:cubicBezTo>
                        <a:pt x="-2" y="-4"/>
                        <a:pt x="28868" y="8054"/>
                        <a:pt x="36022" y="10236"/>
                      </a:cubicBezTo>
                      <a:cubicBezTo>
                        <a:pt x="43175" y="12417"/>
                        <a:pt x="58377" y="19865"/>
                        <a:pt x="58377" y="1986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3"/>
                <p:cNvSpPr/>
                <p:nvPr/>
              </p:nvSpPr>
              <p:spPr>
                <a:xfrm>
                  <a:off x="6152090" y="3745800"/>
                  <a:ext cx="32299" cy="217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99" h="21736" extrusionOk="0">
                      <a:moveTo>
                        <a:pt x="-2" y="-4"/>
                      </a:moveTo>
                      <a:cubicBezTo>
                        <a:pt x="-2" y="-4"/>
                        <a:pt x="21115" y="8693"/>
                        <a:pt x="32297" y="2173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3"/>
                <p:cNvSpPr/>
                <p:nvPr/>
              </p:nvSpPr>
              <p:spPr>
                <a:xfrm>
                  <a:off x="6182208" y="3735866"/>
                  <a:ext cx="39747" cy="1987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47" h="19878" extrusionOk="0">
                      <a:moveTo>
                        <a:pt x="-2" y="-4"/>
                      </a:moveTo>
                      <a:cubicBezTo>
                        <a:pt x="13971" y="4968"/>
                        <a:pt x="20286" y="6121"/>
                        <a:pt x="26087" y="9626"/>
                      </a:cubicBezTo>
                      <a:cubicBezTo>
                        <a:pt x="31878" y="13122"/>
                        <a:pt x="39746" y="19875"/>
                        <a:pt x="39746" y="1987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3"/>
                <p:cNvSpPr/>
                <p:nvPr/>
              </p:nvSpPr>
              <p:spPr>
                <a:xfrm>
                  <a:off x="6199905" y="3717549"/>
                  <a:ext cx="60864" cy="301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864" h="30118" extrusionOk="0">
                      <a:moveTo>
                        <a:pt x="-2" y="-4"/>
                      </a:moveTo>
                      <a:cubicBezTo>
                        <a:pt x="-2" y="-4"/>
                        <a:pt x="15229" y="4921"/>
                        <a:pt x="23915" y="10864"/>
                      </a:cubicBezTo>
                      <a:cubicBezTo>
                        <a:pt x="32440" y="16703"/>
                        <a:pt x="60863" y="30114"/>
                        <a:pt x="60863" y="3011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3"/>
                <p:cNvSpPr/>
                <p:nvPr/>
              </p:nvSpPr>
              <p:spPr>
                <a:xfrm>
                  <a:off x="6212326" y="3688355"/>
                  <a:ext cx="74837" cy="487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837" h="48758" extrusionOk="0">
                      <a:moveTo>
                        <a:pt x="-2" y="-4"/>
                      </a:moveTo>
                      <a:cubicBezTo>
                        <a:pt x="20182" y="12112"/>
                        <a:pt x="21039" y="13817"/>
                        <a:pt x="41299" y="27943"/>
                      </a:cubicBezTo>
                      <a:cubicBezTo>
                        <a:pt x="61768" y="42221"/>
                        <a:pt x="74836" y="48755"/>
                        <a:pt x="74836" y="4875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3"/>
                <p:cNvSpPr/>
                <p:nvPr/>
              </p:nvSpPr>
              <p:spPr>
                <a:xfrm>
                  <a:off x="6265914" y="3621118"/>
                  <a:ext cx="163639" cy="953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639" h="95326" extrusionOk="0">
                      <a:moveTo>
                        <a:pt x="-2" y="-4"/>
                      </a:moveTo>
                      <a:cubicBezTo>
                        <a:pt x="70483" y="38496"/>
                        <a:pt x="97534" y="61652"/>
                        <a:pt x="122013" y="74520"/>
                      </a:cubicBezTo>
                      <a:cubicBezTo>
                        <a:pt x="146397" y="87322"/>
                        <a:pt x="163638" y="95322"/>
                        <a:pt x="163638" y="9532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3"/>
                <p:cNvSpPr/>
                <p:nvPr/>
              </p:nvSpPr>
              <p:spPr>
                <a:xfrm>
                  <a:off x="6236739" y="3679116"/>
                  <a:ext cx="94087" cy="465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087" h="46577" extrusionOk="0">
                      <a:moveTo>
                        <a:pt x="-2" y="-4"/>
                      </a:moveTo>
                      <a:lnTo>
                        <a:pt x="75150" y="36953"/>
                      </a:lnTo>
                      <a:lnTo>
                        <a:pt x="94086" y="4657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3"/>
                <p:cNvSpPr/>
                <p:nvPr/>
              </p:nvSpPr>
              <p:spPr>
                <a:xfrm>
                  <a:off x="6246987" y="3648845"/>
                  <a:ext cx="113985" cy="673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985" h="67379" extrusionOk="0">
                      <a:moveTo>
                        <a:pt x="-2" y="-4"/>
                      </a:moveTo>
                      <a:cubicBezTo>
                        <a:pt x="-2" y="-4"/>
                        <a:pt x="34555" y="22304"/>
                        <a:pt x="45956" y="29495"/>
                      </a:cubicBezTo>
                      <a:cubicBezTo>
                        <a:pt x="57358" y="36677"/>
                        <a:pt x="67397" y="44154"/>
                        <a:pt x="78865" y="51231"/>
                      </a:cubicBezTo>
                      <a:cubicBezTo>
                        <a:pt x="90343" y="58299"/>
                        <a:pt x="113984" y="67376"/>
                        <a:pt x="113984" y="6737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3"/>
                <p:cNvSpPr/>
                <p:nvPr/>
              </p:nvSpPr>
              <p:spPr>
                <a:xfrm>
                  <a:off x="6285926" y="3601106"/>
                  <a:ext cx="172297" cy="971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297" h="97193" extrusionOk="0">
                      <a:moveTo>
                        <a:pt x="-2" y="-4"/>
                      </a:moveTo>
                      <a:cubicBezTo>
                        <a:pt x="-2" y="-4"/>
                        <a:pt x="27592" y="12350"/>
                        <a:pt x="40670" y="19865"/>
                      </a:cubicBezTo>
                      <a:cubicBezTo>
                        <a:pt x="53748" y="27390"/>
                        <a:pt x="72855" y="41954"/>
                        <a:pt x="86666" y="50612"/>
                      </a:cubicBezTo>
                      <a:cubicBezTo>
                        <a:pt x="100382" y="59270"/>
                        <a:pt x="122766" y="74406"/>
                        <a:pt x="135720" y="81349"/>
                      </a:cubicBezTo>
                      <a:cubicBezTo>
                        <a:pt x="148579" y="88293"/>
                        <a:pt x="172296" y="97189"/>
                        <a:pt x="172296" y="9718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3"/>
                <p:cNvSpPr/>
                <p:nvPr/>
              </p:nvSpPr>
              <p:spPr>
                <a:xfrm>
                  <a:off x="6277229" y="3555462"/>
                  <a:ext cx="238144" cy="1419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144" h="141903" extrusionOk="0">
                      <a:moveTo>
                        <a:pt x="-2" y="-4"/>
                      </a:moveTo>
                      <a:cubicBezTo>
                        <a:pt x="-2" y="-4"/>
                        <a:pt x="14295" y="5635"/>
                        <a:pt x="26297" y="12493"/>
                      </a:cubicBezTo>
                      <a:cubicBezTo>
                        <a:pt x="38289" y="19342"/>
                        <a:pt x="76217" y="47221"/>
                        <a:pt x="85742" y="53717"/>
                      </a:cubicBezTo>
                      <a:cubicBezTo>
                        <a:pt x="95172" y="60204"/>
                        <a:pt x="114508" y="72548"/>
                        <a:pt x="125842" y="80730"/>
                      </a:cubicBezTo>
                      <a:cubicBezTo>
                        <a:pt x="137177" y="88903"/>
                        <a:pt x="167562" y="107514"/>
                        <a:pt x="181373" y="115506"/>
                      </a:cubicBezTo>
                      <a:cubicBezTo>
                        <a:pt x="195089" y="123497"/>
                        <a:pt x="207853" y="128917"/>
                        <a:pt x="218616" y="133518"/>
                      </a:cubicBezTo>
                      <a:cubicBezTo>
                        <a:pt x="229474" y="138175"/>
                        <a:pt x="238142" y="141900"/>
                        <a:pt x="238142" y="14190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3"/>
                <p:cNvSpPr/>
                <p:nvPr/>
              </p:nvSpPr>
              <p:spPr>
                <a:xfrm>
                  <a:off x="6266752" y="3517096"/>
                  <a:ext cx="250336" cy="155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36" h="155009" extrusionOk="0">
                      <a:moveTo>
                        <a:pt x="-2" y="-4"/>
                      </a:moveTo>
                      <a:cubicBezTo>
                        <a:pt x="56205" y="36887"/>
                        <a:pt x="65273" y="43649"/>
                        <a:pt x="89552" y="59718"/>
                      </a:cubicBezTo>
                      <a:cubicBezTo>
                        <a:pt x="113841" y="75787"/>
                        <a:pt x="102697" y="66567"/>
                        <a:pt x="163371" y="105390"/>
                      </a:cubicBezTo>
                      <a:cubicBezTo>
                        <a:pt x="174325" y="112410"/>
                        <a:pt x="208138" y="129212"/>
                        <a:pt x="223950" y="136566"/>
                      </a:cubicBezTo>
                      <a:cubicBezTo>
                        <a:pt x="239761" y="143919"/>
                        <a:pt x="250334" y="155006"/>
                        <a:pt x="250334" y="15500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3"/>
                <p:cNvSpPr/>
                <p:nvPr/>
              </p:nvSpPr>
              <p:spPr>
                <a:xfrm>
                  <a:off x="6752260" y="3356152"/>
                  <a:ext cx="30765" cy="84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65" h="8448" extrusionOk="0">
                      <a:moveTo>
                        <a:pt x="-2" y="-4"/>
                      </a:moveTo>
                      <a:cubicBezTo>
                        <a:pt x="-2" y="-4"/>
                        <a:pt x="17334" y="1273"/>
                        <a:pt x="19620" y="1987"/>
                      </a:cubicBezTo>
                      <a:cubicBezTo>
                        <a:pt x="22096" y="2768"/>
                        <a:pt x="30764" y="8445"/>
                        <a:pt x="30764" y="8445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3"/>
                <p:cNvSpPr/>
                <p:nvPr/>
              </p:nvSpPr>
              <p:spPr>
                <a:xfrm>
                  <a:off x="6698253" y="3355409"/>
                  <a:ext cx="37814" cy="2062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814" h="20621" extrusionOk="0">
                      <a:moveTo>
                        <a:pt x="-2" y="-4"/>
                      </a:moveTo>
                      <a:cubicBezTo>
                        <a:pt x="-2" y="-4"/>
                        <a:pt x="9237" y="8435"/>
                        <a:pt x="14952" y="11674"/>
                      </a:cubicBezTo>
                      <a:cubicBezTo>
                        <a:pt x="20572" y="14912"/>
                        <a:pt x="37812" y="20618"/>
                        <a:pt x="37812" y="20618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3"/>
                <p:cNvSpPr/>
                <p:nvPr/>
              </p:nvSpPr>
              <p:spPr>
                <a:xfrm>
                  <a:off x="6612528" y="3345960"/>
                  <a:ext cx="84296" cy="387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296" h="38776" extrusionOk="0">
                      <a:moveTo>
                        <a:pt x="-2" y="-4"/>
                      </a:moveTo>
                      <a:lnTo>
                        <a:pt x="24382" y="16903"/>
                      </a:lnTo>
                      <a:lnTo>
                        <a:pt x="65149" y="29324"/>
                      </a:lnTo>
                      <a:lnTo>
                        <a:pt x="84294" y="38773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3"/>
                <p:cNvSpPr/>
                <p:nvPr/>
              </p:nvSpPr>
              <p:spPr>
                <a:xfrm>
                  <a:off x="5785168" y="3298230"/>
                  <a:ext cx="11972" cy="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2" h="295" extrusionOk="0">
                      <a:moveTo>
                        <a:pt x="-2" y="-4"/>
                      </a:moveTo>
                      <a:lnTo>
                        <a:pt x="11971" y="29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3"/>
                <p:cNvSpPr/>
                <p:nvPr/>
              </p:nvSpPr>
              <p:spPr>
                <a:xfrm>
                  <a:off x="5791784" y="3266503"/>
                  <a:ext cx="26311" cy="1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311" h="11801" extrusionOk="0">
                      <a:moveTo>
                        <a:pt x="68" y="11798"/>
                      </a:moveTo>
                      <a:cubicBezTo>
                        <a:pt x="-1246" y="11798"/>
                        <a:pt x="16166" y="2825"/>
                        <a:pt x="26310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3"/>
                <p:cNvSpPr/>
                <p:nvPr/>
              </p:nvSpPr>
              <p:spPr>
                <a:xfrm>
                  <a:off x="5790445" y="3237356"/>
                  <a:ext cx="46262" cy="187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62" h="18792" extrusionOk="0">
                      <a:moveTo>
                        <a:pt x="-2" y="18789"/>
                      </a:moveTo>
                      <a:cubicBezTo>
                        <a:pt x="-2" y="18789"/>
                        <a:pt x="15219" y="5740"/>
                        <a:pt x="21658" y="4568"/>
                      </a:cubicBezTo>
                      <a:cubicBezTo>
                        <a:pt x="28106" y="3397"/>
                        <a:pt x="46261" y="-4"/>
                        <a:pt x="46261" y="-4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3"/>
                <p:cNvSpPr/>
                <p:nvPr/>
              </p:nvSpPr>
              <p:spPr>
                <a:xfrm>
                  <a:off x="5811323" y="3213058"/>
                  <a:ext cx="31680" cy="117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0" h="11744" extrusionOk="0">
                      <a:moveTo>
                        <a:pt x="-2" y="11741"/>
                      </a:moveTo>
                      <a:lnTo>
                        <a:pt x="31678" y="-4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3"/>
                <p:cNvSpPr/>
                <p:nvPr/>
              </p:nvSpPr>
              <p:spPr>
                <a:xfrm>
                  <a:off x="5814876" y="3183154"/>
                  <a:ext cx="42044" cy="20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44" h="20426" extrusionOk="0">
                      <a:moveTo>
                        <a:pt x="-2" y="20423"/>
                      </a:moveTo>
                      <a:cubicBezTo>
                        <a:pt x="-2" y="20423"/>
                        <a:pt x="11495" y="11812"/>
                        <a:pt x="20715" y="6621"/>
                      </a:cubicBezTo>
                      <a:cubicBezTo>
                        <a:pt x="29945" y="1430"/>
                        <a:pt x="42203" y="-103"/>
                        <a:pt x="42041" y="1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3"/>
                <p:cNvSpPr/>
                <p:nvPr/>
              </p:nvSpPr>
              <p:spPr>
                <a:xfrm>
                  <a:off x="5854700" y="3146627"/>
                  <a:ext cx="51806" cy="176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806" h="17663" extrusionOk="0">
                      <a:moveTo>
                        <a:pt x="-2" y="0"/>
                      </a:moveTo>
                      <a:cubicBezTo>
                        <a:pt x="20963" y="-305"/>
                        <a:pt x="51805" y="17659"/>
                        <a:pt x="51805" y="17659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3"/>
                <p:cNvSpPr/>
                <p:nvPr/>
              </p:nvSpPr>
              <p:spPr>
                <a:xfrm>
                  <a:off x="5992070" y="3212667"/>
                  <a:ext cx="124701" cy="764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01" h="76476" extrusionOk="0">
                      <a:moveTo>
                        <a:pt x="-2" y="-4"/>
                      </a:moveTo>
                      <a:lnTo>
                        <a:pt x="37479" y="18427"/>
                      </a:lnTo>
                      <a:cubicBezTo>
                        <a:pt x="37479" y="18427"/>
                        <a:pt x="85390" y="43868"/>
                        <a:pt x="94296" y="50060"/>
                      </a:cubicBezTo>
                      <a:cubicBezTo>
                        <a:pt x="103344" y="56346"/>
                        <a:pt x="124699" y="76473"/>
                        <a:pt x="124699" y="76473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3"/>
                <p:cNvSpPr/>
                <p:nvPr/>
              </p:nvSpPr>
              <p:spPr>
                <a:xfrm>
                  <a:off x="5991765" y="3240918"/>
                  <a:ext cx="94602" cy="57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4602" h="57435" extrusionOk="0">
                      <a:moveTo>
                        <a:pt x="-2" y="-4"/>
                      </a:moveTo>
                      <a:lnTo>
                        <a:pt x="29183" y="10750"/>
                      </a:lnTo>
                      <a:lnTo>
                        <a:pt x="58358" y="29181"/>
                      </a:lnTo>
                      <a:lnTo>
                        <a:pt x="94600" y="5743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3"/>
                <p:cNvSpPr/>
                <p:nvPr/>
              </p:nvSpPr>
              <p:spPr>
                <a:xfrm>
                  <a:off x="5991765" y="3279314"/>
                  <a:ext cx="87534" cy="565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7534" h="56511" extrusionOk="0">
                      <a:moveTo>
                        <a:pt x="-2" y="-4"/>
                      </a:moveTo>
                      <a:cubicBezTo>
                        <a:pt x="-2" y="-4"/>
                        <a:pt x="21058" y="4044"/>
                        <a:pt x="31640" y="9521"/>
                      </a:cubicBezTo>
                      <a:cubicBezTo>
                        <a:pt x="42213" y="14998"/>
                        <a:pt x="68188" y="38087"/>
                        <a:pt x="68188" y="38087"/>
                      </a:cubicBezTo>
                      <a:lnTo>
                        <a:pt x="87533" y="56508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3"/>
                <p:cNvSpPr/>
                <p:nvPr/>
              </p:nvSpPr>
              <p:spPr>
                <a:xfrm>
                  <a:off x="5990536" y="3307879"/>
                  <a:ext cx="80476" cy="577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476" h="57740" extrusionOk="0">
                      <a:moveTo>
                        <a:pt x="-2" y="-4"/>
                      </a:moveTo>
                      <a:cubicBezTo>
                        <a:pt x="-2" y="-4"/>
                        <a:pt x="28573" y="11217"/>
                        <a:pt x="40546" y="19961"/>
                      </a:cubicBezTo>
                      <a:cubicBezTo>
                        <a:pt x="52509" y="28705"/>
                        <a:pt x="80475" y="57737"/>
                        <a:pt x="80475" y="5773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1" name="Google Shape;1411;p3"/>
                <p:cNvSpPr/>
                <p:nvPr/>
              </p:nvSpPr>
              <p:spPr>
                <a:xfrm>
                  <a:off x="5992384" y="3336749"/>
                  <a:ext cx="49758" cy="49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58" h="49148" extrusionOk="0">
                      <a:moveTo>
                        <a:pt x="-2" y="-4"/>
                      </a:moveTo>
                      <a:cubicBezTo>
                        <a:pt x="-2" y="-4"/>
                        <a:pt x="12790" y="4359"/>
                        <a:pt x="18734" y="8597"/>
                      </a:cubicBezTo>
                      <a:cubicBezTo>
                        <a:pt x="24668" y="12836"/>
                        <a:pt x="38079" y="28867"/>
                        <a:pt x="38079" y="28867"/>
                      </a:cubicBezTo>
                      <a:lnTo>
                        <a:pt x="49757" y="49145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2" name="Google Shape;1412;p3"/>
                <p:cNvSpPr/>
                <p:nvPr/>
              </p:nvSpPr>
              <p:spPr>
                <a:xfrm>
                  <a:off x="5991765" y="3375754"/>
                  <a:ext cx="39319" cy="285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19" h="28565" extrusionOk="0">
                      <a:moveTo>
                        <a:pt x="-2" y="-4"/>
                      </a:moveTo>
                      <a:cubicBezTo>
                        <a:pt x="-2" y="-4"/>
                        <a:pt x="15457" y="5521"/>
                        <a:pt x="21496" y="9826"/>
                      </a:cubicBezTo>
                      <a:cubicBezTo>
                        <a:pt x="27544" y="14141"/>
                        <a:pt x="39317" y="28562"/>
                        <a:pt x="39317" y="28562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3" name="Google Shape;1413;p3"/>
                <p:cNvSpPr/>
                <p:nvPr/>
              </p:nvSpPr>
              <p:spPr>
                <a:xfrm>
                  <a:off x="5982250" y="3412311"/>
                  <a:ext cx="39004" cy="205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004" h="20573" extrusionOk="0">
                      <a:moveTo>
                        <a:pt x="-2" y="-4"/>
                      </a:moveTo>
                      <a:cubicBezTo>
                        <a:pt x="-2" y="-4"/>
                        <a:pt x="24134" y="7026"/>
                        <a:pt x="29783" y="10740"/>
                      </a:cubicBezTo>
                      <a:cubicBezTo>
                        <a:pt x="35441" y="14465"/>
                        <a:pt x="39003" y="20570"/>
                        <a:pt x="39003" y="2057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4" name="Google Shape;1414;p3"/>
                <p:cNvSpPr/>
                <p:nvPr/>
              </p:nvSpPr>
              <p:spPr>
                <a:xfrm>
                  <a:off x="5983478" y="3439953"/>
                  <a:ext cx="10439" cy="107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439" h="10753" extrusionOk="0">
                      <a:moveTo>
                        <a:pt x="-2" y="-4"/>
                      </a:moveTo>
                      <a:lnTo>
                        <a:pt x="10438" y="10750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3"/>
                <p:cNvSpPr/>
                <p:nvPr/>
              </p:nvSpPr>
              <p:spPr>
                <a:xfrm>
                  <a:off x="5963819" y="3450706"/>
                  <a:ext cx="19964" cy="19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64" h="19650" extrusionOk="0">
                      <a:moveTo>
                        <a:pt x="-2" y="-4"/>
                      </a:moveTo>
                      <a:lnTo>
                        <a:pt x="19963" y="19646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3"/>
                <p:cNvSpPr/>
                <p:nvPr/>
              </p:nvSpPr>
              <p:spPr>
                <a:xfrm>
                  <a:off x="5942626" y="3479262"/>
                  <a:ext cx="22421" cy="10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421" h="10144" extrusionOk="0">
                      <a:moveTo>
                        <a:pt x="-2" y="-4"/>
                      </a:moveTo>
                      <a:cubicBezTo>
                        <a:pt x="-2" y="-4"/>
                        <a:pt x="9990" y="6426"/>
                        <a:pt x="11971" y="7683"/>
                      </a:cubicBezTo>
                      <a:cubicBezTo>
                        <a:pt x="13733" y="8788"/>
                        <a:pt x="22420" y="10140"/>
                        <a:pt x="22420" y="1014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3"/>
                <p:cNvSpPr/>
                <p:nvPr/>
              </p:nvSpPr>
              <p:spPr>
                <a:xfrm>
                  <a:off x="5992689" y="3173662"/>
                  <a:ext cx="143741" cy="789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741" h="78933" extrusionOk="0">
                      <a:moveTo>
                        <a:pt x="-2" y="-4"/>
                      </a:moveTo>
                      <a:cubicBezTo>
                        <a:pt x="-2" y="-4"/>
                        <a:pt x="33993" y="13893"/>
                        <a:pt x="48223" y="22104"/>
                      </a:cubicBezTo>
                      <a:cubicBezTo>
                        <a:pt x="60187" y="29019"/>
                        <a:pt x="73293" y="40316"/>
                        <a:pt x="87228" y="49136"/>
                      </a:cubicBezTo>
                      <a:cubicBezTo>
                        <a:pt x="101163" y="57956"/>
                        <a:pt x="143740" y="78930"/>
                        <a:pt x="143740" y="78930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3"/>
                <p:cNvSpPr/>
                <p:nvPr/>
              </p:nvSpPr>
              <p:spPr>
                <a:xfrm>
                  <a:off x="5982250" y="3145706"/>
                  <a:ext cx="171992" cy="767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992" h="76790" extrusionOk="0">
                      <a:moveTo>
                        <a:pt x="-2" y="-4"/>
                      </a:moveTo>
                      <a:cubicBezTo>
                        <a:pt x="-2" y="-4"/>
                        <a:pt x="41670" y="13122"/>
                        <a:pt x="58663" y="20885"/>
                      </a:cubicBezTo>
                      <a:cubicBezTo>
                        <a:pt x="73969" y="27876"/>
                        <a:pt x="94286" y="42678"/>
                        <a:pt x="107802" y="50060"/>
                      </a:cubicBezTo>
                      <a:cubicBezTo>
                        <a:pt x="117946" y="55603"/>
                        <a:pt x="136682" y="58108"/>
                        <a:pt x="146807" y="62347"/>
                      </a:cubicBezTo>
                      <a:cubicBezTo>
                        <a:pt x="156932" y="66595"/>
                        <a:pt x="171991" y="76787"/>
                        <a:pt x="171991" y="76787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3"/>
                <p:cNvSpPr/>
                <p:nvPr/>
              </p:nvSpPr>
              <p:spPr>
                <a:xfrm>
                  <a:off x="5980402" y="3124818"/>
                  <a:ext cx="165858" cy="68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8" h="68189" extrusionOk="0">
                      <a:moveTo>
                        <a:pt x="-2" y="-4"/>
                      </a:moveTo>
                      <a:cubicBezTo>
                        <a:pt x="989" y="-4"/>
                        <a:pt x="22191" y="863"/>
                        <a:pt x="31021" y="4911"/>
                      </a:cubicBezTo>
                      <a:cubicBezTo>
                        <a:pt x="39851" y="8959"/>
                        <a:pt x="84256" y="35029"/>
                        <a:pt x="100439" y="41154"/>
                      </a:cubicBezTo>
                      <a:cubicBezTo>
                        <a:pt x="116613" y="47288"/>
                        <a:pt x="130453" y="49898"/>
                        <a:pt x="140368" y="54060"/>
                      </a:cubicBezTo>
                      <a:cubicBezTo>
                        <a:pt x="150274" y="58213"/>
                        <a:pt x="165857" y="68186"/>
                        <a:pt x="165857" y="68186"/>
                      </a:cubicBez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3"/>
                <p:cNvSpPr/>
                <p:nvPr/>
              </p:nvSpPr>
              <p:spPr>
                <a:xfrm>
                  <a:off x="5962895" y="3098714"/>
                  <a:ext cx="182137" cy="6757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2137" h="67576" extrusionOk="0">
                      <a:moveTo>
                        <a:pt x="-2" y="-4"/>
                      </a:moveTo>
                      <a:lnTo>
                        <a:pt x="87228" y="29177"/>
                      </a:lnTo>
                      <a:lnTo>
                        <a:pt x="182135" y="67572"/>
                      </a:lnTo>
                    </a:path>
                  </a:pathLst>
                </a:custGeom>
                <a:noFill/>
                <a:ln w="9525" cap="flat" cmpd="sng">
                  <a:solidFill>
                    <a:srgbClr val="6C573A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Font typeface="Arial"/>
                    <a:buNone/>
                  </a:pPr>
                  <a:endParaRPr sz="1400" kern="0">
                    <a:solidFill>
                      <a:srgbClr val="000000"/>
                    </a:solidFill>
                    <a:ea typeface="Arial"/>
                    <a:cs typeface="Arial"/>
                    <a:sym typeface="Arial"/>
                  </a:endParaRPr>
                </a:p>
              </p:txBody>
            </p:sp>
          </p:grpSp>
          <p:sp>
            <p:nvSpPr>
              <p:cNvPr id="1421" name="Google Shape;1421;p3"/>
              <p:cNvSpPr/>
              <p:nvPr/>
            </p:nvSpPr>
            <p:spPr>
              <a:xfrm>
                <a:off x="5410199" y="3345141"/>
                <a:ext cx="97497" cy="20040"/>
              </a:xfrm>
              <a:custGeom>
                <a:avLst/>
                <a:gdLst/>
                <a:ahLst/>
                <a:cxnLst/>
                <a:rect l="l" t="t" r="r" b="b"/>
                <a:pathLst>
                  <a:path w="97497" h="20040" extrusionOk="0">
                    <a:moveTo>
                      <a:pt x="0" y="0"/>
                    </a:moveTo>
                    <a:cubicBezTo>
                      <a:pt x="0" y="0"/>
                      <a:pt x="17729" y="7058"/>
                      <a:pt x="27835" y="8115"/>
                    </a:cubicBezTo>
                    <a:cubicBezTo>
                      <a:pt x="38097" y="9192"/>
                      <a:pt x="55496" y="238"/>
                      <a:pt x="63145" y="2553"/>
                    </a:cubicBezTo>
                    <a:cubicBezTo>
                      <a:pt x="70794" y="4858"/>
                      <a:pt x="97498" y="20041"/>
                      <a:pt x="97498" y="2004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2" name="Google Shape;1422;p3"/>
              <p:cNvSpPr/>
              <p:nvPr/>
            </p:nvSpPr>
            <p:spPr>
              <a:xfrm>
                <a:off x="6267792" y="3488073"/>
                <a:ext cx="259118" cy="163915"/>
              </a:xfrm>
              <a:custGeom>
                <a:avLst/>
                <a:gdLst/>
                <a:ahLst/>
                <a:cxnLst/>
                <a:rect l="l" t="t" r="r" b="b"/>
                <a:pathLst>
                  <a:path w="259118" h="163915" extrusionOk="0">
                    <a:moveTo>
                      <a:pt x="0" y="0"/>
                    </a:moveTo>
                    <a:cubicBezTo>
                      <a:pt x="0" y="0"/>
                      <a:pt x="18517" y="4105"/>
                      <a:pt x="29023" y="9668"/>
                    </a:cubicBezTo>
                    <a:cubicBezTo>
                      <a:pt x="39529" y="15230"/>
                      <a:pt x="67713" y="39195"/>
                      <a:pt x="67713" y="39195"/>
                    </a:cubicBezTo>
                    <a:lnTo>
                      <a:pt x="124244" y="77381"/>
                    </a:lnTo>
                    <a:cubicBezTo>
                      <a:pt x="124244" y="77381"/>
                      <a:pt x="190729" y="110738"/>
                      <a:pt x="210731" y="124216"/>
                    </a:cubicBezTo>
                    <a:cubicBezTo>
                      <a:pt x="230829" y="137684"/>
                      <a:pt x="259118" y="163916"/>
                      <a:pt x="259118" y="16391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3" name="Google Shape;1423;p3"/>
              <p:cNvSpPr/>
              <p:nvPr/>
            </p:nvSpPr>
            <p:spPr>
              <a:xfrm>
                <a:off x="6257295" y="3460260"/>
                <a:ext cx="307047" cy="171707"/>
              </a:xfrm>
              <a:custGeom>
                <a:avLst/>
                <a:gdLst/>
                <a:ahLst/>
                <a:cxnLst/>
                <a:rect l="l" t="t" r="r" b="b"/>
                <a:pathLst>
                  <a:path w="307047" h="171707" extrusionOk="0">
                    <a:moveTo>
                      <a:pt x="0" y="0"/>
                    </a:moveTo>
                    <a:cubicBezTo>
                      <a:pt x="0" y="0"/>
                      <a:pt x="42148" y="15440"/>
                      <a:pt x="49673" y="19793"/>
                    </a:cubicBezTo>
                    <a:cubicBezTo>
                      <a:pt x="56921" y="23993"/>
                      <a:pt x="86392" y="48235"/>
                      <a:pt x="86392" y="48235"/>
                    </a:cubicBezTo>
                    <a:cubicBezTo>
                      <a:pt x="86392" y="48235"/>
                      <a:pt x="156267" y="92659"/>
                      <a:pt x="182175" y="106909"/>
                    </a:cubicBezTo>
                    <a:cubicBezTo>
                      <a:pt x="207988" y="121158"/>
                      <a:pt x="239801" y="134083"/>
                      <a:pt x="258089" y="143989"/>
                    </a:cubicBezTo>
                    <a:cubicBezTo>
                      <a:pt x="276377" y="153886"/>
                      <a:pt x="307048" y="171707"/>
                      <a:pt x="307048" y="17170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4" name="Google Shape;1424;p3"/>
              <p:cNvSpPr/>
              <p:nvPr/>
            </p:nvSpPr>
            <p:spPr>
              <a:xfrm>
                <a:off x="6256591" y="3422398"/>
                <a:ext cx="327374" cy="190900"/>
              </a:xfrm>
              <a:custGeom>
                <a:avLst/>
                <a:gdLst/>
                <a:ahLst/>
                <a:cxnLst/>
                <a:rect l="l" t="t" r="r" b="b"/>
                <a:pathLst>
                  <a:path w="327374" h="190900" extrusionOk="0">
                    <a:moveTo>
                      <a:pt x="0" y="0"/>
                    </a:moveTo>
                    <a:lnTo>
                      <a:pt x="58550" y="30042"/>
                    </a:lnTo>
                    <a:lnTo>
                      <a:pt x="116586" y="65675"/>
                    </a:lnTo>
                    <a:lnTo>
                      <a:pt x="222504" y="126254"/>
                    </a:lnTo>
                    <a:cubicBezTo>
                      <a:pt x="222504" y="126254"/>
                      <a:pt x="249365" y="148276"/>
                      <a:pt x="262128" y="155267"/>
                    </a:cubicBezTo>
                    <a:cubicBezTo>
                      <a:pt x="274987" y="162258"/>
                      <a:pt x="297371" y="166659"/>
                      <a:pt x="306991" y="172574"/>
                    </a:cubicBezTo>
                    <a:cubicBezTo>
                      <a:pt x="316611" y="178499"/>
                      <a:pt x="327374" y="190900"/>
                      <a:pt x="327374" y="190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5" name="Google Shape;1425;p3"/>
              <p:cNvSpPr/>
              <p:nvPr/>
            </p:nvSpPr>
            <p:spPr>
              <a:xfrm>
                <a:off x="6258629" y="3384727"/>
                <a:ext cx="335432" cy="190395"/>
              </a:xfrm>
              <a:custGeom>
                <a:avLst/>
                <a:gdLst/>
                <a:ahLst/>
                <a:cxnLst/>
                <a:rect l="l" t="t" r="r" b="b"/>
                <a:pathLst>
                  <a:path w="335432" h="190395" extrusionOk="0">
                    <a:moveTo>
                      <a:pt x="0" y="0"/>
                    </a:moveTo>
                    <a:cubicBezTo>
                      <a:pt x="0" y="0"/>
                      <a:pt x="39472" y="15983"/>
                      <a:pt x="56512" y="26984"/>
                    </a:cubicBezTo>
                    <a:cubicBezTo>
                      <a:pt x="73552" y="37986"/>
                      <a:pt x="97088" y="63798"/>
                      <a:pt x="111976" y="73819"/>
                    </a:cubicBezTo>
                    <a:cubicBezTo>
                      <a:pt x="126930" y="83839"/>
                      <a:pt x="141789" y="88201"/>
                      <a:pt x="153695" y="95707"/>
                    </a:cubicBezTo>
                    <a:cubicBezTo>
                      <a:pt x="165697" y="103213"/>
                      <a:pt x="191414" y="123711"/>
                      <a:pt x="191414" y="123711"/>
                    </a:cubicBezTo>
                    <a:cubicBezTo>
                      <a:pt x="191414" y="123711"/>
                      <a:pt x="246564" y="154095"/>
                      <a:pt x="266757" y="162392"/>
                    </a:cubicBezTo>
                    <a:cubicBezTo>
                      <a:pt x="286950" y="170698"/>
                      <a:pt x="318002" y="177651"/>
                      <a:pt x="324764" y="180727"/>
                    </a:cubicBezTo>
                    <a:cubicBezTo>
                      <a:pt x="331718" y="183890"/>
                      <a:pt x="335432" y="190395"/>
                      <a:pt x="335432" y="19039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6" name="Google Shape;1426;p3"/>
              <p:cNvSpPr/>
              <p:nvPr/>
            </p:nvSpPr>
            <p:spPr>
              <a:xfrm>
                <a:off x="6250999" y="3345531"/>
                <a:ext cx="387353" cy="220427"/>
              </a:xfrm>
              <a:custGeom>
                <a:avLst/>
                <a:gdLst/>
                <a:ahLst/>
                <a:cxnLst/>
                <a:rect l="l" t="t" r="r" b="b"/>
                <a:pathLst>
                  <a:path w="387353" h="220427" extrusionOk="0">
                    <a:moveTo>
                      <a:pt x="0" y="0"/>
                    </a:moveTo>
                    <a:lnTo>
                      <a:pt x="48358" y="23422"/>
                    </a:lnTo>
                    <a:cubicBezTo>
                      <a:pt x="48358" y="23422"/>
                      <a:pt x="86754" y="56883"/>
                      <a:pt x="102318" y="67704"/>
                    </a:cubicBezTo>
                    <a:cubicBezTo>
                      <a:pt x="117891" y="78534"/>
                      <a:pt x="151228" y="96212"/>
                      <a:pt x="151228" y="96212"/>
                    </a:cubicBezTo>
                    <a:lnTo>
                      <a:pt x="190852" y="125235"/>
                    </a:lnTo>
                    <a:lnTo>
                      <a:pt x="310486" y="182251"/>
                    </a:lnTo>
                    <a:cubicBezTo>
                      <a:pt x="310486" y="182251"/>
                      <a:pt x="350491" y="197558"/>
                      <a:pt x="361921" y="203625"/>
                    </a:cubicBezTo>
                    <a:cubicBezTo>
                      <a:pt x="373351" y="209693"/>
                      <a:pt x="387353" y="220428"/>
                      <a:pt x="387353" y="22042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7" name="Google Shape;1427;p3"/>
              <p:cNvSpPr/>
              <p:nvPr/>
            </p:nvSpPr>
            <p:spPr>
              <a:xfrm>
                <a:off x="6209061" y="3288191"/>
                <a:ext cx="486632" cy="278615"/>
              </a:xfrm>
              <a:custGeom>
                <a:avLst/>
                <a:gdLst/>
                <a:ahLst/>
                <a:cxnLst/>
                <a:rect l="l" t="t" r="r" b="b"/>
                <a:pathLst>
                  <a:path w="486632" h="278615" extrusionOk="0">
                    <a:moveTo>
                      <a:pt x="0" y="0"/>
                    </a:moveTo>
                    <a:cubicBezTo>
                      <a:pt x="0" y="0"/>
                      <a:pt x="43158" y="18974"/>
                      <a:pt x="57588" y="28080"/>
                    </a:cubicBezTo>
                    <a:cubicBezTo>
                      <a:pt x="72019" y="37186"/>
                      <a:pt x="96469" y="59036"/>
                      <a:pt x="96469" y="59036"/>
                    </a:cubicBezTo>
                    <a:lnTo>
                      <a:pt x="177832" y="110157"/>
                    </a:lnTo>
                    <a:lnTo>
                      <a:pt x="288703" y="173507"/>
                    </a:lnTo>
                    <a:lnTo>
                      <a:pt x="410337" y="239020"/>
                    </a:lnTo>
                    <a:lnTo>
                      <a:pt x="486632" y="27861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8" name="Google Shape;1428;p3"/>
              <p:cNvSpPr/>
              <p:nvPr/>
            </p:nvSpPr>
            <p:spPr>
              <a:xfrm>
                <a:off x="6325685" y="3346513"/>
                <a:ext cx="418299" cy="209492"/>
              </a:xfrm>
              <a:custGeom>
                <a:avLst/>
                <a:gdLst/>
                <a:ahLst/>
                <a:cxnLst/>
                <a:rect l="l" t="t" r="r" b="b"/>
                <a:pathLst>
                  <a:path w="418299" h="209492" extrusionOk="0">
                    <a:moveTo>
                      <a:pt x="0" y="0"/>
                    </a:moveTo>
                    <a:lnTo>
                      <a:pt x="181413" y="95745"/>
                    </a:lnTo>
                    <a:cubicBezTo>
                      <a:pt x="181413" y="95745"/>
                      <a:pt x="232467" y="129911"/>
                      <a:pt x="263519" y="144704"/>
                    </a:cubicBezTo>
                    <a:cubicBezTo>
                      <a:pt x="294475" y="159496"/>
                      <a:pt x="366103" y="179594"/>
                      <a:pt x="388772" y="190776"/>
                    </a:cubicBezTo>
                    <a:cubicBezTo>
                      <a:pt x="411442" y="201968"/>
                      <a:pt x="418300" y="209493"/>
                      <a:pt x="418300" y="20949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29" name="Google Shape;1429;p3"/>
              <p:cNvSpPr/>
              <p:nvPr/>
            </p:nvSpPr>
            <p:spPr>
              <a:xfrm>
                <a:off x="6296891" y="3279552"/>
                <a:ext cx="410327" cy="229666"/>
              </a:xfrm>
              <a:custGeom>
                <a:avLst/>
                <a:gdLst/>
                <a:ahLst/>
                <a:cxnLst/>
                <a:rect l="l" t="t" r="r" b="b"/>
                <a:pathLst>
                  <a:path w="410327" h="229666" extrusionOk="0">
                    <a:moveTo>
                      <a:pt x="0" y="0"/>
                    </a:moveTo>
                    <a:lnTo>
                      <a:pt x="66951" y="38881"/>
                    </a:lnTo>
                    <a:lnTo>
                      <a:pt x="124577" y="77038"/>
                    </a:lnTo>
                    <a:lnTo>
                      <a:pt x="173536" y="107271"/>
                    </a:lnTo>
                    <a:lnTo>
                      <a:pt x="240497" y="145428"/>
                    </a:lnTo>
                    <a:lnTo>
                      <a:pt x="343367" y="190786"/>
                    </a:lnTo>
                    <a:lnTo>
                      <a:pt x="410327" y="229667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0" name="Google Shape;1430;p3"/>
              <p:cNvSpPr/>
              <p:nvPr/>
            </p:nvSpPr>
            <p:spPr>
              <a:xfrm>
                <a:off x="6285365" y="3237804"/>
                <a:ext cx="456428" cy="259889"/>
              </a:xfrm>
              <a:custGeom>
                <a:avLst/>
                <a:gdLst/>
                <a:ahLst/>
                <a:cxnLst/>
                <a:rect l="l" t="t" r="r" b="b"/>
                <a:pathLst>
                  <a:path w="456428" h="259889" extrusionOk="0">
                    <a:moveTo>
                      <a:pt x="0" y="0"/>
                    </a:moveTo>
                    <a:lnTo>
                      <a:pt x="48959" y="32395"/>
                    </a:lnTo>
                    <a:lnTo>
                      <a:pt x="117338" y="82067"/>
                    </a:lnTo>
                    <a:lnTo>
                      <a:pt x="164106" y="109423"/>
                    </a:lnTo>
                    <a:cubicBezTo>
                      <a:pt x="164106" y="109423"/>
                      <a:pt x="183061" y="125482"/>
                      <a:pt x="222494" y="146866"/>
                    </a:cubicBezTo>
                    <a:cubicBezTo>
                      <a:pt x="261928" y="168240"/>
                      <a:pt x="406613" y="235687"/>
                      <a:pt x="418995" y="241173"/>
                    </a:cubicBezTo>
                    <a:cubicBezTo>
                      <a:pt x="431663" y="246802"/>
                      <a:pt x="456429" y="259890"/>
                      <a:pt x="456429" y="25989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1" name="Google Shape;1431;p3"/>
              <p:cNvSpPr/>
              <p:nvPr/>
            </p:nvSpPr>
            <p:spPr>
              <a:xfrm>
                <a:off x="6265211" y="3183083"/>
                <a:ext cx="449913" cy="267100"/>
              </a:xfrm>
              <a:custGeom>
                <a:avLst/>
                <a:gdLst/>
                <a:ahLst/>
                <a:cxnLst/>
                <a:rect l="l" t="t" r="r" b="b"/>
                <a:pathLst>
                  <a:path w="449913" h="267100" extrusionOk="0">
                    <a:moveTo>
                      <a:pt x="0" y="0"/>
                    </a:moveTo>
                    <a:lnTo>
                      <a:pt x="25203" y="12240"/>
                    </a:lnTo>
                    <a:lnTo>
                      <a:pt x="78476" y="59760"/>
                    </a:lnTo>
                    <a:lnTo>
                      <a:pt x="128826" y="89278"/>
                    </a:lnTo>
                    <a:lnTo>
                      <a:pt x="185785" y="128149"/>
                    </a:lnTo>
                    <a:lnTo>
                      <a:pt x="242649" y="164868"/>
                    </a:lnTo>
                    <a:lnTo>
                      <a:pt x="300942" y="193662"/>
                    </a:lnTo>
                    <a:lnTo>
                      <a:pt x="420481" y="250536"/>
                    </a:lnTo>
                    <a:lnTo>
                      <a:pt x="449913" y="26710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2" name="Google Shape;1432;p3"/>
              <p:cNvSpPr/>
              <p:nvPr/>
            </p:nvSpPr>
            <p:spPr>
              <a:xfrm>
                <a:off x="5511231" y="3067049"/>
                <a:ext cx="1157125" cy="326974"/>
              </a:xfrm>
              <a:custGeom>
                <a:avLst/>
                <a:gdLst/>
                <a:ahLst/>
                <a:cxnLst/>
                <a:rect l="l" t="t" r="r" b="b"/>
                <a:pathLst>
                  <a:path w="1157125" h="326974" extrusionOk="0">
                    <a:moveTo>
                      <a:pt x="0" y="274463"/>
                    </a:moveTo>
                    <a:cubicBezTo>
                      <a:pt x="467" y="274272"/>
                      <a:pt x="11078" y="272720"/>
                      <a:pt x="16754" y="272234"/>
                    </a:cubicBezTo>
                    <a:cubicBezTo>
                      <a:pt x="22431" y="271739"/>
                      <a:pt x="30118" y="273158"/>
                      <a:pt x="43377" y="268205"/>
                    </a:cubicBezTo>
                    <a:cubicBezTo>
                      <a:pt x="56845" y="263176"/>
                      <a:pt x="99508" y="247307"/>
                      <a:pt x="121882" y="232667"/>
                    </a:cubicBezTo>
                    <a:cubicBezTo>
                      <a:pt x="144256" y="218018"/>
                      <a:pt x="173574" y="184861"/>
                      <a:pt x="188109" y="173631"/>
                    </a:cubicBezTo>
                    <a:cubicBezTo>
                      <a:pt x="202644" y="162392"/>
                      <a:pt x="202292" y="167049"/>
                      <a:pt x="216189" y="154915"/>
                    </a:cubicBezTo>
                    <a:cubicBezTo>
                      <a:pt x="230086" y="142770"/>
                      <a:pt x="259280" y="94631"/>
                      <a:pt x="275225" y="87959"/>
                    </a:cubicBezTo>
                    <a:cubicBezTo>
                      <a:pt x="297647" y="87765"/>
                      <a:pt x="287236" y="87307"/>
                      <a:pt x="301142" y="89398"/>
                    </a:cubicBezTo>
                    <a:cubicBezTo>
                      <a:pt x="310725" y="87169"/>
                      <a:pt x="323869" y="77340"/>
                      <a:pt x="335699" y="69960"/>
                    </a:cubicBezTo>
                    <a:cubicBezTo>
                      <a:pt x="347529" y="62580"/>
                      <a:pt x="366170" y="50168"/>
                      <a:pt x="379619" y="39723"/>
                    </a:cubicBezTo>
                    <a:cubicBezTo>
                      <a:pt x="393068" y="29277"/>
                      <a:pt x="411204" y="4833"/>
                      <a:pt x="424967" y="127"/>
                    </a:cubicBezTo>
                    <a:cubicBezTo>
                      <a:pt x="442341" y="1179"/>
                      <a:pt x="441550" y="-1163"/>
                      <a:pt x="461686" y="846"/>
                    </a:cubicBezTo>
                    <a:cubicBezTo>
                      <a:pt x="483270" y="10775"/>
                      <a:pt x="532467" y="42431"/>
                      <a:pt x="557441" y="50521"/>
                    </a:cubicBezTo>
                    <a:cubicBezTo>
                      <a:pt x="582416" y="58613"/>
                      <a:pt x="603437" y="58493"/>
                      <a:pt x="624392" y="61321"/>
                    </a:cubicBezTo>
                    <a:cubicBezTo>
                      <a:pt x="645347" y="64150"/>
                      <a:pt x="674475" y="64162"/>
                      <a:pt x="697106" y="69241"/>
                    </a:cubicBezTo>
                    <a:cubicBezTo>
                      <a:pt x="719738" y="74318"/>
                      <a:pt x="756904" y="86924"/>
                      <a:pt x="774135" y="95879"/>
                    </a:cubicBezTo>
                    <a:cubicBezTo>
                      <a:pt x="791375" y="104833"/>
                      <a:pt x="797195" y="110938"/>
                      <a:pt x="813016" y="123958"/>
                    </a:cubicBezTo>
                    <a:cubicBezTo>
                      <a:pt x="828837" y="136969"/>
                      <a:pt x="855088" y="168116"/>
                      <a:pt x="877853" y="184434"/>
                    </a:cubicBezTo>
                    <a:cubicBezTo>
                      <a:pt x="900141" y="200407"/>
                      <a:pt x="1003964" y="262033"/>
                      <a:pt x="1040540" y="279463"/>
                    </a:cubicBezTo>
                    <a:cubicBezTo>
                      <a:pt x="1077116" y="296886"/>
                      <a:pt x="1099404" y="300934"/>
                      <a:pt x="1116835" y="308258"/>
                    </a:cubicBezTo>
                    <a:cubicBezTo>
                      <a:pt x="1134266" y="315582"/>
                      <a:pt x="1157126" y="326974"/>
                      <a:pt x="1157126" y="32697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433" name="Google Shape;1433;p3"/>
          <p:cNvSpPr/>
          <p:nvPr/>
        </p:nvSpPr>
        <p:spPr>
          <a:xfrm>
            <a:off x="2191422" y="1698524"/>
            <a:ext cx="7673762" cy="4090274"/>
          </a:xfrm>
          <a:custGeom>
            <a:avLst/>
            <a:gdLst/>
            <a:ahLst/>
            <a:cxnLst/>
            <a:rect l="l" t="t" r="r" b="b"/>
            <a:pathLst>
              <a:path w="193379" h="103075" extrusionOk="0">
                <a:moveTo>
                  <a:pt x="10305" y="103075"/>
                </a:moveTo>
                <a:cubicBezTo>
                  <a:pt x="-1809" y="97020"/>
                  <a:pt x="-3356" y="71885"/>
                  <a:pt x="6524" y="62624"/>
                </a:cubicBezTo>
                <a:cubicBezTo>
                  <a:pt x="9530" y="59806"/>
                  <a:pt x="13851" y="56784"/>
                  <a:pt x="17865" y="57710"/>
                </a:cubicBezTo>
                <a:cubicBezTo>
                  <a:pt x="21058" y="58447"/>
                  <a:pt x="23691" y="61057"/>
                  <a:pt x="26939" y="61490"/>
                </a:cubicBezTo>
                <a:cubicBezTo>
                  <a:pt x="31587" y="62110"/>
                  <a:pt x="36379" y="58172"/>
                  <a:pt x="39036" y="54307"/>
                </a:cubicBezTo>
                <a:cubicBezTo>
                  <a:pt x="42914" y="48665"/>
                  <a:pt x="40419" y="40682"/>
                  <a:pt x="41304" y="33893"/>
                </a:cubicBezTo>
                <a:cubicBezTo>
                  <a:pt x="42538" y="24432"/>
                  <a:pt x="48898" y="14810"/>
                  <a:pt x="57182" y="10076"/>
                </a:cubicBezTo>
                <a:cubicBezTo>
                  <a:pt x="67691" y="4071"/>
                  <a:pt x="80599" y="-1932"/>
                  <a:pt x="92341" y="1003"/>
                </a:cubicBezTo>
                <a:cubicBezTo>
                  <a:pt x="97395" y="2266"/>
                  <a:pt x="100962" y="6894"/>
                  <a:pt x="105572" y="9320"/>
                </a:cubicBezTo>
                <a:cubicBezTo>
                  <a:pt x="110601" y="11967"/>
                  <a:pt x="116907" y="10712"/>
                  <a:pt x="122584" y="10454"/>
                </a:cubicBezTo>
                <a:cubicBezTo>
                  <a:pt x="131047" y="10069"/>
                  <a:pt x="137703" y="2226"/>
                  <a:pt x="146023" y="625"/>
                </a:cubicBezTo>
                <a:cubicBezTo>
                  <a:pt x="155688" y="-1234"/>
                  <a:pt x="166692" y="1785"/>
                  <a:pt x="174755" y="7429"/>
                </a:cubicBezTo>
                <a:cubicBezTo>
                  <a:pt x="191404" y="19084"/>
                  <a:pt x="201306" y="55459"/>
                  <a:pt x="184962" y="67539"/>
                </a:cubicBezTo>
                <a:cubicBezTo>
                  <a:pt x="175940" y="74207"/>
                  <a:pt x="160331" y="73460"/>
                  <a:pt x="151316" y="66783"/>
                </a:cubicBezTo>
                <a:cubicBezTo>
                  <a:pt x="146084" y="62908"/>
                  <a:pt x="143437" y="56123"/>
                  <a:pt x="138084" y="52417"/>
                </a:cubicBezTo>
                <a:cubicBezTo>
                  <a:pt x="132545" y="48583"/>
                  <a:pt x="124343" y="47372"/>
                  <a:pt x="118048" y="49771"/>
                </a:cubicBezTo>
                <a:cubicBezTo>
                  <a:pt x="106861" y="54034"/>
                  <a:pt x="116458" y="73876"/>
                  <a:pt x="118426" y="85685"/>
                </a:cubicBezTo>
              </a:path>
            </a:pathLst>
          </a:custGeom>
          <a:noFill/>
          <a:ln w="15875" cap="flat" cmpd="sng">
            <a:solidFill>
              <a:srgbClr val="C00000"/>
            </a:solidFill>
            <a:prstDash val="dash"/>
            <a:miter lim="8000"/>
            <a:headEnd type="none" w="sm" len="sm"/>
            <a:tailEnd type="none" w="sm" len="sm"/>
          </a:ln>
        </p:spPr>
      </p:sp>
      <p:grpSp>
        <p:nvGrpSpPr>
          <p:cNvPr id="1434" name="Google Shape;1434;p3"/>
          <p:cNvGrpSpPr/>
          <p:nvPr/>
        </p:nvGrpSpPr>
        <p:grpSpPr>
          <a:xfrm>
            <a:off x="8326069" y="1974180"/>
            <a:ext cx="747641" cy="395522"/>
            <a:chOff x="5410199" y="3067049"/>
            <a:chExt cx="1372826" cy="726262"/>
          </a:xfrm>
        </p:grpSpPr>
        <p:grpSp>
          <p:nvGrpSpPr>
            <p:cNvPr id="1435" name="Google Shape;1435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436" name="Google Shape;1436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7" name="Google Shape;1437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8" name="Google Shape;1438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39" name="Google Shape;1439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0" name="Google Shape;1440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1" name="Google Shape;1441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2" name="Google Shape;1442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3" name="Google Shape;1443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4" name="Google Shape;1444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5" name="Google Shape;1445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6" name="Google Shape;1446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7" name="Google Shape;1447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8" name="Google Shape;1448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49" name="Google Shape;1449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0" name="Google Shape;1450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1" name="Google Shape;1451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2" name="Google Shape;1452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3" name="Google Shape;1453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4" name="Google Shape;1454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5" name="Google Shape;1455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6" name="Google Shape;1456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7" name="Google Shape;1457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8" name="Google Shape;1458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59" name="Google Shape;1459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0" name="Google Shape;1460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1" name="Google Shape;1461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2" name="Google Shape;1462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3" name="Google Shape;1463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4" name="Google Shape;1464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5" name="Google Shape;1465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6" name="Google Shape;1466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7" name="Google Shape;1467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8" name="Google Shape;1468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69" name="Google Shape;1469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70" name="Google Shape;1470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471" name="Google Shape;1471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2" name="Google Shape;1472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3" name="Google Shape;1473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4" name="Google Shape;1474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5" name="Google Shape;1475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6" name="Google Shape;1476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7" name="Google Shape;1477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8" name="Google Shape;1478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79" name="Google Shape;1479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0" name="Google Shape;1480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1" name="Google Shape;1481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482" name="Google Shape;1482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483" name="Google Shape;1483;p3"/>
          <p:cNvGrpSpPr/>
          <p:nvPr/>
        </p:nvGrpSpPr>
        <p:grpSpPr>
          <a:xfrm>
            <a:off x="9026752" y="1509148"/>
            <a:ext cx="747641" cy="395522"/>
            <a:chOff x="5410199" y="3067049"/>
            <a:chExt cx="1372826" cy="726262"/>
          </a:xfrm>
        </p:grpSpPr>
        <p:grpSp>
          <p:nvGrpSpPr>
            <p:cNvPr id="1484" name="Google Shape;1484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485" name="Google Shape;1485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6" name="Google Shape;1486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7" name="Google Shape;1487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8" name="Google Shape;1488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89" name="Google Shape;1489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0" name="Google Shape;1490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1" name="Google Shape;1491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2" name="Google Shape;1492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3" name="Google Shape;1493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4" name="Google Shape;1494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5" name="Google Shape;1495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6" name="Google Shape;1496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7" name="Google Shape;1497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8" name="Google Shape;1498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499" name="Google Shape;1499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0" name="Google Shape;1500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1" name="Google Shape;1501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2" name="Google Shape;1502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3" name="Google Shape;1503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4" name="Google Shape;1504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5" name="Google Shape;1505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6" name="Google Shape;1506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7" name="Google Shape;1507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8" name="Google Shape;1508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09" name="Google Shape;1509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0" name="Google Shape;1510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1" name="Google Shape;1511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2" name="Google Shape;1512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3" name="Google Shape;1513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4" name="Google Shape;1514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5" name="Google Shape;1515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6" name="Google Shape;1516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7" name="Google Shape;1517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8" name="Google Shape;1518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519" name="Google Shape;1519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520" name="Google Shape;1520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1" name="Google Shape;1521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2" name="Google Shape;1522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3" name="Google Shape;1523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4" name="Google Shape;1524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5" name="Google Shape;1525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6" name="Google Shape;1526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7" name="Google Shape;1527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8" name="Google Shape;1528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29" name="Google Shape;1529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30" name="Google Shape;1530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31" name="Google Shape;1531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32" name="Google Shape;1532;p3"/>
          <p:cNvSpPr/>
          <p:nvPr/>
        </p:nvSpPr>
        <p:spPr>
          <a:xfrm>
            <a:off x="4310716" y="1840022"/>
            <a:ext cx="436602" cy="374728"/>
          </a:xfrm>
          <a:custGeom>
            <a:avLst/>
            <a:gdLst/>
            <a:ahLst/>
            <a:cxnLst/>
            <a:rect l="l" t="t" r="r" b="b"/>
            <a:pathLst>
              <a:path w="718686" h="616836" extrusionOk="0">
                <a:moveTo>
                  <a:pt x="47885" y="513846"/>
                </a:moveTo>
                <a:cubicBezTo>
                  <a:pt x="57410" y="581474"/>
                  <a:pt x="120276" y="627194"/>
                  <a:pt x="186951" y="614811"/>
                </a:cubicBezTo>
                <a:lnTo>
                  <a:pt x="537470" y="553851"/>
                </a:lnTo>
                <a:cubicBezTo>
                  <a:pt x="604145" y="542421"/>
                  <a:pt x="667011" y="477651"/>
                  <a:pt x="676536" y="410024"/>
                </a:cubicBezTo>
                <a:lnTo>
                  <a:pt x="717493" y="111891"/>
                </a:lnTo>
                <a:cubicBezTo>
                  <a:pt x="727018" y="44264"/>
                  <a:pt x="678441" y="-5266"/>
                  <a:pt x="610813" y="449"/>
                </a:cubicBezTo>
                <a:lnTo>
                  <a:pt x="106941" y="47121"/>
                </a:lnTo>
                <a:cubicBezTo>
                  <a:pt x="39313" y="53789"/>
                  <a:pt x="-8312" y="113796"/>
                  <a:pt x="1213" y="181424"/>
                </a:cubicBezTo>
                <a:lnTo>
                  <a:pt x="47885" y="513846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7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3" name="Google Shape;1533;p3"/>
          <p:cNvSpPr/>
          <p:nvPr/>
        </p:nvSpPr>
        <p:spPr>
          <a:xfrm>
            <a:off x="3688827" y="2346106"/>
            <a:ext cx="389570" cy="430782"/>
          </a:xfrm>
          <a:custGeom>
            <a:avLst/>
            <a:gdLst/>
            <a:ahLst/>
            <a:cxnLst/>
            <a:rect l="l" t="t" r="r" b="b"/>
            <a:pathLst>
              <a:path w="641267" h="709106" extrusionOk="0">
                <a:moveTo>
                  <a:pt x="512680" y="0"/>
                </a:moveTo>
                <a:cubicBezTo>
                  <a:pt x="583165" y="0"/>
                  <a:pt x="641267" y="58102"/>
                  <a:pt x="641267" y="128588"/>
                </a:cubicBezTo>
                <a:lnTo>
                  <a:pt x="641267" y="598170"/>
                </a:lnTo>
                <a:cubicBezTo>
                  <a:pt x="641267" y="668655"/>
                  <a:pt x="584117" y="718185"/>
                  <a:pt x="513632" y="707707"/>
                </a:cubicBezTo>
                <a:lnTo>
                  <a:pt x="258362" y="668655"/>
                </a:lnTo>
                <a:cubicBezTo>
                  <a:pt x="188830" y="658177"/>
                  <a:pt x="114535" y="593407"/>
                  <a:pt x="94532" y="525780"/>
                </a:cubicBezTo>
                <a:lnTo>
                  <a:pt x="4997" y="219075"/>
                </a:lnTo>
                <a:cubicBezTo>
                  <a:pt x="-15005" y="151447"/>
                  <a:pt x="26905" y="95250"/>
                  <a:pt x="97390" y="95250"/>
                </a:cubicBezTo>
                <a:lnTo>
                  <a:pt x="512680" y="0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6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4" name="Google Shape;1534;p3"/>
          <p:cNvSpPr/>
          <p:nvPr/>
        </p:nvSpPr>
        <p:spPr>
          <a:xfrm>
            <a:off x="3493334" y="3252687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5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5" name="Google Shape;1535;p3"/>
          <p:cNvSpPr/>
          <p:nvPr/>
        </p:nvSpPr>
        <p:spPr>
          <a:xfrm>
            <a:off x="8341527" y="1534390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12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6" name="Google Shape;1536;p3"/>
          <p:cNvSpPr/>
          <p:nvPr/>
        </p:nvSpPr>
        <p:spPr>
          <a:xfrm flipH="1">
            <a:off x="6720092" y="1755475"/>
            <a:ext cx="403429" cy="543699"/>
          </a:xfrm>
          <a:custGeom>
            <a:avLst/>
            <a:gdLst/>
            <a:ahLst/>
            <a:cxnLst/>
            <a:rect l="l" t="t" r="r" b="b"/>
            <a:pathLst>
              <a:path w="664080" h="894978" extrusionOk="0">
                <a:moveTo>
                  <a:pt x="661988" y="101120"/>
                </a:moveTo>
                <a:cubicBezTo>
                  <a:pt x="674370" y="34445"/>
                  <a:pt x="630555" y="-10323"/>
                  <a:pt x="563880" y="2059"/>
                </a:cubicBezTo>
                <a:lnTo>
                  <a:pt x="121920" y="83974"/>
                </a:lnTo>
                <a:cubicBezTo>
                  <a:pt x="55245" y="96357"/>
                  <a:pt x="0" y="162080"/>
                  <a:pt x="0" y="230659"/>
                </a:cubicBezTo>
                <a:lnTo>
                  <a:pt x="0" y="780252"/>
                </a:lnTo>
                <a:cubicBezTo>
                  <a:pt x="0" y="847880"/>
                  <a:pt x="55245" y="900267"/>
                  <a:pt x="123825" y="894552"/>
                </a:cubicBezTo>
                <a:lnTo>
                  <a:pt x="393383" y="874549"/>
                </a:lnTo>
                <a:cubicBezTo>
                  <a:pt x="461010" y="869787"/>
                  <a:pt x="527685" y="810732"/>
                  <a:pt x="540068" y="744057"/>
                </a:cubicBezTo>
                <a:lnTo>
                  <a:pt x="661988" y="101120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10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7" name="Google Shape;1537;p3"/>
          <p:cNvSpPr/>
          <p:nvPr/>
        </p:nvSpPr>
        <p:spPr>
          <a:xfrm flipH="1">
            <a:off x="5891776" y="1641881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515456" y="774703"/>
                </a:moveTo>
                <a:cubicBezTo>
                  <a:pt x="466878" y="822328"/>
                  <a:pt x="371628" y="853760"/>
                  <a:pt x="304000" y="845188"/>
                </a:cubicBezTo>
                <a:lnTo>
                  <a:pt x="102071" y="818518"/>
                </a:lnTo>
                <a:cubicBezTo>
                  <a:pt x="34443" y="809945"/>
                  <a:pt x="-10325" y="747080"/>
                  <a:pt x="2058" y="680405"/>
                </a:cubicBezTo>
                <a:lnTo>
                  <a:pt x="94450" y="186058"/>
                </a:lnTo>
                <a:cubicBezTo>
                  <a:pt x="106833" y="119383"/>
                  <a:pt x="170650" y="50802"/>
                  <a:pt x="237325" y="33658"/>
                </a:cubicBezTo>
                <a:lnTo>
                  <a:pt x="347815" y="5083"/>
                </a:lnTo>
                <a:cubicBezTo>
                  <a:pt x="413538" y="-12062"/>
                  <a:pt x="504978" y="15560"/>
                  <a:pt x="549745" y="66995"/>
                </a:cubicBezTo>
                <a:lnTo>
                  <a:pt x="787870" y="334648"/>
                </a:lnTo>
                <a:cubicBezTo>
                  <a:pt x="833591" y="385130"/>
                  <a:pt x="830733" y="466093"/>
                  <a:pt x="782156" y="513718"/>
                </a:cubicBezTo>
                <a:lnTo>
                  <a:pt x="515456" y="774703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9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8" name="Google Shape;1538;p3"/>
          <p:cNvSpPr/>
          <p:nvPr/>
        </p:nvSpPr>
        <p:spPr>
          <a:xfrm flipH="1">
            <a:off x="5131348" y="1505616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825064" y="102363"/>
                </a:moveTo>
                <a:cubicBezTo>
                  <a:pt x="825064" y="33782"/>
                  <a:pt x="770771" y="-10985"/>
                  <a:pt x="703144" y="2350"/>
                </a:cubicBezTo>
                <a:lnTo>
                  <a:pt x="114499" y="116650"/>
                </a:lnTo>
                <a:cubicBezTo>
                  <a:pt x="47824" y="129985"/>
                  <a:pt x="-3611" y="195707"/>
                  <a:pt x="199" y="264288"/>
                </a:cubicBezTo>
                <a:lnTo>
                  <a:pt x="31631" y="811023"/>
                </a:lnTo>
                <a:cubicBezTo>
                  <a:pt x="35441" y="878650"/>
                  <a:pt x="93544" y="923417"/>
                  <a:pt x="160219" y="910082"/>
                </a:cubicBezTo>
                <a:lnTo>
                  <a:pt x="703144" y="799592"/>
                </a:lnTo>
                <a:cubicBezTo>
                  <a:pt x="769819" y="786257"/>
                  <a:pt x="824111" y="719582"/>
                  <a:pt x="824111" y="651002"/>
                </a:cubicBezTo>
                <a:lnTo>
                  <a:pt x="824111" y="102363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8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39" name="Google Shape;1539;p3"/>
          <p:cNvSpPr/>
          <p:nvPr/>
        </p:nvSpPr>
        <p:spPr>
          <a:xfrm flipH="1">
            <a:off x="6390507" y="3693565"/>
            <a:ext cx="391277" cy="492689"/>
          </a:xfrm>
          <a:custGeom>
            <a:avLst/>
            <a:gdLst/>
            <a:ahLst/>
            <a:cxnLst/>
            <a:rect l="l" t="t" r="r" b="b"/>
            <a:pathLst>
              <a:path w="644078" h="811011" extrusionOk="0">
                <a:moveTo>
                  <a:pt x="641985" y="101918"/>
                </a:moveTo>
                <a:cubicBezTo>
                  <a:pt x="654368" y="35243"/>
                  <a:pt x="610553" y="-9525"/>
                  <a:pt x="543878" y="2857"/>
                </a:cubicBezTo>
                <a:lnTo>
                  <a:pt x="121920" y="0"/>
                </a:lnTo>
                <a:cubicBezTo>
                  <a:pt x="55245" y="12382"/>
                  <a:pt x="0" y="78105"/>
                  <a:pt x="0" y="146685"/>
                </a:cubicBezTo>
                <a:lnTo>
                  <a:pt x="0" y="696278"/>
                </a:lnTo>
                <a:cubicBezTo>
                  <a:pt x="0" y="764858"/>
                  <a:pt x="55245" y="816293"/>
                  <a:pt x="123825" y="810578"/>
                </a:cubicBezTo>
                <a:lnTo>
                  <a:pt x="393383" y="790575"/>
                </a:lnTo>
                <a:cubicBezTo>
                  <a:pt x="461010" y="785813"/>
                  <a:pt x="527685" y="726758"/>
                  <a:pt x="540068" y="660083"/>
                </a:cubicBezTo>
                <a:lnTo>
                  <a:pt x="641985" y="101918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18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0" name="Google Shape;1540;p3"/>
          <p:cNvSpPr/>
          <p:nvPr/>
        </p:nvSpPr>
        <p:spPr>
          <a:xfrm flipH="1">
            <a:off x="9506891" y="3118059"/>
            <a:ext cx="479192" cy="367876"/>
          </a:xfrm>
          <a:custGeom>
            <a:avLst/>
            <a:gdLst/>
            <a:ahLst/>
            <a:cxnLst/>
            <a:rect l="l" t="t" r="r" b="b"/>
            <a:pathLst>
              <a:path w="788794" h="605558" extrusionOk="0">
                <a:moveTo>
                  <a:pt x="562928" y="336233"/>
                </a:moveTo>
                <a:cubicBezTo>
                  <a:pt x="519113" y="388620"/>
                  <a:pt x="432435" y="454343"/>
                  <a:pt x="370523" y="481013"/>
                </a:cubicBezTo>
                <a:lnTo>
                  <a:pt x="113348" y="595313"/>
                </a:lnTo>
                <a:cubicBezTo>
                  <a:pt x="50483" y="623888"/>
                  <a:pt x="0" y="590550"/>
                  <a:pt x="0" y="521970"/>
                </a:cubicBezTo>
                <a:lnTo>
                  <a:pt x="0" y="123825"/>
                </a:lnTo>
                <a:cubicBezTo>
                  <a:pt x="0" y="56198"/>
                  <a:pt x="56198" y="0"/>
                  <a:pt x="123825" y="0"/>
                </a:cubicBezTo>
                <a:lnTo>
                  <a:pt x="721043" y="0"/>
                </a:lnTo>
                <a:cubicBezTo>
                  <a:pt x="788670" y="0"/>
                  <a:pt x="809625" y="42863"/>
                  <a:pt x="765810" y="95250"/>
                </a:cubicBezTo>
                <a:lnTo>
                  <a:pt x="562928" y="336233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14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1" name="Google Shape;1541;p3"/>
          <p:cNvSpPr/>
          <p:nvPr/>
        </p:nvSpPr>
        <p:spPr>
          <a:xfrm flipH="1">
            <a:off x="9250686" y="2195464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solidFill>
            <a:srgbClr val="CE89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13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2" name="Google Shape;1542;p3"/>
          <p:cNvSpPr/>
          <p:nvPr/>
        </p:nvSpPr>
        <p:spPr>
          <a:xfrm flipH="1">
            <a:off x="7453426" y="1695957"/>
            <a:ext cx="422283" cy="406224"/>
          </a:xfrm>
          <a:custGeom>
            <a:avLst/>
            <a:gdLst/>
            <a:ahLst/>
            <a:cxnLst/>
            <a:rect l="l" t="t" r="r" b="b"/>
            <a:pathLst>
              <a:path w="695116" h="668681" extrusionOk="0">
                <a:moveTo>
                  <a:pt x="695116" y="123825"/>
                </a:moveTo>
                <a:cubicBezTo>
                  <a:pt x="695116" y="55245"/>
                  <a:pt x="639871" y="0"/>
                  <a:pt x="571291" y="0"/>
                </a:cubicBezTo>
                <a:lnTo>
                  <a:pt x="105519" y="60960"/>
                </a:lnTo>
                <a:cubicBezTo>
                  <a:pt x="37891" y="60960"/>
                  <a:pt x="-9734" y="116205"/>
                  <a:pt x="1696" y="182880"/>
                </a:cubicBezTo>
                <a:lnTo>
                  <a:pt x="52179" y="499110"/>
                </a:lnTo>
                <a:cubicBezTo>
                  <a:pt x="62656" y="566738"/>
                  <a:pt x="121711" y="641032"/>
                  <a:pt x="182671" y="664845"/>
                </a:cubicBezTo>
                <a:cubicBezTo>
                  <a:pt x="226486" y="681990"/>
                  <a:pt x="457944" y="639128"/>
                  <a:pt x="594152" y="586740"/>
                </a:cubicBezTo>
                <a:cubicBezTo>
                  <a:pt x="655111" y="563880"/>
                  <a:pt x="695116" y="504825"/>
                  <a:pt x="695116" y="440055"/>
                </a:cubicBezTo>
                <a:lnTo>
                  <a:pt x="695116" y="123825"/>
                </a:lnTo>
                <a:close/>
              </a:path>
            </a:pathLst>
          </a:custGeom>
          <a:solidFill>
            <a:srgbClr val="CE89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11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3" name="Google Shape;1543;p3"/>
          <p:cNvSpPr/>
          <p:nvPr/>
        </p:nvSpPr>
        <p:spPr>
          <a:xfrm>
            <a:off x="3070593" y="3927380"/>
            <a:ext cx="356608" cy="437861"/>
          </a:xfrm>
          <a:custGeom>
            <a:avLst/>
            <a:gdLst/>
            <a:ahLst/>
            <a:cxnLst/>
            <a:rect l="l" t="t" r="r" b="b"/>
            <a:pathLst>
              <a:path w="587009" h="720759" extrusionOk="0">
                <a:moveTo>
                  <a:pt x="586029" y="139114"/>
                </a:moveTo>
                <a:cubicBezTo>
                  <a:pt x="594601" y="71487"/>
                  <a:pt x="546024" y="14337"/>
                  <a:pt x="478396" y="12432"/>
                </a:cubicBezTo>
                <a:lnTo>
                  <a:pt x="107874" y="49"/>
                </a:lnTo>
                <a:cubicBezTo>
                  <a:pt x="40246" y="-1856"/>
                  <a:pt x="-8331" y="51484"/>
                  <a:pt x="1194" y="118159"/>
                </a:cubicBezTo>
                <a:lnTo>
                  <a:pt x="72631" y="623937"/>
                </a:lnTo>
                <a:cubicBezTo>
                  <a:pt x="82156" y="691565"/>
                  <a:pt x="144069" y="733475"/>
                  <a:pt x="210744" y="717282"/>
                </a:cubicBezTo>
                <a:lnTo>
                  <a:pt x="400291" y="670610"/>
                </a:lnTo>
                <a:cubicBezTo>
                  <a:pt x="466014" y="654417"/>
                  <a:pt x="527926" y="585837"/>
                  <a:pt x="536499" y="518210"/>
                </a:cubicBezTo>
                <a:lnTo>
                  <a:pt x="586029" y="139114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4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4" name="Google Shape;1544;p3"/>
          <p:cNvSpPr/>
          <p:nvPr/>
        </p:nvSpPr>
        <p:spPr>
          <a:xfrm>
            <a:off x="2129744" y="3952784"/>
            <a:ext cx="571194" cy="475213"/>
          </a:xfrm>
          <a:custGeom>
            <a:avLst/>
            <a:gdLst/>
            <a:ahLst/>
            <a:cxnLst/>
            <a:rect l="l" t="t" r="r" b="b"/>
            <a:pathLst>
              <a:path w="940237" h="782243" extrusionOk="0">
                <a:moveTo>
                  <a:pt x="0" y="658419"/>
                </a:moveTo>
                <a:cubicBezTo>
                  <a:pt x="0" y="726046"/>
                  <a:pt x="56198" y="782244"/>
                  <a:pt x="123825" y="782244"/>
                </a:cubicBezTo>
                <a:lnTo>
                  <a:pt x="717233" y="782244"/>
                </a:lnTo>
                <a:cubicBezTo>
                  <a:pt x="784860" y="782244"/>
                  <a:pt x="850583" y="726999"/>
                  <a:pt x="862965" y="660324"/>
                </a:cubicBezTo>
                <a:lnTo>
                  <a:pt x="938213" y="240271"/>
                </a:lnTo>
                <a:cubicBezTo>
                  <a:pt x="950595" y="173596"/>
                  <a:pt x="904875" y="110731"/>
                  <a:pt x="837248" y="101206"/>
                </a:cubicBezTo>
                <a:lnTo>
                  <a:pt x="122873" y="1194"/>
                </a:lnTo>
                <a:cubicBezTo>
                  <a:pt x="55245" y="-8331"/>
                  <a:pt x="0" y="40246"/>
                  <a:pt x="0" y="107874"/>
                </a:cubicBezTo>
                <a:lnTo>
                  <a:pt x="0" y="658419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3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5" name="Google Shape;1545;p3"/>
          <p:cNvSpPr/>
          <p:nvPr/>
        </p:nvSpPr>
        <p:spPr>
          <a:xfrm>
            <a:off x="1960519" y="4786192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solidFill>
            <a:srgbClr val="CE894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2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6" name="Google Shape;1546;p3"/>
          <p:cNvSpPr/>
          <p:nvPr/>
        </p:nvSpPr>
        <p:spPr>
          <a:xfrm>
            <a:off x="2164764" y="5426018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0" y="810072"/>
                </a:moveTo>
                <a:cubicBezTo>
                  <a:pt x="0" y="878652"/>
                  <a:pt x="54293" y="923419"/>
                  <a:pt x="121920" y="910084"/>
                </a:cubicBezTo>
                <a:lnTo>
                  <a:pt x="710565" y="795784"/>
                </a:lnTo>
                <a:cubicBezTo>
                  <a:pt x="777240" y="782449"/>
                  <a:pt x="828675" y="716727"/>
                  <a:pt x="824865" y="648147"/>
                </a:cubicBezTo>
                <a:lnTo>
                  <a:pt x="793433" y="101412"/>
                </a:lnTo>
                <a:cubicBezTo>
                  <a:pt x="789623" y="33784"/>
                  <a:pt x="731520" y="-10983"/>
                  <a:pt x="664845" y="2352"/>
                </a:cubicBezTo>
                <a:lnTo>
                  <a:pt x="121920" y="112842"/>
                </a:lnTo>
                <a:cubicBezTo>
                  <a:pt x="55245" y="126177"/>
                  <a:pt x="952" y="192852"/>
                  <a:pt x="952" y="261432"/>
                </a:cubicBezTo>
                <a:lnTo>
                  <a:pt x="952" y="810072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7" name="Google Shape;1547;p3"/>
          <p:cNvSpPr/>
          <p:nvPr/>
        </p:nvSpPr>
        <p:spPr>
          <a:xfrm rot="10800000">
            <a:off x="6637422" y="4730087"/>
            <a:ext cx="440533" cy="492324"/>
          </a:xfrm>
          <a:custGeom>
            <a:avLst/>
            <a:gdLst/>
            <a:ahLst/>
            <a:cxnLst/>
            <a:rect l="l" t="t" r="r" b="b"/>
            <a:pathLst>
              <a:path w="725158" h="810410" extrusionOk="0">
                <a:moveTo>
                  <a:pt x="37453" y="712083"/>
                </a:moveTo>
                <a:cubicBezTo>
                  <a:pt x="42216" y="779711"/>
                  <a:pt x="100318" y="822573"/>
                  <a:pt x="166041" y="807333"/>
                </a:cubicBezTo>
                <a:lnTo>
                  <a:pt x="604191" y="705416"/>
                </a:lnTo>
                <a:cubicBezTo>
                  <a:pt x="670866" y="690176"/>
                  <a:pt x="725158" y="621596"/>
                  <a:pt x="725158" y="553968"/>
                </a:cubicBezTo>
                <a:lnTo>
                  <a:pt x="725158" y="154871"/>
                </a:lnTo>
                <a:cubicBezTo>
                  <a:pt x="725158" y="87243"/>
                  <a:pt x="669913" y="25331"/>
                  <a:pt x="602286" y="19616"/>
                </a:cubicBezTo>
                <a:lnTo>
                  <a:pt x="446076" y="4376"/>
                </a:lnTo>
                <a:cubicBezTo>
                  <a:pt x="378448" y="-2292"/>
                  <a:pt x="267006" y="-1339"/>
                  <a:pt x="199378" y="7233"/>
                </a:cubicBezTo>
                <a:lnTo>
                  <a:pt x="114606" y="16758"/>
                </a:lnTo>
                <a:cubicBezTo>
                  <a:pt x="46978" y="24378"/>
                  <a:pt x="-4457" y="87243"/>
                  <a:pt x="306" y="154871"/>
                </a:cubicBezTo>
                <a:lnTo>
                  <a:pt x="37453" y="712083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48" name="Google Shape;1548;p3"/>
          <p:cNvSpPr/>
          <p:nvPr/>
        </p:nvSpPr>
        <p:spPr>
          <a:xfrm flipH="1">
            <a:off x="7290794" y="3693565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17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49" name="Google Shape;1549;p3"/>
          <p:cNvSpPr/>
          <p:nvPr/>
        </p:nvSpPr>
        <p:spPr>
          <a:xfrm flipH="1">
            <a:off x="8087263" y="4177333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solidFill>
            <a:srgbClr val="D7A45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16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1550" name="Google Shape;1550;p3"/>
          <p:cNvSpPr/>
          <p:nvPr/>
        </p:nvSpPr>
        <p:spPr>
          <a:xfrm flipH="1">
            <a:off x="9061138" y="4168597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304992" y="71894"/>
                </a:moveTo>
                <a:cubicBezTo>
                  <a:pt x="353570" y="24269"/>
                  <a:pt x="448820" y="-7164"/>
                  <a:pt x="516447" y="1409"/>
                </a:cubicBezTo>
                <a:lnTo>
                  <a:pt x="718377" y="28078"/>
                </a:lnTo>
                <a:cubicBezTo>
                  <a:pt x="786005" y="36651"/>
                  <a:pt x="830772" y="99516"/>
                  <a:pt x="818390" y="166191"/>
                </a:cubicBezTo>
                <a:lnTo>
                  <a:pt x="725997" y="660539"/>
                </a:lnTo>
                <a:cubicBezTo>
                  <a:pt x="713615" y="727214"/>
                  <a:pt x="649797" y="795794"/>
                  <a:pt x="583122" y="812939"/>
                </a:cubicBezTo>
                <a:lnTo>
                  <a:pt x="472632" y="841514"/>
                </a:lnTo>
                <a:cubicBezTo>
                  <a:pt x="406910" y="858659"/>
                  <a:pt x="315470" y="831036"/>
                  <a:pt x="270702" y="779601"/>
                </a:cubicBezTo>
                <a:lnTo>
                  <a:pt x="32577" y="511948"/>
                </a:lnTo>
                <a:cubicBezTo>
                  <a:pt x="-13143" y="461466"/>
                  <a:pt x="-10285" y="380503"/>
                  <a:pt x="38292" y="332878"/>
                </a:cubicBezTo>
                <a:lnTo>
                  <a:pt x="304992" y="71894"/>
                </a:lnTo>
                <a:close/>
              </a:path>
            </a:pathLst>
          </a:custGeom>
          <a:solidFill>
            <a:srgbClr val="D5935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r>
              <a:rPr lang="en" sz="1000" kern="0">
                <a:solidFill>
                  <a:srgbClr val="76392E"/>
                </a:solidFill>
                <a:latin typeface="Skranji"/>
                <a:ea typeface="Skranji"/>
                <a:cs typeface="Skranji"/>
                <a:sym typeface="Skranji"/>
              </a:rPr>
              <a:t>15</a:t>
            </a: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grpSp>
        <p:nvGrpSpPr>
          <p:cNvPr id="1551" name="Google Shape;1551;p3"/>
          <p:cNvGrpSpPr/>
          <p:nvPr/>
        </p:nvGrpSpPr>
        <p:grpSpPr>
          <a:xfrm rot="-803715">
            <a:off x="6699200" y="4885982"/>
            <a:ext cx="301406" cy="271921"/>
            <a:chOff x="5898927" y="3192684"/>
            <a:chExt cx="390525" cy="474916"/>
          </a:xfrm>
        </p:grpSpPr>
        <p:sp>
          <p:nvSpPr>
            <p:cNvPr id="1552" name="Google Shape;1552;p3"/>
            <p:cNvSpPr/>
            <p:nvPr/>
          </p:nvSpPr>
          <p:spPr>
            <a:xfrm>
              <a:off x="5898927" y="3283172"/>
              <a:ext cx="390525" cy="303466"/>
            </a:xfrm>
            <a:custGeom>
              <a:avLst/>
              <a:gdLst/>
              <a:ahLst/>
              <a:cxnLst/>
              <a:rect l="l" t="t" r="r" b="b"/>
              <a:pathLst>
                <a:path w="390525" h="303466" extrusionOk="0">
                  <a:moveTo>
                    <a:pt x="387" y="566"/>
                  </a:moveTo>
                  <a:lnTo>
                    <a:pt x="390912" y="304033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553" name="Google Shape;1553;p3"/>
            <p:cNvSpPr/>
            <p:nvPr/>
          </p:nvSpPr>
          <p:spPr>
            <a:xfrm>
              <a:off x="5993320" y="3192684"/>
              <a:ext cx="218503" cy="474916"/>
            </a:xfrm>
            <a:custGeom>
              <a:avLst/>
              <a:gdLst/>
              <a:ahLst/>
              <a:cxnLst/>
              <a:rect l="l" t="t" r="r" b="b"/>
              <a:pathLst>
                <a:path w="218503" h="474916" extrusionOk="0">
                  <a:moveTo>
                    <a:pt x="218891" y="566"/>
                  </a:moveTo>
                  <a:lnTo>
                    <a:pt x="387" y="475483"/>
                  </a:lnTo>
                </a:path>
              </a:pathLst>
            </a:custGeom>
            <a:noFill/>
            <a:ln w="19050" cap="flat" cmpd="sng">
              <a:solidFill>
                <a:srgbClr val="C00000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54" name="Google Shape;1554;p3"/>
          <p:cNvSpPr/>
          <p:nvPr/>
        </p:nvSpPr>
        <p:spPr>
          <a:xfrm>
            <a:off x="7195189" y="4854658"/>
            <a:ext cx="815712" cy="738113"/>
          </a:xfrm>
          <a:custGeom>
            <a:avLst/>
            <a:gdLst/>
            <a:ahLst/>
            <a:cxnLst/>
            <a:rect l="l" t="t" r="r" b="b"/>
            <a:pathLst>
              <a:path w="1029290" h="931373" extrusionOk="0">
                <a:moveTo>
                  <a:pt x="282473" y="0"/>
                </a:moveTo>
                <a:lnTo>
                  <a:pt x="282473" y="22317"/>
                </a:lnTo>
                <a:cubicBezTo>
                  <a:pt x="272891" y="60789"/>
                  <a:pt x="270453" y="110366"/>
                  <a:pt x="281578" y="140789"/>
                </a:cubicBezTo>
                <a:lnTo>
                  <a:pt x="281283" y="203892"/>
                </a:lnTo>
                <a:cubicBezTo>
                  <a:pt x="274349" y="222590"/>
                  <a:pt x="270853" y="244888"/>
                  <a:pt x="280683" y="261938"/>
                </a:cubicBezTo>
                <a:lnTo>
                  <a:pt x="280683" y="285150"/>
                </a:lnTo>
                <a:lnTo>
                  <a:pt x="181861" y="242287"/>
                </a:lnTo>
                <a:lnTo>
                  <a:pt x="180670" y="258356"/>
                </a:lnTo>
                <a:lnTo>
                  <a:pt x="167869" y="251517"/>
                </a:lnTo>
                <a:lnTo>
                  <a:pt x="174717" y="272644"/>
                </a:lnTo>
                <a:lnTo>
                  <a:pt x="148819" y="264614"/>
                </a:lnTo>
                <a:lnTo>
                  <a:pt x="161325" y="279197"/>
                </a:lnTo>
                <a:lnTo>
                  <a:pt x="274139" y="332175"/>
                </a:lnTo>
                <a:lnTo>
                  <a:pt x="272948" y="383972"/>
                </a:lnTo>
                <a:lnTo>
                  <a:pt x="281873" y="383381"/>
                </a:lnTo>
                <a:lnTo>
                  <a:pt x="281873" y="395878"/>
                </a:lnTo>
                <a:lnTo>
                  <a:pt x="299142" y="400345"/>
                </a:lnTo>
                <a:lnTo>
                  <a:pt x="306286" y="432492"/>
                </a:lnTo>
                <a:lnTo>
                  <a:pt x="308962" y="348548"/>
                </a:lnTo>
                <a:lnTo>
                  <a:pt x="572681" y="472669"/>
                </a:lnTo>
                <a:cubicBezTo>
                  <a:pt x="546725" y="495976"/>
                  <a:pt x="520275" y="519036"/>
                  <a:pt x="492319" y="541134"/>
                </a:cubicBezTo>
                <a:lnTo>
                  <a:pt x="428320" y="511369"/>
                </a:lnTo>
                <a:cubicBezTo>
                  <a:pt x="406794" y="513836"/>
                  <a:pt x="381457" y="522922"/>
                  <a:pt x="354206" y="537562"/>
                </a:cubicBezTo>
                <a:lnTo>
                  <a:pt x="343195" y="529228"/>
                </a:lnTo>
                <a:lnTo>
                  <a:pt x="364922" y="508387"/>
                </a:lnTo>
                <a:lnTo>
                  <a:pt x="369389" y="500948"/>
                </a:lnTo>
                <a:lnTo>
                  <a:pt x="364627" y="487556"/>
                </a:lnTo>
                <a:cubicBezTo>
                  <a:pt x="341624" y="499377"/>
                  <a:pt x="319830" y="512712"/>
                  <a:pt x="298837" y="527142"/>
                </a:cubicBezTo>
                <a:lnTo>
                  <a:pt x="179480" y="472373"/>
                </a:lnTo>
                <a:lnTo>
                  <a:pt x="179480" y="452733"/>
                </a:lnTo>
                <a:cubicBezTo>
                  <a:pt x="194186" y="458448"/>
                  <a:pt x="209169" y="463248"/>
                  <a:pt x="224428" y="461963"/>
                </a:cubicBezTo>
                <a:cubicBezTo>
                  <a:pt x="204178" y="452161"/>
                  <a:pt x="191224" y="439503"/>
                  <a:pt x="179480" y="426244"/>
                </a:cubicBezTo>
                <a:lnTo>
                  <a:pt x="179480" y="393497"/>
                </a:lnTo>
                <a:lnTo>
                  <a:pt x="158344" y="385162"/>
                </a:lnTo>
                <a:lnTo>
                  <a:pt x="173231" y="382486"/>
                </a:lnTo>
                <a:lnTo>
                  <a:pt x="169364" y="376533"/>
                </a:lnTo>
                <a:lnTo>
                  <a:pt x="179184" y="375342"/>
                </a:lnTo>
                <a:lnTo>
                  <a:pt x="179184" y="367598"/>
                </a:lnTo>
                <a:cubicBezTo>
                  <a:pt x="194662" y="375514"/>
                  <a:pt x="210360" y="382676"/>
                  <a:pt x="230981" y="378619"/>
                </a:cubicBezTo>
                <a:cubicBezTo>
                  <a:pt x="213808" y="368637"/>
                  <a:pt x="195729" y="357997"/>
                  <a:pt x="179184" y="346167"/>
                </a:cubicBezTo>
                <a:lnTo>
                  <a:pt x="179184" y="303600"/>
                </a:lnTo>
                <a:cubicBezTo>
                  <a:pt x="177594" y="304248"/>
                  <a:pt x="175212" y="308429"/>
                  <a:pt x="173526" y="306876"/>
                </a:cubicBezTo>
                <a:cubicBezTo>
                  <a:pt x="170421" y="304028"/>
                  <a:pt x="167821" y="294256"/>
                  <a:pt x="164897" y="295866"/>
                </a:cubicBezTo>
                <a:cubicBezTo>
                  <a:pt x="162801" y="297018"/>
                  <a:pt x="165468" y="308105"/>
                  <a:pt x="163411" y="313125"/>
                </a:cubicBezTo>
                <a:cubicBezTo>
                  <a:pt x="162239" y="315973"/>
                  <a:pt x="156620" y="310001"/>
                  <a:pt x="155372" y="310744"/>
                </a:cubicBezTo>
                <a:lnTo>
                  <a:pt x="152400" y="315811"/>
                </a:lnTo>
                <a:cubicBezTo>
                  <a:pt x="152362" y="319145"/>
                  <a:pt x="152419" y="320983"/>
                  <a:pt x="152400" y="324145"/>
                </a:cubicBezTo>
                <a:cubicBezTo>
                  <a:pt x="149971" y="334718"/>
                  <a:pt x="145151" y="345586"/>
                  <a:pt x="151200" y="355102"/>
                </a:cubicBezTo>
                <a:cubicBezTo>
                  <a:pt x="152972" y="366970"/>
                  <a:pt x="152105" y="382276"/>
                  <a:pt x="152095" y="395288"/>
                </a:cubicBezTo>
                <a:cubicBezTo>
                  <a:pt x="148380" y="395697"/>
                  <a:pt x="143866" y="430187"/>
                  <a:pt x="151505" y="441712"/>
                </a:cubicBezTo>
                <a:cubicBezTo>
                  <a:pt x="151390" y="447608"/>
                  <a:pt x="151371" y="452742"/>
                  <a:pt x="151200" y="459276"/>
                </a:cubicBezTo>
                <a:lnTo>
                  <a:pt x="127387" y="448266"/>
                </a:lnTo>
                <a:lnTo>
                  <a:pt x="117567" y="453323"/>
                </a:lnTo>
                <a:lnTo>
                  <a:pt x="121444" y="465230"/>
                </a:lnTo>
                <a:lnTo>
                  <a:pt x="81848" y="464639"/>
                </a:lnTo>
                <a:lnTo>
                  <a:pt x="73219" y="469106"/>
                </a:lnTo>
                <a:lnTo>
                  <a:pt x="148523" y="506901"/>
                </a:lnTo>
                <a:lnTo>
                  <a:pt x="148819" y="534286"/>
                </a:lnTo>
                <a:lnTo>
                  <a:pt x="158344" y="531314"/>
                </a:lnTo>
                <a:lnTo>
                  <a:pt x="161325" y="539344"/>
                </a:lnTo>
                <a:lnTo>
                  <a:pt x="168764" y="539344"/>
                </a:lnTo>
                <a:lnTo>
                  <a:pt x="175908" y="550955"/>
                </a:lnTo>
                <a:lnTo>
                  <a:pt x="177698" y="521189"/>
                </a:lnTo>
                <a:lnTo>
                  <a:pt x="254794" y="559889"/>
                </a:lnTo>
                <a:cubicBezTo>
                  <a:pt x="205397" y="599237"/>
                  <a:pt x="159953" y="643842"/>
                  <a:pt x="114300" y="687876"/>
                </a:cubicBezTo>
                <a:cubicBezTo>
                  <a:pt x="116386" y="692963"/>
                  <a:pt x="125616" y="690905"/>
                  <a:pt x="128283" y="694125"/>
                </a:cubicBezTo>
                <a:cubicBezTo>
                  <a:pt x="128245" y="698468"/>
                  <a:pt x="130378" y="703783"/>
                  <a:pt x="130969" y="707527"/>
                </a:cubicBezTo>
                <a:lnTo>
                  <a:pt x="97326" y="724195"/>
                </a:lnTo>
                <a:lnTo>
                  <a:pt x="97631" y="725386"/>
                </a:lnTo>
                <a:lnTo>
                  <a:pt x="128588" y="726281"/>
                </a:lnTo>
                <a:lnTo>
                  <a:pt x="118758" y="739073"/>
                </a:lnTo>
                <a:lnTo>
                  <a:pt x="138998" y="736692"/>
                </a:lnTo>
                <a:lnTo>
                  <a:pt x="102689" y="763181"/>
                </a:lnTo>
                <a:cubicBezTo>
                  <a:pt x="129178" y="761867"/>
                  <a:pt x="155734" y="761695"/>
                  <a:pt x="182461" y="762000"/>
                </a:cubicBezTo>
                <a:cubicBezTo>
                  <a:pt x="283988" y="819741"/>
                  <a:pt x="348234" y="825360"/>
                  <a:pt x="410461" y="817074"/>
                </a:cubicBezTo>
                <a:cubicBezTo>
                  <a:pt x="419119" y="815931"/>
                  <a:pt x="427930" y="814407"/>
                  <a:pt x="436950" y="812597"/>
                </a:cubicBezTo>
                <a:cubicBezTo>
                  <a:pt x="489252" y="802024"/>
                  <a:pt x="548526" y="781583"/>
                  <a:pt x="623583" y="766763"/>
                </a:cubicBezTo>
                <a:cubicBezTo>
                  <a:pt x="644785" y="764505"/>
                  <a:pt x="666140" y="761610"/>
                  <a:pt x="687581" y="757828"/>
                </a:cubicBezTo>
                <a:cubicBezTo>
                  <a:pt x="755885" y="709117"/>
                  <a:pt x="815188" y="651424"/>
                  <a:pt x="872700" y="590550"/>
                </a:cubicBezTo>
                <a:cubicBezTo>
                  <a:pt x="871899" y="581111"/>
                  <a:pt x="870309" y="573462"/>
                  <a:pt x="867956" y="563756"/>
                </a:cubicBezTo>
                <a:cubicBezTo>
                  <a:pt x="873652" y="556755"/>
                  <a:pt x="877081" y="556774"/>
                  <a:pt x="879558" y="550659"/>
                </a:cubicBezTo>
                <a:cubicBezTo>
                  <a:pt x="879653" y="547897"/>
                  <a:pt x="871090" y="545154"/>
                  <a:pt x="870642" y="542030"/>
                </a:cubicBezTo>
                <a:cubicBezTo>
                  <a:pt x="868813" y="531343"/>
                  <a:pt x="868918" y="525047"/>
                  <a:pt x="869452" y="521189"/>
                </a:cubicBezTo>
                <a:lnTo>
                  <a:pt x="871233" y="518808"/>
                </a:lnTo>
                <a:lnTo>
                  <a:pt x="897750" y="529819"/>
                </a:lnTo>
                <a:lnTo>
                  <a:pt x="899560" y="516426"/>
                </a:lnTo>
                <a:lnTo>
                  <a:pt x="900703" y="516426"/>
                </a:lnTo>
                <a:lnTo>
                  <a:pt x="892321" y="497977"/>
                </a:lnTo>
                <a:cubicBezTo>
                  <a:pt x="894893" y="496443"/>
                  <a:pt x="897655" y="494081"/>
                  <a:pt x="899846" y="491423"/>
                </a:cubicBezTo>
                <a:cubicBezTo>
                  <a:pt x="906323" y="490376"/>
                  <a:pt x="915086" y="495395"/>
                  <a:pt x="921563" y="494100"/>
                </a:cubicBezTo>
                <a:cubicBezTo>
                  <a:pt x="926421" y="492833"/>
                  <a:pt x="928230" y="483041"/>
                  <a:pt x="931945" y="480117"/>
                </a:cubicBezTo>
                <a:cubicBezTo>
                  <a:pt x="941756" y="480689"/>
                  <a:pt x="949090" y="484118"/>
                  <a:pt x="956329" y="478927"/>
                </a:cubicBezTo>
                <a:lnTo>
                  <a:pt x="1029291" y="328012"/>
                </a:lnTo>
                <a:lnTo>
                  <a:pt x="1025385" y="305981"/>
                </a:lnTo>
                <a:lnTo>
                  <a:pt x="1024242" y="298837"/>
                </a:lnTo>
                <a:lnTo>
                  <a:pt x="1023957" y="298837"/>
                </a:lnTo>
                <a:cubicBezTo>
                  <a:pt x="1008050" y="217275"/>
                  <a:pt x="995286" y="168183"/>
                  <a:pt x="895941" y="113995"/>
                </a:cubicBezTo>
                <a:cubicBezTo>
                  <a:pt x="888035" y="116881"/>
                  <a:pt x="880415" y="120091"/>
                  <a:pt x="872985" y="123520"/>
                </a:cubicBezTo>
                <a:lnTo>
                  <a:pt x="860222" y="113405"/>
                </a:lnTo>
                <a:lnTo>
                  <a:pt x="875748" y="93164"/>
                </a:lnTo>
                <a:lnTo>
                  <a:pt x="866470" y="89887"/>
                </a:lnTo>
                <a:lnTo>
                  <a:pt x="863194" y="77686"/>
                </a:lnTo>
                <a:lnTo>
                  <a:pt x="826589" y="125311"/>
                </a:lnTo>
                <a:lnTo>
                  <a:pt x="839086" y="125606"/>
                </a:lnTo>
                <a:lnTo>
                  <a:pt x="842067" y="133045"/>
                </a:lnTo>
                <a:lnTo>
                  <a:pt x="848906" y="127092"/>
                </a:lnTo>
                <a:lnTo>
                  <a:pt x="854269" y="133045"/>
                </a:lnTo>
                <a:cubicBezTo>
                  <a:pt x="842543" y="139608"/>
                  <a:pt x="831552" y="146980"/>
                  <a:pt x="821226" y="155077"/>
                </a:cubicBezTo>
                <a:lnTo>
                  <a:pt x="803662" y="140494"/>
                </a:lnTo>
                <a:lnTo>
                  <a:pt x="809025" y="134836"/>
                </a:lnTo>
                <a:lnTo>
                  <a:pt x="808425" y="127387"/>
                </a:lnTo>
                <a:lnTo>
                  <a:pt x="800100" y="119948"/>
                </a:lnTo>
                <a:lnTo>
                  <a:pt x="799205" y="122034"/>
                </a:lnTo>
                <a:cubicBezTo>
                  <a:pt x="769344" y="145190"/>
                  <a:pt x="747236" y="159629"/>
                  <a:pt x="730148" y="186623"/>
                </a:cubicBezTo>
                <a:lnTo>
                  <a:pt x="662873" y="156267"/>
                </a:lnTo>
                <a:cubicBezTo>
                  <a:pt x="661016" y="155600"/>
                  <a:pt x="653825" y="184013"/>
                  <a:pt x="652758" y="183356"/>
                </a:cubicBezTo>
                <a:lnTo>
                  <a:pt x="653053" y="160134"/>
                </a:lnTo>
                <a:lnTo>
                  <a:pt x="647395" y="164001"/>
                </a:lnTo>
                <a:lnTo>
                  <a:pt x="646805" y="148819"/>
                </a:lnTo>
                <a:lnTo>
                  <a:pt x="610486" y="132455"/>
                </a:lnTo>
                <a:lnTo>
                  <a:pt x="591436" y="133350"/>
                </a:lnTo>
                <a:lnTo>
                  <a:pt x="599475" y="142875"/>
                </a:lnTo>
                <a:lnTo>
                  <a:pt x="584292" y="139598"/>
                </a:lnTo>
                <a:lnTo>
                  <a:pt x="586083" y="149123"/>
                </a:lnTo>
                <a:lnTo>
                  <a:pt x="573281" y="147638"/>
                </a:lnTo>
                <a:lnTo>
                  <a:pt x="556317" y="153286"/>
                </a:lnTo>
                <a:lnTo>
                  <a:pt x="749494" y="245564"/>
                </a:lnTo>
                <a:lnTo>
                  <a:pt x="701869" y="361950"/>
                </a:lnTo>
                <a:cubicBezTo>
                  <a:pt x="672294" y="384219"/>
                  <a:pt x="644814" y="407994"/>
                  <a:pt x="617630" y="432187"/>
                </a:cubicBezTo>
                <a:lnTo>
                  <a:pt x="444398" y="356587"/>
                </a:lnTo>
                <a:lnTo>
                  <a:pt x="433978" y="371475"/>
                </a:lnTo>
                <a:lnTo>
                  <a:pt x="431006" y="350930"/>
                </a:lnTo>
                <a:lnTo>
                  <a:pt x="423558" y="362541"/>
                </a:lnTo>
                <a:lnTo>
                  <a:pt x="420586" y="346167"/>
                </a:lnTo>
                <a:lnTo>
                  <a:pt x="309858" y="297952"/>
                </a:lnTo>
                <a:lnTo>
                  <a:pt x="310153" y="273539"/>
                </a:lnTo>
                <a:cubicBezTo>
                  <a:pt x="330518" y="283188"/>
                  <a:pt x="350872" y="292570"/>
                  <a:pt x="373856" y="281283"/>
                </a:cubicBezTo>
                <a:cubicBezTo>
                  <a:pt x="349006" y="269091"/>
                  <a:pt x="329584" y="253060"/>
                  <a:pt x="311048" y="234848"/>
                </a:cubicBezTo>
                <a:lnTo>
                  <a:pt x="311639" y="192881"/>
                </a:lnTo>
                <a:lnTo>
                  <a:pt x="306876" y="186919"/>
                </a:lnTo>
                <a:lnTo>
                  <a:pt x="308667" y="179775"/>
                </a:lnTo>
                <a:lnTo>
                  <a:pt x="302714" y="175317"/>
                </a:lnTo>
                <a:lnTo>
                  <a:pt x="312239" y="170250"/>
                </a:lnTo>
                <a:lnTo>
                  <a:pt x="312534" y="161325"/>
                </a:lnTo>
                <a:cubicBezTo>
                  <a:pt x="324060" y="168954"/>
                  <a:pt x="335918" y="175012"/>
                  <a:pt x="348844" y="173526"/>
                </a:cubicBezTo>
                <a:cubicBezTo>
                  <a:pt x="329775" y="152343"/>
                  <a:pt x="321593" y="134626"/>
                  <a:pt x="313125" y="116977"/>
                </a:cubicBezTo>
                <a:lnTo>
                  <a:pt x="313430" y="104775"/>
                </a:lnTo>
                <a:cubicBezTo>
                  <a:pt x="332203" y="115976"/>
                  <a:pt x="350158" y="128835"/>
                  <a:pt x="374742" y="126502"/>
                </a:cubicBezTo>
                <a:cubicBezTo>
                  <a:pt x="343586" y="108328"/>
                  <a:pt x="326927" y="90116"/>
                  <a:pt x="314020" y="71438"/>
                </a:cubicBezTo>
                <a:lnTo>
                  <a:pt x="314325" y="47025"/>
                </a:lnTo>
                <a:lnTo>
                  <a:pt x="304200" y="7734"/>
                </a:lnTo>
                <a:lnTo>
                  <a:pt x="297656" y="22317"/>
                </a:lnTo>
                <a:lnTo>
                  <a:pt x="295275" y="8325"/>
                </a:lnTo>
                <a:lnTo>
                  <a:pt x="289912" y="20231"/>
                </a:lnTo>
                <a:lnTo>
                  <a:pt x="282473" y="0"/>
                </a:lnTo>
                <a:close/>
                <a:moveTo>
                  <a:pt x="284255" y="8630"/>
                </a:moveTo>
                <a:lnTo>
                  <a:pt x="287531" y="25298"/>
                </a:lnTo>
                <a:lnTo>
                  <a:pt x="292589" y="19345"/>
                </a:lnTo>
                <a:lnTo>
                  <a:pt x="297656" y="29461"/>
                </a:lnTo>
                <a:lnTo>
                  <a:pt x="303009" y="13392"/>
                </a:lnTo>
                <a:lnTo>
                  <a:pt x="312534" y="50892"/>
                </a:lnTo>
                <a:cubicBezTo>
                  <a:pt x="312401" y="56950"/>
                  <a:pt x="312353" y="62894"/>
                  <a:pt x="312239" y="68751"/>
                </a:cubicBezTo>
                <a:cubicBezTo>
                  <a:pt x="302533" y="54273"/>
                  <a:pt x="294713" y="39586"/>
                  <a:pt x="284255" y="24108"/>
                </a:cubicBezTo>
                <a:lnTo>
                  <a:pt x="284255" y="8630"/>
                </a:lnTo>
                <a:close/>
                <a:moveTo>
                  <a:pt x="399450" y="23813"/>
                </a:moveTo>
                <a:lnTo>
                  <a:pt x="395878" y="58331"/>
                </a:lnTo>
                <a:lnTo>
                  <a:pt x="443503" y="187223"/>
                </a:lnTo>
                <a:lnTo>
                  <a:pt x="450942" y="158048"/>
                </a:lnTo>
                <a:lnTo>
                  <a:pt x="461658" y="174127"/>
                </a:lnTo>
                <a:lnTo>
                  <a:pt x="468506" y="134531"/>
                </a:lnTo>
                <a:lnTo>
                  <a:pt x="439636" y="72323"/>
                </a:lnTo>
                <a:lnTo>
                  <a:pt x="421777" y="109233"/>
                </a:lnTo>
                <a:lnTo>
                  <a:pt x="427425" y="60122"/>
                </a:lnTo>
                <a:lnTo>
                  <a:pt x="414928" y="55950"/>
                </a:lnTo>
                <a:lnTo>
                  <a:pt x="399450" y="23813"/>
                </a:lnTo>
                <a:close/>
                <a:moveTo>
                  <a:pt x="284255" y="29461"/>
                </a:moveTo>
                <a:cubicBezTo>
                  <a:pt x="306267" y="62741"/>
                  <a:pt x="323269" y="98793"/>
                  <a:pt x="365217" y="121739"/>
                </a:cubicBezTo>
                <a:cubicBezTo>
                  <a:pt x="348663" y="130159"/>
                  <a:pt x="318440" y="100775"/>
                  <a:pt x="297952" y="93459"/>
                </a:cubicBezTo>
                <a:cubicBezTo>
                  <a:pt x="309372" y="115167"/>
                  <a:pt x="324412" y="154934"/>
                  <a:pt x="344081" y="171145"/>
                </a:cubicBezTo>
                <a:cubicBezTo>
                  <a:pt x="318002" y="168545"/>
                  <a:pt x="299371" y="149562"/>
                  <a:pt x="284255" y="139294"/>
                </a:cubicBezTo>
                <a:cubicBezTo>
                  <a:pt x="278549" y="118929"/>
                  <a:pt x="270091" y="60722"/>
                  <a:pt x="284255" y="29461"/>
                </a:cubicBezTo>
                <a:close/>
                <a:moveTo>
                  <a:pt x="402431" y="31547"/>
                </a:moveTo>
                <a:lnTo>
                  <a:pt x="409870" y="58036"/>
                </a:lnTo>
                <a:lnTo>
                  <a:pt x="423262" y="61913"/>
                </a:lnTo>
                <a:lnTo>
                  <a:pt x="421176" y="107452"/>
                </a:lnTo>
                <a:lnTo>
                  <a:pt x="400050" y="59226"/>
                </a:lnTo>
                <a:lnTo>
                  <a:pt x="402431" y="31547"/>
                </a:lnTo>
                <a:close/>
                <a:moveTo>
                  <a:pt x="437845" y="78276"/>
                </a:moveTo>
                <a:lnTo>
                  <a:pt x="466125" y="137808"/>
                </a:lnTo>
                <a:lnTo>
                  <a:pt x="459877" y="164897"/>
                </a:lnTo>
                <a:lnTo>
                  <a:pt x="449161" y="142570"/>
                </a:lnTo>
                <a:lnTo>
                  <a:pt x="443503" y="176803"/>
                </a:lnTo>
                <a:lnTo>
                  <a:pt x="422662" y="110128"/>
                </a:lnTo>
                <a:lnTo>
                  <a:pt x="437845" y="78276"/>
                </a:lnTo>
                <a:close/>
                <a:moveTo>
                  <a:pt x="862603" y="82144"/>
                </a:moveTo>
                <a:lnTo>
                  <a:pt x="864089" y="90783"/>
                </a:lnTo>
                <a:lnTo>
                  <a:pt x="873652" y="94355"/>
                </a:lnTo>
                <a:lnTo>
                  <a:pt x="855164" y="116081"/>
                </a:lnTo>
                <a:lnTo>
                  <a:pt x="867956" y="125901"/>
                </a:lnTo>
                <a:cubicBezTo>
                  <a:pt x="864422" y="127625"/>
                  <a:pt x="860965" y="129407"/>
                  <a:pt x="857545" y="131264"/>
                </a:cubicBezTo>
                <a:lnTo>
                  <a:pt x="848611" y="123825"/>
                </a:lnTo>
                <a:lnTo>
                  <a:pt x="843258" y="129178"/>
                </a:lnTo>
                <a:lnTo>
                  <a:pt x="840877" y="122034"/>
                </a:lnTo>
                <a:lnTo>
                  <a:pt x="833133" y="123225"/>
                </a:lnTo>
                <a:lnTo>
                  <a:pt x="862603" y="82144"/>
                </a:lnTo>
                <a:close/>
                <a:moveTo>
                  <a:pt x="304495" y="99708"/>
                </a:moveTo>
                <a:cubicBezTo>
                  <a:pt x="306800" y="100946"/>
                  <a:pt x="309086" y="102251"/>
                  <a:pt x="311344" y="103575"/>
                </a:cubicBezTo>
                <a:cubicBezTo>
                  <a:pt x="311287" y="106623"/>
                  <a:pt x="311096" y="109699"/>
                  <a:pt x="311048" y="112805"/>
                </a:cubicBezTo>
                <a:cubicBezTo>
                  <a:pt x="308934" y="108452"/>
                  <a:pt x="306924" y="104165"/>
                  <a:pt x="304495" y="99708"/>
                </a:cubicBezTo>
                <a:close/>
                <a:moveTo>
                  <a:pt x="895369" y="118758"/>
                </a:moveTo>
                <a:cubicBezTo>
                  <a:pt x="899274" y="120853"/>
                  <a:pt x="902989" y="122853"/>
                  <a:pt x="906609" y="125006"/>
                </a:cubicBezTo>
                <a:cubicBezTo>
                  <a:pt x="833314" y="168202"/>
                  <a:pt x="795261" y="211969"/>
                  <a:pt x="771525" y="253298"/>
                </a:cubicBezTo>
                <a:lnTo>
                  <a:pt x="758723" y="238716"/>
                </a:lnTo>
                <a:cubicBezTo>
                  <a:pt x="776068" y="209636"/>
                  <a:pt x="791089" y="187881"/>
                  <a:pt x="809625" y="169955"/>
                </a:cubicBezTo>
                <a:lnTo>
                  <a:pt x="809920" y="169955"/>
                </a:lnTo>
                <a:cubicBezTo>
                  <a:pt x="809968" y="169907"/>
                  <a:pt x="809873" y="169707"/>
                  <a:pt x="809920" y="169659"/>
                </a:cubicBezTo>
                <a:cubicBezTo>
                  <a:pt x="830971" y="149390"/>
                  <a:pt x="856564" y="134045"/>
                  <a:pt x="895369" y="118758"/>
                </a:cubicBezTo>
                <a:close/>
                <a:moveTo>
                  <a:pt x="800691" y="124711"/>
                </a:moveTo>
                <a:lnTo>
                  <a:pt x="804863" y="128588"/>
                </a:lnTo>
                <a:lnTo>
                  <a:pt x="805158" y="134836"/>
                </a:lnTo>
                <a:lnTo>
                  <a:pt x="799795" y="140494"/>
                </a:lnTo>
                <a:lnTo>
                  <a:pt x="817655" y="157753"/>
                </a:lnTo>
                <a:cubicBezTo>
                  <a:pt x="814711" y="160153"/>
                  <a:pt x="811854" y="162668"/>
                  <a:pt x="809025" y="165192"/>
                </a:cubicBezTo>
                <a:lnTo>
                  <a:pt x="787298" y="150905"/>
                </a:lnTo>
                <a:lnTo>
                  <a:pt x="771220" y="170850"/>
                </a:lnTo>
                <a:lnTo>
                  <a:pt x="787594" y="186919"/>
                </a:lnTo>
                <a:cubicBezTo>
                  <a:pt x="783869" y="191167"/>
                  <a:pt x="780050" y="195501"/>
                  <a:pt x="776583" y="200025"/>
                </a:cubicBezTo>
                <a:cubicBezTo>
                  <a:pt x="775402" y="198949"/>
                  <a:pt x="771382" y="196510"/>
                  <a:pt x="755742" y="188414"/>
                </a:cubicBezTo>
                <a:lnTo>
                  <a:pt x="733120" y="214008"/>
                </a:lnTo>
                <a:lnTo>
                  <a:pt x="731044" y="205378"/>
                </a:lnTo>
                <a:lnTo>
                  <a:pt x="723300" y="207759"/>
                </a:lnTo>
                <a:cubicBezTo>
                  <a:pt x="740607" y="169955"/>
                  <a:pt x="764534" y="152810"/>
                  <a:pt x="800691" y="124711"/>
                </a:cubicBezTo>
                <a:close/>
                <a:moveTo>
                  <a:pt x="909085" y="126502"/>
                </a:moveTo>
                <a:cubicBezTo>
                  <a:pt x="915753" y="130521"/>
                  <a:pt x="922134" y="134769"/>
                  <a:pt x="928135" y="138998"/>
                </a:cubicBezTo>
                <a:cubicBezTo>
                  <a:pt x="883558" y="173612"/>
                  <a:pt x="845029" y="195224"/>
                  <a:pt x="781641" y="264909"/>
                </a:cubicBezTo>
                <a:lnTo>
                  <a:pt x="772411" y="254489"/>
                </a:lnTo>
                <a:cubicBezTo>
                  <a:pt x="795919" y="213579"/>
                  <a:pt x="835628" y="169440"/>
                  <a:pt x="909085" y="126502"/>
                </a:cubicBezTo>
                <a:close/>
                <a:moveTo>
                  <a:pt x="610781" y="134236"/>
                </a:moveTo>
                <a:lnTo>
                  <a:pt x="646205" y="150905"/>
                </a:lnTo>
                <a:lnTo>
                  <a:pt x="645014" y="167573"/>
                </a:lnTo>
                <a:lnTo>
                  <a:pt x="650967" y="163411"/>
                </a:lnTo>
                <a:lnTo>
                  <a:pt x="652463" y="190195"/>
                </a:lnTo>
                <a:lnTo>
                  <a:pt x="663473" y="158944"/>
                </a:lnTo>
                <a:lnTo>
                  <a:pt x="728358" y="189605"/>
                </a:lnTo>
                <a:cubicBezTo>
                  <a:pt x="724738" y="195653"/>
                  <a:pt x="721157" y="202282"/>
                  <a:pt x="717937" y="209845"/>
                </a:cubicBezTo>
                <a:lnTo>
                  <a:pt x="721214" y="211931"/>
                </a:lnTo>
                <a:cubicBezTo>
                  <a:pt x="721452" y="211369"/>
                  <a:pt x="721871" y="210988"/>
                  <a:pt x="722109" y="210436"/>
                </a:cubicBezTo>
                <a:lnTo>
                  <a:pt x="729253" y="209845"/>
                </a:lnTo>
                <a:lnTo>
                  <a:pt x="733720" y="218770"/>
                </a:lnTo>
                <a:lnTo>
                  <a:pt x="748894" y="199425"/>
                </a:lnTo>
                <a:lnTo>
                  <a:pt x="770030" y="209245"/>
                </a:lnTo>
                <a:cubicBezTo>
                  <a:pt x="763286" y="218837"/>
                  <a:pt x="756980" y="228867"/>
                  <a:pt x="751275" y="239611"/>
                </a:cubicBezTo>
                <a:lnTo>
                  <a:pt x="564947" y="152695"/>
                </a:lnTo>
                <a:lnTo>
                  <a:pt x="575062" y="150019"/>
                </a:lnTo>
                <a:lnTo>
                  <a:pt x="587864" y="150609"/>
                </a:lnTo>
                <a:lnTo>
                  <a:pt x="585788" y="141675"/>
                </a:lnTo>
                <a:lnTo>
                  <a:pt x="603637" y="146742"/>
                </a:lnTo>
                <a:lnTo>
                  <a:pt x="594417" y="135131"/>
                </a:lnTo>
                <a:lnTo>
                  <a:pt x="610781" y="134236"/>
                </a:lnTo>
                <a:close/>
                <a:moveTo>
                  <a:pt x="929278" y="139894"/>
                </a:moveTo>
                <a:cubicBezTo>
                  <a:pt x="936898" y="145380"/>
                  <a:pt x="943756" y="151057"/>
                  <a:pt x="950138" y="156858"/>
                </a:cubicBezTo>
                <a:cubicBezTo>
                  <a:pt x="892131" y="196339"/>
                  <a:pt x="843248" y="239068"/>
                  <a:pt x="797414" y="282769"/>
                </a:cubicBezTo>
                <a:lnTo>
                  <a:pt x="782231" y="265500"/>
                </a:lnTo>
                <a:cubicBezTo>
                  <a:pt x="844315" y="197472"/>
                  <a:pt x="884511" y="174641"/>
                  <a:pt x="929278" y="139894"/>
                </a:cubicBezTo>
                <a:close/>
                <a:moveTo>
                  <a:pt x="285150" y="142875"/>
                </a:moveTo>
                <a:cubicBezTo>
                  <a:pt x="293618" y="147761"/>
                  <a:pt x="301809" y="153848"/>
                  <a:pt x="310153" y="159544"/>
                </a:cubicBezTo>
                <a:cubicBezTo>
                  <a:pt x="310067" y="162782"/>
                  <a:pt x="309924" y="165554"/>
                  <a:pt x="309858" y="169069"/>
                </a:cubicBezTo>
                <a:cubicBezTo>
                  <a:pt x="309820" y="171031"/>
                  <a:pt x="300076" y="173012"/>
                  <a:pt x="300038" y="175012"/>
                </a:cubicBezTo>
                <a:cubicBezTo>
                  <a:pt x="299999" y="176746"/>
                  <a:pt x="306019" y="178022"/>
                  <a:pt x="305981" y="179775"/>
                </a:cubicBezTo>
                <a:cubicBezTo>
                  <a:pt x="305933" y="182347"/>
                  <a:pt x="303952" y="184585"/>
                  <a:pt x="303905" y="187223"/>
                </a:cubicBezTo>
                <a:lnTo>
                  <a:pt x="309258" y="192576"/>
                </a:lnTo>
                <a:lnTo>
                  <a:pt x="308362" y="232162"/>
                </a:lnTo>
                <a:cubicBezTo>
                  <a:pt x="300771" y="224590"/>
                  <a:pt x="293189" y="216551"/>
                  <a:pt x="285445" y="208350"/>
                </a:cubicBezTo>
                <a:lnTo>
                  <a:pt x="285150" y="142875"/>
                </a:lnTo>
                <a:close/>
                <a:moveTo>
                  <a:pt x="787298" y="154781"/>
                </a:moveTo>
                <a:lnTo>
                  <a:pt x="806348" y="167573"/>
                </a:lnTo>
                <a:cubicBezTo>
                  <a:pt x="800814" y="172660"/>
                  <a:pt x="795347" y="178070"/>
                  <a:pt x="790270" y="183652"/>
                </a:cubicBezTo>
                <a:lnTo>
                  <a:pt x="775392" y="169069"/>
                </a:lnTo>
                <a:lnTo>
                  <a:pt x="787298" y="154781"/>
                </a:lnTo>
                <a:close/>
                <a:moveTo>
                  <a:pt x="950709" y="157458"/>
                </a:moveTo>
                <a:cubicBezTo>
                  <a:pt x="956615" y="162925"/>
                  <a:pt x="962139" y="168402"/>
                  <a:pt x="967092" y="174127"/>
                </a:cubicBezTo>
                <a:cubicBezTo>
                  <a:pt x="881272" y="243240"/>
                  <a:pt x="800424" y="313849"/>
                  <a:pt x="720319" y="383972"/>
                </a:cubicBezTo>
                <a:lnTo>
                  <a:pt x="709613" y="381295"/>
                </a:lnTo>
                <a:lnTo>
                  <a:pt x="714070" y="389630"/>
                </a:lnTo>
                <a:cubicBezTo>
                  <a:pt x="585940" y="501825"/>
                  <a:pt x="459610" y="612943"/>
                  <a:pt x="319088" y="716451"/>
                </a:cubicBezTo>
                <a:cubicBezTo>
                  <a:pt x="310582" y="714937"/>
                  <a:pt x="302152" y="713327"/>
                  <a:pt x="293780" y="711689"/>
                </a:cubicBezTo>
                <a:lnTo>
                  <a:pt x="493509" y="545306"/>
                </a:lnTo>
                <a:lnTo>
                  <a:pt x="495595" y="546192"/>
                </a:lnTo>
                <a:cubicBezTo>
                  <a:pt x="572243" y="486480"/>
                  <a:pt x="624669" y="425987"/>
                  <a:pt x="705441" y="366408"/>
                </a:cubicBezTo>
                <a:lnTo>
                  <a:pt x="705736" y="366408"/>
                </a:lnTo>
                <a:cubicBezTo>
                  <a:pt x="705784" y="366379"/>
                  <a:pt x="705688" y="366151"/>
                  <a:pt x="705736" y="366112"/>
                </a:cubicBezTo>
                <a:cubicBezTo>
                  <a:pt x="736549" y="343405"/>
                  <a:pt x="764667" y="315830"/>
                  <a:pt x="806644" y="293484"/>
                </a:cubicBezTo>
                <a:lnTo>
                  <a:pt x="798014" y="283664"/>
                </a:lnTo>
                <a:cubicBezTo>
                  <a:pt x="843696" y="240106"/>
                  <a:pt x="893274" y="196567"/>
                  <a:pt x="950709" y="157458"/>
                </a:cubicBezTo>
                <a:close/>
                <a:moveTo>
                  <a:pt x="967664" y="174717"/>
                </a:moveTo>
                <a:cubicBezTo>
                  <a:pt x="972712" y="180623"/>
                  <a:pt x="977284" y="186747"/>
                  <a:pt x="981380" y="192881"/>
                </a:cubicBezTo>
                <a:cubicBezTo>
                  <a:pt x="923563" y="240020"/>
                  <a:pt x="867432" y="287160"/>
                  <a:pt x="812302" y="334261"/>
                </a:cubicBezTo>
                <a:lnTo>
                  <a:pt x="809320" y="323250"/>
                </a:lnTo>
                <a:lnTo>
                  <a:pt x="801881" y="343491"/>
                </a:lnTo>
                <a:cubicBezTo>
                  <a:pt x="783336" y="359359"/>
                  <a:pt x="764924" y="374980"/>
                  <a:pt x="746512" y="390820"/>
                </a:cubicBezTo>
                <a:lnTo>
                  <a:pt x="721519" y="384267"/>
                </a:lnTo>
                <a:cubicBezTo>
                  <a:pt x="801376" y="314039"/>
                  <a:pt x="882129" y="243678"/>
                  <a:pt x="967664" y="174717"/>
                </a:cubicBezTo>
                <a:close/>
                <a:moveTo>
                  <a:pt x="755447" y="191091"/>
                </a:moveTo>
                <a:lnTo>
                  <a:pt x="773906" y="203587"/>
                </a:lnTo>
                <a:cubicBezTo>
                  <a:pt x="773392" y="204283"/>
                  <a:pt x="772916" y="204978"/>
                  <a:pt x="772411" y="205673"/>
                </a:cubicBezTo>
                <a:lnTo>
                  <a:pt x="751275" y="196148"/>
                </a:lnTo>
                <a:lnTo>
                  <a:pt x="755447" y="191091"/>
                </a:lnTo>
                <a:close/>
                <a:moveTo>
                  <a:pt x="981951" y="194062"/>
                </a:moveTo>
                <a:cubicBezTo>
                  <a:pt x="984809" y="198406"/>
                  <a:pt x="987571" y="202730"/>
                  <a:pt x="990048" y="207169"/>
                </a:cubicBezTo>
                <a:cubicBezTo>
                  <a:pt x="933755" y="258080"/>
                  <a:pt x="877081" y="308839"/>
                  <a:pt x="819741" y="359264"/>
                </a:cubicBezTo>
                <a:lnTo>
                  <a:pt x="812892" y="335756"/>
                </a:lnTo>
                <a:cubicBezTo>
                  <a:pt x="868147" y="288503"/>
                  <a:pt x="924135" y="241268"/>
                  <a:pt x="981951" y="194062"/>
                </a:cubicBezTo>
                <a:close/>
                <a:moveTo>
                  <a:pt x="990905" y="208350"/>
                </a:moveTo>
                <a:cubicBezTo>
                  <a:pt x="994334" y="214674"/>
                  <a:pt x="997191" y="221228"/>
                  <a:pt x="999858" y="227705"/>
                </a:cubicBezTo>
                <a:cubicBezTo>
                  <a:pt x="942613" y="280102"/>
                  <a:pt x="884892" y="331956"/>
                  <a:pt x="826589" y="383381"/>
                </a:cubicBezTo>
                <a:lnTo>
                  <a:pt x="820036" y="360750"/>
                </a:lnTo>
                <a:cubicBezTo>
                  <a:pt x="877367" y="310248"/>
                  <a:pt x="934422" y="259528"/>
                  <a:pt x="990905" y="208350"/>
                </a:cubicBezTo>
                <a:close/>
                <a:moveTo>
                  <a:pt x="283369" y="211331"/>
                </a:moveTo>
                <a:cubicBezTo>
                  <a:pt x="308096" y="234172"/>
                  <a:pt x="332289" y="264909"/>
                  <a:pt x="364922" y="278301"/>
                </a:cubicBezTo>
                <a:cubicBezTo>
                  <a:pt x="343405" y="292284"/>
                  <a:pt x="305238" y="268253"/>
                  <a:pt x="283369" y="260442"/>
                </a:cubicBezTo>
                <a:cubicBezTo>
                  <a:pt x="274739" y="243545"/>
                  <a:pt x="274634" y="226809"/>
                  <a:pt x="283369" y="211331"/>
                </a:cubicBezTo>
                <a:close/>
                <a:moveTo>
                  <a:pt x="605428" y="219370"/>
                </a:moveTo>
                <a:lnTo>
                  <a:pt x="378619" y="245859"/>
                </a:lnTo>
                <a:lnTo>
                  <a:pt x="411356" y="262233"/>
                </a:lnTo>
                <a:lnTo>
                  <a:pt x="400345" y="268481"/>
                </a:lnTo>
                <a:lnTo>
                  <a:pt x="416414" y="273539"/>
                </a:lnTo>
                <a:lnTo>
                  <a:pt x="388144" y="292294"/>
                </a:lnTo>
                <a:lnTo>
                  <a:pt x="572681" y="263423"/>
                </a:lnTo>
                <a:lnTo>
                  <a:pt x="560775" y="253298"/>
                </a:lnTo>
                <a:lnTo>
                  <a:pt x="598875" y="246755"/>
                </a:lnTo>
                <a:lnTo>
                  <a:pt x="575062" y="241687"/>
                </a:lnTo>
                <a:lnTo>
                  <a:pt x="605428" y="219370"/>
                </a:lnTo>
                <a:close/>
                <a:moveTo>
                  <a:pt x="595903" y="223838"/>
                </a:moveTo>
                <a:lnTo>
                  <a:pt x="568223" y="242888"/>
                </a:lnTo>
                <a:lnTo>
                  <a:pt x="583101" y="246155"/>
                </a:lnTo>
                <a:lnTo>
                  <a:pt x="555127" y="253594"/>
                </a:lnTo>
                <a:lnTo>
                  <a:pt x="566738" y="261633"/>
                </a:lnTo>
                <a:lnTo>
                  <a:pt x="405994" y="286045"/>
                </a:lnTo>
                <a:lnTo>
                  <a:pt x="425644" y="271463"/>
                </a:lnTo>
                <a:lnTo>
                  <a:pt x="406889" y="268776"/>
                </a:lnTo>
                <a:lnTo>
                  <a:pt x="422967" y="259852"/>
                </a:lnTo>
                <a:lnTo>
                  <a:pt x="392906" y="248831"/>
                </a:lnTo>
                <a:lnTo>
                  <a:pt x="595903" y="223838"/>
                </a:lnTo>
                <a:close/>
                <a:moveTo>
                  <a:pt x="1000430" y="228895"/>
                </a:moveTo>
                <a:cubicBezTo>
                  <a:pt x="1002525" y="234125"/>
                  <a:pt x="1004430" y="239354"/>
                  <a:pt x="1006050" y="244669"/>
                </a:cubicBezTo>
                <a:cubicBezTo>
                  <a:pt x="954615" y="293827"/>
                  <a:pt x="902513" y="342538"/>
                  <a:pt x="849801" y="390820"/>
                </a:cubicBezTo>
                <a:lnTo>
                  <a:pt x="827475" y="386648"/>
                </a:lnTo>
                <a:lnTo>
                  <a:pt x="826884" y="384562"/>
                </a:lnTo>
                <a:cubicBezTo>
                  <a:pt x="885273" y="333108"/>
                  <a:pt x="943185" y="281340"/>
                  <a:pt x="1000430" y="228895"/>
                </a:cubicBezTo>
                <a:close/>
                <a:moveTo>
                  <a:pt x="756342" y="246155"/>
                </a:moveTo>
                <a:lnTo>
                  <a:pt x="796823" y="293484"/>
                </a:lnTo>
                <a:cubicBezTo>
                  <a:pt x="762895" y="310734"/>
                  <a:pt x="738969" y="334575"/>
                  <a:pt x="710203" y="355692"/>
                </a:cubicBezTo>
                <a:lnTo>
                  <a:pt x="756342" y="246155"/>
                </a:lnTo>
                <a:close/>
                <a:moveTo>
                  <a:pt x="1006621" y="246755"/>
                </a:moveTo>
                <a:cubicBezTo>
                  <a:pt x="1008621" y="253232"/>
                  <a:pt x="1010336" y="259832"/>
                  <a:pt x="1011765" y="266395"/>
                </a:cubicBezTo>
                <a:cubicBezTo>
                  <a:pt x="967854" y="310439"/>
                  <a:pt x="923468" y="353806"/>
                  <a:pt x="878700" y="396173"/>
                </a:cubicBezTo>
                <a:lnTo>
                  <a:pt x="851592" y="391116"/>
                </a:lnTo>
                <a:cubicBezTo>
                  <a:pt x="903751" y="343538"/>
                  <a:pt x="955567" y="295523"/>
                  <a:pt x="1006621" y="246755"/>
                </a:cubicBezTo>
                <a:close/>
                <a:moveTo>
                  <a:pt x="183356" y="247345"/>
                </a:moveTo>
                <a:lnTo>
                  <a:pt x="419395" y="350044"/>
                </a:lnTo>
                <a:lnTo>
                  <a:pt x="422367" y="366112"/>
                </a:lnTo>
                <a:lnTo>
                  <a:pt x="428920" y="362541"/>
                </a:lnTo>
                <a:lnTo>
                  <a:pt x="434273" y="380695"/>
                </a:lnTo>
                <a:lnTo>
                  <a:pt x="441417" y="362541"/>
                </a:lnTo>
                <a:lnTo>
                  <a:pt x="450647" y="363731"/>
                </a:lnTo>
                <a:lnTo>
                  <a:pt x="614363" y="435169"/>
                </a:lnTo>
                <a:cubicBezTo>
                  <a:pt x="601837" y="446342"/>
                  <a:pt x="589350" y="457571"/>
                  <a:pt x="576853" y="468801"/>
                </a:cubicBezTo>
                <a:lnTo>
                  <a:pt x="165792" y="276225"/>
                </a:lnTo>
                <a:lnTo>
                  <a:pt x="157753" y="268776"/>
                </a:lnTo>
                <a:lnTo>
                  <a:pt x="184242" y="278606"/>
                </a:lnTo>
                <a:lnTo>
                  <a:pt x="173231" y="262528"/>
                </a:lnTo>
                <a:lnTo>
                  <a:pt x="184537" y="261337"/>
                </a:lnTo>
                <a:lnTo>
                  <a:pt x="183356" y="247345"/>
                </a:lnTo>
                <a:close/>
                <a:moveTo>
                  <a:pt x="286045" y="263423"/>
                </a:moveTo>
                <a:cubicBezTo>
                  <a:pt x="293360" y="265833"/>
                  <a:pt x="300580" y="269243"/>
                  <a:pt x="307772" y="272644"/>
                </a:cubicBezTo>
                <a:lnTo>
                  <a:pt x="307181" y="296761"/>
                </a:lnTo>
                <a:lnTo>
                  <a:pt x="286045" y="287531"/>
                </a:lnTo>
                <a:lnTo>
                  <a:pt x="286045" y="263423"/>
                </a:lnTo>
                <a:close/>
                <a:moveTo>
                  <a:pt x="1012336" y="267881"/>
                </a:moveTo>
                <a:cubicBezTo>
                  <a:pt x="1013479" y="273148"/>
                  <a:pt x="1014146" y="278368"/>
                  <a:pt x="1015003" y="283664"/>
                </a:cubicBezTo>
                <a:cubicBezTo>
                  <a:pt x="975855" y="323145"/>
                  <a:pt x="936517" y="361502"/>
                  <a:pt x="897084" y="399450"/>
                </a:cubicBezTo>
                <a:lnTo>
                  <a:pt x="880129" y="396469"/>
                </a:lnTo>
                <a:cubicBezTo>
                  <a:pt x="925087" y="354521"/>
                  <a:pt x="969283" y="311725"/>
                  <a:pt x="1012336" y="267881"/>
                </a:cubicBezTo>
                <a:close/>
                <a:moveTo>
                  <a:pt x="1015289" y="285150"/>
                </a:moveTo>
                <a:cubicBezTo>
                  <a:pt x="1016146" y="290398"/>
                  <a:pt x="1016527" y="295666"/>
                  <a:pt x="1017099" y="300923"/>
                </a:cubicBezTo>
                <a:cubicBezTo>
                  <a:pt x="985857" y="335490"/>
                  <a:pt x="954234" y="369913"/>
                  <a:pt x="921849" y="403917"/>
                </a:cubicBezTo>
                <a:lnTo>
                  <a:pt x="899179" y="399745"/>
                </a:lnTo>
                <a:cubicBezTo>
                  <a:pt x="937946" y="362264"/>
                  <a:pt x="976617" y="324136"/>
                  <a:pt x="1015289" y="285150"/>
                </a:cubicBezTo>
                <a:close/>
                <a:moveTo>
                  <a:pt x="165792" y="299437"/>
                </a:moveTo>
                <a:cubicBezTo>
                  <a:pt x="167488" y="298056"/>
                  <a:pt x="171240" y="310496"/>
                  <a:pt x="172936" y="309858"/>
                </a:cubicBezTo>
                <a:lnTo>
                  <a:pt x="176213" y="307477"/>
                </a:lnTo>
                <a:lnTo>
                  <a:pt x="176508" y="344081"/>
                </a:lnTo>
                <a:cubicBezTo>
                  <a:pt x="168859" y="338499"/>
                  <a:pt x="161620" y="332594"/>
                  <a:pt x="155077" y="326527"/>
                </a:cubicBezTo>
                <a:cubicBezTo>
                  <a:pt x="155210" y="324441"/>
                  <a:pt x="155219" y="322717"/>
                  <a:pt x="155372" y="320573"/>
                </a:cubicBezTo>
                <a:lnTo>
                  <a:pt x="157458" y="314020"/>
                </a:lnTo>
                <a:lnTo>
                  <a:pt x="164897" y="315506"/>
                </a:lnTo>
                <a:lnTo>
                  <a:pt x="165792" y="299437"/>
                </a:lnTo>
                <a:close/>
                <a:moveTo>
                  <a:pt x="1017384" y="303305"/>
                </a:moveTo>
                <a:cubicBezTo>
                  <a:pt x="1017480" y="304600"/>
                  <a:pt x="1017861" y="305876"/>
                  <a:pt x="1017956" y="307181"/>
                </a:cubicBezTo>
                <a:cubicBezTo>
                  <a:pt x="1012241" y="318916"/>
                  <a:pt x="1006240" y="330384"/>
                  <a:pt x="999858" y="341700"/>
                </a:cubicBezTo>
                <a:cubicBezTo>
                  <a:pt x="988619" y="355987"/>
                  <a:pt x="947947" y="406899"/>
                  <a:pt x="890035" y="472973"/>
                </a:cubicBezTo>
                <a:lnTo>
                  <a:pt x="886701" y="442312"/>
                </a:lnTo>
                <a:cubicBezTo>
                  <a:pt x="894131" y="434740"/>
                  <a:pt x="901656" y="427282"/>
                  <a:pt x="909085" y="419691"/>
                </a:cubicBezTo>
                <a:lnTo>
                  <a:pt x="937660" y="406889"/>
                </a:lnTo>
                <a:lnTo>
                  <a:pt x="923658" y="404212"/>
                </a:lnTo>
                <a:cubicBezTo>
                  <a:pt x="955472" y="370846"/>
                  <a:pt x="986619" y="337261"/>
                  <a:pt x="1017384" y="303305"/>
                </a:cubicBezTo>
                <a:close/>
                <a:moveTo>
                  <a:pt x="1023004" y="310153"/>
                </a:moveTo>
                <a:lnTo>
                  <a:pt x="1025385" y="328908"/>
                </a:lnTo>
                <a:cubicBezTo>
                  <a:pt x="1001382" y="380619"/>
                  <a:pt x="981380" y="428054"/>
                  <a:pt x="952519" y="473869"/>
                </a:cubicBezTo>
                <a:cubicBezTo>
                  <a:pt x="948138" y="477164"/>
                  <a:pt x="936803" y="476317"/>
                  <a:pt x="931374" y="476841"/>
                </a:cubicBezTo>
                <a:cubicBezTo>
                  <a:pt x="926802" y="478803"/>
                  <a:pt x="923944" y="487347"/>
                  <a:pt x="920039" y="490233"/>
                </a:cubicBezTo>
                <a:cubicBezTo>
                  <a:pt x="912895" y="486118"/>
                  <a:pt x="907371" y="487109"/>
                  <a:pt x="899560" y="488452"/>
                </a:cubicBezTo>
                <a:cubicBezTo>
                  <a:pt x="942042" y="438864"/>
                  <a:pt x="982428" y="383705"/>
                  <a:pt x="1023004" y="310153"/>
                </a:cubicBezTo>
                <a:close/>
                <a:moveTo>
                  <a:pt x="152991" y="329498"/>
                </a:moveTo>
                <a:cubicBezTo>
                  <a:pt x="173755" y="346310"/>
                  <a:pt x="196882" y="364846"/>
                  <a:pt x="223237" y="376828"/>
                </a:cubicBezTo>
                <a:cubicBezTo>
                  <a:pt x="205730" y="378485"/>
                  <a:pt x="170755" y="360940"/>
                  <a:pt x="152695" y="352720"/>
                </a:cubicBezTo>
                <a:cubicBezTo>
                  <a:pt x="146809" y="343719"/>
                  <a:pt x="152457" y="337023"/>
                  <a:pt x="152991" y="329498"/>
                </a:cubicBezTo>
                <a:close/>
                <a:moveTo>
                  <a:pt x="279787" y="334861"/>
                </a:moveTo>
                <a:lnTo>
                  <a:pt x="306581" y="347358"/>
                </a:lnTo>
                <a:lnTo>
                  <a:pt x="305391" y="421777"/>
                </a:lnTo>
                <a:lnTo>
                  <a:pt x="300038" y="395288"/>
                </a:lnTo>
                <a:lnTo>
                  <a:pt x="284550" y="391411"/>
                </a:lnTo>
                <a:lnTo>
                  <a:pt x="283664" y="380105"/>
                </a:lnTo>
                <a:lnTo>
                  <a:pt x="276225" y="381295"/>
                </a:lnTo>
                <a:lnTo>
                  <a:pt x="279787" y="334861"/>
                </a:lnTo>
                <a:close/>
                <a:moveTo>
                  <a:pt x="809320" y="334861"/>
                </a:moveTo>
                <a:lnTo>
                  <a:pt x="812597" y="347358"/>
                </a:lnTo>
                <a:lnTo>
                  <a:pt x="787594" y="412842"/>
                </a:lnTo>
                <a:cubicBezTo>
                  <a:pt x="786908" y="412299"/>
                  <a:pt x="786232" y="406498"/>
                  <a:pt x="785508" y="403022"/>
                </a:cubicBezTo>
                <a:lnTo>
                  <a:pt x="809320" y="334861"/>
                </a:lnTo>
                <a:close/>
                <a:moveTo>
                  <a:pt x="800691" y="346462"/>
                </a:moveTo>
                <a:lnTo>
                  <a:pt x="784317" y="390525"/>
                </a:lnTo>
                <a:cubicBezTo>
                  <a:pt x="781288" y="393154"/>
                  <a:pt x="778116" y="395621"/>
                  <a:pt x="775087" y="398259"/>
                </a:cubicBezTo>
                <a:lnTo>
                  <a:pt x="748303" y="391411"/>
                </a:lnTo>
                <a:cubicBezTo>
                  <a:pt x="765715" y="376409"/>
                  <a:pt x="783165" y="361493"/>
                  <a:pt x="800691" y="346462"/>
                </a:cubicBezTo>
                <a:close/>
                <a:moveTo>
                  <a:pt x="813187" y="350339"/>
                </a:moveTo>
                <a:lnTo>
                  <a:pt x="819150" y="373551"/>
                </a:lnTo>
                <a:lnTo>
                  <a:pt x="799795" y="392011"/>
                </a:lnTo>
                <a:lnTo>
                  <a:pt x="813187" y="350339"/>
                </a:lnTo>
                <a:close/>
                <a:moveTo>
                  <a:pt x="993000" y="353016"/>
                </a:moveTo>
                <a:cubicBezTo>
                  <a:pt x="964711" y="401031"/>
                  <a:pt x="930802" y="445970"/>
                  <a:pt x="892035" y="490538"/>
                </a:cubicBezTo>
                <a:lnTo>
                  <a:pt x="890321" y="475650"/>
                </a:lnTo>
                <a:cubicBezTo>
                  <a:pt x="942137" y="416595"/>
                  <a:pt x="976713" y="373494"/>
                  <a:pt x="993000" y="353016"/>
                </a:cubicBezTo>
                <a:close/>
                <a:moveTo>
                  <a:pt x="153581" y="355987"/>
                </a:moveTo>
                <a:cubicBezTo>
                  <a:pt x="161534" y="358683"/>
                  <a:pt x="169050" y="362274"/>
                  <a:pt x="176508" y="366112"/>
                </a:cubicBezTo>
                <a:lnTo>
                  <a:pt x="176508" y="372961"/>
                </a:lnTo>
                <a:lnTo>
                  <a:pt x="166688" y="375933"/>
                </a:lnTo>
                <a:lnTo>
                  <a:pt x="169659" y="381591"/>
                </a:lnTo>
                <a:lnTo>
                  <a:pt x="154181" y="384867"/>
                </a:lnTo>
                <a:lnTo>
                  <a:pt x="176803" y="394087"/>
                </a:lnTo>
                <a:lnTo>
                  <a:pt x="176803" y="422967"/>
                </a:lnTo>
                <a:cubicBezTo>
                  <a:pt x="169097" y="414061"/>
                  <a:pt x="161592" y="405108"/>
                  <a:pt x="152991" y="396469"/>
                </a:cubicBezTo>
                <a:cubicBezTo>
                  <a:pt x="152895" y="383238"/>
                  <a:pt x="153152" y="369599"/>
                  <a:pt x="153581" y="355987"/>
                </a:cubicBezTo>
                <a:close/>
                <a:moveTo>
                  <a:pt x="819445" y="375342"/>
                </a:moveTo>
                <a:lnTo>
                  <a:pt x="823312" y="390525"/>
                </a:lnTo>
                <a:lnTo>
                  <a:pt x="825398" y="399450"/>
                </a:lnTo>
                <a:lnTo>
                  <a:pt x="792651" y="428025"/>
                </a:lnTo>
                <a:cubicBezTo>
                  <a:pt x="788108" y="424177"/>
                  <a:pt x="783736" y="420033"/>
                  <a:pt x="779259" y="415823"/>
                </a:cubicBezTo>
                <a:lnTo>
                  <a:pt x="790870" y="419691"/>
                </a:lnTo>
                <a:lnTo>
                  <a:pt x="798900" y="394392"/>
                </a:lnTo>
                <a:lnTo>
                  <a:pt x="819445" y="375342"/>
                </a:lnTo>
                <a:close/>
                <a:moveTo>
                  <a:pt x="717642" y="387544"/>
                </a:moveTo>
                <a:lnTo>
                  <a:pt x="783126" y="404212"/>
                </a:lnTo>
                <a:cubicBezTo>
                  <a:pt x="782622" y="407861"/>
                  <a:pt x="782593" y="412623"/>
                  <a:pt x="781345" y="412252"/>
                </a:cubicBezTo>
                <a:lnTo>
                  <a:pt x="720319" y="392601"/>
                </a:lnTo>
                <a:lnTo>
                  <a:pt x="717642" y="387544"/>
                </a:lnTo>
                <a:close/>
                <a:moveTo>
                  <a:pt x="714375" y="390525"/>
                </a:moveTo>
                <a:lnTo>
                  <a:pt x="724786" y="409575"/>
                </a:lnTo>
                <a:cubicBezTo>
                  <a:pt x="602190" y="515188"/>
                  <a:pt x="481203" y="620001"/>
                  <a:pt x="351225" y="721814"/>
                </a:cubicBezTo>
                <a:cubicBezTo>
                  <a:pt x="341414" y="720328"/>
                  <a:pt x="331651" y="718442"/>
                  <a:pt x="322059" y="716756"/>
                </a:cubicBezTo>
                <a:cubicBezTo>
                  <a:pt x="462105" y="613439"/>
                  <a:pt x="587350" y="502253"/>
                  <a:pt x="714375" y="390525"/>
                </a:cubicBezTo>
                <a:close/>
                <a:moveTo>
                  <a:pt x="828075" y="391411"/>
                </a:moveTo>
                <a:lnTo>
                  <a:pt x="927183" y="408975"/>
                </a:lnTo>
                <a:lnTo>
                  <a:pt x="914991" y="413442"/>
                </a:lnTo>
                <a:lnTo>
                  <a:pt x="830161" y="397964"/>
                </a:lnTo>
                <a:lnTo>
                  <a:pt x="828075" y="391411"/>
                </a:lnTo>
                <a:close/>
                <a:moveTo>
                  <a:pt x="783431" y="392906"/>
                </a:moveTo>
                <a:lnTo>
                  <a:pt x="780745" y="399745"/>
                </a:lnTo>
                <a:lnTo>
                  <a:pt x="776878" y="398850"/>
                </a:lnTo>
                <a:cubicBezTo>
                  <a:pt x="779078" y="396888"/>
                  <a:pt x="781241" y="394887"/>
                  <a:pt x="783431" y="392906"/>
                </a:cubicBezTo>
                <a:close/>
                <a:moveTo>
                  <a:pt x="723005" y="397069"/>
                </a:moveTo>
                <a:lnTo>
                  <a:pt x="771525" y="413137"/>
                </a:lnTo>
                <a:cubicBezTo>
                  <a:pt x="783850" y="425587"/>
                  <a:pt x="798195" y="436026"/>
                  <a:pt x="813187" y="444398"/>
                </a:cubicBezTo>
                <a:lnTo>
                  <a:pt x="813492" y="444398"/>
                </a:lnTo>
                <a:cubicBezTo>
                  <a:pt x="818417" y="447132"/>
                  <a:pt x="823370" y="449875"/>
                  <a:pt x="828370" y="452133"/>
                </a:cubicBezTo>
                <a:cubicBezTo>
                  <a:pt x="829980" y="469392"/>
                  <a:pt x="837829" y="472812"/>
                  <a:pt x="853669" y="465830"/>
                </a:cubicBezTo>
                <a:lnTo>
                  <a:pt x="855459" y="462258"/>
                </a:lnTo>
                <a:cubicBezTo>
                  <a:pt x="863327" y="464220"/>
                  <a:pt x="870804" y="465230"/>
                  <a:pt x="878034" y="465525"/>
                </a:cubicBezTo>
                <a:lnTo>
                  <a:pt x="882510" y="483394"/>
                </a:lnTo>
                <a:cubicBezTo>
                  <a:pt x="841038" y="493043"/>
                  <a:pt x="780402" y="449028"/>
                  <a:pt x="738483" y="425644"/>
                </a:cubicBezTo>
                <a:lnTo>
                  <a:pt x="723005" y="397069"/>
                </a:lnTo>
                <a:close/>
                <a:moveTo>
                  <a:pt x="825398" y="400050"/>
                </a:moveTo>
                <a:lnTo>
                  <a:pt x="832837" y="401536"/>
                </a:lnTo>
                <a:lnTo>
                  <a:pt x="830456" y="427425"/>
                </a:lnTo>
                <a:lnTo>
                  <a:pt x="813187" y="442913"/>
                </a:lnTo>
                <a:cubicBezTo>
                  <a:pt x="806225" y="438636"/>
                  <a:pt x="799805" y="433873"/>
                  <a:pt x="793547" y="428625"/>
                </a:cubicBezTo>
                <a:lnTo>
                  <a:pt x="825398" y="400345"/>
                </a:lnTo>
                <a:lnTo>
                  <a:pt x="825398" y="400050"/>
                </a:lnTo>
                <a:close/>
                <a:moveTo>
                  <a:pt x="152400" y="400641"/>
                </a:moveTo>
                <a:cubicBezTo>
                  <a:pt x="172869" y="421310"/>
                  <a:pt x="192100" y="446532"/>
                  <a:pt x="216694" y="458981"/>
                </a:cubicBezTo>
                <a:cubicBezTo>
                  <a:pt x="192710" y="455924"/>
                  <a:pt x="171460" y="446846"/>
                  <a:pt x="152095" y="438150"/>
                </a:cubicBezTo>
                <a:cubicBezTo>
                  <a:pt x="146828" y="425234"/>
                  <a:pt x="152514" y="412052"/>
                  <a:pt x="152400" y="400641"/>
                </a:cubicBezTo>
                <a:close/>
                <a:moveTo>
                  <a:pt x="836409" y="402431"/>
                </a:moveTo>
                <a:lnTo>
                  <a:pt x="858736" y="406889"/>
                </a:lnTo>
                <a:lnTo>
                  <a:pt x="854269" y="459276"/>
                </a:lnTo>
                <a:cubicBezTo>
                  <a:pt x="852792" y="461648"/>
                  <a:pt x="851421" y="463753"/>
                  <a:pt x="849801" y="465230"/>
                </a:cubicBezTo>
                <a:cubicBezTo>
                  <a:pt x="839019" y="469535"/>
                  <a:pt x="836962" y="465525"/>
                  <a:pt x="832542" y="455705"/>
                </a:cubicBezTo>
                <a:lnTo>
                  <a:pt x="836409" y="402431"/>
                </a:lnTo>
                <a:close/>
                <a:moveTo>
                  <a:pt x="861708" y="407489"/>
                </a:moveTo>
                <a:lnTo>
                  <a:pt x="877462" y="410756"/>
                </a:lnTo>
                <a:lnTo>
                  <a:pt x="859031" y="429806"/>
                </a:lnTo>
                <a:lnTo>
                  <a:pt x="861708" y="407489"/>
                </a:lnTo>
                <a:close/>
                <a:moveTo>
                  <a:pt x="725386" y="410756"/>
                </a:moveTo>
                <a:lnTo>
                  <a:pt x="736692" y="431892"/>
                </a:lnTo>
                <a:cubicBezTo>
                  <a:pt x="622154" y="531400"/>
                  <a:pt x="505978" y="629641"/>
                  <a:pt x="389325" y="726577"/>
                </a:cubicBezTo>
                <a:cubicBezTo>
                  <a:pt x="377104" y="725214"/>
                  <a:pt x="365122" y="723871"/>
                  <a:pt x="353311" y="722109"/>
                </a:cubicBezTo>
                <a:cubicBezTo>
                  <a:pt x="482822" y="620601"/>
                  <a:pt x="603380" y="515969"/>
                  <a:pt x="725386" y="410756"/>
                </a:cubicBezTo>
                <a:close/>
                <a:moveTo>
                  <a:pt x="878700" y="411061"/>
                </a:moveTo>
                <a:lnTo>
                  <a:pt x="896226" y="414633"/>
                </a:lnTo>
                <a:lnTo>
                  <a:pt x="887273" y="423558"/>
                </a:lnTo>
                <a:lnTo>
                  <a:pt x="879558" y="426539"/>
                </a:lnTo>
                <a:lnTo>
                  <a:pt x="879843" y="428320"/>
                </a:lnTo>
                <a:lnTo>
                  <a:pt x="878034" y="433083"/>
                </a:lnTo>
                <a:lnTo>
                  <a:pt x="856050" y="455705"/>
                </a:lnTo>
                <a:lnTo>
                  <a:pt x="859031" y="431892"/>
                </a:lnTo>
                <a:lnTo>
                  <a:pt x="878700" y="411061"/>
                </a:lnTo>
                <a:close/>
                <a:moveTo>
                  <a:pt x="897750" y="414928"/>
                </a:moveTo>
                <a:lnTo>
                  <a:pt x="906609" y="416719"/>
                </a:lnTo>
                <a:lnTo>
                  <a:pt x="890321" y="422662"/>
                </a:lnTo>
                <a:lnTo>
                  <a:pt x="897750" y="414928"/>
                </a:lnTo>
                <a:close/>
                <a:moveTo>
                  <a:pt x="904894" y="421481"/>
                </a:moveTo>
                <a:cubicBezTo>
                  <a:pt x="898703" y="427834"/>
                  <a:pt x="892607" y="434178"/>
                  <a:pt x="886416" y="440531"/>
                </a:cubicBezTo>
                <a:lnTo>
                  <a:pt x="885273" y="430111"/>
                </a:lnTo>
                <a:lnTo>
                  <a:pt x="904894" y="421481"/>
                </a:lnTo>
                <a:close/>
                <a:moveTo>
                  <a:pt x="830456" y="429216"/>
                </a:moveTo>
                <a:lnTo>
                  <a:pt x="828370" y="450942"/>
                </a:lnTo>
                <a:cubicBezTo>
                  <a:pt x="823446" y="448799"/>
                  <a:pt x="818817" y="446161"/>
                  <a:pt x="814388" y="443503"/>
                </a:cubicBezTo>
                <a:lnTo>
                  <a:pt x="830456" y="429216"/>
                </a:lnTo>
                <a:close/>
                <a:moveTo>
                  <a:pt x="741159" y="430406"/>
                </a:moveTo>
                <a:cubicBezTo>
                  <a:pt x="750275" y="434645"/>
                  <a:pt x="760305" y="440617"/>
                  <a:pt x="770630" y="447075"/>
                </a:cubicBezTo>
                <a:lnTo>
                  <a:pt x="753066" y="462848"/>
                </a:lnTo>
                <a:lnTo>
                  <a:pt x="752170" y="455114"/>
                </a:lnTo>
                <a:lnTo>
                  <a:pt x="753656" y="453323"/>
                </a:lnTo>
                <a:lnTo>
                  <a:pt x="741159" y="430406"/>
                </a:lnTo>
                <a:close/>
                <a:moveTo>
                  <a:pt x="737292" y="433388"/>
                </a:moveTo>
                <a:lnTo>
                  <a:pt x="747408" y="452438"/>
                </a:lnTo>
                <a:cubicBezTo>
                  <a:pt x="641252" y="545021"/>
                  <a:pt x="533743" y="636937"/>
                  <a:pt x="425348" y="729844"/>
                </a:cubicBezTo>
                <a:cubicBezTo>
                  <a:pt x="413890" y="729053"/>
                  <a:pt x="402746" y="728072"/>
                  <a:pt x="391706" y="726872"/>
                </a:cubicBezTo>
                <a:cubicBezTo>
                  <a:pt x="508216" y="630069"/>
                  <a:pt x="623516" y="532371"/>
                  <a:pt x="737292" y="433388"/>
                </a:cubicBezTo>
                <a:close/>
                <a:moveTo>
                  <a:pt x="880510" y="433683"/>
                </a:moveTo>
                <a:lnTo>
                  <a:pt x="887273" y="495300"/>
                </a:lnTo>
                <a:lnTo>
                  <a:pt x="877176" y="444989"/>
                </a:lnTo>
                <a:lnTo>
                  <a:pt x="880510" y="433683"/>
                </a:lnTo>
                <a:close/>
                <a:moveTo>
                  <a:pt x="876891" y="436359"/>
                </a:moveTo>
                <a:lnTo>
                  <a:pt x="873938" y="444694"/>
                </a:lnTo>
                <a:lnTo>
                  <a:pt x="877748" y="462258"/>
                </a:lnTo>
                <a:cubicBezTo>
                  <a:pt x="869890" y="461734"/>
                  <a:pt x="862546" y="460629"/>
                  <a:pt x="855755" y="459276"/>
                </a:cubicBezTo>
                <a:lnTo>
                  <a:pt x="855755" y="458086"/>
                </a:lnTo>
                <a:lnTo>
                  <a:pt x="856050" y="457791"/>
                </a:lnTo>
                <a:lnTo>
                  <a:pt x="876891" y="436359"/>
                </a:lnTo>
                <a:close/>
                <a:moveTo>
                  <a:pt x="153886" y="442608"/>
                </a:moveTo>
                <a:cubicBezTo>
                  <a:pt x="161468" y="445351"/>
                  <a:pt x="169297" y="448447"/>
                  <a:pt x="177098" y="451542"/>
                </a:cubicBezTo>
                <a:lnTo>
                  <a:pt x="177098" y="471183"/>
                </a:lnTo>
                <a:lnTo>
                  <a:pt x="154181" y="460467"/>
                </a:lnTo>
                <a:cubicBezTo>
                  <a:pt x="154067" y="453504"/>
                  <a:pt x="154000" y="448942"/>
                  <a:pt x="153886" y="442608"/>
                </a:cubicBezTo>
                <a:close/>
                <a:moveTo>
                  <a:pt x="771525" y="447675"/>
                </a:moveTo>
                <a:cubicBezTo>
                  <a:pt x="778535" y="452066"/>
                  <a:pt x="785593" y="456562"/>
                  <a:pt x="792956" y="461067"/>
                </a:cubicBezTo>
                <a:lnTo>
                  <a:pt x="739969" y="508092"/>
                </a:lnTo>
                <a:lnTo>
                  <a:pt x="711994" y="506901"/>
                </a:lnTo>
                <a:lnTo>
                  <a:pt x="753961" y="472669"/>
                </a:lnTo>
                <a:lnTo>
                  <a:pt x="753066" y="464344"/>
                </a:lnTo>
                <a:lnTo>
                  <a:pt x="771525" y="447675"/>
                </a:lnTo>
                <a:close/>
                <a:moveTo>
                  <a:pt x="129178" y="451542"/>
                </a:moveTo>
                <a:lnTo>
                  <a:pt x="295866" y="528933"/>
                </a:lnTo>
                <a:cubicBezTo>
                  <a:pt x="282569" y="538172"/>
                  <a:pt x="269853" y="548069"/>
                  <a:pt x="257175" y="558098"/>
                </a:cubicBezTo>
                <a:lnTo>
                  <a:pt x="77381" y="468211"/>
                </a:lnTo>
                <a:lnTo>
                  <a:pt x="82448" y="465830"/>
                </a:lnTo>
                <a:lnTo>
                  <a:pt x="125311" y="467611"/>
                </a:lnTo>
                <a:lnTo>
                  <a:pt x="118758" y="455114"/>
                </a:lnTo>
                <a:lnTo>
                  <a:pt x="129178" y="451542"/>
                </a:lnTo>
                <a:close/>
                <a:moveTo>
                  <a:pt x="744731" y="456305"/>
                </a:moveTo>
                <a:lnTo>
                  <a:pt x="700678" y="508692"/>
                </a:lnTo>
                <a:lnTo>
                  <a:pt x="717937" y="509883"/>
                </a:lnTo>
                <a:cubicBezTo>
                  <a:pt x="634260" y="584435"/>
                  <a:pt x="549602" y="658359"/>
                  <a:pt x="464344" y="731930"/>
                </a:cubicBezTo>
                <a:cubicBezTo>
                  <a:pt x="451666" y="731653"/>
                  <a:pt x="439245" y="730663"/>
                  <a:pt x="427130" y="729844"/>
                </a:cubicBezTo>
                <a:cubicBezTo>
                  <a:pt x="533924" y="638308"/>
                  <a:pt x="639956" y="547592"/>
                  <a:pt x="744731" y="456305"/>
                </a:cubicBezTo>
                <a:close/>
                <a:moveTo>
                  <a:pt x="748598" y="459276"/>
                </a:moveTo>
                <a:lnTo>
                  <a:pt x="750389" y="471183"/>
                </a:lnTo>
                <a:lnTo>
                  <a:pt x="707527" y="506606"/>
                </a:lnTo>
                <a:lnTo>
                  <a:pt x="706631" y="506606"/>
                </a:lnTo>
                <a:lnTo>
                  <a:pt x="748598" y="459276"/>
                </a:lnTo>
                <a:close/>
                <a:moveTo>
                  <a:pt x="794137" y="461658"/>
                </a:moveTo>
                <a:cubicBezTo>
                  <a:pt x="801529" y="466154"/>
                  <a:pt x="808911" y="470621"/>
                  <a:pt x="816464" y="474459"/>
                </a:cubicBezTo>
                <a:lnTo>
                  <a:pt x="800986" y="490538"/>
                </a:lnTo>
                <a:lnTo>
                  <a:pt x="797119" y="489937"/>
                </a:lnTo>
                <a:lnTo>
                  <a:pt x="804262" y="472373"/>
                </a:lnTo>
                <a:lnTo>
                  <a:pt x="746217" y="508387"/>
                </a:lnTo>
                <a:lnTo>
                  <a:pt x="743245" y="508387"/>
                </a:lnTo>
                <a:lnTo>
                  <a:pt x="794137" y="461658"/>
                </a:lnTo>
                <a:close/>
                <a:moveTo>
                  <a:pt x="817950" y="475050"/>
                </a:moveTo>
                <a:cubicBezTo>
                  <a:pt x="822350" y="477250"/>
                  <a:pt x="826941" y="479250"/>
                  <a:pt x="831352" y="481013"/>
                </a:cubicBezTo>
                <a:lnTo>
                  <a:pt x="812006" y="500653"/>
                </a:lnTo>
                <a:lnTo>
                  <a:pt x="802176" y="498272"/>
                </a:lnTo>
                <a:lnTo>
                  <a:pt x="808425" y="491719"/>
                </a:lnTo>
                <a:lnTo>
                  <a:pt x="803072" y="490833"/>
                </a:lnTo>
                <a:lnTo>
                  <a:pt x="817950" y="475050"/>
                </a:lnTo>
                <a:close/>
                <a:moveTo>
                  <a:pt x="797119" y="479812"/>
                </a:moveTo>
                <a:lnTo>
                  <a:pt x="795033" y="490538"/>
                </a:lnTo>
                <a:lnTo>
                  <a:pt x="802777" y="493509"/>
                </a:lnTo>
                <a:lnTo>
                  <a:pt x="795633" y="497681"/>
                </a:lnTo>
                <a:lnTo>
                  <a:pt x="807834" y="502139"/>
                </a:lnTo>
                <a:lnTo>
                  <a:pt x="778364" y="529819"/>
                </a:lnTo>
                <a:lnTo>
                  <a:pt x="770030" y="509283"/>
                </a:lnTo>
                <a:lnTo>
                  <a:pt x="750389" y="508387"/>
                </a:lnTo>
                <a:lnTo>
                  <a:pt x="797119" y="479812"/>
                </a:lnTo>
                <a:close/>
                <a:moveTo>
                  <a:pt x="832837" y="481603"/>
                </a:moveTo>
                <a:cubicBezTo>
                  <a:pt x="841096" y="484794"/>
                  <a:pt x="849144" y="486956"/>
                  <a:pt x="857250" y="487851"/>
                </a:cubicBezTo>
                <a:lnTo>
                  <a:pt x="834028" y="513455"/>
                </a:lnTo>
                <a:lnTo>
                  <a:pt x="820331" y="501844"/>
                </a:lnTo>
                <a:lnTo>
                  <a:pt x="789080" y="556317"/>
                </a:lnTo>
                <a:lnTo>
                  <a:pt x="780450" y="535181"/>
                </a:lnTo>
                <a:lnTo>
                  <a:pt x="832837" y="481603"/>
                </a:lnTo>
                <a:close/>
                <a:moveTo>
                  <a:pt x="882510" y="485775"/>
                </a:moveTo>
                <a:lnTo>
                  <a:pt x="884606" y="492919"/>
                </a:lnTo>
                <a:lnTo>
                  <a:pt x="869452" y="510473"/>
                </a:lnTo>
                <a:lnTo>
                  <a:pt x="869156" y="510473"/>
                </a:lnTo>
                <a:lnTo>
                  <a:pt x="843848" y="521789"/>
                </a:lnTo>
                <a:lnTo>
                  <a:pt x="835819" y="514941"/>
                </a:lnTo>
                <a:lnTo>
                  <a:pt x="860812" y="488156"/>
                </a:lnTo>
                <a:cubicBezTo>
                  <a:pt x="868204" y="488594"/>
                  <a:pt x="875462" y="488118"/>
                  <a:pt x="882510" y="485775"/>
                </a:cubicBezTo>
                <a:close/>
                <a:moveTo>
                  <a:pt x="361350" y="493805"/>
                </a:moveTo>
                <a:lnTo>
                  <a:pt x="366713" y="501548"/>
                </a:lnTo>
                <a:lnTo>
                  <a:pt x="363731" y="506006"/>
                </a:lnTo>
                <a:lnTo>
                  <a:pt x="337833" y="529228"/>
                </a:lnTo>
                <a:lnTo>
                  <a:pt x="349444" y="540239"/>
                </a:lnTo>
                <a:cubicBezTo>
                  <a:pt x="343786" y="543382"/>
                  <a:pt x="337976" y="546764"/>
                  <a:pt x="332175" y="550364"/>
                </a:cubicBezTo>
                <a:lnTo>
                  <a:pt x="309858" y="539648"/>
                </a:lnTo>
                <a:lnTo>
                  <a:pt x="273844" y="567328"/>
                </a:lnTo>
                <a:lnTo>
                  <a:pt x="292894" y="577748"/>
                </a:lnTo>
                <a:cubicBezTo>
                  <a:pt x="287417" y="581911"/>
                  <a:pt x="281721" y="586054"/>
                  <a:pt x="276225" y="590550"/>
                </a:cubicBezTo>
                <a:lnTo>
                  <a:pt x="258661" y="580425"/>
                </a:lnTo>
                <a:lnTo>
                  <a:pt x="229486" y="606323"/>
                </a:lnTo>
                <a:lnTo>
                  <a:pt x="247050" y="616144"/>
                </a:lnTo>
                <a:cubicBezTo>
                  <a:pt x="241087" y="621640"/>
                  <a:pt x="235096" y="627269"/>
                  <a:pt x="229191" y="633108"/>
                </a:cubicBezTo>
                <a:lnTo>
                  <a:pt x="211931" y="624183"/>
                </a:lnTo>
                <a:lnTo>
                  <a:pt x="184842" y="649186"/>
                </a:lnTo>
                <a:lnTo>
                  <a:pt x="202406" y="661092"/>
                </a:lnTo>
                <a:cubicBezTo>
                  <a:pt x="198958" y="664874"/>
                  <a:pt x="195672" y="668807"/>
                  <a:pt x="192281" y="672694"/>
                </a:cubicBezTo>
                <a:lnTo>
                  <a:pt x="171745" y="662283"/>
                </a:lnTo>
                <a:lnTo>
                  <a:pt x="137808" y="687286"/>
                </a:lnTo>
                <a:lnTo>
                  <a:pt x="151200" y="698887"/>
                </a:lnTo>
                <a:lnTo>
                  <a:pt x="137808" y="704545"/>
                </a:lnTo>
                <a:cubicBezTo>
                  <a:pt x="133655" y="701440"/>
                  <a:pt x="133188" y="696935"/>
                  <a:pt x="131559" y="692344"/>
                </a:cubicBezTo>
                <a:cubicBezTo>
                  <a:pt x="128807" y="688591"/>
                  <a:pt x="124273" y="689372"/>
                  <a:pt x="122930" y="686391"/>
                </a:cubicBezTo>
                <a:cubicBezTo>
                  <a:pt x="197453" y="621811"/>
                  <a:pt x="261757" y="547068"/>
                  <a:pt x="361350" y="493805"/>
                </a:cubicBezTo>
                <a:close/>
                <a:moveTo>
                  <a:pt x="884892" y="494405"/>
                </a:moveTo>
                <a:lnTo>
                  <a:pt x="885844" y="497681"/>
                </a:lnTo>
                <a:lnTo>
                  <a:pt x="898036" y="514350"/>
                </a:lnTo>
                <a:lnTo>
                  <a:pt x="871833" y="510769"/>
                </a:lnTo>
                <a:lnTo>
                  <a:pt x="884892" y="494405"/>
                </a:lnTo>
                <a:close/>
                <a:moveTo>
                  <a:pt x="821827" y="507206"/>
                </a:moveTo>
                <a:lnTo>
                  <a:pt x="843258" y="525056"/>
                </a:lnTo>
                <a:cubicBezTo>
                  <a:pt x="842877" y="525475"/>
                  <a:pt x="842448" y="525837"/>
                  <a:pt x="842067" y="526256"/>
                </a:cubicBezTo>
                <a:cubicBezTo>
                  <a:pt x="783612" y="589940"/>
                  <a:pt x="714318" y="653263"/>
                  <a:pt x="654244" y="714375"/>
                </a:cubicBezTo>
                <a:cubicBezTo>
                  <a:pt x="635899" y="717947"/>
                  <a:pt x="618125" y="720909"/>
                  <a:pt x="600961" y="723300"/>
                </a:cubicBezTo>
                <a:cubicBezTo>
                  <a:pt x="661768" y="665645"/>
                  <a:pt x="722147" y="607781"/>
                  <a:pt x="781345" y="549173"/>
                </a:cubicBezTo>
                <a:lnTo>
                  <a:pt x="789080" y="567919"/>
                </a:lnTo>
                <a:lnTo>
                  <a:pt x="821827" y="507206"/>
                </a:lnTo>
                <a:close/>
                <a:moveTo>
                  <a:pt x="152991" y="508987"/>
                </a:moveTo>
                <a:lnTo>
                  <a:pt x="175317" y="519998"/>
                </a:lnTo>
                <a:lnTo>
                  <a:pt x="174717" y="546192"/>
                </a:lnTo>
                <a:lnTo>
                  <a:pt x="170250" y="536667"/>
                </a:lnTo>
                <a:lnTo>
                  <a:pt x="163411" y="536667"/>
                </a:lnTo>
                <a:lnTo>
                  <a:pt x="158944" y="528933"/>
                </a:lnTo>
                <a:lnTo>
                  <a:pt x="152095" y="531019"/>
                </a:lnTo>
                <a:lnTo>
                  <a:pt x="152991" y="508987"/>
                </a:lnTo>
                <a:close/>
                <a:moveTo>
                  <a:pt x="719433" y="509883"/>
                </a:moveTo>
                <a:lnTo>
                  <a:pt x="752475" y="512264"/>
                </a:lnTo>
                <a:cubicBezTo>
                  <a:pt x="670274" y="585311"/>
                  <a:pt x="586454" y="657701"/>
                  <a:pt x="502444" y="731634"/>
                </a:cubicBezTo>
                <a:cubicBezTo>
                  <a:pt x="489995" y="731939"/>
                  <a:pt x="477717" y="732177"/>
                  <a:pt x="465830" y="731930"/>
                </a:cubicBezTo>
                <a:cubicBezTo>
                  <a:pt x="551574" y="657939"/>
                  <a:pt x="635556" y="584264"/>
                  <a:pt x="719433" y="509883"/>
                </a:cubicBezTo>
                <a:close/>
                <a:moveTo>
                  <a:pt x="753361" y="512264"/>
                </a:moveTo>
                <a:lnTo>
                  <a:pt x="766458" y="513150"/>
                </a:lnTo>
                <a:lnTo>
                  <a:pt x="769734" y="520894"/>
                </a:lnTo>
                <a:cubicBezTo>
                  <a:pt x="695401" y="590540"/>
                  <a:pt x="620649" y="659140"/>
                  <a:pt x="546192" y="729253"/>
                </a:cubicBezTo>
                <a:cubicBezTo>
                  <a:pt x="532667" y="730301"/>
                  <a:pt x="519465" y="731253"/>
                  <a:pt x="506606" y="731634"/>
                </a:cubicBezTo>
                <a:cubicBezTo>
                  <a:pt x="590245" y="657616"/>
                  <a:pt x="671922" y="586416"/>
                  <a:pt x="753361" y="512264"/>
                </a:cubicBezTo>
                <a:close/>
                <a:moveTo>
                  <a:pt x="869452" y="513750"/>
                </a:moveTo>
                <a:lnTo>
                  <a:pt x="895369" y="515836"/>
                </a:lnTo>
                <a:lnTo>
                  <a:pt x="895941" y="527142"/>
                </a:lnTo>
                <a:lnTo>
                  <a:pt x="867661" y="514645"/>
                </a:lnTo>
                <a:lnTo>
                  <a:pt x="869452" y="513750"/>
                </a:lnTo>
                <a:close/>
                <a:moveTo>
                  <a:pt x="427730" y="516131"/>
                </a:moveTo>
                <a:lnTo>
                  <a:pt x="432787" y="518217"/>
                </a:lnTo>
                <a:cubicBezTo>
                  <a:pt x="342862" y="567861"/>
                  <a:pt x="274168" y="629650"/>
                  <a:pt x="211626" y="694725"/>
                </a:cubicBezTo>
                <a:cubicBezTo>
                  <a:pt x="203273" y="692963"/>
                  <a:pt x="195024" y="691067"/>
                  <a:pt x="186623" y="689362"/>
                </a:cubicBezTo>
                <a:cubicBezTo>
                  <a:pt x="243364" y="623306"/>
                  <a:pt x="312849" y="547021"/>
                  <a:pt x="427730" y="516131"/>
                </a:cubicBezTo>
                <a:close/>
                <a:moveTo>
                  <a:pt x="864689" y="516131"/>
                </a:moveTo>
                <a:lnTo>
                  <a:pt x="868556" y="517617"/>
                </a:lnTo>
                <a:cubicBezTo>
                  <a:pt x="867651" y="518646"/>
                  <a:pt x="866775" y="519579"/>
                  <a:pt x="865880" y="520598"/>
                </a:cubicBezTo>
                <a:cubicBezTo>
                  <a:pt x="862460" y="524447"/>
                  <a:pt x="859146" y="528161"/>
                  <a:pt x="855755" y="531905"/>
                </a:cubicBezTo>
                <a:lnTo>
                  <a:pt x="847725" y="525056"/>
                </a:lnTo>
                <a:lnTo>
                  <a:pt x="864689" y="516131"/>
                </a:lnTo>
                <a:close/>
                <a:moveTo>
                  <a:pt x="795033" y="518217"/>
                </a:moveTo>
                <a:lnTo>
                  <a:pt x="779850" y="533695"/>
                </a:lnTo>
                <a:lnTo>
                  <a:pt x="779555" y="532800"/>
                </a:lnTo>
                <a:lnTo>
                  <a:pt x="795033" y="518217"/>
                </a:lnTo>
                <a:close/>
                <a:moveTo>
                  <a:pt x="433978" y="518808"/>
                </a:moveTo>
                <a:lnTo>
                  <a:pt x="465525" y="532800"/>
                </a:lnTo>
                <a:cubicBezTo>
                  <a:pt x="390115" y="586673"/>
                  <a:pt x="314411" y="642509"/>
                  <a:pt x="253298" y="703355"/>
                </a:cubicBezTo>
                <a:cubicBezTo>
                  <a:pt x="240897" y="700745"/>
                  <a:pt x="228457" y="698230"/>
                  <a:pt x="216094" y="695620"/>
                </a:cubicBezTo>
                <a:cubicBezTo>
                  <a:pt x="277578" y="631765"/>
                  <a:pt x="345719" y="567519"/>
                  <a:pt x="433978" y="518808"/>
                </a:cubicBezTo>
                <a:close/>
                <a:moveTo>
                  <a:pt x="770325" y="522675"/>
                </a:moveTo>
                <a:lnTo>
                  <a:pt x="780745" y="547383"/>
                </a:lnTo>
                <a:cubicBezTo>
                  <a:pt x="721109" y="606666"/>
                  <a:pt x="660321" y="665350"/>
                  <a:pt x="598875" y="723595"/>
                </a:cubicBezTo>
                <a:cubicBezTo>
                  <a:pt x="582159" y="725891"/>
                  <a:pt x="566071" y="727672"/>
                  <a:pt x="550364" y="728958"/>
                </a:cubicBezTo>
                <a:cubicBezTo>
                  <a:pt x="623945" y="659673"/>
                  <a:pt x="697201" y="591579"/>
                  <a:pt x="770325" y="522675"/>
                </a:cubicBezTo>
                <a:close/>
                <a:moveTo>
                  <a:pt x="866470" y="524761"/>
                </a:moveTo>
                <a:cubicBezTo>
                  <a:pt x="866966" y="530638"/>
                  <a:pt x="866718" y="537877"/>
                  <a:pt x="867366" y="542325"/>
                </a:cubicBezTo>
                <a:cubicBezTo>
                  <a:pt x="867775" y="545135"/>
                  <a:pt x="875176" y="547983"/>
                  <a:pt x="875081" y="549764"/>
                </a:cubicBezTo>
                <a:cubicBezTo>
                  <a:pt x="873462" y="554136"/>
                  <a:pt x="865327" y="558679"/>
                  <a:pt x="863794" y="563156"/>
                </a:cubicBezTo>
                <a:cubicBezTo>
                  <a:pt x="867070" y="570852"/>
                  <a:pt x="865965" y="576710"/>
                  <a:pt x="865575" y="584292"/>
                </a:cubicBezTo>
                <a:cubicBezTo>
                  <a:pt x="819445" y="636832"/>
                  <a:pt x="761381" y="690686"/>
                  <a:pt x="684305" y="750389"/>
                </a:cubicBezTo>
                <a:cubicBezTo>
                  <a:pt x="477755" y="795547"/>
                  <a:pt x="272872" y="742931"/>
                  <a:pt x="118462" y="757238"/>
                </a:cubicBezTo>
                <a:lnTo>
                  <a:pt x="146142" y="735501"/>
                </a:lnTo>
                <a:lnTo>
                  <a:pt x="128883" y="734911"/>
                </a:lnTo>
                <a:lnTo>
                  <a:pt x="140189" y="718537"/>
                </a:lnTo>
                <a:lnTo>
                  <a:pt x="104775" y="723005"/>
                </a:lnTo>
                <a:cubicBezTo>
                  <a:pt x="128673" y="713194"/>
                  <a:pt x="153305" y="705241"/>
                  <a:pt x="176213" y="692944"/>
                </a:cubicBezTo>
                <a:cubicBezTo>
                  <a:pt x="316725" y="734387"/>
                  <a:pt x="453533" y="742960"/>
                  <a:pt x="594712" y="729253"/>
                </a:cubicBezTo>
                <a:cubicBezTo>
                  <a:pt x="625231" y="726291"/>
                  <a:pt x="655987" y="722290"/>
                  <a:pt x="686981" y="717347"/>
                </a:cubicBezTo>
                <a:cubicBezTo>
                  <a:pt x="751189" y="640499"/>
                  <a:pt x="803053" y="595970"/>
                  <a:pt x="866470" y="524761"/>
                </a:cubicBezTo>
                <a:close/>
                <a:moveTo>
                  <a:pt x="844744" y="526256"/>
                </a:moveTo>
                <a:lnTo>
                  <a:pt x="853973" y="533991"/>
                </a:lnTo>
                <a:cubicBezTo>
                  <a:pt x="797624" y="595998"/>
                  <a:pt x="744293" y="645023"/>
                  <a:pt x="683714" y="708412"/>
                </a:cubicBezTo>
                <a:cubicBezTo>
                  <a:pt x="674456" y="710489"/>
                  <a:pt x="665578" y="712308"/>
                  <a:pt x="656625" y="714070"/>
                </a:cubicBezTo>
                <a:cubicBezTo>
                  <a:pt x="720023" y="653063"/>
                  <a:pt x="783546" y="592788"/>
                  <a:pt x="843258" y="528037"/>
                </a:cubicBezTo>
                <a:cubicBezTo>
                  <a:pt x="843791" y="527466"/>
                  <a:pt x="844220" y="526818"/>
                  <a:pt x="844744" y="526256"/>
                </a:cubicBezTo>
                <a:close/>
                <a:moveTo>
                  <a:pt x="467020" y="533400"/>
                </a:moveTo>
                <a:lnTo>
                  <a:pt x="491719" y="544411"/>
                </a:lnTo>
                <a:lnTo>
                  <a:pt x="290513" y="711098"/>
                </a:lnTo>
                <a:cubicBezTo>
                  <a:pt x="279102" y="708851"/>
                  <a:pt x="267833" y="706317"/>
                  <a:pt x="256575" y="703955"/>
                </a:cubicBezTo>
                <a:cubicBezTo>
                  <a:pt x="317163" y="643928"/>
                  <a:pt x="391249" y="587873"/>
                  <a:pt x="466725" y="533991"/>
                </a:cubicBezTo>
                <a:lnTo>
                  <a:pt x="467020" y="533400"/>
                </a:lnTo>
                <a:close/>
                <a:moveTo>
                  <a:pt x="309563" y="543220"/>
                </a:moveTo>
                <a:lnTo>
                  <a:pt x="328613" y="552450"/>
                </a:lnTo>
                <a:cubicBezTo>
                  <a:pt x="317706" y="559365"/>
                  <a:pt x="306753" y="567252"/>
                  <a:pt x="295570" y="575662"/>
                </a:cubicBezTo>
                <a:lnTo>
                  <a:pt x="278606" y="566738"/>
                </a:lnTo>
                <a:lnTo>
                  <a:pt x="309563" y="543220"/>
                </a:lnTo>
                <a:close/>
                <a:moveTo>
                  <a:pt x="258356" y="583997"/>
                </a:moveTo>
                <a:lnTo>
                  <a:pt x="273539" y="592931"/>
                </a:lnTo>
                <a:cubicBezTo>
                  <a:pt x="265481" y="599599"/>
                  <a:pt x="257470" y="606419"/>
                  <a:pt x="249431" y="613762"/>
                </a:cubicBezTo>
                <a:lnTo>
                  <a:pt x="233953" y="605723"/>
                </a:lnTo>
                <a:lnTo>
                  <a:pt x="258356" y="583997"/>
                </a:lnTo>
                <a:close/>
                <a:moveTo>
                  <a:pt x="212817" y="627755"/>
                </a:moveTo>
                <a:lnTo>
                  <a:pt x="226809" y="635489"/>
                </a:lnTo>
                <a:cubicBezTo>
                  <a:pt x="219437" y="642852"/>
                  <a:pt x="211998" y="650548"/>
                  <a:pt x="204788" y="658406"/>
                </a:cubicBezTo>
                <a:lnTo>
                  <a:pt x="188414" y="647700"/>
                </a:lnTo>
                <a:lnTo>
                  <a:pt x="212817" y="627755"/>
                </a:lnTo>
                <a:close/>
                <a:moveTo>
                  <a:pt x="894131" y="655730"/>
                </a:moveTo>
                <a:lnTo>
                  <a:pt x="883177" y="659606"/>
                </a:lnTo>
                <a:lnTo>
                  <a:pt x="884892" y="740864"/>
                </a:lnTo>
                <a:cubicBezTo>
                  <a:pt x="877938" y="743474"/>
                  <a:pt x="872119" y="738226"/>
                  <a:pt x="865880" y="735806"/>
                </a:cubicBezTo>
                <a:cubicBezTo>
                  <a:pt x="851287" y="730044"/>
                  <a:pt x="836705" y="729310"/>
                  <a:pt x="822122" y="729844"/>
                </a:cubicBezTo>
                <a:cubicBezTo>
                  <a:pt x="846192" y="732339"/>
                  <a:pt x="869280" y="736054"/>
                  <a:pt x="884892" y="746817"/>
                </a:cubicBezTo>
                <a:cubicBezTo>
                  <a:pt x="921087" y="771668"/>
                  <a:pt x="943280" y="777450"/>
                  <a:pt x="983190" y="795642"/>
                </a:cubicBezTo>
                <a:cubicBezTo>
                  <a:pt x="999287" y="802405"/>
                  <a:pt x="1017575" y="807453"/>
                  <a:pt x="1027767" y="819455"/>
                </a:cubicBezTo>
                <a:cubicBezTo>
                  <a:pt x="1024052" y="810501"/>
                  <a:pt x="1013193" y="804120"/>
                  <a:pt x="1000430" y="798595"/>
                </a:cubicBezTo>
                <a:lnTo>
                  <a:pt x="1005192" y="666445"/>
                </a:lnTo>
                <a:lnTo>
                  <a:pt x="991476" y="671808"/>
                </a:lnTo>
                <a:lnTo>
                  <a:pt x="965568" y="688477"/>
                </a:lnTo>
                <a:lnTo>
                  <a:pt x="945090" y="666750"/>
                </a:lnTo>
                <a:lnTo>
                  <a:pt x="930135" y="672998"/>
                </a:lnTo>
                <a:lnTo>
                  <a:pt x="917943" y="686095"/>
                </a:lnTo>
                <a:lnTo>
                  <a:pt x="894131" y="655730"/>
                </a:lnTo>
                <a:close/>
                <a:moveTo>
                  <a:pt x="893559" y="657520"/>
                </a:moveTo>
                <a:lnTo>
                  <a:pt x="916800" y="687581"/>
                </a:lnTo>
                <a:lnTo>
                  <a:pt x="912324" y="692639"/>
                </a:lnTo>
                <a:lnTo>
                  <a:pt x="884606" y="661092"/>
                </a:lnTo>
                <a:lnTo>
                  <a:pt x="893559" y="657520"/>
                </a:lnTo>
                <a:close/>
                <a:moveTo>
                  <a:pt x="170555" y="667045"/>
                </a:moveTo>
                <a:lnTo>
                  <a:pt x="189300" y="675970"/>
                </a:lnTo>
                <a:cubicBezTo>
                  <a:pt x="186185" y="679590"/>
                  <a:pt x="183147" y="683276"/>
                  <a:pt x="180080" y="686981"/>
                </a:cubicBezTo>
                <a:lnTo>
                  <a:pt x="155077" y="697401"/>
                </a:lnTo>
                <a:lnTo>
                  <a:pt x="145552" y="686391"/>
                </a:lnTo>
                <a:lnTo>
                  <a:pt x="170555" y="667045"/>
                </a:lnTo>
                <a:close/>
                <a:moveTo>
                  <a:pt x="942423" y="669131"/>
                </a:moveTo>
                <a:lnTo>
                  <a:pt x="962616" y="690258"/>
                </a:lnTo>
                <a:lnTo>
                  <a:pt x="957853" y="693534"/>
                </a:lnTo>
                <a:lnTo>
                  <a:pt x="932517" y="674780"/>
                </a:lnTo>
                <a:lnTo>
                  <a:pt x="942423" y="669131"/>
                </a:lnTo>
                <a:close/>
                <a:moveTo>
                  <a:pt x="1002811" y="669427"/>
                </a:moveTo>
                <a:lnTo>
                  <a:pt x="998049" y="797738"/>
                </a:lnTo>
                <a:cubicBezTo>
                  <a:pt x="995096" y="796500"/>
                  <a:pt x="992143" y="795357"/>
                  <a:pt x="989095" y="794118"/>
                </a:cubicBezTo>
                <a:lnTo>
                  <a:pt x="991476" y="675675"/>
                </a:lnTo>
                <a:lnTo>
                  <a:pt x="1002811" y="669427"/>
                </a:lnTo>
                <a:close/>
                <a:moveTo>
                  <a:pt x="888511" y="673294"/>
                </a:moveTo>
                <a:lnTo>
                  <a:pt x="908704" y="699192"/>
                </a:lnTo>
                <a:lnTo>
                  <a:pt x="908418" y="756342"/>
                </a:lnTo>
                <a:lnTo>
                  <a:pt x="891750" y="748303"/>
                </a:lnTo>
                <a:lnTo>
                  <a:pt x="888511" y="673294"/>
                </a:lnTo>
                <a:close/>
                <a:moveTo>
                  <a:pt x="930421" y="678952"/>
                </a:moveTo>
                <a:lnTo>
                  <a:pt x="944137" y="689362"/>
                </a:lnTo>
                <a:lnTo>
                  <a:pt x="942708" y="773011"/>
                </a:lnTo>
                <a:lnTo>
                  <a:pt x="910228" y="757238"/>
                </a:lnTo>
                <a:lnTo>
                  <a:pt x="911085" y="702164"/>
                </a:lnTo>
                <a:lnTo>
                  <a:pt x="913467" y="705145"/>
                </a:lnTo>
                <a:lnTo>
                  <a:pt x="930421" y="678952"/>
                </a:lnTo>
                <a:close/>
                <a:moveTo>
                  <a:pt x="984904" y="681923"/>
                </a:moveTo>
                <a:lnTo>
                  <a:pt x="984047" y="792975"/>
                </a:lnTo>
                <a:lnTo>
                  <a:pt x="967950" y="785212"/>
                </a:lnTo>
                <a:lnTo>
                  <a:pt x="969474" y="692048"/>
                </a:lnTo>
                <a:lnTo>
                  <a:pt x="984904" y="681923"/>
                </a:lnTo>
                <a:close/>
                <a:moveTo>
                  <a:pt x="945661" y="690563"/>
                </a:moveTo>
                <a:lnTo>
                  <a:pt x="957567" y="699783"/>
                </a:lnTo>
                <a:lnTo>
                  <a:pt x="967664" y="693239"/>
                </a:lnTo>
                <a:lnTo>
                  <a:pt x="964997" y="783727"/>
                </a:lnTo>
                <a:lnTo>
                  <a:pt x="944423" y="773906"/>
                </a:lnTo>
                <a:lnTo>
                  <a:pt x="945661" y="690563"/>
                </a:lnTo>
                <a:close/>
                <a:moveTo>
                  <a:pt x="195263" y="762000"/>
                </a:moveTo>
                <a:cubicBezTo>
                  <a:pt x="201578" y="762114"/>
                  <a:pt x="207969" y="762419"/>
                  <a:pt x="214313" y="762591"/>
                </a:cubicBezTo>
                <a:lnTo>
                  <a:pt x="217580" y="773601"/>
                </a:lnTo>
                <a:cubicBezTo>
                  <a:pt x="210360" y="769953"/>
                  <a:pt x="202921" y="766220"/>
                  <a:pt x="195263" y="762000"/>
                </a:cubicBezTo>
                <a:close/>
                <a:moveTo>
                  <a:pt x="216094" y="762591"/>
                </a:moveTo>
                <a:cubicBezTo>
                  <a:pt x="227581" y="762914"/>
                  <a:pt x="239087" y="763314"/>
                  <a:pt x="250622" y="763781"/>
                </a:cubicBezTo>
                <a:lnTo>
                  <a:pt x="258956" y="792309"/>
                </a:lnTo>
                <a:cubicBezTo>
                  <a:pt x="246583" y="787413"/>
                  <a:pt x="233439" y="781679"/>
                  <a:pt x="219666" y="774792"/>
                </a:cubicBezTo>
                <a:lnTo>
                  <a:pt x="216094" y="762591"/>
                </a:lnTo>
                <a:close/>
                <a:moveTo>
                  <a:pt x="253003" y="764076"/>
                </a:moveTo>
                <a:cubicBezTo>
                  <a:pt x="263442" y="764515"/>
                  <a:pt x="273777" y="764762"/>
                  <a:pt x="284255" y="765267"/>
                </a:cubicBezTo>
                <a:lnTo>
                  <a:pt x="292894" y="804310"/>
                </a:lnTo>
                <a:cubicBezTo>
                  <a:pt x="283064" y="801357"/>
                  <a:pt x="272939" y="798024"/>
                  <a:pt x="262233" y="793833"/>
                </a:cubicBezTo>
                <a:lnTo>
                  <a:pt x="253003" y="764076"/>
                </a:lnTo>
                <a:close/>
                <a:moveTo>
                  <a:pt x="286045" y="765562"/>
                </a:moveTo>
                <a:cubicBezTo>
                  <a:pt x="296085" y="766058"/>
                  <a:pt x="306324" y="766534"/>
                  <a:pt x="316401" y="767058"/>
                </a:cubicBezTo>
                <a:lnTo>
                  <a:pt x="326527" y="812311"/>
                </a:lnTo>
                <a:cubicBezTo>
                  <a:pt x="316697" y="810597"/>
                  <a:pt x="306524" y="808215"/>
                  <a:pt x="295866" y="805167"/>
                </a:cubicBezTo>
                <a:lnTo>
                  <a:pt x="286045" y="765562"/>
                </a:lnTo>
                <a:close/>
                <a:moveTo>
                  <a:pt x="318783" y="767058"/>
                </a:moveTo>
                <a:cubicBezTo>
                  <a:pt x="330137" y="767639"/>
                  <a:pt x="341605" y="768267"/>
                  <a:pt x="353016" y="768839"/>
                </a:cubicBezTo>
                <a:lnTo>
                  <a:pt x="361950" y="815835"/>
                </a:lnTo>
                <a:cubicBezTo>
                  <a:pt x="351253" y="815550"/>
                  <a:pt x="340100" y="814502"/>
                  <a:pt x="328613" y="812597"/>
                </a:cubicBezTo>
                <a:lnTo>
                  <a:pt x="318783" y="767058"/>
                </a:lnTo>
                <a:close/>
                <a:moveTo>
                  <a:pt x="356292" y="768839"/>
                </a:moveTo>
                <a:cubicBezTo>
                  <a:pt x="366512" y="769353"/>
                  <a:pt x="376685" y="769877"/>
                  <a:pt x="386944" y="770325"/>
                </a:cubicBezTo>
                <a:lnTo>
                  <a:pt x="394392" y="814692"/>
                </a:lnTo>
                <a:cubicBezTo>
                  <a:pt x="384620" y="815550"/>
                  <a:pt x="374790" y="816121"/>
                  <a:pt x="364627" y="815835"/>
                </a:cubicBezTo>
                <a:lnTo>
                  <a:pt x="356292" y="768839"/>
                </a:lnTo>
                <a:close/>
                <a:moveTo>
                  <a:pt x="579530" y="770325"/>
                </a:moveTo>
                <a:cubicBezTo>
                  <a:pt x="570405" y="772468"/>
                  <a:pt x="561527" y="774668"/>
                  <a:pt x="553041" y="776878"/>
                </a:cubicBezTo>
                <a:lnTo>
                  <a:pt x="550364" y="771820"/>
                </a:lnTo>
                <a:cubicBezTo>
                  <a:pt x="560051" y="771430"/>
                  <a:pt x="569795" y="770954"/>
                  <a:pt x="579530" y="770325"/>
                </a:cubicBezTo>
                <a:close/>
                <a:moveTo>
                  <a:pt x="389030" y="770630"/>
                </a:moveTo>
                <a:cubicBezTo>
                  <a:pt x="401355" y="771163"/>
                  <a:pt x="413547" y="771420"/>
                  <a:pt x="425939" y="771820"/>
                </a:cubicBezTo>
                <a:cubicBezTo>
                  <a:pt x="426349" y="784289"/>
                  <a:pt x="432092" y="796309"/>
                  <a:pt x="435769" y="808406"/>
                </a:cubicBezTo>
                <a:cubicBezTo>
                  <a:pt x="426872" y="810311"/>
                  <a:pt x="418043" y="812025"/>
                  <a:pt x="409270" y="813168"/>
                </a:cubicBezTo>
                <a:cubicBezTo>
                  <a:pt x="405117" y="813740"/>
                  <a:pt x="400955" y="814026"/>
                  <a:pt x="396773" y="814407"/>
                </a:cubicBezTo>
                <a:lnTo>
                  <a:pt x="389030" y="770630"/>
                </a:lnTo>
                <a:close/>
                <a:moveTo>
                  <a:pt x="427425" y="771820"/>
                </a:moveTo>
                <a:cubicBezTo>
                  <a:pt x="440484" y="772230"/>
                  <a:pt x="453581" y="772525"/>
                  <a:pt x="466725" y="772706"/>
                </a:cubicBezTo>
                <a:lnTo>
                  <a:pt x="472078" y="799548"/>
                </a:lnTo>
                <a:cubicBezTo>
                  <a:pt x="460534" y="802691"/>
                  <a:pt x="449399" y="805453"/>
                  <a:pt x="438445" y="807834"/>
                </a:cubicBezTo>
                <a:cubicBezTo>
                  <a:pt x="435064" y="796881"/>
                  <a:pt x="429730" y="781641"/>
                  <a:pt x="427425" y="771820"/>
                </a:cubicBezTo>
                <a:close/>
                <a:moveTo>
                  <a:pt x="548573" y="771820"/>
                </a:moveTo>
                <a:lnTo>
                  <a:pt x="551555" y="777173"/>
                </a:lnTo>
                <a:cubicBezTo>
                  <a:pt x="539420" y="780355"/>
                  <a:pt x="528371" y="783565"/>
                  <a:pt x="517322" y="786698"/>
                </a:cubicBezTo>
                <a:cubicBezTo>
                  <a:pt x="515693" y="782079"/>
                  <a:pt x="514160" y="777421"/>
                  <a:pt x="512855" y="772706"/>
                </a:cubicBezTo>
                <a:cubicBezTo>
                  <a:pt x="524713" y="772554"/>
                  <a:pt x="536648" y="772287"/>
                  <a:pt x="548573" y="771820"/>
                </a:cubicBezTo>
                <a:close/>
                <a:moveTo>
                  <a:pt x="468801" y="772706"/>
                </a:moveTo>
                <a:cubicBezTo>
                  <a:pt x="482356" y="772887"/>
                  <a:pt x="495938" y="772859"/>
                  <a:pt x="509588" y="772706"/>
                </a:cubicBezTo>
                <a:cubicBezTo>
                  <a:pt x="510997" y="777954"/>
                  <a:pt x="513398" y="782431"/>
                  <a:pt x="515531" y="787298"/>
                </a:cubicBezTo>
                <a:cubicBezTo>
                  <a:pt x="501072" y="791451"/>
                  <a:pt x="486994" y="795261"/>
                  <a:pt x="473869" y="798881"/>
                </a:cubicBezTo>
                <a:lnTo>
                  <a:pt x="468801" y="772706"/>
                </a:lnTo>
                <a:close/>
                <a:moveTo>
                  <a:pt x="164897" y="806310"/>
                </a:moveTo>
                <a:lnTo>
                  <a:pt x="0" y="903084"/>
                </a:lnTo>
                <a:lnTo>
                  <a:pt x="25889" y="904894"/>
                </a:lnTo>
                <a:lnTo>
                  <a:pt x="16669" y="919467"/>
                </a:lnTo>
                <a:lnTo>
                  <a:pt x="41967" y="917372"/>
                </a:lnTo>
                <a:lnTo>
                  <a:pt x="41662" y="931374"/>
                </a:lnTo>
                <a:cubicBezTo>
                  <a:pt x="100498" y="905561"/>
                  <a:pt x="107366" y="893655"/>
                  <a:pt x="174717" y="883463"/>
                </a:cubicBezTo>
                <a:lnTo>
                  <a:pt x="170555" y="872985"/>
                </a:lnTo>
                <a:lnTo>
                  <a:pt x="184842" y="855174"/>
                </a:lnTo>
                <a:lnTo>
                  <a:pt x="169069" y="850125"/>
                </a:lnTo>
                <a:lnTo>
                  <a:pt x="175908" y="833457"/>
                </a:lnTo>
                <a:lnTo>
                  <a:pt x="144951" y="847173"/>
                </a:lnTo>
                <a:lnTo>
                  <a:pt x="164897" y="806310"/>
                </a:lnTo>
                <a:close/>
                <a:moveTo>
                  <a:pt x="156267" y="815835"/>
                </a:moveTo>
                <a:lnTo>
                  <a:pt x="135426" y="855174"/>
                </a:lnTo>
                <a:lnTo>
                  <a:pt x="169364" y="838791"/>
                </a:lnTo>
                <a:lnTo>
                  <a:pt x="160430" y="855459"/>
                </a:lnTo>
                <a:lnTo>
                  <a:pt x="179480" y="857269"/>
                </a:lnTo>
                <a:lnTo>
                  <a:pt x="166383" y="873271"/>
                </a:lnTo>
                <a:lnTo>
                  <a:pt x="164602" y="879272"/>
                </a:lnTo>
                <a:cubicBezTo>
                  <a:pt x="114357" y="889654"/>
                  <a:pt x="90002" y="905847"/>
                  <a:pt x="45539" y="925087"/>
                </a:cubicBezTo>
                <a:lnTo>
                  <a:pt x="50302" y="912324"/>
                </a:lnTo>
                <a:lnTo>
                  <a:pt x="21431" y="916800"/>
                </a:lnTo>
                <a:lnTo>
                  <a:pt x="36309" y="900989"/>
                </a:lnTo>
                <a:lnTo>
                  <a:pt x="12794" y="901275"/>
                </a:lnTo>
                <a:lnTo>
                  <a:pt x="156269" y="815835"/>
                </a:lnTo>
                <a:close/>
              </a:path>
            </a:pathLst>
          </a:custGeom>
          <a:noFill/>
          <a:ln w="9525" cap="flat" cmpd="sng">
            <a:solidFill>
              <a:srgbClr val="6C573A">
                <a:alpha val="98820"/>
              </a:srgb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grpSp>
        <p:nvGrpSpPr>
          <p:cNvPr id="1555" name="Google Shape;1555;p3"/>
          <p:cNvGrpSpPr/>
          <p:nvPr/>
        </p:nvGrpSpPr>
        <p:grpSpPr>
          <a:xfrm>
            <a:off x="4179813" y="2369866"/>
            <a:ext cx="567739" cy="723769"/>
            <a:chOff x="-1026385" y="-475480"/>
            <a:chExt cx="5147225" cy="6561821"/>
          </a:xfrm>
        </p:grpSpPr>
        <p:grpSp>
          <p:nvGrpSpPr>
            <p:cNvPr id="1556" name="Google Shape;1556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557" name="Google Shape;1557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8" name="Google Shape;1558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59" name="Google Shape;1559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0" name="Google Shape;1560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1" name="Google Shape;1561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2" name="Google Shape;1562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3" name="Google Shape;1563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4" name="Google Shape;1564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5" name="Google Shape;1565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6" name="Google Shape;1566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7" name="Google Shape;1567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8" name="Google Shape;1568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69" name="Google Shape;1569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0" name="Google Shape;1570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1" name="Google Shape;1571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2" name="Google Shape;1572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3" name="Google Shape;1573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4" name="Google Shape;1574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5" name="Google Shape;1575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6" name="Google Shape;1576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7" name="Google Shape;1577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8" name="Google Shape;1578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79" name="Google Shape;1579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0" name="Google Shape;1580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1" name="Google Shape;1581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2" name="Google Shape;1582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3" name="Google Shape;1583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4" name="Google Shape;1584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5" name="Google Shape;1585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6" name="Google Shape;1586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7" name="Google Shape;1587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8" name="Google Shape;1588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89" name="Google Shape;1589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0" name="Google Shape;1590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1" name="Google Shape;1591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2" name="Google Shape;1592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3" name="Google Shape;1593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4" name="Google Shape;1594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5" name="Google Shape;1595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6" name="Google Shape;1596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97" name="Google Shape;1597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598" name="Google Shape;1598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1599" name="Google Shape;1599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0" name="Google Shape;1600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1" name="Google Shape;1601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2" name="Google Shape;1602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3" name="Google Shape;1603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4" name="Google Shape;1604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5" name="Google Shape;1605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6" name="Google Shape;1606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7" name="Google Shape;1607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8" name="Google Shape;1608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09" name="Google Shape;1609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0" name="Google Shape;1610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1" name="Google Shape;1611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2" name="Google Shape;1612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4" name="Google Shape;1624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5" name="Google Shape;1625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6" name="Google Shape;1626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7" name="Google Shape;1627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8" name="Google Shape;1628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9" name="Google Shape;1629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0" name="Google Shape;1630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4" name="Google Shape;1634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5" name="Google Shape;1635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9" name="Google Shape;1639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40" name="Google Shape;1640;p3"/>
          <p:cNvGrpSpPr/>
          <p:nvPr/>
        </p:nvGrpSpPr>
        <p:grpSpPr>
          <a:xfrm flipH="1">
            <a:off x="6075192" y="4238532"/>
            <a:ext cx="567739" cy="723769"/>
            <a:chOff x="-1026385" y="-475480"/>
            <a:chExt cx="5147225" cy="6561821"/>
          </a:xfrm>
        </p:grpSpPr>
        <p:grpSp>
          <p:nvGrpSpPr>
            <p:cNvPr id="1641" name="Google Shape;1641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642" name="Google Shape;1642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3" name="Google Shape;1643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0" name="Google Shape;1650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1" name="Google Shape;1651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2" name="Google Shape;1652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3" name="Google Shape;1653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4" name="Google Shape;1654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5" name="Google Shape;1655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6" name="Google Shape;1656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7" name="Google Shape;1657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8" name="Google Shape;1658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59" name="Google Shape;1659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0" name="Google Shape;1660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1" name="Google Shape;1661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2" name="Google Shape;1662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3" name="Google Shape;1663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4" name="Google Shape;1664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5" name="Google Shape;1665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6" name="Google Shape;1666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7" name="Google Shape;1667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8" name="Google Shape;1668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69" name="Google Shape;1669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0" name="Google Shape;1670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1" name="Google Shape;1671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2" name="Google Shape;1672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3" name="Google Shape;1673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4" name="Google Shape;1674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5" name="Google Shape;1675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6" name="Google Shape;1676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7" name="Google Shape;1677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8" name="Google Shape;1678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79" name="Google Shape;1679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0" name="Google Shape;1680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1" name="Google Shape;1681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2" name="Google Shape;1682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83" name="Google Shape;1683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1684" name="Google Shape;1684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5" name="Google Shape;1685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6" name="Google Shape;1686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7" name="Google Shape;1687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8" name="Google Shape;1688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89" name="Google Shape;1689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0" name="Google Shape;1690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1" name="Google Shape;1691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2" name="Google Shape;1692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3" name="Google Shape;1693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4" name="Google Shape;1694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5" name="Google Shape;1695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6" name="Google Shape;1696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7" name="Google Shape;1697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8" name="Google Shape;1698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99" name="Google Shape;1699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0" name="Google Shape;1700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1" name="Google Shape;1701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2" name="Google Shape;1702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3" name="Google Shape;1703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4" name="Google Shape;1704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5" name="Google Shape;1705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6" name="Google Shape;1706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7" name="Google Shape;1707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8" name="Google Shape;1708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09" name="Google Shape;1709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0" name="Google Shape;1710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1" name="Google Shape;1711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2" name="Google Shape;1712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3" name="Google Shape;1713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4" name="Google Shape;1714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5" name="Google Shape;1715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6" name="Google Shape;1716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7" name="Google Shape;1717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8" name="Google Shape;1718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19" name="Google Shape;1719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0" name="Google Shape;1720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1" name="Google Shape;1721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2" name="Google Shape;1722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3" name="Google Shape;1723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4" name="Google Shape;1724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725" name="Google Shape;1725;p3"/>
          <p:cNvGrpSpPr/>
          <p:nvPr/>
        </p:nvGrpSpPr>
        <p:grpSpPr>
          <a:xfrm>
            <a:off x="2628672" y="4729730"/>
            <a:ext cx="567739" cy="723769"/>
            <a:chOff x="-1026385" y="-475480"/>
            <a:chExt cx="5147225" cy="6561821"/>
          </a:xfrm>
        </p:grpSpPr>
        <p:grpSp>
          <p:nvGrpSpPr>
            <p:cNvPr id="1726" name="Google Shape;1726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727" name="Google Shape;1727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8" name="Google Shape;1728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29" name="Google Shape;1729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0" name="Google Shape;1730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1" name="Google Shape;1731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2" name="Google Shape;1732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3" name="Google Shape;1733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4" name="Google Shape;1734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5" name="Google Shape;1735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6" name="Google Shape;1736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7" name="Google Shape;1737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8" name="Google Shape;1738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9" name="Google Shape;1739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0" name="Google Shape;1740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1" name="Google Shape;1741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2" name="Google Shape;1742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3" name="Google Shape;1743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4" name="Google Shape;1744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5" name="Google Shape;1745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6" name="Google Shape;1746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7" name="Google Shape;1747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8" name="Google Shape;1748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9" name="Google Shape;1749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0" name="Google Shape;1750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1" name="Google Shape;1751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2" name="Google Shape;1752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3" name="Google Shape;1753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4" name="Google Shape;1754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5" name="Google Shape;1755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6" name="Google Shape;1756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7" name="Google Shape;1757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8" name="Google Shape;1758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9" name="Google Shape;1759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0" name="Google Shape;1760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1" name="Google Shape;1761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2" name="Google Shape;1762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3" name="Google Shape;1763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4" name="Google Shape;1764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5" name="Google Shape;1765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6" name="Google Shape;1766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7" name="Google Shape;1767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68" name="Google Shape;1768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1769" name="Google Shape;1769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0" name="Google Shape;1770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1" name="Google Shape;1771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2" name="Google Shape;1772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3" name="Google Shape;1773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4" name="Google Shape;1774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5" name="Google Shape;1775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6" name="Google Shape;1776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7" name="Google Shape;1777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8" name="Google Shape;1778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9" name="Google Shape;1779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0" name="Google Shape;1780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1" name="Google Shape;1781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2" name="Google Shape;1782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3" name="Google Shape;1783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4" name="Google Shape;1784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5" name="Google Shape;1785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6" name="Google Shape;1786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7" name="Google Shape;1787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8" name="Google Shape;1788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9" name="Google Shape;1789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0" name="Google Shape;1790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1" name="Google Shape;1791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2" name="Google Shape;1792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3" name="Google Shape;1793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4" name="Google Shape;1794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5" name="Google Shape;1795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6" name="Google Shape;1796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7" name="Google Shape;1797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8" name="Google Shape;1798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99" name="Google Shape;1799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0" name="Google Shape;1800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1" name="Google Shape;1801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2" name="Google Shape;1802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3" name="Google Shape;1803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4" name="Google Shape;1804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5" name="Google Shape;1805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6" name="Google Shape;1806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7" name="Google Shape;1807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8" name="Google Shape;1808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09" name="Google Shape;1809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10" name="Google Shape;1810;p3"/>
          <p:cNvGrpSpPr/>
          <p:nvPr/>
        </p:nvGrpSpPr>
        <p:grpSpPr>
          <a:xfrm flipH="1">
            <a:off x="5031609" y="2940208"/>
            <a:ext cx="567739" cy="723769"/>
            <a:chOff x="-1026385" y="-475480"/>
            <a:chExt cx="5147225" cy="6561821"/>
          </a:xfrm>
        </p:grpSpPr>
        <p:grpSp>
          <p:nvGrpSpPr>
            <p:cNvPr id="1811" name="Google Shape;1811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812" name="Google Shape;1812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3" name="Google Shape;1813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4" name="Google Shape;1814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5" name="Google Shape;1815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6" name="Google Shape;1816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7" name="Google Shape;1817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8" name="Google Shape;1818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9" name="Google Shape;1819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0" name="Google Shape;1820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1" name="Google Shape;1821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2" name="Google Shape;1822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3" name="Google Shape;1823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4" name="Google Shape;1824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5" name="Google Shape;1825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6" name="Google Shape;1826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7" name="Google Shape;1827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8" name="Google Shape;1828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9" name="Google Shape;1829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0" name="Google Shape;1830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1" name="Google Shape;1831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2" name="Google Shape;1832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3" name="Google Shape;1833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4" name="Google Shape;1834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5" name="Google Shape;1835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6" name="Google Shape;1836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7" name="Google Shape;1837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8" name="Google Shape;1838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9" name="Google Shape;1839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0" name="Google Shape;1840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1" name="Google Shape;1841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2" name="Google Shape;1842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3" name="Google Shape;1843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4" name="Google Shape;1844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5" name="Google Shape;1845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6" name="Google Shape;1846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7" name="Google Shape;1847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8" name="Google Shape;1848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9" name="Google Shape;1849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0" name="Google Shape;1850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1" name="Google Shape;1851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2" name="Google Shape;1852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53" name="Google Shape;1853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1854" name="Google Shape;1854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5" name="Google Shape;1855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6" name="Google Shape;1856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7" name="Google Shape;1857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8" name="Google Shape;1858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9" name="Google Shape;1859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0" name="Google Shape;1860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1" name="Google Shape;1861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2" name="Google Shape;1862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3" name="Google Shape;1863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4" name="Google Shape;1864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5" name="Google Shape;1865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6" name="Google Shape;1866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7" name="Google Shape;1867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8" name="Google Shape;1868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9" name="Google Shape;1869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0" name="Google Shape;1870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1" name="Google Shape;1871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2" name="Google Shape;1872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3" name="Google Shape;1873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4" name="Google Shape;1874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5" name="Google Shape;1875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6" name="Google Shape;1876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7" name="Google Shape;1877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8" name="Google Shape;1878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79" name="Google Shape;1879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0" name="Google Shape;1880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1" name="Google Shape;1881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2" name="Google Shape;1882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3" name="Google Shape;1883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4" name="Google Shape;1884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5" name="Google Shape;1885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6" name="Google Shape;1886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7" name="Google Shape;1887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8" name="Google Shape;1888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89" name="Google Shape;1889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0" name="Google Shape;1890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1" name="Google Shape;1891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2" name="Google Shape;1892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3" name="Google Shape;1893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4" name="Google Shape;1894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895" name="Google Shape;1895;p3"/>
          <p:cNvGrpSpPr/>
          <p:nvPr/>
        </p:nvGrpSpPr>
        <p:grpSpPr>
          <a:xfrm>
            <a:off x="4841201" y="3479953"/>
            <a:ext cx="585236" cy="309751"/>
            <a:chOff x="5410199" y="3067049"/>
            <a:chExt cx="1372826" cy="726262"/>
          </a:xfrm>
        </p:grpSpPr>
        <p:grpSp>
          <p:nvGrpSpPr>
            <p:cNvPr id="1896" name="Google Shape;1896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897" name="Google Shape;1897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8" name="Google Shape;1898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99" name="Google Shape;1899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0" name="Google Shape;1900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1" name="Google Shape;1901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2" name="Google Shape;1902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3" name="Google Shape;1903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4" name="Google Shape;1904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5" name="Google Shape;1905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6" name="Google Shape;1906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7" name="Google Shape;1907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8" name="Google Shape;1908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09" name="Google Shape;1909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0" name="Google Shape;1910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1" name="Google Shape;1911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2" name="Google Shape;1912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3" name="Google Shape;1913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4" name="Google Shape;1914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5" name="Google Shape;1915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6" name="Google Shape;1916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7" name="Google Shape;1917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8" name="Google Shape;1918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19" name="Google Shape;1919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0" name="Google Shape;1920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1" name="Google Shape;1921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2" name="Google Shape;1922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3" name="Google Shape;1923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4" name="Google Shape;1924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5" name="Google Shape;1925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6" name="Google Shape;1926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7" name="Google Shape;1927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8" name="Google Shape;1928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29" name="Google Shape;1929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0" name="Google Shape;1930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31" name="Google Shape;1931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32" name="Google Shape;1932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6" name="Google Shape;1936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7" name="Google Shape;1937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8" name="Google Shape;1938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39" name="Google Shape;1939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0" name="Google Shape;1940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1" name="Google Shape;1941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2" name="Google Shape;1942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43" name="Google Shape;1943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44" name="Google Shape;1944;p3"/>
          <p:cNvGrpSpPr/>
          <p:nvPr/>
        </p:nvGrpSpPr>
        <p:grpSpPr>
          <a:xfrm>
            <a:off x="5342837" y="3549426"/>
            <a:ext cx="585236" cy="309751"/>
            <a:chOff x="5410199" y="3067049"/>
            <a:chExt cx="1372826" cy="726262"/>
          </a:xfrm>
        </p:grpSpPr>
        <p:grpSp>
          <p:nvGrpSpPr>
            <p:cNvPr id="1945" name="Google Shape;1945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1946" name="Google Shape;1946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7" name="Google Shape;1947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8" name="Google Shape;1948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49" name="Google Shape;1949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0" name="Google Shape;1950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1" name="Google Shape;1951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2" name="Google Shape;1952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3" name="Google Shape;1953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4" name="Google Shape;1954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5" name="Google Shape;1955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6" name="Google Shape;1956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7" name="Google Shape;1957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8" name="Google Shape;1958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59" name="Google Shape;1959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0" name="Google Shape;1960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1" name="Google Shape;1961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2" name="Google Shape;1962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3" name="Google Shape;1963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4" name="Google Shape;1964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5" name="Google Shape;1965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6" name="Google Shape;1966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7" name="Google Shape;1967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8" name="Google Shape;1968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69" name="Google Shape;1969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0" name="Google Shape;1970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1" name="Google Shape;1971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2" name="Google Shape;1972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3" name="Google Shape;1973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4" name="Google Shape;1974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5" name="Google Shape;1975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6" name="Google Shape;1976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7" name="Google Shape;1977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8" name="Google Shape;1978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79" name="Google Shape;1979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980" name="Google Shape;1980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981" name="Google Shape;1981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2" name="Google Shape;1982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3" name="Google Shape;1983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4" name="Google Shape;1984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5" name="Google Shape;1985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6" name="Google Shape;1986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7" name="Google Shape;1987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8" name="Google Shape;1988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89" name="Google Shape;1989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0" name="Google Shape;1990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1" name="Google Shape;1991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1992" name="Google Shape;1992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93" name="Google Shape;1993;p3"/>
          <p:cNvGrpSpPr/>
          <p:nvPr/>
        </p:nvGrpSpPr>
        <p:grpSpPr>
          <a:xfrm>
            <a:off x="7229696" y="2414429"/>
            <a:ext cx="567739" cy="723769"/>
            <a:chOff x="-1026385" y="-475480"/>
            <a:chExt cx="5147225" cy="6561821"/>
          </a:xfrm>
        </p:grpSpPr>
        <p:grpSp>
          <p:nvGrpSpPr>
            <p:cNvPr id="1994" name="Google Shape;1994;p3"/>
            <p:cNvGrpSpPr/>
            <p:nvPr/>
          </p:nvGrpSpPr>
          <p:grpSpPr>
            <a:xfrm flipH="1">
              <a:off x="975197" y="650742"/>
              <a:ext cx="3145643" cy="5435548"/>
              <a:chOff x="5143500" y="1785980"/>
              <a:chExt cx="1901380" cy="3285510"/>
            </a:xfrm>
          </p:grpSpPr>
          <p:sp>
            <p:nvSpPr>
              <p:cNvPr id="1995" name="Google Shape;1995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6" name="Google Shape;1996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7" name="Google Shape;1997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8" name="Google Shape;1998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9" name="Google Shape;1999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0" name="Google Shape;2000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1" name="Google Shape;2001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2" name="Google Shape;2002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3" name="Google Shape;2003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4" name="Google Shape;2004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5" name="Google Shape;2005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6" name="Google Shape;2006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7" name="Google Shape;2007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8" name="Google Shape;2008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9" name="Google Shape;2009;p3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0" name="Google Shape;2010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1" name="Google Shape;2011;p3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2" name="Google Shape;2012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3" name="Google Shape;2013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4" name="Google Shape;2014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5" name="Google Shape;2015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6" name="Google Shape;2016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7" name="Google Shape;2017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8" name="Google Shape;2018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9" name="Google Shape;2019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0" name="Google Shape;2020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1" name="Google Shape;2021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2" name="Google Shape;2022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3" name="Google Shape;2023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4" name="Google Shape;2024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5" name="Google Shape;2025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6" name="Google Shape;2026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7" name="Google Shape;2027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8" name="Google Shape;2028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9" name="Google Shape;2029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0" name="Google Shape;2030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1" name="Google Shape;2031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2" name="Google Shape;2032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3" name="Google Shape;2033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4" name="Google Shape;2034;p3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5" name="Google Shape;2035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036" name="Google Shape;2036;p3"/>
            <p:cNvGrpSpPr/>
            <p:nvPr/>
          </p:nvGrpSpPr>
          <p:grpSpPr>
            <a:xfrm>
              <a:off x="-1026385" y="-475480"/>
              <a:ext cx="3797436" cy="6561821"/>
              <a:chOff x="5143500" y="1785980"/>
              <a:chExt cx="1901380" cy="3285510"/>
            </a:xfrm>
          </p:grpSpPr>
          <p:sp>
            <p:nvSpPr>
              <p:cNvPr id="2037" name="Google Shape;2037;p3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8" name="Google Shape;2038;p3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9" name="Google Shape;2039;p3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0" name="Google Shape;2040;p3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1" name="Google Shape;2041;p3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2" name="Google Shape;2042;p3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3" name="Google Shape;2043;p3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4" name="Google Shape;2044;p3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5" name="Google Shape;2045;p3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6" name="Google Shape;2046;p3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7" name="Google Shape;2047;p3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8" name="Google Shape;2048;p3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9" name="Google Shape;2049;p3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0" name="Google Shape;2050;p3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1" name="Google Shape;2051;p3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2" name="Google Shape;2052;p3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3" name="Google Shape;2053;p3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4" name="Google Shape;2054;p3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5" name="Google Shape;2055;p3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6" name="Google Shape;2056;p3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7" name="Google Shape;2057;p3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8" name="Google Shape;2058;p3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9" name="Google Shape;2059;p3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0" name="Google Shape;2060;p3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1" name="Google Shape;2061;p3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2" name="Google Shape;2062;p3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3" name="Google Shape;2063;p3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4" name="Google Shape;2064;p3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5" name="Google Shape;2065;p3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6" name="Google Shape;2066;p3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7" name="Google Shape;2067;p3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8" name="Google Shape;2068;p3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9" name="Google Shape;2069;p3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0" name="Google Shape;2070;p3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1" name="Google Shape;2071;p3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2" name="Google Shape;2072;p3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3" name="Google Shape;2073;p3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4" name="Google Shape;2074;p3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5" name="Google Shape;2075;p3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6" name="Google Shape;2076;p3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7" name="Google Shape;2077;p3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078" name="Google Shape;2078;p3"/>
          <p:cNvGrpSpPr/>
          <p:nvPr/>
        </p:nvGrpSpPr>
        <p:grpSpPr>
          <a:xfrm>
            <a:off x="7039352" y="2954173"/>
            <a:ext cx="585236" cy="309751"/>
            <a:chOff x="5410199" y="3067049"/>
            <a:chExt cx="1372826" cy="726262"/>
          </a:xfrm>
        </p:grpSpPr>
        <p:grpSp>
          <p:nvGrpSpPr>
            <p:cNvPr id="2079" name="Google Shape;2079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2080" name="Google Shape;2080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1" name="Google Shape;2081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2" name="Google Shape;2082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3" name="Google Shape;2083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4" name="Google Shape;2084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5" name="Google Shape;2085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6" name="Google Shape;2086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7" name="Google Shape;2087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8" name="Google Shape;2088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9" name="Google Shape;2089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0" name="Google Shape;2090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1" name="Google Shape;2091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2" name="Google Shape;2092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3" name="Google Shape;2093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4" name="Google Shape;2094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5" name="Google Shape;2095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6" name="Google Shape;2096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7" name="Google Shape;2097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8" name="Google Shape;2098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99" name="Google Shape;2099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0" name="Google Shape;2100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1" name="Google Shape;2101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2" name="Google Shape;2102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3" name="Google Shape;2103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4" name="Google Shape;2104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5" name="Google Shape;2105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6" name="Google Shape;2106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7" name="Google Shape;2107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8" name="Google Shape;2108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09" name="Google Shape;2109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0" name="Google Shape;2110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1" name="Google Shape;2111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2" name="Google Shape;2112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3" name="Google Shape;2113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14" name="Google Shape;2114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15" name="Google Shape;2115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6" name="Google Shape;2116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7" name="Google Shape;2117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8" name="Google Shape;2118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19" name="Google Shape;2119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0" name="Google Shape;2120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1" name="Google Shape;2121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2" name="Google Shape;2122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3" name="Google Shape;2123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4" name="Google Shape;2124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5" name="Google Shape;2125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26" name="Google Shape;2126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7" name="Google Shape;2127;p3"/>
          <p:cNvGrpSpPr/>
          <p:nvPr/>
        </p:nvGrpSpPr>
        <p:grpSpPr>
          <a:xfrm>
            <a:off x="7540989" y="3023646"/>
            <a:ext cx="585236" cy="309751"/>
            <a:chOff x="5410199" y="3067049"/>
            <a:chExt cx="1372826" cy="726262"/>
          </a:xfrm>
        </p:grpSpPr>
        <p:grpSp>
          <p:nvGrpSpPr>
            <p:cNvPr id="2128" name="Google Shape;2128;p3"/>
            <p:cNvGrpSpPr/>
            <p:nvPr/>
          </p:nvGrpSpPr>
          <p:grpSpPr>
            <a:xfrm>
              <a:off x="5785168" y="3098714"/>
              <a:ext cx="997857" cy="694597"/>
              <a:chOff x="5785168" y="3098714"/>
              <a:chExt cx="997857" cy="694597"/>
            </a:xfrm>
          </p:grpSpPr>
          <p:sp>
            <p:nvSpPr>
              <p:cNvPr id="2129" name="Google Shape;2129;p3"/>
              <p:cNvSpPr/>
              <p:nvPr/>
            </p:nvSpPr>
            <p:spPr>
              <a:xfrm>
                <a:off x="6125391" y="3765051"/>
                <a:ext cx="20183" cy="10563"/>
              </a:xfrm>
              <a:custGeom>
                <a:avLst/>
                <a:gdLst/>
                <a:ahLst/>
                <a:cxnLst/>
                <a:rect l="l" t="t" r="r" b="b"/>
                <a:pathLst>
                  <a:path w="20183" h="10563" extrusionOk="0">
                    <a:moveTo>
                      <a:pt x="-2" y="-4"/>
                    </a:moveTo>
                    <a:cubicBezTo>
                      <a:pt x="-2" y="-4"/>
                      <a:pt x="4380" y="5797"/>
                      <a:pt x="7761" y="7454"/>
                    </a:cubicBezTo>
                    <a:cubicBezTo>
                      <a:pt x="11133" y="9102"/>
                      <a:pt x="20182" y="10560"/>
                      <a:pt x="20182" y="1056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0" name="Google Shape;2130;p3"/>
              <p:cNvSpPr/>
              <p:nvPr/>
            </p:nvSpPr>
            <p:spPr>
              <a:xfrm>
                <a:off x="6058002" y="3773442"/>
                <a:ext cx="58378" cy="19869"/>
              </a:xfrm>
              <a:custGeom>
                <a:avLst/>
                <a:gdLst/>
                <a:ahLst/>
                <a:cxnLst/>
                <a:rect l="l" t="t" r="r" b="b"/>
                <a:pathLst>
                  <a:path w="58378" h="19869" extrusionOk="0">
                    <a:moveTo>
                      <a:pt x="-2" y="-4"/>
                    </a:moveTo>
                    <a:cubicBezTo>
                      <a:pt x="-2" y="-4"/>
                      <a:pt x="28868" y="8054"/>
                      <a:pt x="36022" y="10236"/>
                    </a:cubicBezTo>
                    <a:cubicBezTo>
                      <a:pt x="43175" y="12417"/>
                      <a:pt x="58377" y="19865"/>
                      <a:pt x="58377" y="1986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1" name="Google Shape;2131;p3"/>
              <p:cNvSpPr/>
              <p:nvPr/>
            </p:nvSpPr>
            <p:spPr>
              <a:xfrm>
                <a:off x="6152090" y="3745800"/>
                <a:ext cx="32299" cy="21736"/>
              </a:xfrm>
              <a:custGeom>
                <a:avLst/>
                <a:gdLst/>
                <a:ahLst/>
                <a:cxnLst/>
                <a:rect l="l" t="t" r="r" b="b"/>
                <a:pathLst>
                  <a:path w="32299" h="21736" extrusionOk="0">
                    <a:moveTo>
                      <a:pt x="-2" y="-4"/>
                    </a:moveTo>
                    <a:cubicBezTo>
                      <a:pt x="-2" y="-4"/>
                      <a:pt x="21115" y="8693"/>
                      <a:pt x="32297" y="2173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2" name="Google Shape;2132;p3"/>
              <p:cNvSpPr/>
              <p:nvPr/>
            </p:nvSpPr>
            <p:spPr>
              <a:xfrm>
                <a:off x="6182208" y="3735866"/>
                <a:ext cx="39747" cy="19878"/>
              </a:xfrm>
              <a:custGeom>
                <a:avLst/>
                <a:gdLst/>
                <a:ahLst/>
                <a:cxnLst/>
                <a:rect l="l" t="t" r="r" b="b"/>
                <a:pathLst>
                  <a:path w="39747" h="19878" extrusionOk="0">
                    <a:moveTo>
                      <a:pt x="-2" y="-4"/>
                    </a:moveTo>
                    <a:cubicBezTo>
                      <a:pt x="13971" y="4968"/>
                      <a:pt x="20286" y="6121"/>
                      <a:pt x="26087" y="9626"/>
                    </a:cubicBezTo>
                    <a:cubicBezTo>
                      <a:pt x="31878" y="13122"/>
                      <a:pt x="39746" y="19875"/>
                      <a:pt x="39746" y="1987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3" name="Google Shape;2133;p3"/>
              <p:cNvSpPr/>
              <p:nvPr/>
            </p:nvSpPr>
            <p:spPr>
              <a:xfrm>
                <a:off x="6199905" y="3717549"/>
                <a:ext cx="60864" cy="30118"/>
              </a:xfrm>
              <a:custGeom>
                <a:avLst/>
                <a:gdLst/>
                <a:ahLst/>
                <a:cxnLst/>
                <a:rect l="l" t="t" r="r" b="b"/>
                <a:pathLst>
                  <a:path w="60864" h="30118" extrusionOk="0">
                    <a:moveTo>
                      <a:pt x="-2" y="-4"/>
                    </a:moveTo>
                    <a:cubicBezTo>
                      <a:pt x="-2" y="-4"/>
                      <a:pt x="15229" y="4921"/>
                      <a:pt x="23915" y="10864"/>
                    </a:cubicBezTo>
                    <a:cubicBezTo>
                      <a:pt x="32440" y="16703"/>
                      <a:pt x="60863" y="30114"/>
                      <a:pt x="60863" y="3011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4" name="Google Shape;2134;p3"/>
              <p:cNvSpPr/>
              <p:nvPr/>
            </p:nvSpPr>
            <p:spPr>
              <a:xfrm>
                <a:off x="6212326" y="3688355"/>
                <a:ext cx="74837" cy="48758"/>
              </a:xfrm>
              <a:custGeom>
                <a:avLst/>
                <a:gdLst/>
                <a:ahLst/>
                <a:cxnLst/>
                <a:rect l="l" t="t" r="r" b="b"/>
                <a:pathLst>
                  <a:path w="74837" h="48758" extrusionOk="0">
                    <a:moveTo>
                      <a:pt x="-2" y="-4"/>
                    </a:moveTo>
                    <a:cubicBezTo>
                      <a:pt x="20182" y="12112"/>
                      <a:pt x="21039" y="13817"/>
                      <a:pt x="41299" y="27943"/>
                    </a:cubicBezTo>
                    <a:cubicBezTo>
                      <a:pt x="61768" y="42221"/>
                      <a:pt x="74836" y="48755"/>
                      <a:pt x="74836" y="4875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5" name="Google Shape;2135;p3"/>
              <p:cNvSpPr/>
              <p:nvPr/>
            </p:nvSpPr>
            <p:spPr>
              <a:xfrm>
                <a:off x="6265914" y="3621118"/>
                <a:ext cx="163639" cy="95326"/>
              </a:xfrm>
              <a:custGeom>
                <a:avLst/>
                <a:gdLst/>
                <a:ahLst/>
                <a:cxnLst/>
                <a:rect l="l" t="t" r="r" b="b"/>
                <a:pathLst>
                  <a:path w="163639" h="95326" extrusionOk="0">
                    <a:moveTo>
                      <a:pt x="-2" y="-4"/>
                    </a:moveTo>
                    <a:cubicBezTo>
                      <a:pt x="70483" y="38496"/>
                      <a:pt x="97534" y="61652"/>
                      <a:pt x="122013" y="74520"/>
                    </a:cubicBezTo>
                    <a:cubicBezTo>
                      <a:pt x="146397" y="87322"/>
                      <a:pt x="163638" y="95322"/>
                      <a:pt x="163638" y="9532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6" name="Google Shape;2136;p3"/>
              <p:cNvSpPr/>
              <p:nvPr/>
            </p:nvSpPr>
            <p:spPr>
              <a:xfrm>
                <a:off x="6236739" y="3679116"/>
                <a:ext cx="94087" cy="46577"/>
              </a:xfrm>
              <a:custGeom>
                <a:avLst/>
                <a:gdLst/>
                <a:ahLst/>
                <a:cxnLst/>
                <a:rect l="l" t="t" r="r" b="b"/>
                <a:pathLst>
                  <a:path w="94087" h="46577" extrusionOk="0">
                    <a:moveTo>
                      <a:pt x="-2" y="-4"/>
                    </a:moveTo>
                    <a:lnTo>
                      <a:pt x="75150" y="36953"/>
                    </a:lnTo>
                    <a:lnTo>
                      <a:pt x="94086" y="4657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7" name="Google Shape;2137;p3"/>
              <p:cNvSpPr/>
              <p:nvPr/>
            </p:nvSpPr>
            <p:spPr>
              <a:xfrm>
                <a:off x="6246987" y="3648845"/>
                <a:ext cx="113985" cy="67379"/>
              </a:xfrm>
              <a:custGeom>
                <a:avLst/>
                <a:gdLst/>
                <a:ahLst/>
                <a:cxnLst/>
                <a:rect l="l" t="t" r="r" b="b"/>
                <a:pathLst>
                  <a:path w="113985" h="67379" extrusionOk="0">
                    <a:moveTo>
                      <a:pt x="-2" y="-4"/>
                    </a:moveTo>
                    <a:cubicBezTo>
                      <a:pt x="-2" y="-4"/>
                      <a:pt x="34555" y="22304"/>
                      <a:pt x="45956" y="29495"/>
                    </a:cubicBezTo>
                    <a:cubicBezTo>
                      <a:pt x="57358" y="36677"/>
                      <a:pt x="67397" y="44154"/>
                      <a:pt x="78865" y="51231"/>
                    </a:cubicBezTo>
                    <a:cubicBezTo>
                      <a:pt x="90343" y="58299"/>
                      <a:pt x="113984" y="67376"/>
                      <a:pt x="113984" y="6737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8" name="Google Shape;2138;p3"/>
              <p:cNvSpPr/>
              <p:nvPr/>
            </p:nvSpPr>
            <p:spPr>
              <a:xfrm>
                <a:off x="6285926" y="3601106"/>
                <a:ext cx="172297" cy="97193"/>
              </a:xfrm>
              <a:custGeom>
                <a:avLst/>
                <a:gdLst/>
                <a:ahLst/>
                <a:cxnLst/>
                <a:rect l="l" t="t" r="r" b="b"/>
                <a:pathLst>
                  <a:path w="172297" h="97193" extrusionOk="0">
                    <a:moveTo>
                      <a:pt x="-2" y="-4"/>
                    </a:moveTo>
                    <a:cubicBezTo>
                      <a:pt x="-2" y="-4"/>
                      <a:pt x="27592" y="12350"/>
                      <a:pt x="40670" y="19865"/>
                    </a:cubicBezTo>
                    <a:cubicBezTo>
                      <a:pt x="53748" y="27390"/>
                      <a:pt x="72855" y="41954"/>
                      <a:pt x="86666" y="50612"/>
                    </a:cubicBezTo>
                    <a:cubicBezTo>
                      <a:pt x="100382" y="59270"/>
                      <a:pt x="122766" y="74406"/>
                      <a:pt x="135720" y="81349"/>
                    </a:cubicBezTo>
                    <a:cubicBezTo>
                      <a:pt x="148579" y="88293"/>
                      <a:pt x="172296" y="97189"/>
                      <a:pt x="172296" y="9718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39" name="Google Shape;2139;p3"/>
              <p:cNvSpPr/>
              <p:nvPr/>
            </p:nvSpPr>
            <p:spPr>
              <a:xfrm>
                <a:off x="6277229" y="3555462"/>
                <a:ext cx="238144" cy="141903"/>
              </a:xfrm>
              <a:custGeom>
                <a:avLst/>
                <a:gdLst/>
                <a:ahLst/>
                <a:cxnLst/>
                <a:rect l="l" t="t" r="r" b="b"/>
                <a:pathLst>
                  <a:path w="238144" h="141903" extrusionOk="0">
                    <a:moveTo>
                      <a:pt x="-2" y="-4"/>
                    </a:moveTo>
                    <a:cubicBezTo>
                      <a:pt x="-2" y="-4"/>
                      <a:pt x="14295" y="5635"/>
                      <a:pt x="26297" y="12493"/>
                    </a:cubicBezTo>
                    <a:cubicBezTo>
                      <a:pt x="38289" y="19342"/>
                      <a:pt x="76217" y="47221"/>
                      <a:pt x="85742" y="53717"/>
                    </a:cubicBezTo>
                    <a:cubicBezTo>
                      <a:pt x="95172" y="60204"/>
                      <a:pt x="114508" y="72548"/>
                      <a:pt x="125842" y="80730"/>
                    </a:cubicBezTo>
                    <a:cubicBezTo>
                      <a:pt x="137177" y="88903"/>
                      <a:pt x="167562" y="107514"/>
                      <a:pt x="181373" y="115506"/>
                    </a:cubicBezTo>
                    <a:cubicBezTo>
                      <a:pt x="195089" y="123497"/>
                      <a:pt x="207853" y="128917"/>
                      <a:pt x="218616" y="133518"/>
                    </a:cubicBezTo>
                    <a:cubicBezTo>
                      <a:pt x="229474" y="138175"/>
                      <a:pt x="238142" y="141900"/>
                      <a:pt x="238142" y="14190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0" name="Google Shape;2140;p3"/>
              <p:cNvSpPr/>
              <p:nvPr/>
            </p:nvSpPr>
            <p:spPr>
              <a:xfrm>
                <a:off x="6266752" y="3517096"/>
                <a:ext cx="250336" cy="155009"/>
              </a:xfrm>
              <a:custGeom>
                <a:avLst/>
                <a:gdLst/>
                <a:ahLst/>
                <a:cxnLst/>
                <a:rect l="l" t="t" r="r" b="b"/>
                <a:pathLst>
                  <a:path w="250336" h="155009" extrusionOk="0">
                    <a:moveTo>
                      <a:pt x="-2" y="-4"/>
                    </a:moveTo>
                    <a:cubicBezTo>
                      <a:pt x="56205" y="36887"/>
                      <a:pt x="65273" y="43649"/>
                      <a:pt x="89552" y="59718"/>
                    </a:cubicBezTo>
                    <a:cubicBezTo>
                      <a:pt x="113841" y="75787"/>
                      <a:pt x="102697" y="66567"/>
                      <a:pt x="163371" y="105390"/>
                    </a:cubicBezTo>
                    <a:cubicBezTo>
                      <a:pt x="174325" y="112410"/>
                      <a:pt x="208138" y="129212"/>
                      <a:pt x="223950" y="136566"/>
                    </a:cubicBezTo>
                    <a:cubicBezTo>
                      <a:pt x="239761" y="143919"/>
                      <a:pt x="250334" y="155006"/>
                      <a:pt x="250334" y="15500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1" name="Google Shape;2141;p3"/>
              <p:cNvSpPr/>
              <p:nvPr/>
            </p:nvSpPr>
            <p:spPr>
              <a:xfrm>
                <a:off x="6752260" y="3356152"/>
                <a:ext cx="30765" cy="8448"/>
              </a:xfrm>
              <a:custGeom>
                <a:avLst/>
                <a:gdLst/>
                <a:ahLst/>
                <a:cxnLst/>
                <a:rect l="l" t="t" r="r" b="b"/>
                <a:pathLst>
                  <a:path w="30765" h="8448" extrusionOk="0">
                    <a:moveTo>
                      <a:pt x="-2" y="-4"/>
                    </a:moveTo>
                    <a:cubicBezTo>
                      <a:pt x="-2" y="-4"/>
                      <a:pt x="17334" y="1273"/>
                      <a:pt x="19620" y="1987"/>
                    </a:cubicBezTo>
                    <a:cubicBezTo>
                      <a:pt x="22096" y="2768"/>
                      <a:pt x="30764" y="8445"/>
                      <a:pt x="30764" y="8445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2" name="Google Shape;2142;p3"/>
              <p:cNvSpPr/>
              <p:nvPr/>
            </p:nvSpPr>
            <p:spPr>
              <a:xfrm>
                <a:off x="6698253" y="3355409"/>
                <a:ext cx="37814" cy="20621"/>
              </a:xfrm>
              <a:custGeom>
                <a:avLst/>
                <a:gdLst/>
                <a:ahLst/>
                <a:cxnLst/>
                <a:rect l="l" t="t" r="r" b="b"/>
                <a:pathLst>
                  <a:path w="37814" h="20621" extrusionOk="0">
                    <a:moveTo>
                      <a:pt x="-2" y="-4"/>
                    </a:moveTo>
                    <a:cubicBezTo>
                      <a:pt x="-2" y="-4"/>
                      <a:pt x="9237" y="8435"/>
                      <a:pt x="14952" y="11674"/>
                    </a:cubicBezTo>
                    <a:cubicBezTo>
                      <a:pt x="20572" y="14912"/>
                      <a:pt x="37812" y="20618"/>
                      <a:pt x="37812" y="20618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3" name="Google Shape;2143;p3"/>
              <p:cNvSpPr/>
              <p:nvPr/>
            </p:nvSpPr>
            <p:spPr>
              <a:xfrm>
                <a:off x="6612528" y="3345960"/>
                <a:ext cx="84296" cy="38776"/>
              </a:xfrm>
              <a:custGeom>
                <a:avLst/>
                <a:gdLst/>
                <a:ahLst/>
                <a:cxnLst/>
                <a:rect l="l" t="t" r="r" b="b"/>
                <a:pathLst>
                  <a:path w="84296" h="38776" extrusionOk="0">
                    <a:moveTo>
                      <a:pt x="-2" y="-4"/>
                    </a:moveTo>
                    <a:lnTo>
                      <a:pt x="24382" y="16903"/>
                    </a:lnTo>
                    <a:lnTo>
                      <a:pt x="65149" y="29324"/>
                    </a:lnTo>
                    <a:lnTo>
                      <a:pt x="84294" y="38773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4" name="Google Shape;2144;p3"/>
              <p:cNvSpPr/>
              <p:nvPr/>
            </p:nvSpPr>
            <p:spPr>
              <a:xfrm>
                <a:off x="5785168" y="3298230"/>
                <a:ext cx="11972" cy="295"/>
              </a:xfrm>
              <a:custGeom>
                <a:avLst/>
                <a:gdLst/>
                <a:ahLst/>
                <a:cxnLst/>
                <a:rect l="l" t="t" r="r" b="b"/>
                <a:pathLst>
                  <a:path w="11972" h="295" extrusionOk="0">
                    <a:moveTo>
                      <a:pt x="-2" y="-4"/>
                    </a:moveTo>
                    <a:lnTo>
                      <a:pt x="11971" y="29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5" name="Google Shape;2145;p3"/>
              <p:cNvSpPr/>
              <p:nvPr/>
            </p:nvSpPr>
            <p:spPr>
              <a:xfrm>
                <a:off x="5791784" y="3266503"/>
                <a:ext cx="26311" cy="11801"/>
              </a:xfrm>
              <a:custGeom>
                <a:avLst/>
                <a:gdLst/>
                <a:ahLst/>
                <a:cxnLst/>
                <a:rect l="l" t="t" r="r" b="b"/>
                <a:pathLst>
                  <a:path w="26311" h="11801" extrusionOk="0">
                    <a:moveTo>
                      <a:pt x="68" y="11798"/>
                    </a:moveTo>
                    <a:cubicBezTo>
                      <a:pt x="-1246" y="11798"/>
                      <a:pt x="16166" y="2825"/>
                      <a:pt x="26310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6" name="Google Shape;2146;p3"/>
              <p:cNvSpPr/>
              <p:nvPr/>
            </p:nvSpPr>
            <p:spPr>
              <a:xfrm>
                <a:off x="5790445" y="3237356"/>
                <a:ext cx="46262" cy="18792"/>
              </a:xfrm>
              <a:custGeom>
                <a:avLst/>
                <a:gdLst/>
                <a:ahLst/>
                <a:cxnLst/>
                <a:rect l="l" t="t" r="r" b="b"/>
                <a:pathLst>
                  <a:path w="46262" h="18792" extrusionOk="0">
                    <a:moveTo>
                      <a:pt x="-2" y="18789"/>
                    </a:moveTo>
                    <a:cubicBezTo>
                      <a:pt x="-2" y="18789"/>
                      <a:pt x="15219" y="5740"/>
                      <a:pt x="21658" y="4568"/>
                    </a:cubicBezTo>
                    <a:cubicBezTo>
                      <a:pt x="28106" y="3397"/>
                      <a:pt x="46261" y="-4"/>
                      <a:pt x="46261" y="-4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7" name="Google Shape;2147;p3"/>
              <p:cNvSpPr/>
              <p:nvPr/>
            </p:nvSpPr>
            <p:spPr>
              <a:xfrm>
                <a:off x="5811323" y="3213058"/>
                <a:ext cx="31680" cy="11744"/>
              </a:xfrm>
              <a:custGeom>
                <a:avLst/>
                <a:gdLst/>
                <a:ahLst/>
                <a:cxnLst/>
                <a:rect l="l" t="t" r="r" b="b"/>
                <a:pathLst>
                  <a:path w="31680" h="11744" extrusionOk="0">
                    <a:moveTo>
                      <a:pt x="-2" y="11741"/>
                    </a:moveTo>
                    <a:lnTo>
                      <a:pt x="31678" y="-4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8" name="Google Shape;2148;p3"/>
              <p:cNvSpPr/>
              <p:nvPr/>
            </p:nvSpPr>
            <p:spPr>
              <a:xfrm>
                <a:off x="5814876" y="3183154"/>
                <a:ext cx="42044" cy="20426"/>
              </a:xfrm>
              <a:custGeom>
                <a:avLst/>
                <a:gdLst/>
                <a:ahLst/>
                <a:cxnLst/>
                <a:rect l="l" t="t" r="r" b="b"/>
                <a:pathLst>
                  <a:path w="42044" h="20426" extrusionOk="0">
                    <a:moveTo>
                      <a:pt x="-2" y="20423"/>
                    </a:moveTo>
                    <a:cubicBezTo>
                      <a:pt x="-2" y="20423"/>
                      <a:pt x="11495" y="11812"/>
                      <a:pt x="20715" y="6621"/>
                    </a:cubicBezTo>
                    <a:cubicBezTo>
                      <a:pt x="29945" y="1430"/>
                      <a:pt x="42203" y="-103"/>
                      <a:pt x="42041" y="1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49" name="Google Shape;2149;p3"/>
              <p:cNvSpPr/>
              <p:nvPr/>
            </p:nvSpPr>
            <p:spPr>
              <a:xfrm>
                <a:off x="5854700" y="3146627"/>
                <a:ext cx="51806" cy="17663"/>
              </a:xfrm>
              <a:custGeom>
                <a:avLst/>
                <a:gdLst/>
                <a:ahLst/>
                <a:cxnLst/>
                <a:rect l="l" t="t" r="r" b="b"/>
                <a:pathLst>
                  <a:path w="51806" h="17663" extrusionOk="0">
                    <a:moveTo>
                      <a:pt x="-2" y="0"/>
                    </a:moveTo>
                    <a:cubicBezTo>
                      <a:pt x="20963" y="-305"/>
                      <a:pt x="51805" y="17659"/>
                      <a:pt x="51805" y="17659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0" name="Google Shape;2150;p3"/>
              <p:cNvSpPr/>
              <p:nvPr/>
            </p:nvSpPr>
            <p:spPr>
              <a:xfrm>
                <a:off x="5992070" y="3212667"/>
                <a:ext cx="124701" cy="76476"/>
              </a:xfrm>
              <a:custGeom>
                <a:avLst/>
                <a:gdLst/>
                <a:ahLst/>
                <a:cxnLst/>
                <a:rect l="l" t="t" r="r" b="b"/>
                <a:pathLst>
                  <a:path w="124701" h="76476" extrusionOk="0">
                    <a:moveTo>
                      <a:pt x="-2" y="-4"/>
                    </a:moveTo>
                    <a:lnTo>
                      <a:pt x="37479" y="18427"/>
                    </a:lnTo>
                    <a:cubicBezTo>
                      <a:pt x="37479" y="18427"/>
                      <a:pt x="85390" y="43868"/>
                      <a:pt x="94296" y="50060"/>
                    </a:cubicBezTo>
                    <a:cubicBezTo>
                      <a:pt x="103344" y="56346"/>
                      <a:pt x="124699" y="76473"/>
                      <a:pt x="124699" y="76473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1" name="Google Shape;2151;p3"/>
              <p:cNvSpPr/>
              <p:nvPr/>
            </p:nvSpPr>
            <p:spPr>
              <a:xfrm>
                <a:off x="5991765" y="3240918"/>
                <a:ext cx="94602" cy="57435"/>
              </a:xfrm>
              <a:custGeom>
                <a:avLst/>
                <a:gdLst/>
                <a:ahLst/>
                <a:cxnLst/>
                <a:rect l="l" t="t" r="r" b="b"/>
                <a:pathLst>
                  <a:path w="94602" h="57435" extrusionOk="0">
                    <a:moveTo>
                      <a:pt x="-2" y="-4"/>
                    </a:moveTo>
                    <a:lnTo>
                      <a:pt x="29183" y="10750"/>
                    </a:lnTo>
                    <a:lnTo>
                      <a:pt x="58358" y="29181"/>
                    </a:lnTo>
                    <a:lnTo>
                      <a:pt x="94600" y="5743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2" name="Google Shape;2152;p3"/>
              <p:cNvSpPr/>
              <p:nvPr/>
            </p:nvSpPr>
            <p:spPr>
              <a:xfrm>
                <a:off x="5991765" y="3279314"/>
                <a:ext cx="87534" cy="56511"/>
              </a:xfrm>
              <a:custGeom>
                <a:avLst/>
                <a:gdLst/>
                <a:ahLst/>
                <a:cxnLst/>
                <a:rect l="l" t="t" r="r" b="b"/>
                <a:pathLst>
                  <a:path w="87534" h="56511" extrusionOk="0">
                    <a:moveTo>
                      <a:pt x="-2" y="-4"/>
                    </a:moveTo>
                    <a:cubicBezTo>
                      <a:pt x="-2" y="-4"/>
                      <a:pt x="21058" y="4044"/>
                      <a:pt x="31640" y="9521"/>
                    </a:cubicBezTo>
                    <a:cubicBezTo>
                      <a:pt x="42213" y="14998"/>
                      <a:pt x="68188" y="38087"/>
                      <a:pt x="68188" y="38087"/>
                    </a:cubicBezTo>
                    <a:lnTo>
                      <a:pt x="87533" y="56508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3" name="Google Shape;2153;p3"/>
              <p:cNvSpPr/>
              <p:nvPr/>
            </p:nvSpPr>
            <p:spPr>
              <a:xfrm>
                <a:off x="5990536" y="3307879"/>
                <a:ext cx="80476" cy="57740"/>
              </a:xfrm>
              <a:custGeom>
                <a:avLst/>
                <a:gdLst/>
                <a:ahLst/>
                <a:cxnLst/>
                <a:rect l="l" t="t" r="r" b="b"/>
                <a:pathLst>
                  <a:path w="80476" h="57740" extrusionOk="0">
                    <a:moveTo>
                      <a:pt x="-2" y="-4"/>
                    </a:moveTo>
                    <a:cubicBezTo>
                      <a:pt x="-2" y="-4"/>
                      <a:pt x="28573" y="11217"/>
                      <a:pt x="40546" y="19961"/>
                    </a:cubicBezTo>
                    <a:cubicBezTo>
                      <a:pt x="52509" y="28705"/>
                      <a:pt x="80475" y="57737"/>
                      <a:pt x="80475" y="5773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4" name="Google Shape;2154;p3"/>
              <p:cNvSpPr/>
              <p:nvPr/>
            </p:nvSpPr>
            <p:spPr>
              <a:xfrm>
                <a:off x="5992384" y="3336749"/>
                <a:ext cx="49758" cy="49148"/>
              </a:xfrm>
              <a:custGeom>
                <a:avLst/>
                <a:gdLst/>
                <a:ahLst/>
                <a:cxnLst/>
                <a:rect l="l" t="t" r="r" b="b"/>
                <a:pathLst>
                  <a:path w="49758" h="49148" extrusionOk="0">
                    <a:moveTo>
                      <a:pt x="-2" y="-4"/>
                    </a:moveTo>
                    <a:cubicBezTo>
                      <a:pt x="-2" y="-4"/>
                      <a:pt x="12790" y="4359"/>
                      <a:pt x="18734" y="8597"/>
                    </a:cubicBezTo>
                    <a:cubicBezTo>
                      <a:pt x="24668" y="12836"/>
                      <a:pt x="38079" y="28867"/>
                      <a:pt x="38079" y="28867"/>
                    </a:cubicBezTo>
                    <a:lnTo>
                      <a:pt x="49757" y="49145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5" name="Google Shape;2155;p3"/>
              <p:cNvSpPr/>
              <p:nvPr/>
            </p:nvSpPr>
            <p:spPr>
              <a:xfrm>
                <a:off x="5991765" y="3375754"/>
                <a:ext cx="39319" cy="28565"/>
              </a:xfrm>
              <a:custGeom>
                <a:avLst/>
                <a:gdLst/>
                <a:ahLst/>
                <a:cxnLst/>
                <a:rect l="l" t="t" r="r" b="b"/>
                <a:pathLst>
                  <a:path w="39319" h="28565" extrusionOk="0">
                    <a:moveTo>
                      <a:pt x="-2" y="-4"/>
                    </a:moveTo>
                    <a:cubicBezTo>
                      <a:pt x="-2" y="-4"/>
                      <a:pt x="15457" y="5521"/>
                      <a:pt x="21496" y="9826"/>
                    </a:cubicBezTo>
                    <a:cubicBezTo>
                      <a:pt x="27544" y="14141"/>
                      <a:pt x="39317" y="28562"/>
                      <a:pt x="39317" y="28562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6" name="Google Shape;2156;p3"/>
              <p:cNvSpPr/>
              <p:nvPr/>
            </p:nvSpPr>
            <p:spPr>
              <a:xfrm>
                <a:off x="5982250" y="3412311"/>
                <a:ext cx="39004" cy="20573"/>
              </a:xfrm>
              <a:custGeom>
                <a:avLst/>
                <a:gdLst/>
                <a:ahLst/>
                <a:cxnLst/>
                <a:rect l="l" t="t" r="r" b="b"/>
                <a:pathLst>
                  <a:path w="39004" h="20573" extrusionOk="0">
                    <a:moveTo>
                      <a:pt x="-2" y="-4"/>
                    </a:moveTo>
                    <a:cubicBezTo>
                      <a:pt x="-2" y="-4"/>
                      <a:pt x="24134" y="7026"/>
                      <a:pt x="29783" y="10740"/>
                    </a:cubicBezTo>
                    <a:cubicBezTo>
                      <a:pt x="35441" y="14465"/>
                      <a:pt x="39003" y="20570"/>
                      <a:pt x="39003" y="2057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7" name="Google Shape;2157;p3"/>
              <p:cNvSpPr/>
              <p:nvPr/>
            </p:nvSpPr>
            <p:spPr>
              <a:xfrm>
                <a:off x="5983478" y="3439953"/>
                <a:ext cx="10439" cy="10753"/>
              </a:xfrm>
              <a:custGeom>
                <a:avLst/>
                <a:gdLst/>
                <a:ahLst/>
                <a:cxnLst/>
                <a:rect l="l" t="t" r="r" b="b"/>
                <a:pathLst>
                  <a:path w="10439" h="10753" extrusionOk="0">
                    <a:moveTo>
                      <a:pt x="-2" y="-4"/>
                    </a:moveTo>
                    <a:lnTo>
                      <a:pt x="10438" y="10750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8" name="Google Shape;2158;p3"/>
              <p:cNvSpPr/>
              <p:nvPr/>
            </p:nvSpPr>
            <p:spPr>
              <a:xfrm>
                <a:off x="5963819" y="3450706"/>
                <a:ext cx="19964" cy="19650"/>
              </a:xfrm>
              <a:custGeom>
                <a:avLst/>
                <a:gdLst/>
                <a:ahLst/>
                <a:cxnLst/>
                <a:rect l="l" t="t" r="r" b="b"/>
                <a:pathLst>
                  <a:path w="19964" h="19650" extrusionOk="0">
                    <a:moveTo>
                      <a:pt x="-2" y="-4"/>
                    </a:moveTo>
                    <a:lnTo>
                      <a:pt x="19963" y="19646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59" name="Google Shape;2159;p3"/>
              <p:cNvSpPr/>
              <p:nvPr/>
            </p:nvSpPr>
            <p:spPr>
              <a:xfrm>
                <a:off x="5942626" y="3479262"/>
                <a:ext cx="22421" cy="10144"/>
              </a:xfrm>
              <a:custGeom>
                <a:avLst/>
                <a:gdLst/>
                <a:ahLst/>
                <a:cxnLst/>
                <a:rect l="l" t="t" r="r" b="b"/>
                <a:pathLst>
                  <a:path w="22421" h="10144" extrusionOk="0">
                    <a:moveTo>
                      <a:pt x="-2" y="-4"/>
                    </a:moveTo>
                    <a:cubicBezTo>
                      <a:pt x="-2" y="-4"/>
                      <a:pt x="9990" y="6426"/>
                      <a:pt x="11971" y="7683"/>
                    </a:cubicBezTo>
                    <a:cubicBezTo>
                      <a:pt x="13733" y="8788"/>
                      <a:pt x="22420" y="10140"/>
                      <a:pt x="22420" y="1014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0" name="Google Shape;2160;p3"/>
              <p:cNvSpPr/>
              <p:nvPr/>
            </p:nvSpPr>
            <p:spPr>
              <a:xfrm>
                <a:off x="5992689" y="3173662"/>
                <a:ext cx="143741" cy="78933"/>
              </a:xfrm>
              <a:custGeom>
                <a:avLst/>
                <a:gdLst/>
                <a:ahLst/>
                <a:cxnLst/>
                <a:rect l="l" t="t" r="r" b="b"/>
                <a:pathLst>
                  <a:path w="143741" h="78933" extrusionOk="0">
                    <a:moveTo>
                      <a:pt x="-2" y="-4"/>
                    </a:moveTo>
                    <a:cubicBezTo>
                      <a:pt x="-2" y="-4"/>
                      <a:pt x="33993" y="13893"/>
                      <a:pt x="48223" y="22104"/>
                    </a:cubicBezTo>
                    <a:cubicBezTo>
                      <a:pt x="60187" y="29019"/>
                      <a:pt x="73293" y="40316"/>
                      <a:pt x="87228" y="49136"/>
                    </a:cubicBezTo>
                    <a:cubicBezTo>
                      <a:pt x="101163" y="57956"/>
                      <a:pt x="143740" y="78930"/>
                      <a:pt x="143740" y="78930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1" name="Google Shape;2161;p3"/>
              <p:cNvSpPr/>
              <p:nvPr/>
            </p:nvSpPr>
            <p:spPr>
              <a:xfrm>
                <a:off x="5982250" y="3145706"/>
                <a:ext cx="171992" cy="76790"/>
              </a:xfrm>
              <a:custGeom>
                <a:avLst/>
                <a:gdLst/>
                <a:ahLst/>
                <a:cxnLst/>
                <a:rect l="l" t="t" r="r" b="b"/>
                <a:pathLst>
                  <a:path w="171992" h="76790" extrusionOk="0">
                    <a:moveTo>
                      <a:pt x="-2" y="-4"/>
                    </a:moveTo>
                    <a:cubicBezTo>
                      <a:pt x="-2" y="-4"/>
                      <a:pt x="41670" y="13122"/>
                      <a:pt x="58663" y="20885"/>
                    </a:cubicBezTo>
                    <a:cubicBezTo>
                      <a:pt x="73969" y="27876"/>
                      <a:pt x="94286" y="42678"/>
                      <a:pt x="107802" y="50060"/>
                    </a:cubicBezTo>
                    <a:cubicBezTo>
                      <a:pt x="117946" y="55603"/>
                      <a:pt x="136682" y="58108"/>
                      <a:pt x="146807" y="62347"/>
                    </a:cubicBezTo>
                    <a:cubicBezTo>
                      <a:pt x="156932" y="66595"/>
                      <a:pt x="171991" y="76787"/>
                      <a:pt x="171991" y="76787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2" name="Google Shape;2162;p3"/>
              <p:cNvSpPr/>
              <p:nvPr/>
            </p:nvSpPr>
            <p:spPr>
              <a:xfrm>
                <a:off x="5980402" y="3124818"/>
                <a:ext cx="165858" cy="68189"/>
              </a:xfrm>
              <a:custGeom>
                <a:avLst/>
                <a:gdLst/>
                <a:ahLst/>
                <a:cxnLst/>
                <a:rect l="l" t="t" r="r" b="b"/>
                <a:pathLst>
                  <a:path w="165858" h="68189" extrusionOk="0">
                    <a:moveTo>
                      <a:pt x="-2" y="-4"/>
                    </a:moveTo>
                    <a:cubicBezTo>
                      <a:pt x="989" y="-4"/>
                      <a:pt x="22191" y="863"/>
                      <a:pt x="31021" y="4911"/>
                    </a:cubicBezTo>
                    <a:cubicBezTo>
                      <a:pt x="39851" y="8959"/>
                      <a:pt x="84256" y="35029"/>
                      <a:pt x="100439" y="41154"/>
                    </a:cubicBezTo>
                    <a:cubicBezTo>
                      <a:pt x="116613" y="47288"/>
                      <a:pt x="130453" y="49898"/>
                      <a:pt x="140368" y="54060"/>
                    </a:cubicBezTo>
                    <a:cubicBezTo>
                      <a:pt x="150274" y="58213"/>
                      <a:pt x="165857" y="68186"/>
                      <a:pt x="165857" y="68186"/>
                    </a:cubicBez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163" name="Google Shape;2163;p3"/>
              <p:cNvSpPr/>
              <p:nvPr/>
            </p:nvSpPr>
            <p:spPr>
              <a:xfrm>
                <a:off x="5962895" y="3098714"/>
                <a:ext cx="182137" cy="67576"/>
              </a:xfrm>
              <a:custGeom>
                <a:avLst/>
                <a:gdLst/>
                <a:ahLst/>
                <a:cxnLst/>
                <a:rect l="l" t="t" r="r" b="b"/>
                <a:pathLst>
                  <a:path w="182137" h="67576" extrusionOk="0">
                    <a:moveTo>
                      <a:pt x="-2" y="-4"/>
                    </a:moveTo>
                    <a:lnTo>
                      <a:pt x="87228" y="29177"/>
                    </a:lnTo>
                    <a:lnTo>
                      <a:pt x="182135" y="67572"/>
                    </a:lnTo>
                  </a:path>
                </a:pathLst>
              </a:custGeom>
              <a:noFill/>
              <a:ln w="9525" cap="flat" cmpd="sng">
                <a:solidFill>
                  <a:srgbClr val="6C573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Font typeface="Arial"/>
                  <a:buNone/>
                </a:pPr>
                <a:endParaRPr sz="1400" kern="0">
                  <a:solidFill>
                    <a:srgbClr val="000000"/>
                  </a:solidFill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2164" name="Google Shape;2164;p3"/>
            <p:cNvSpPr/>
            <p:nvPr/>
          </p:nvSpPr>
          <p:spPr>
            <a:xfrm>
              <a:off x="5410199" y="3345141"/>
              <a:ext cx="97497" cy="20040"/>
            </a:xfrm>
            <a:custGeom>
              <a:avLst/>
              <a:gdLst/>
              <a:ahLst/>
              <a:cxnLst/>
              <a:rect l="l" t="t" r="r" b="b"/>
              <a:pathLst>
                <a:path w="97497" h="20040" extrusionOk="0">
                  <a:moveTo>
                    <a:pt x="0" y="0"/>
                  </a:moveTo>
                  <a:cubicBezTo>
                    <a:pt x="0" y="0"/>
                    <a:pt x="17729" y="7058"/>
                    <a:pt x="27835" y="8115"/>
                  </a:cubicBezTo>
                  <a:cubicBezTo>
                    <a:pt x="38097" y="9192"/>
                    <a:pt x="55496" y="238"/>
                    <a:pt x="63145" y="2553"/>
                  </a:cubicBezTo>
                  <a:cubicBezTo>
                    <a:pt x="70794" y="4858"/>
                    <a:pt x="97498" y="20041"/>
                    <a:pt x="97498" y="20041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5" name="Google Shape;2165;p3"/>
            <p:cNvSpPr/>
            <p:nvPr/>
          </p:nvSpPr>
          <p:spPr>
            <a:xfrm>
              <a:off x="6267792" y="3488073"/>
              <a:ext cx="259118" cy="163915"/>
            </a:xfrm>
            <a:custGeom>
              <a:avLst/>
              <a:gdLst/>
              <a:ahLst/>
              <a:cxnLst/>
              <a:rect l="l" t="t" r="r" b="b"/>
              <a:pathLst>
                <a:path w="259118" h="163915" extrusionOk="0">
                  <a:moveTo>
                    <a:pt x="0" y="0"/>
                  </a:moveTo>
                  <a:cubicBezTo>
                    <a:pt x="0" y="0"/>
                    <a:pt x="18517" y="4105"/>
                    <a:pt x="29023" y="9668"/>
                  </a:cubicBezTo>
                  <a:cubicBezTo>
                    <a:pt x="39529" y="15230"/>
                    <a:pt x="67713" y="39195"/>
                    <a:pt x="67713" y="39195"/>
                  </a:cubicBezTo>
                  <a:lnTo>
                    <a:pt x="124244" y="77381"/>
                  </a:lnTo>
                  <a:cubicBezTo>
                    <a:pt x="124244" y="77381"/>
                    <a:pt x="190729" y="110738"/>
                    <a:pt x="210731" y="124216"/>
                  </a:cubicBezTo>
                  <a:cubicBezTo>
                    <a:pt x="230829" y="137684"/>
                    <a:pt x="259118" y="163916"/>
                    <a:pt x="259118" y="163916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6" name="Google Shape;2166;p3"/>
            <p:cNvSpPr/>
            <p:nvPr/>
          </p:nvSpPr>
          <p:spPr>
            <a:xfrm>
              <a:off x="6257295" y="3460260"/>
              <a:ext cx="307047" cy="171707"/>
            </a:xfrm>
            <a:custGeom>
              <a:avLst/>
              <a:gdLst/>
              <a:ahLst/>
              <a:cxnLst/>
              <a:rect l="l" t="t" r="r" b="b"/>
              <a:pathLst>
                <a:path w="307047" h="171707" extrusionOk="0">
                  <a:moveTo>
                    <a:pt x="0" y="0"/>
                  </a:moveTo>
                  <a:cubicBezTo>
                    <a:pt x="0" y="0"/>
                    <a:pt x="42148" y="15440"/>
                    <a:pt x="49673" y="19793"/>
                  </a:cubicBezTo>
                  <a:cubicBezTo>
                    <a:pt x="56921" y="23993"/>
                    <a:pt x="86392" y="48235"/>
                    <a:pt x="86392" y="48235"/>
                  </a:cubicBezTo>
                  <a:cubicBezTo>
                    <a:pt x="86392" y="48235"/>
                    <a:pt x="156267" y="92659"/>
                    <a:pt x="182175" y="106909"/>
                  </a:cubicBezTo>
                  <a:cubicBezTo>
                    <a:pt x="207988" y="121158"/>
                    <a:pt x="239801" y="134083"/>
                    <a:pt x="258089" y="143989"/>
                  </a:cubicBezTo>
                  <a:cubicBezTo>
                    <a:pt x="276377" y="153886"/>
                    <a:pt x="307048" y="171707"/>
                    <a:pt x="307048" y="171707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7" name="Google Shape;2167;p3"/>
            <p:cNvSpPr/>
            <p:nvPr/>
          </p:nvSpPr>
          <p:spPr>
            <a:xfrm>
              <a:off x="6256591" y="3422398"/>
              <a:ext cx="327374" cy="190900"/>
            </a:xfrm>
            <a:custGeom>
              <a:avLst/>
              <a:gdLst/>
              <a:ahLst/>
              <a:cxnLst/>
              <a:rect l="l" t="t" r="r" b="b"/>
              <a:pathLst>
                <a:path w="327374" h="190900" extrusionOk="0">
                  <a:moveTo>
                    <a:pt x="0" y="0"/>
                  </a:moveTo>
                  <a:lnTo>
                    <a:pt x="58550" y="30042"/>
                  </a:lnTo>
                  <a:lnTo>
                    <a:pt x="116586" y="65675"/>
                  </a:lnTo>
                  <a:lnTo>
                    <a:pt x="222504" y="126254"/>
                  </a:lnTo>
                  <a:cubicBezTo>
                    <a:pt x="222504" y="126254"/>
                    <a:pt x="249365" y="148276"/>
                    <a:pt x="262128" y="155267"/>
                  </a:cubicBezTo>
                  <a:cubicBezTo>
                    <a:pt x="274987" y="162258"/>
                    <a:pt x="297371" y="166659"/>
                    <a:pt x="306991" y="172574"/>
                  </a:cubicBezTo>
                  <a:cubicBezTo>
                    <a:pt x="316611" y="178499"/>
                    <a:pt x="327374" y="190900"/>
                    <a:pt x="327374" y="19090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8" name="Google Shape;2168;p3"/>
            <p:cNvSpPr/>
            <p:nvPr/>
          </p:nvSpPr>
          <p:spPr>
            <a:xfrm>
              <a:off x="6258629" y="3384727"/>
              <a:ext cx="335432" cy="190395"/>
            </a:xfrm>
            <a:custGeom>
              <a:avLst/>
              <a:gdLst/>
              <a:ahLst/>
              <a:cxnLst/>
              <a:rect l="l" t="t" r="r" b="b"/>
              <a:pathLst>
                <a:path w="335432" h="190395" extrusionOk="0">
                  <a:moveTo>
                    <a:pt x="0" y="0"/>
                  </a:moveTo>
                  <a:cubicBezTo>
                    <a:pt x="0" y="0"/>
                    <a:pt x="39472" y="15983"/>
                    <a:pt x="56512" y="26984"/>
                  </a:cubicBezTo>
                  <a:cubicBezTo>
                    <a:pt x="73552" y="37986"/>
                    <a:pt x="97088" y="63798"/>
                    <a:pt x="111976" y="73819"/>
                  </a:cubicBezTo>
                  <a:cubicBezTo>
                    <a:pt x="126930" y="83839"/>
                    <a:pt x="141789" y="88201"/>
                    <a:pt x="153695" y="95707"/>
                  </a:cubicBezTo>
                  <a:cubicBezTo>
                    <a:pt x="165697" y="103213"/>
                    <a:pt x="191414" y="123711"/>
                    <a:pt x="191414" y="123711"/>
                  </a:cubicBezTo>
                  <a:cubicBezTo>
                    <a:pt x="191414" y="123711"/>
                    <a:pt x="246564" y="154095"/>
                    <a:pt x="266757" y="162392"/>
                  </a:cubicBezTo>
                  <a:cubicBezTo>
                    <a:pt x="286950" y="170698"/>
                    <a:pt x="318002" y="177651"/>
                    <a:pt x="324764" y="180727"/>
                  </a:cubicBezTo>
                  <a:cubicBezTo>
                    <a:pt x="331718" y="183890"/>
                    <a:pt x="335432" y="190395"/>
                    <a:pt x="335432" y="190395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69" name="Google Shape;2169;p3"/>
            <p:cNvSpPr/>
            <p:nvPr/>
          </p:nvSpPr>
          <p:spPr>
            <a:xfrm>
              <a:off x="6250999" y="3345531"/>
              <a:ext cx="387353" cy="220427"/>
            </a:xfrm>
            <a:custGeom>
              <a:avLst/>
              <a:gdLst/>
              <a:ahLst/>
              <a:cxnLst/>
              <a:rect l="l" t="t" r="r" b="b"/>
              <a:pathLst>
                <a:path w="387353" h="220427" extrusionOk="0">
                  <a:moveTo>
                    <a:pt x="0" y="0"/>
                  </a:moveTo>
                  <a:lnTo>
                    <a:pt x="48358" y="23422"/>
                  </a:lnTo>
                  <a:cubicBezTo>
                    <a:pt x="48358" y="23422"/>
                    <a:pt x="86754" y="56883"/>
                    <a:pt x="102318" y="67704"/>
                  </a:cubicBezTo>
                  <a:cubicBezTo>
                    <a:pt x="117891" y="78534"/>
                    <a:pt x="151228" y="96212"/>
                    <a:pt x="151228" y="96212"/>
                  </a:cubicBezTo>
                  <a:lnTo>
                    <a:pt x="190852" y="125235"/>
                  </a:lnTo>
                  <a:lnTo>
                    <a:pt x="310486" y="182251"/>
                  </a:lnTo>
                  <a:cubicBezTo>
                    <a:pt x="310486" y="182251"/>
                    <a:pt x="350491" y="197558"/>
                    <a:pt x="361921" y="203625"/>
                  </a:cubicBezTo>
                  <a:cubicBezTo>
                    <a:pt x="373351" y="209693"/>
                    <a:pt x="387353" y="220428"/>
                    <a:pt x="387353" y="220428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0" name="Google Shape;2170;p3"/>
            <p:cNvSpPr/>
            <p:nvPr/>
          </p:nvSpPr>
          <p:spPr>
            <a:xfrm>
              <a:off x="6209061" y="3288191"/>
              <a:ext cx="486632" cy="278615"/>
            </a:xfrm>
            <a:custGeom>
              <a:avLst/>
              <a:gdLst/>
              <a:ahLst/>
              <a:cxnLst/>
              <a:rect l="l" t="t" r="r" b="b"/>
              <a:pathLst>
                <a:path w="486632" h="278615" extrusionOk="0">
                  <a:moveTo>
                    <a:pt x="0" y="0"/>
                  </a:moveTo>
                  <a:cubicBezTo>
                    <a:pt x="0" y="0"/>
                    <a:pt x="43158" y="18974"/>
                    <a:pt x="57588" y="28080"/>
                  </a:cubicBezTo>
                  <a:cubicBezTo>
                    <a:pt x="72019" y="37186"/>
                    <a:pt x="96469" y="59036"/>
                    <a:pt x="96469" y="59036"/>
                  </a:cubicBezTo>
                  <a:lnTo>
                    <a:pt x="177832" y="110157"/>
                  </a:lnTo>
                  <a:lnTo>
                    <a:pt x="288703" y="173507"/>
                  </a:lnTo>
                  <a:lnTo>
                    <a:pt x="410337" y="239020"/>
                  </a:lnTo>
                  <a:lnTo>
                    <a:pt x="486632" y="278616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1" name="Google Shape;2171;p3"/>
            <p:cNvSpPr/>
            <p:nvPr/>
          </p:nvSpPr>
          <p:spPr>
            <a:xfrm>
              <a:off x="6325685" y="3346513"/>
              <a:ext cx="418299" cy="209492"/>
            </a:xfrm>
            <a:custGeom>
              <a:avLst/>
              <a:gdLst/>
              <a:ahLst/>
              <a:cxnLst/>
              <a:rect l="l" t="t" r="r" b="b"/>
              <a:pathLst>
                <a:path w="418299" h="209492" extrusionOk="0">
                  <a:moveTo>
                    <a:pt x="0" y="0"/>
                  </a:moveTo>
                  <a:lnTo>
                    <a:pt x="181413" y="95745"/>
                  </a:lnTo>
                  <a:cubicBezTo>
                    <a:pt x="181413" y="95745"/>
                    <a:pt x="232467" y="129911"/>
                    <a:pt x="263519" y="144704"/>
                  </a:cubicBezTo>
                  <a:cubicBezTo>
                    <a:pt x="294475" y="159496"/>
                    <a:pt x="366103" y="179594"/>
                    <a:pt x="388772" y="190776"/>
                  </a:cubicBezTo>
                  <a:cubicBezTo>
                    <a:pt x="411442" y="201968"/>
                    <a:pt x="418300" y="209493"/>
                    <a:pt x="418300" y="209493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2" name="Google Shape;2172;p3"/>
            <p:cNvSpPr/>
            <p:nvPr/>
          </p:nvSpPr>
          <p:spPr>
            <a:xfrm>
              <a:off x="6296891" y="3279552"/>
              <a:ext cx="410327" cy="229666"/>
            </a:xfrm>
            <a:custGeom>
              <a:avLst/>
              <a:gdLst/>
              <a:ahLst/>
              <a:cxnLst/>
              <a:rect l="l" t="t" r="r" b="b"/>
              <a:pathLst>
                <a:path w="410327" h="229666" extrusionOk="0">
                  <a:moveTo>
                    <a:pt x="0" y="0"/>
                  </a:moveTo>
                  <a:lnTo>
                    <a:pt x="66951" y="38881"/>
                  </a:lnTo>
                  <a:lnTo>
                    <a:pt x="124577" y="77038"/>
                  </a:lnTo>
                  <a:lnTo>
                    <a:pt x="173536" y="107271"/>
                  </a:lnTo>
                  <a:lnTo>
                    <a:pt x="240497" y="145428"/>
                  </a:lnTo>
                  <a:lnTo>
                    <a:pt x="343367" y="190786"/>
                  </a:lnTo>
                  <a:lnTo>
                    <a:pt x="410327" y="229667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3" name="Google Shape;2173;p3"/>
            <p:cNvSpPr/>
            <p:nvPr/>
          </p:nvSpPr>
          <p:spPr>
            <a:xfrm>
              <a:off x="6285365" y="3237804"/>
              <a:ext cx="456428" cy="259889"/>
            </a:xfrm>
            <a:custGeom>
              <a:avLst/>
              <a:gdLst/>
              <a:ahLst/>
              <a:cxnLst/>
              <a:rect l="l" t="t" r="r" b="b"/>
              <a:pathLst>
                <a:path w="456428" h="259889" extrusionOk="0">
                  <a:moveTo>
                    <a:pt x="0" y="0"/>
                  </a:moveTo>
                  <a:lnTo>
                    <a:pt x="48959" y="32395"/>
                  </a:lnTo>
                  <a:lnTo>
                    <a:pt x="117338" y="82067"/>
                  </a:lnTo>
                  <a:lnTo>
                    <a:pt x="164106" y="109423"/>
                  </a:lnTo>
                  <a:cubicBezTo>
                    <a:pt x="164106" y="109423"/>
                    <a:pt x="183061" y="125482"/>
                    <a:pt x="222494" y="146866"/>
                  </a:cubicBezTo>
                  <a:cubicBezTo>
                    <a:pt x="261928" y="168240"/>
                    <a:pt x="406613" y="235687"/>
                    <a:pt x="418995" y="241173"/>
                  </a:cubicBezTo>
                  <a:cubicBezTo>
                    <a:pt x="431663" y="246802"/>
                    <a:pt x="456429" y="259890"/>
                    <a:pt x="456429" y="259890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4" name="Google Shape;2174;p3"/>
            <p:cNvSpPr/>
            <p:nvPr/>
          </p:nvSpPr>
          <p:spPr>
            <a:xfrm>
              <a:off x="6265211" y="3183083"/>
              <a:ext cx="449913" cy="267100"/>
            </a:xfrm>
            <a:custGeom>
              <a:avLst/>
              <a:gdLst/>
              <a:ahLst/>
              <a:cxnLst/>
              <a:rect l="l" t="t" r="r" b="b"/>
              <a:pathLst>
                <a:path w="449913" h="267100" extrusionOk="0">
                  <a:moveTo>
                    <a:pt x="0" y="0"/>
                  </a:moveTo>
                  <a:lnTo>
                    <a:pt x="25203" y="12240"/>
                  </a:lnTo>
                  <a:lnTo>
                    <a:pt x="78476" y="59760"/>
                  </a:lnTo>
                  <a:lnTo>
                    <a:pt x="128826" y="89278"/>
                  </a:lnTo>
                  <a:lnTo>
                    <a:pt x="185785" y="128149"/>
                  </a:lnTo>
                  <a:lnTo>
                    <a:pt x="242649" y="164868"/>
                  </a:lnTo>
                  <a:lnTo>
                    <a:pt x="300942" y="193662"/>
                  </a:lnTo>
                  <a:lnTo>
                    <a:pt x="420481" y="250536"/>
                  </a:lnTo>
                  <a:lnTo>
                    <a:pt x="449913" y="267100"/>
                  </a:ln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  <p:sp>
          <p:nvSpPr>
            <p:cNvPr id="2175" name="Google Shape;2175;p3"/>
            <p:cNvSpPr/>
            <p:nvPr/>
          </p:nvSpPr>
          <p:spPr>
            <a:xfrm>
              <a:off x="5511231" y="3067049"/>
              <a:ext cx="1157125" cy="326974"/>
            </a:xfrm>
            <a:custGeom>
              <a:avLst/>
              <a:gdLst/>
              <a:ahLst/>
              <a:cxnLst/>
              <a:rect l="l" t="t" r="r" b="b"/>
              <a:pathLst>
                <a:path w="1157125" h="326974" extrusionOk="0">
                  <a:moveTo>
                    <a:pt x="0" y="274463"/>
                  </a:moveTo>
                  <a:cubicBezTo>
                    <a:pt x="467" y="274272"/>
                    <a:pt x="11078" y="272720"/>
                    <a:pt x="16754" y="272234"/>
                  </a:cubicBezTo>
                  <a:cubicBezTo>
                    <a:pt x="22431" y="271739"/>
                    <a:pt x="30118" y="273158"/>
                    <a:pt x="43377" y="268205"/>
                  </a:cubicBezTo>
                  <a:cubicBezTo>
                    <a:pt x="56845" y="263176"/>
                    <a:pt x="99508" y="247307"/>
                    <a:pt x="121882" y="232667"/>
                  </a:cubicBezTo>
                  <a:cubicBezTo>
                    <a:pt x="144256" y="218018"/>
                    <a:pt x="173574" y="184861"/>
                    <a:pt x="188109" y="173631"/>
                  </a:cubicBezTo>
                  <a:cubicBezTo>
                    <a:pt x="202644" y="162392"/>
                    <a:pt x="202292" y="167049"/>
                    <a:pt x="216189" y="154915"/>
                  </a:cubicBezTo>
                  <a:cubicBezTo>
                    <a:pt x="230086" y="142770"/>
                    <a:pt x="259280" y="94631"/>
                    <a:pt x="275225" y="87959"/>
                  </a:cubicBezTo>
                  <a:cubicBezTo>
                    <a:pt x="297647" y="87765"/>
                    <a:pt x="287236" y="87307"/>
                    <a:pt x="301142" y="89398"/>
                  </a:cubicBezTo>
                  <a:cubicBezTo>
                    <a:pt x="310725" y="87169"/>
                    <a:pt x="323869" y="77340"/>
                    <a:pt x="335699" y="69960"/>
                  </a:cubicBezTo>
                  <a:cubicBezTo>
                    <a:pt x="347529" y="62580"/>
                    <a:pt x="366170" y="50168"/>
                    <a:pt x="379619" y="39723"/>
                  </a:cubicBezTo>
                  <a:cubicBezTo>
                    <a:pt x="393068" y="29277"/>
                    <a:pt x="411204" y="4833"/>
                    <a:pt x="424967" y="127"/>
                  </a:cubicBezTo>
                  <a:cubicBezTo>
                    <a:pt x="442341" y="1179"/>
                    <a:pt x="441550" y="-1163"/>
                    <a:pt x="461686" y="846"/>
                  </a:cubicBezTo>
                  <a:cubicBezTo>
                    <a:pt x="483270" y="10775"/>
                    <a:pt x="532467" y="42431"/>
                    <a:pt x="557441" y="50521"/>
                  </a:cubicBezTo>
                  <a:cubicBezTo>
                    <a:pt x="582416" y="58613"/>
                    <a:pt x="603437" y="58493"/>
                    <a:pt x="624392" y="61321"/>
                  </a:cubicBezTo>
                  <a:cubicBezTo>
                    <a:pt x="645347" y="64150"/>
                    <a:pt x="674475" y="64162"/>
                    <a:pt x="697106" y="69241"/>
                  </a:cubicBezTo>
                  <a:cubicBezTo>
                    <a:pt x="719738" y="74318"/>
                    <a:pt x="756904" y="86924"/>
                    <a:pt x="774135" y="95879"/>
                  </a:cubicBezTo>
                  <a:cubicBezTo>
                    <a:pt x="791375" y="104833"/>
                    <a:pt x="797195" y="110938"/>
                    <a:pt x="813016" y="123958"/>
                  </a:cubicBezTo>
                  <a:cubicBezTo>
                    <a:pt x="828837" y="136969"/>
                    <a:pt x="855088" y="168116"/>
                    <a:pt x="877853" y="184434"/>
                  </a:cubicBezTo>
                  <a:cubicBezTo>
                    <a:pt x="900141" y="200407"/>
                    <a:pt x="1003964" y="262033"/>
                    <a:pt x="1040540" y="279463"/>
                  </a:cubicBezTo>
                  <a:cubicBezTo>
                    <a:pt x="1077116" y="296886"/>
                    <a:pt x="1099404" y="300934"/>
                    <a:pt x="1116835" y="308258"/>
                  </a:cubicBezTo>
                  <a:cubicBezTo>
                    <a:pt x="1134266" y="315582"/>
                    <a:pt x="1157126" y="326974"/>
                    <a:pt x="1157126" y="326974"/>
                  </a:cubicBezTo>
                </a:path>
              </a:pathLst>
            </a:custGeom>
            <a:noFill/>
            <a:ln w="9525" cap="flat" cmpd="sng">
              <a:solidFill>
                <a:srgbClr val="6C573A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 sz="1400" kern="0">
                <a:solidFill>
                  <a:srgbClr val="000000"/>
                </a:solidFill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76" name="Google Shape;2176;p3">
            <a:hlinkClick r:id="rId2" action="ppaction://hlinksldjump"/>
          </p:cNvPr>
          <p:cNvSpPr/>
          <p:nvPr/>
        </p:nvSpPr>
        <p:spPr>
          <a:xfrm>
            <a:off x="4310716" y="1840022"/>
            <a:ext cx="436602" cy="374728"/>
          </a:xfrm>
          <a:custGeom>
            <a:avLst/>
            <a:gdLst/>
            <a:ahLst/>
            <a:cxnLst/>
            <a:rect l="l" t="t" r="r" b="b"/>
            <a:pathLst>
              <a:path w="718686" h="616836" extrusionOk="0">
                <a:moveTo>
                  <a:pt x="47885" y="513846"/>
                </a:moveTo>
                <a:cubicBezTo>
                  <a:pt x="57410" y="581474"/>
                  <a:pt x="120276" y="627194"/>
                  <a:pt x="186951" y="614811"/>
                </a:cubicBezTo>
                <a:lnTo>
                  <a:pt x="537470" y="553851"/>
                </a:lnTo>
                <a:cubicBezTo>
                  <a:pt x="604145" y="542421"/>
                  <a:pt x="667011" y="477651"/>
                  <a:pt x="676536" y="410024"/>
                </a:cubicBezTo>
                <a:lnTo>
                  <a:pt x="717493" y="111891"/>
                </a:lnTo>
                <a:cubicBezTo>
                  <a:pt x="727018" y="44264"/>
                  <a:pt x="678441" y="-5266"/>
                  <a:pt x="610813" y="449"/>
                </a:cubicBezTo>
                <a:lnTo>
                  <a:pt x="106941" y="47121"/>
                </a:lnTo>
                <a:cubicBezTo>
                  <a:pt x="39313" y="53789"/>
                  <a:pt x="-8312" y="113796"/>
                  <a:pt x="1213" y="181424"/>
                </a:cubicBezTo>
                <a:lnTo>
                  <a:pt x="47885" y="513846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77" name="Google Shape;2177;p3">
            <a:hlinkClick r:id="rId3" action="ppaction://hlinksldjump"/>
          </p:cNvPr>
          <p:cNvSpPr/>
          <p:nvPr/>
        </p:nvSpPr>
        <p:spPr>
          <a:xfrm>
            <a:off x="3688827" y="2346106"/>
            <a:ext cx="389570" cy="430782"/>
          </a:xfrm>
          <a:custGeom>
            <a:avLst/>
            <a:gdLst/>
            <a:ahLst/>
            <a:cxnLst/>
            <a:rect l="l" t="t" r="r" b="b"/>
            <a:pathLst>
              <a:path w="641267" h="709106" extrusionOk="0">
                <a:moveTo>
                  <a:pt x="512680" y="0"/>
                </a:moveTo>
                <a:cubicBezTo>
                  <a:pt x="583165" y="0"/>
                  <a:pt x="641267" y="58102"/>
                  <a:pt x="641267" y="128588"/>
                </a:cubicBezTo>
                <a:lnTo>
                  <a:pt x="641267" y="598170"/>
                </a:lnTo>
                <a:cubicBezTo>
                  <a:pt x="641267" y="668655"/>
                  <a:pt x="584117" y="718185"/>
                  <a:pt x="513632" y="707707"/>
                </a:cubicBezTo>
                <a:lnTo>
                  <a:pt x="258362" y="668655"/>
                </a:lnTo>
                <a:cubicBezTo>
                  <a:pt x="188830" y="658177"/>
                  <a:pt x="114535" y="593407"/>
                  <a:pt x="94532" y="525780"/>
                </a:cubicBezTo>
                <a:lnTo>
                  <a:pt x="4997" y="219075"/>
                </a:lnTo>
                <a:cubicBezTo>
                  <a:pt x="-15005" y="151447"/>
                  <a:pt x="26905" y="95250"/>
                  <a:pt x="97390" y="95250"/>
                </a:cubicBezTo>
                <a:lnTo>
                  <a:pt x="51268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78" name="Google Shape;2178;p3">
            <a:hlinkClick r:id="rId4" action="ppaction://hlinksldjump"/>
          </p:cNvPr>
          <p:cNvSpPr/>
          <p:nvPr/>
        </p:nvSpPr>
        <p:spPr>
          <a:xfrm>
            <a:off x="3493334" y="3252687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79" name="Google Shape;2179;p3">
            <a:hlinkClick r:id="rId5" action="ppaction://hlinksldjump"/>
          </p:cNvPr>
          <p:cNvSpPr/>
          <p:nvPr/>
        </p:nvSpPr>
        <p:spPr>
          <a:xfrm>
            <a:off x="8341527" y="1534390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0" name="Google Shape;2180;p3">
            <a:hlinkClick r:id="" action="ppaction://noaction"/>
          </p:cNvPr>
          <p:cNvSpPr/>
          <p:nvPr/>
        </p:nvSpPr>
        <p:spPr>
          <a:xfrm flipH="1">
            <a:off x="6720092" y="1755475"/>
            <a:ext cx="403429" cy="543699"/>
          </a:xfrm>
          <a:custGeom>
            <a:avLst/>
            <a:gdLst/>
            <a:ahLst/>
            <a:cxnLst/>
            <a:rect l="l" t="t" r="r" b="b"/>
            <a:pathLst>
              <a:path w="664080" h="894978" extrusionOk="0">
                <a:moveTo>
                  <a:pt x="661988" y="101120"/>
                </a:moveTo>
                <a:cubicBezTo>
                  <a:pt x="674370" y="34445"/>
                  <a:pt x="630555" y="-10323"/>
                  <a:pt x="563880" y="2059"/>
                </a:cubicBezTo>
                <a:lnTo>
                  <a:pt x="121920" y="83974"/>
                </a:lnTo>
                <a:cubicBezTo>
                  <a:pt x="55245" y="96357"/>
                  <a:pt x="0" y="162080"/>
                  <a:pt x="0" y="230659"/>
                </a:cubicBezTo>
                <a:lnTo>
                  <a:pt x="0" y="780252"/>
                </a:lnTo>
                <a:cubicBezTo>
                  <a:pt x="0" y="847880"/>
                  <a:pt x="55245" y="900267"/>
                  <a:pt x="123825" y="894552"/>
                </a:cubicBezTo>
                <a:lnTo>
                  <a:pt x="393383" y="874549"/>
                </a:lnTo>
                <a:cubicBezTo>
                  <a:pt x="461010" y="869787"/>
                  <a:pt x="527685" y="810732"/>
                  <a:pt x="540068" y="744057"/>
                </a:cubicBezTo>
                <a:lnTo>
                  <a:pt x="661988" y="10112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1" name="Google Shape;2181;p3">
            <a:hlinkClick r:id="rId6" action="ppaction://hlinksldjump"/>
          </p:cNvPr>
          <p:cNvSpPr/>
          <p:nvPr/>
        </p:nvSpPr>
        <p:spPr>
          <a:xfrm flipH="1">
            <a:off x="5891776" y="1641881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515456" y="774703"/>
                </a:moveTo>
                <a:cubicBezTo>
                  <a:pt x="466878" y="822328"/>
                  <a:pt x="371628" y="853760"/>
                  <a:pt x="304000" y="845188"/>
                </a:cubicBezTo>
                <a:lnTo>
                  <a:pt x="102071" y="818518"/>
                </a:lnTo>
                <a:cubicBezTo>
                  <a:pt x="34443" y="809945"/>
                  <a:pt x="-10325" y="747080"/>
                  <a:pt x="2058" y="680405"/>
                </a:cubicBezTo>
                <a:lnTo>
                  <a:pt x="94450" y="186058"/>
                </a:lnTo>
                <a:cubicBezTo>
                  <a:pt x="106833" y="119383"/>
                  <a:pt x="170650" y="50802"/>
                  <a:pt x="237325" y="33658"/>
                </a:cubicBezTo>
                <a:lnTo>
                  <a:pt x="347815" y="5083"/>
                </a:lnTo>
                <a:cubicBezTo>
                  <a:pt x="413538" y="-12062"/>
                  <a:pt x="504978" y="15560"/>
                  <a:pt x="549745" y="66995"/>
                </a:cubicBezTo>
                <a:lnTo>
                  <a:pt x="787870" y="334648"/>
                </a:lnTo>
                <a:cubicBezTo>
                  <a:pt x="833591" y="385130"/>
                  <a:pt x="830733" y="466093"/>
                  <a:pt x="782156" y="513718"/>
                </a:cubicBezTo>
                <a:lnTo>
                  <a:pt x="515456" y="77470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2" name="Google Shape;2182;p3">
            <a:hlinkClick r:id="rId7" action="ppaction://hlinksldjump"/>
          </p:cNvPr>
          <p:cNvSpPr/>
          <p:nvPr/>
        </p:nvSpPr>
        <p:spPr>
          <a:xfrm flipH="1">
            <a:off x="5131348" y="1505616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825064" y="102363"/>
                </a:moveTo>
                <a:cubicBezTo>
                  <a:pt x="825064" y="33782"/>
                  <a:pt x="770771" y="-10985"/>
                  <a:pt x="703144" y="2350"/>
                </a:cubicBezTo>
                <a:lnTo>
                  <a:pt x="114499" y="116650"/>
                </a:lnTo>
                <a:cubicBezTo>
                  <a:pt x="47824" y="129985"/>
                  <a:pt x="-3611" y="195707"/>
                  <a:pt x="199" y="264288"/>
                </a:cubicBezTo>
                <a:lnTo>
                  <a:pt x="31631" y="811023"/>
                </a:lnTo>
                <a:cubicBezTo>
                  <a:pt x="35441" y="878650"/>
                  <a:pt x="93544" y="923417"/>
                  <a:pt x="160219" y="910082"/>
                </a:cubicBezTo>
                <a:lnTo>
                  <a:pt x="703144" y="799592"/>
                </a:lnTo>
                <a:cubicBezTo>
                  <a:pt x="769819" y="786257"/>
                  <a:pt x="824111" y="719582"/>
                  <a:pt x="824111" y="651002"/>
                </a:cubicBezTo>
                <a:lnTo>
                  <a:pt x="824111" y="10236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3" name="Google Shape;2183;p3">
            <a:hlinkClick r:id="" action="ppaction://noaction"/>
          </p:cNvPr>
          <p:cNvSpPr/>
          <p:nvPr/>
        </p:nvSpPr>
        <p:spPr>
          <a:xfrm flipH="1">
            <a:off x="6390507" y="3693565"/>
            <a:ext cx="391277" cy="492689"/>
          </a:xfrm>
          <a:custGeom>
            <a:avLst/>
            <a:gdLst/>
            <a:ahLst/>
            <a:cxnLst/>
            <a:rect l="l" t="t" r="r" b="b"/>
            <a:pathLst>
              <a:path w="644078" h="811011" extrusionOk="0">
                <a:moveTo>
                  <a:pt x="641985" y="101918"/>
                </a:moveTo>
                <a:cubicBezTo>
                  <a:pt x="654368" y="35243"/>
                  <a:pt x="610553" y="-9525"/>
                  <a:pt x="543878" y="2857"/>
                </a:cubicBezTo>
                <a:lnTo>
                  <a:pt x="121920" y="0"/>
                </a:lnTo>
                <a:cubicBezTo>
                  <a:pt x="55245" y="12382"/>
                  <a:pt x="0" y="78105"/>
                  <a:pt x="0" y="146685"/>
                </a:cubicBezTo>
                <a:lnTo>
                  <a:pt x="0" y="696278"/>
                </a:lnTo>
                <a:cubicBezTo>
                  <a:pt x="0" y="764858"/>
                  <a:pt x="55245" y="816293"/>
                  <a:pt x="123825" y="810578"/>
                </a:cubicBezTo>
                <a:lnTo>
                  <a:pt x="393383" y="790575"/>
                </a:lnTo>
                <a:cubicBezTo>
                  <a:pt x="461010" y="785813"/>
                  <a:pt x="527685" y="726758"/>
                  <a:pt x="540068" y="660083"/>
                </a:cubicBezTo>
                <a:lnTo>
                  <a:pt x="641985" y="101918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4" name="Google Shape;2184;p3">
            <a:hlinkClick r:id="rId8" action="ppaction://hlinksldjump"/>
          </p:cNvPr>
          <p:cNvSpPr/>
          <p:nvPr/>
        </p:nvSpPr>
        <p:spPr>
          <a:xfrm flipH="1">
            <a:off x="9506891" y="3118059"/>
            <a:ext cx="479192" cy="367876"/>
          </a:xfrm>
          <a:custGeom>
            <a:avLst/>
            <a:gdLst/>
            <a:ahLst/>
            <a:cxnLst/>
            <a:rect l="l" t="t" r="r" b="b"/>
            <a:pathLst>
              <a:path w="788794" h="605558" extrusionOk="0">
                <a:moveTo>
                  <a:pt x="562928" y="336233"/>
                </a:moveTo>
                <a:cubicBezTo>
                  <a:pt x="519113" y="388620"/>
                  <a:pt x="432435" y="454343"/>
                  <a:pt x="370523" y="481013"/>
                </a:cubicBezTo>
                <a:lnTo>
                  <a:pt x="113348" y="595313"/>
                </a:lnTo>
                <a:cubicBezTo>
                  <a:pt x="50483" y="623888"/>
                  <a:pt x="0" y="590550"/>
                  <a:pt x="0" y="521970"/>
                </a:cubicBezTo>
                <a:lnTo>
                  <a:pt x="0" y="123825"/>
                </a:lnTo>
                <a:cubicBezTo>
                  <a:pt x="0" y="56198"/>
                  <a:pt x="56198" y="0"/>
                  <a:pt x="123825" y="0"/>
                </a:cubicBezTo>
                <a:lnTo>
                  <a:pt x="721043" y="0"/>
                </a:lnTo>
                <a:cubicBezTo>
                  <a:pt x="788670" y="0"/>
                  <a:pt x="809625" y="42863"/>
                  <a:pt x="765810" y="95250"/>
                </a:cubicBezTo>
                <a:lnTo>
                  <a:pt x="562928" y="33623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5" name="Google Shape;2185;p3">
            <a:hlinkClick r:id="" action="ppaction://noaction"/>
          </p:cNvPr>
          <p:cNvSpPr/>
          <p:nvPr/>
        </p:nvSpPr>
        <p:spPr>
          <a:xfrm flipH="1">
            <a:off x="9250686" y="2195464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6" name="Google Shape;2186;p3">
            <a:hlinkClick r:id="rId9" action="ppaction://hlinksldjump"/>
          </p:cNvPr>
          <p:cNvSpPr/>
          <p:nvPr/>
        </p:nvSpPr>
        <p:spPr>
          <a:xfrm flipH="1">
            <a:off x="7453426" y="1695957"/>
            <a:ext cx="422283" cy="406224"/>
          </a:xfrm>
          <a:custGeom>
            <a:avLst/>
            <a:gdLst/>
            <a:ahLst/>
            <a:cxnLst/>
            <a:rect l="l" t="t" r="r" b="b"/>
            <a:pathLst>
              <a:path w="695116" h="668681" extrusionOk="0">
                <a:moveTo>
                  <a:pt x="695116" y="123825"/>
                </a:moveTo>
                <a:cubicBezTo>
                  <a:pt x="695116" y="55245"/>
                  <a:pt x="639871" y="0"/>
                  <a:pt x="571291" y="0"/>
                </a:cubicBezTo>
                <a:lnTo>
                  <a:pt x="105519" y="60960"/>
                </a:lnTo>
                <a:cubicBezTo>
                  <a:pt x="37891" y="60960"/>
                  <a:pt x="-9734" y="116205"/>
                  <a:pt x="1696" y="182880"/>
                </a:cubicBezTo>
                <a:lnTo>
                  <a:pt x="52179" y="499110"/>
                </a:lnTo>
                <a:cubicBezTo>
                  <a:pt x="62656" y="566738"/>
                  <a:pt x="121711" y="641032"/>
                  <a:pt x="182671" y="664845"/>
                </a:cubicBezTo>
                <a:cubicBezTo>
                  <a:pt x="226486" y="681990"/>
                  <a:pt x="457944" y="639128"/>
                  <a:pt x="594152" y="586740"/>
                </a:cubicBezTo>
                <a:cubicBezTo>
                  <a:pt x="655111" y="563880"/>
                  <a:pt x="695116" y="504825"/>
                  <a:pt x="695116" y="440055"/>
                </a:cubicBezTo>
                <a:lnTo>
                  <a:pt x="695116" y="123825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7" name="Google Shape;2187;p3">
            <a:hlinkClick r:id="rId10" action="ppaction://hlinksldjump"/>
          </p:cNvPr>
          <p:cNvSpPr/>
          <p:nvPr/>
        </p:nvSpPr>
        <p:spPr>
          <a:xfrm>
            <a:off x="3070593" y="3927380"/>
            <a:ext cx="356608" cy="437861"/>
          </a:xfrm>
          <a:custGeom>
            <a:avLst/>
            <a:gdLst/>
            <a:ahLst/>
            <a:cxnLst/>
            <a:rect l="l" t="t" r="r" b="b"/>
            <a:pathLst>
              <a:path w="587009" h="720759" extrusionOk="0">
                <a:moveTo>
                  <a:pt x="586029" y="139114"/>
                </a:moveTo>
                <a:cubicBezTo>
                  <a:pt x="594601" y="71487"/>
                  <a:pt x="546024" y="14337"/>
                  <a:pt x="478396" y="12432"/>
                </a:cubicBezTo>
                <a:lnTo>
                  <a:pt x="107874" y="49"/>
                </a:lnTo>
                <a:cubicBezTo>
                  <a:pt x="40246" y="-1856"/>
                  <a:pt x="-8331" y="51484"/>
                  <a:pt x="1194" y="118159"/>
                </a:cubicBezTo>
                <a:lnTo>
                  <a:pt x="72631" y="623937"/>
                </a:lnTo>
                <a:cubicBezTo>
                  <a:pt x="82156" y="691565"/>
                  <a:pt x="144069" y="733475"/>
                  <a:pt x="210744" y="717282"/>
                </a:cubicBezTo>
                <a:lnTo>
                  <a:pt x="400291" y="670610"/>
                </a:lnTo>
                <a:cubicBezTo>
                  <a:pt x="466014" y="654417"/>
                  <a:pt x="527926" y="585837"/>
                  <a:pt x="536499" y="518210"/>
                </a:cubicBezTo>
                <a:lnTo>
                  <a:pt x="586029" y="1391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8" name="Google Shape;2188;p3">
            <a:hlinkClick r:id="rId6" action="ppaction://hlinksldjump"/>
          </p:cNvPr>
          <p:cNvSpPr/>
          <p:nvPr/>
        </p:nvSpPr>
        <p:spPr>
          <a:xfrm>
            <a:off x="2129744" y="3952784"/>
            <a:ext cx="571194" cy="475213"/>
          </a:xfrm>
          <a:custGeom>
            <a:avLst/>
            <a:gdLst/>
            <a:ahLst/>
            <a:cxnLst/>
            <a:rect l="l" t="t" r="r" b="b"/>
            <a:pathLst>
              <a:path w="940237" h="782243" extrusionOk="0">
                <a:moveTo>
                  <a:pt x="0" y="658419"/>
                </a:moveTo>
                <a:cubicBezTo>
                  <a:pt x="0" y="726046"/>
                  <a:pt x="56198" y="782244"/>
                  <a:pt x="123825" y="782244"/>
                </a:cubicBezTo>
                <a:lnTo>
                  <a:pt x="717233" y="782244"/>
                </a:lnTo>
                <a:cubicBezTo>
                  <a:pt x="784860" y="782244"/>
                  <a:pt x="850583" y="726999"/>
                  <a:pt x="862965" y="660324"/>
                </a:cubicBezTo>
                <a:lnTo>
                  <a:pt x="938213" y="240271"/>
                </a:lnTo>
                <a:cubicBezTo>
                  <a:pt x="950595" y="173596"/>
                  <a:pt x="904875" y="110731"/>
                  <a:pt x="837248" y="101206"/>
                </a:cubicBezTo>
                <a:lnTo>
                  <a:pt x="122873" y="1194"/>
                </a:lnTo>
                <a:cubicBezTo>
                  <a:pt x="55245" y="-8331"/>
                  <a:pt x="0" y="40246"/>
                  <a:pt x="0" y="107874"/>
                </a:cubicBezTo>
                <a:lnTo>
                  <a:pt x="0" y="658419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89" name="Google Shape;2189;p3">
            <a:hlinkClick r:id="rId11" action="ppaction://hlinksldjump"/>
          </p:cNvPr>
          <p:cNvSpPr/>
          <p:nvPr/>
        </p:nvSpPr>
        <p:spPr>
          <a:xfrm>
            <a:off x="1960519" y="4786192"/>
            <a:ext cx="467638" cy="379446"/>
          </a:xfrm>
          <a:custGeom>
            <a:avLst/>
            <a:gdLst/>
            <a:ahLst/>
            <a:cxnLst/>
            <a:rect l="l" t="t" r="r" b="b"/>
            <a:pathLst>
              <a:path w="769774" h="624602" extrusionOk="0">
                <a:moveTo>
                  <a:pt x="767715" y="368617"/>
                </a:moveTo>
                <a:cubicBezTo>
                  <a:pt x="780098" y="435292"/>
                  <a:pt x="735330" y="501015"/>
                  <a:pt x="668655" y="514350"/>
                </a:cubicBezTo>
                <a:lnTo>
                  <a:pt x="121920" y="621983"/>
                </a:lnTo>
                <a:cubicBezTo>
                  <a:pt x="54293" y="636270"/>
                  <a:pt x="0" y="590550"/>
                  <a:pt x="0" y="522922"/>
                </a:cubicBezTo>
                <a:lnTo>
                  <a:pt x="0" y="123825"/>
                </a:lnTo>
                <a:cubicBezTo>
                  <a:pt x="0" y="56197"/>
                  <a:pt x="56198" y="0"/>
                  <a:pt x="123825" y="0"/>
                </a:cubicBezTo>
                <a:lnTo>
                  <a:pt x="576263" y="0"/>
                </a:lnTo>
                <a:cubicBezTo>
                  <a:pt x="643890" y="0"/>
                  <a:pt x="710565" y="55245"/>
                  <a:pt x="721995" y="121920"/>
                </a:cubicBezTo>
                <a:lnTo>
                  <a:pt x="767715" y="368617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90" name="Google Shape;2190;p3">
            <a:hlinkClick r:id="rId12" action="ppaction://hlinksldjump"/>
          </p:cNvPr>
          <p:cNvSpPr/>
          <p:nvPr/>
        </p:nvSpPr>
        <p:spPr>
          <a:xfrm>
            <a:off x="2164764" y="5426018"/>
            <a:ext cx="501226" cy="554304"/>
          </a:xfrm>
          <a:custGeom>
            <a:avLst/>
            <a:gdLst/>
            <a:ahLst/>
            <a:cxnLst/>
            <a:rect l="l" t="t" r="r" b="b"/>
            <a:pathLst>
              <a:path w="825063" h="912434" extrusionOk="0">
                <a:moveTo>
                  <a:pt x="0" y="810072"/>
                </a:moveTo>
                <a:cubicBezTo>
                  <a:pt x="0" y="878652"/>
                  <a:pt x="54293" y="923419"/>
                  <a:pt x="121920" y="910084"/>
                </a:cubicBezTo>
                <a:lnTo>
                  <a:pt x="710565" y="795784"/>
                </a:lnTo>
                <a:cubicBezTo>
                  <a:pt x="777240" y="782449"/>
                  <a:pt x="828675" y="716727"/>
                  <a:pt x="824865" y="648147"/>
                </a:cubicBezTo>
                <a:lnTo>
                  <a:pt x="793433" y="101412"/>
                </a:lnTo>
                <a:cubicBezTo>
                  <a:pt x="789623" y="33784"/>
                  <a:pt x="731520" y="-10983"/>
                  <a:pt x="664845" y="2352"/>
                </a:cubicBezTo>
                <a:lnTo>
                  <a:pt x="121920" y="112842"/>
                </a:lnTo>
                <a:cubicBezTo>
                  <a:pt x="55245" y="126177"/>
                  <a:pt x="952" y="192852"/>
                  <a:pt x="952" y="261432"/>
                </a:cubicBezTo>
                <a:lnTo>
                  <a:pt x="952" y="81007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91" name="Google Shape;2191;p3">
            <a:hlinkClick r:id="rId13" action="ppaction://hlinksldjump"/>
          </p:cNvPr>
          <p:cNvSpPr/>
          <p:nvPr/>
        </p:nvSpPr>
        <p:spPr>
          <a:xfrm rot="10800000">
            <a:off x="6637422" y="4730087"/>
            <a:ext cx="440533" cy="492324"/>
          </a:xfrm>
          <a:custGeom>
            <a:avLst/>
            <a:gdLst/>
            <a:ahLst/>
            <a:cxnLst/>
            <a:rect l="l" t="t" r="r" b="b"/>
            <a:pathLst>
              <a:path w="725158" h="810410" extrusionOk="0">
                <a:moveTo>
                  <a:pt x="37453" y="712083"/>
                </a:moveTo>
                <a:cubicBezTo>
                  <a:pt x="42216" y="779711"/>
                  <a:pt x="100318" y="822573"/>
                  <a:pt x="166041" y="807333"/>
                </a:cubicBezTo>
                <a:lnTo>
                  <a:pt x="604191" y="705416"/>
                </a:lnTo>
                <a:cubicBezTo>
                  <a:pt x="670866" y="690176"/>
                  <a:pt x="725158" y="621596"/>
                  <a:pt x="725158" y="553968"/>
                </a:cubicBezTo>
                <a:lnTo>
                  <a:pt x="725158" y="154871"/>
                </a:lnTo>
                <a:cubicBezTo>
                  <a:pt x="725158" y="87243"/>
                  <a:pt x="669913" y="25331"/>
                  <a:pt x="602286" y="19616"/>
                </a:cubicBezTo>
                <a:lnTo>
                  <a:pt x="446076" y="4376"/>
                </a:lnTo>
                <a:cubicBezTo>
                  <a:pt x="378448" y="-2292"/>
                  <a:pt x="267006" y="-1339"/>
                  <a:pt x="199378" y="7233"/>
                </a:cubicBezTo>
                <a:lnTo>
                  <a:pt x="114606" y="16758"/>
                </a:lnTo>
                <a:cubicBezTo>
                  <a:pt x="46978" y="24378"/>
                  <a:pt x="-4457" y="87243"/>
                  <a:pt x="306" y="154871"/>
                </a:cubicBezTo>
                <a:lnTo>
                  <a:pt x="37453" y="712083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2" name="Google Shape;2192;p3">
            <a:hlinkClick r:id="rId14" action="ppaction://hlinksldjump"/>
          </p:cNvPr>
          <p:cNvSpPr/>
          <p:nvPr/>
        </p:nvSpPr>
        <p:spPr>
          <a:xfrm flipH="1">
            <a:off x="7290794" y="3693565"/>
            <a:ext cx="584907" cy="440533"/>
          </a:xfrm>
          <a:custGeom>
            <a:avLst/>
            <a:gdLst/>
            <a:ahLst/>
            <a:cxnLst/>
            <a:rect l="l" t="t" r="r" b="b"/>
            <a:pathLst>
              <a:path w="962810" h="725158" extrusionOk="0">
                <a:moveTo>
                  <a:pt x="864483" y="724852"/>
                </a:moveTo>
                <a:cubicBezTo>
                  <a:pt x="932111" y="720090"/>
                  <a:pt x="974973" y="661988"/>
                  <a:pt x="959733" y="596265"/>
                </a:cubicBezTo>
                <a:lnTo>
                  <a:pt x="705415" y="120968"/>
                </a:lnTo>
                <a:cubicBezTo>
                  <a:pt x="690175" y="54293"/>
                  <a:pt x="621596" y="0"/>
                  <a:pt x="553968" y="0"/>
                </a:cubicBezTo>
                <a:lnTo>
                  <a:pt x="154871" y="0"/>
                </a:lnTo>
                <a:cubicBezTo>
                  <a:pt x="87243" y="0"/>
                  <a:pt x="25331" y="55245"/>
                  <a:pt x="19615" y="122873"/>
                </a:cubicBezTo>
                <a:lnTo>
                  <a:pt x="4375" y="279082"/>
                </a:lnTo>
                <a:cubicBezTo>
                  <a:pt x="-2292" y="346710"/>
                  <a:pt x="-1339" y="458152"/>
                  <a:pt x="7233" y="525780"/>
                </a:cubicBezTo>
                <a:lnTo>
                  <a:pt x="16758" y="610552"/>
                </a:lnTo>
                <a:cubicBezTo>
                  <a:pt x="24378" y="678180"/>
                  <a:pt x="87243" y="729615"/>
                  <a:pt x="154871" y="724852"/>
                </a:cubicBezTo>
                <a:lnTo>
                  <a:pt x="864483" y="724852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93" name="Google Shape;2193;p3">
            <a:hlinkClick r:id="rId6" action="ppaction://hlinksldjump"/>
          </p:cNvPr>
          <p:cNvSpPr/>
          <p:nvPr/>
        </p:nvSpPr>
        <p:spPr>
          <a:xfrm flipH="1">
            <a:off x="8087263" y="4177333"/>
            <a:ext cx="391277" cy="496833"/>
          </a:xfrm>
          <a:custGeom>
            <a:avLst/>
            <a:gdLst/>
            <a:ahLst/>
            <a:cxnLst/>
            <a:rect l="l" t="t" r="r" b="b"/>
            <a:pathLst>
              <a:path w="644078" h="817832" extrusionOk="0">
                <a:moveTo>
                  <a:pt x="2093" y="716714"/>
                </a:moveTo>
                <a:cubicBezTo>
                  <a:pt x="-10289" y="783389"/>
                  <a:pt x="33526" y="828156"/>
                  <a:pt x="100201" y="815774"/>
                </a:cubicBezTo>
                <a:lnTo>
                  <a:pt x="522158" y="811011"/>
                </a:lnTo>
                <a:cubicBezTo>
                  <a:pt x="588833" y="798629"/>
                  <a:pt x="644078" y="732906"/>
                  <a:pt x="644078" y="664326"/>
                </a:cubicBezTo>
                <a:lnTo>
                  <a:pt x="644078" y="114734"/>
                </a:lnTo>
                <a:cubicBezTo>
                  <a:pt x="644078" y="46154"/>
                  <a:pt x="588833" y="-5282"/>
                  <a:pt x="520253" y="434"/>
                </a:cubicBezTo>
                <a:lnTo>
                  <a:pt x="250696" y="20436"/>
                </a:lnTo>
                <a:cubicBezTo>
                  <a:pt x="183068" y="25199"/>
                  <a:pt x="116393" y="84254"/>
                  <a:pt x="104011" y="150929"/>
                </a:cubicBezTo>
                <a:lnTo>
                  <a:pt x="2093" y="71671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  <p:sp>
        <p:nvSpPr>
          <p:cNvPr id="2194" name="Google Shape;2194;p3">
            <a:hlinkClick r:id="" action="ppaction://noaction"/>
          </p:cNvPr>
          <p:cNvSpPr/>
          <p:nvPr/>
        </p:nvSpPr>
        <p:spPr>
          <a:xfrm flipH="1">
            <a:off x="9061138" y="4168597"/>
            <a:ext cx="498422" cy="514307"/>
          </a:xfrm>
          <a:custGeom>
            <a:avLst/>
            <a:gdLst/>
            <a:ahLst/>
            <a:cxnLst/>
            <a:rect l="l" t="t" r="r" b="b"/>
            <a:pathLst>
              <a:path w="820447" h="846596" extrusionOk="0">
                <a:moveTo>
                  <a:pt x="304992" y="71894"/>
                </a:moveTo>
                <a:cubicBezTo>
                  <a:pt x="353570" y="24269"/>
                  <a:pt x="448820" y="-7164"/>
                  <a:pt x="516447" y="1409"/>
                </a:cubicBezTo>
                <a:lnTo>
                  <a:pt x="718377" y="28078"/>
                </a:lnTo>
                <a:cubicBezTo>
                  <a:pt x="786005" y="36651"/>
                  <a:pt x="830772" y="99516"/>
                  <a:pt x="818390" y="166191"/>
                </a:cubicBezTo>
                <a:lnTo>
                  <a:pt x="725997" y="660539"/>
                </a:lnTo>
                <a:cubicBezTo>
                  <a:pt x="713615" y="727214"/>
                  <a:pt x="649797" y="795794"/>
                  <a:pt x="583122" y="812939"/>
                </a:cubicBezTo>
                <a:lnTo>
                  <a:pt x="472632" y="841514"/>
                </a:lnTo>
                <a:cubicBezTo>
                  <a:pt x="406910" y="858659"/>
                  <a:pt x="315470" y="831036"/>
                  <a:pt x="270702" y="779601"/>
                </a:cubicBezTo>
                <a:lnTo>
                  <a:pt x="32577" y="511948"/>
                </a:lnTo>
                <a:cubicBezTo>
                  <a:pt x="-13143" y="461466"/>
                  <a:pt x="-10285" y="380503"/>
                  <a:pt x="38292" y="332878"/>
                </a:cubicBezTo>
                <a:lnTo>
                  <a:pt x="304992" y="71894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  <a:buFont typeface="Arial"/>
              <a:buNone/>
            </a:pPr>
            <a:endParaRPr sz="1000" kern="0">
              <a:solidFill>
                <a:srgbClr val="76392E"/>
              </a:solidFill>
              <a:latin typeface="Skranji"/>
              <a:ea typeface="Skranji"/>
              <a:cs typeface="Skranji"/>
              <a:sym typeface="Skranji"/>
            </a:endParaRPr>
          </a:p>
        </p:txBody>
      </p:sp>
    </p:spTree>
    <p:extLst>
      <p:ext uri="{BB962C8B-B14F-4D97-AF65-F5344CB8AC3E}">
        <p14:creationId xmlns:p14="http://schemas.microsoft.com/office/powerpoint/2010/main" val="4948986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">
  <p:cSld name="006 One column">
    <p:spTree>
      <p:nvGrpSpPr>
        <p:cNvPr id="1" name="Shape 2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6" name="Google Shape;2196;p4"/>
          <p:cNvSpPr/>
          <p:nvPr/>
        </p:nvSpPr>
        <p:spPr>
          <a:xfrm>
            <a:off x="0" y="5373190"/>
            <a:ext cx="4391996" cy="1486114"/>
          </a:xfrm>
          <a:custGeom>
            <a:avLst/>
            <a:gdLst/>
            <a:ahLst/>
            <a:cxnLst/>
            <a:rect l="l" t="t" r="r" b="b"/>
            <a:pathLst>
              <a:path w="2661816" h="1046559" extrusionOk="0">
                <a:moveTo>
                  <a:pt x="0" y="290958"/>
                </a:moveTo>
                <a:cubicBezTo>
                  <a:pt x="205740" y="173515"/>
                  <a:pt x="534257" y="25496"/>
                  <a:pt x="952500" y="3113"/>
                </a:cubicBezTo>
                <a:cubicBezTo>
                  <a:pt x="1412748" y="-21462"/>
                  <a:pt x="1950625" y="107888"/>
                  <a:pt x="1968532" y="282481"/>
                </a:cubicBezTo>
                <a:cubicBezTo>
                  <a:pt x="1981200" y="402115"/>
                  <a:pt x="1743075" y="487840"/>
                  <a:pt x="1773746" y="578899"/>
                </a:cubicBezTo>
                <a:cubicBezTo>
                  <a:pt x="1796415" y="646336"/>
                  <a:pt x="1938528" y="631667"/>
                  <a:pt x="2281809" y="705867"/>
                </a:cubicBezTo>
                <a:cubicBezTo>
                  <a:pt x="2558034" y="765494"/>
                  <a:pt x="2631662" y="810642"/>
                  <a:pt x="2654332" y="875222"/>
                </a:cubicBezTo>
                <a:cubicBezTo>
                  <a:pt x="2675858" y="936467"/>
                  <a:pt x="2646712" y="1002761"/>
                  <a:pt x="2620423" y="1046672"/>
                </a:cubicBezTo>
                <a:lnTo>
                  <a:pt x="0" y="1046672"/>
                </a:lnTo>
                <a:close/>
              </a:path>
            </a:pathLst>
          </a:custGeom>
          <a:solidFill>
            <a:srgbClr val="F0B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7" name="Google Shape;2197;p4"/>
          <p:cNvSpPr/>
          <p:nvPr/>
        </p:nvSpPr>
        <p:spPr>
          <a:xfrm>
            <a:off x="0" y="5416731"/>
            <a:ext cx="4285524" cy="1441635"/>
          </a:xfrm>
          <a:custGeom>
            <a:avLst/>
            <a:gdLst/>
            <a:ahLst/>
            <a:cxnLst/>
            <a:rect l="l" t="t" r="r" b="b"/>
            <a:pathLst>
              <a:path w="2661816" h="1046559" extrusionOk="0">
                <a:moveTo>
                  <a:pt x="0" y="290958"/>
                </a:moveTo>
                <a:cubicBezTo>
                  <a:pt x="205740" y="173515"/>
                  <a:pt x="534257" y="25496"/>
                  <a:pt x="952500" y="3113"/>
                </a:cubicBezTo>
                <a:cubicBezTo>
                  <a:pt x="1412748" y="-21462"/>
                  <a:pt x="1950625" y="107888"/>
                  <a:pt x="1968532" y="282481"/>
                </a:cubicBezTo>
                <a:cubicBezTo>
                  <a:pt x="1981200" y="402115"/>
                  <a:pt x="1743075" y="487840"/>
                  <a:pt x="1773746" y="578899"/>
                </a:cubicBezTo>
                <a:cubicBezTo>
                  <a:pt x="1796415" y="646336"/>
                  <a:pt x="1938528" y="631667"/>
                  <a:pt x="2281809" y="705867"/>
                </a:cubicBezTo>
                <a:cubicBezTo>
                  <a:pt x="2558034" y="765494"/>
                  <a:pt x="2631662" y="810642"/>
                  <a:pt x="2654332" y="875222"/>
                </a:cubicBezTo>
                <a:cubicBezTo>
                  <a:pt x="2675858" y="936467"/>
                  <a:pt x="2646712" y="1002761"/>
                  <a:pt x="2620423" y="1046672"/>
                </a:cubicBezTo>
                <a:lnTo>
                  <a:pt x="0" y="1046672"/>
                </a:lnTo>
                <a:close/>
              </a:path>
            </a:pathLst>
          </a:custGeom>
          <a:solidFill>
            <a:srgbClr val="72A1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98" name="Google Shape;2198;p4"/>
          <p:cNvGrpSpPr/>
          <p:nvPr/>
        </p:nvGrpSpPr>
        <p:grpSpPr>
          <a:xfrm rot="-672343">
            <a:off x="3747792" y="5082980"/>
            <a:ext cx="1580185" cy="1196289"/>
            <a:chOff x="2802501" y="1045028"/>
            <a:chExt cx="6661196" cy="5042897"/>
          </a:xfrm>
        </p:grpSpPr>
        <p:sp>
          <p:nvSpPr>
            <p:cNvPr id="2199" name="Google Shape;2199;p4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0" name="Google Shape;2200;p4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1" name="Google Shape;2201;p4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2" name="Google Shape;2202;p4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3" name="Google Shape;2203;p4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4" name="Google Shape;2204;p4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5" name="Google Shape;2205;p4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6" name="Google Shape;2206;p4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7" name="Google Shape;2207;p4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8" name="Google Shape;2208;p4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09" name="Google Shape;2209;p4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0" name="Google Shape;2210;p4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1" name="Google Shape;2211;p4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2" name="Google Shape;2212;p4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3" name="Google Shape;2213;p4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4" name="Google Shape;2214;p4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5" name="Google Shape;2215;p4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6" name="Google Shape;2216;p4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7" name="Google Shape;2217;p4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8" name="Google Shape;2218;p4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9" name="Google Shape;2219;p4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0" name="Google Shape;2220;p4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1" name="Google Shape;2221;p4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2" name="Google Shape;2222;p4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3" name="Google Shape;2223;p4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4" name="Google Shape;2224;p4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5" name="Google Shape;2225;p4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6" name="Google Shape;2226;p4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7" name="Google Shape;2227;p4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8" name="Google Shape;2228;p4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29" name="Google Shape;2229;p4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0" name="Google Shape;2230;p4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1" name="Google Shape;2231;p4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2" name="Google Shape;2232;p4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3" name="Google Shape;2233;p4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4" name="Google Shape;2234;p4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5" name="Google Shape;2235;p4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6" name="Google Shape;2236;p4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37" name="Google Shape;2237;p4"/>
          <p:cNvGrpSpPr/>
          <p:nvPr/>
        </p:nvGrpSpPr>
        <p:grpSpPr>
          <a:xfrm rot="5400000">
            <a:off x="5301436" y="241871"/>
            <a:ext cx="5289086" cy="6964227"/>
            <a:chOff x="3767130" y="581037"/>
            <a:chExt cx="4659577" cy="5693449"/>
          </a:xfrm>
        </p:grpSpPr>
        <p:sp>
          <p:nvSpPr>
            <p:cNvPr id="2238" name="Google Shape;2238;p4"/>
            <p:cNvSpPr/>
            <p:nvPr/>
          </p:nvSpPr>
          <p:spPr>
            <a:xfrm>
              <a:off x="7875555" y="3143250"/>
              <a:ext cx="198977" cy="210707"/>
            </a:xfrm>
            <a:custGeom>
              <a:avLst/>
              <a:gdLst/>
              <a:ahLst/>
              <a:cxnLst/>
              <a:rect l="l" t="t" r="r" b="b"/>
              <a:pathLst>
                <a:path w="198977" h="210707" extrusionOk="0">
                  <a:moveTo>
                    <a:pt x="101632" y="190500"/>
                  </a:moveTo>
                  <a:cubicBezTo>
                    <a:pt x="147638" y="152400"/>
                    <a:pt x="191834" y="65913"/>
                    <a:pt x="198977" y="0"/>
                  </a:cubicBezTo>
                  <a:cubicBezTo>
                    <a:pt x="166497" y="86678"/>
                    <a:pt x="116586" y="163735"/>
                    <a:pt x="0" y="209550"/>
                  </a:cubicBezTo>
                  <a:cubicBezTo>
                    <a:pt x="12383" y="213170"/>
                    <a:pt x="32195" y="207454"/>
                    <a:pt x="51530" y="204026"/>
                  </a:cubicBezTo>
                  <a:cubicBezTo>
                    <a:pt x="70866" y="200596"/>
                    <a:pt x="92107" y="197929"/>
                    <a:pt x="101632" y="190500"/>
                  </a:cubicBezTo>
                </a:path>
              </a:pathLst>
            </a:custGeom>
            <a:solidFill>
              <a:srgbClr val="6CA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39" name="Google Shape;2239;p4"/>
            <p:cNvSpPr/>
            <p:nvPr/>
          </p:nvSpPr>
          <p:spPr>
            <a:xfrm>
              <a:off x="8156826" y="929595"/>
              <a:ext cx="89743" cy="60502"/>
            </a:xfrm>
            <a:custGeom>
              <a:avLst/>
              <a:gdLst/>
              <a:ahLst/>
              <a:cxnLst/>
              <a:rect l="l" t="t" r="r" b="b"/>
              <a:pathLst>
                <a:path w="89743" h="60502" extrusionOk="0">
                  <a:moveTo>
                    <a:pt x="44102" y="60053"/>
                  </a:moveTo>
                  <a:cubicBezTo>
                    <a:pt x="19623" y="62910"/>
                    <a:pt x="-189" y="51861"/>
                    <a:pt x="1" y="35383"/>
                  </a:cubicBezTo>
                  <a:cubicBezTo>
                    <a:pt x="192" y="18905"/>
                    <a:pt x="20671" y="3188"/>
                    <a:pt x="45626" y="426"/>
                  </a:cubicBezTo>
                  <a:cubicBezTo>
                    <a:pt x="70582" y="-2336"/>
                    <a:pt x="90394" y="8617"/>
                    <a:pt x="89727" y="25096"/>
                  </a:cubicBezTo>
                  <a:cubicBezTo>
                    <a:pt x="89060" y="41574"/>
                    <a:pt x="68677" y="57290"/>
                    <a:pt x="44102" y="60053"/>
                  </a:cubicBezTo>
                </a:path>
              </a:pathLst>
            </a:custGeom>
            <a:solidFill>
              <a:srgbClr val="893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0" name="Google Shape;2240;p4"/>
            <p:cNvSpPr/>
            <p:nvPr/>
          </p:nvSpPr>
          <p:spPr>
            <a:xfrm>
              <a:off x="8075296" y="930684"/>
              <a:ext cx="113050" cy="86490"/>
            </a:xfrm>
            <a:custGeom>
              <a:avLst/>
              <a:gdLst/>
              <a:ahLst/>
              <a:cxnLst/>
              <a:rect l="l" t="t" r="r" b="b"/>
              <a:pathLst>
                <a:path w="113050" h="86490" extrusionOk="0">
                  <a:moveTo>
                    <a:pt x="56291" y="670"/>
                  </a:moveTo>
                  <a:cubicBezTo>
                    <a:pt x="91248" y="-4759"/>
                    <a:pt x="131443" y="23149"/>
                    <a:pt x="103916" y="71346"/>
                  </a:cubicBezTo>
                  <a:cubicBezTo>
                    <a:pt x="94029" y="77758"/>
                    <a:pt x="83104" y="82400"/>
                    <a:pt x="71626" y="85062"/>
                  </a:cubicBezTo>
                  <a:cubicBezTo>
                    <a:pt x="71626" y="82776"/>
                    <a:pt x="71626" y="80776"/>
                    <a:pt x="71626" y="78394"/>
                  </a:cubicBezTo>
                  <a:lnTo>
                    <a:pt x="61434" y="85919"/>
                  </a:lnTo>
                  <a:cubicBezTo>
                    <a:pt x="50395" y="86681"/>
                    <a:pt x="39327" y="86681"/>
                    <a:pt x="28287" y="85919"/>
                  </a:cubicBezTo>
                  <a:cubicBezTo>
                    <a:pt x="-31625" y="57344"/>
                    <a:pt x="16095" y="7052"/>
                    <a:pt x="56862" y="670"/>
                  </a:cubicBezTo>
                </a:path>
              </a:pathLst>
            </a:custGeom>
            <a:solidFill>
              <a:srgbClr val="B34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1" name="Google Shape;2241;p4"/>
            <p:cNvSpPr/>
            <p:nvPr/>
          </p:nvSpPr>
          <p:spPr>
            <a:xfrm>
              <a:off x="4450922" y="935363"/>
              <a:ext cx="63155" cy="231651"/>
            </a:xfrm>
            <a:custGeom>
              <a:avLst/>
              <a:gdLst/>
              <a:ahLst/>
              <a:cxnLst/>
              <a:rect l="l" t="t" r="r" b="b"/>
              <a:pathLst>
                <a:path w="63155" h="231651" extrusionOk="0">
                  <a:moveTo>
                    <a:pt x="63070" y="13517"/>
                  </a:moveTo>
                  <a:cubicBezTo>
                    <a:pt x="63854" y="6882"/>
                    <a:pt x="59112" y="868"/>
                    <a:pt x="52477" y="84"/>
                  </a:cubicBezTo>
                  <a:cubicBezTo>
                    <a:pt x="46481" y="-624"/>
                    <a:pt x="40879" y="3198"/>
                    <a:pt x="39353" y="9041"/>
                  </a:cubicBezTo>
                  <a:lnTo>
                    <a:pt x="396" y="216495"/>
                  </a:lnTo>
                  <a:cubicBezTo>
                    <a:pt x="-1293" y="222959"/>
                    <a:pt x="2579" y="229568"/>
                    <a:pt x="9043" y="231256"/>
                  </a:cubicBezTo>
                  <a:cubicBezTo>
                    <a:pt x="15507" y="232945"/>
                    <a:pt x="22116" y="229073"/>
                    <a:pt x="23804" y="222609"/>
                  </a:cubicBezTo>
                  <a:cubicBezTo>
                    <a:pt x="23944" y="222071"/>
                    <a:pt x="24047" y="221524"/>
                    <a:pt x="24113" y="220972"/>
                  </a:cubicBezTo>
                  <a:lnTo>
                    <a:pt x="63070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2" name="Google Shape;2242;p4"/>
            <p:cNvSpPr/>
            <p:nvPr/>
          </p:nvSpPr>
          <p:spPr>
            <a:xfrm>
              <a:off x="4237493" y="3319237"/>
              <a:ext cx="223931" cy="89439"/>
            </a:xfrm>
            <a:custGeom>
              <a:avLst/>
              <a:gdLst/>
              <a:ahLst/>
              <a:cxnLst/>
              <a:rect l="l" t="t" r="r" b="b"/>
              <a:pathLst>
                <a:path w="223931" h="89439" extrusionOk="0">
                  <a:moveTo>
                    <a:pt x="8274" y="23466"/>
                  </a:moveTo>
                  <a:cubicBezTo>
                    <a:pt x="1962" y="21390"/>
                    <a:pt x="-1472" y="14589"/>
                    <a:pt x="607" y="8274"/>
                  </a:cubicBezTo>
                  <a:cubicBezTo>
                    <a:pt x="2685" y="1959"/>
                    <a:pt x="9487" y="-1470"/>
                    <a:pt x="15799" y="606"/>
                  </a:cubicBezTo>
                  <a:lnTo>
                    <a:pt x="216396" y="66138"/>
                  </a:lnTo>
                  <a:cubicBezTo>
                    <a:pt x="222583" y="68662"/>
                    <a:pt x="225555" y="75720"/>
                    <a:pt x="223034" y="81902"/>
                  </a:cubicBezTo>
                  <a:cubicBezTo>
                    <a:pt x="220773" y="87455"/>
                    <a:pt x="214789" y="90513"/>
                    <a:pt x="208966" y="89093"/>
                  </a:cubicBezTo>
                  <a:lnTo>
                    <a:pt x="8274" y="2346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3" name="Google Shape;2243;p4"/>
            <p:cNvSpPr/>
            <p:nvPr/>
          </p:nvSpPr>
          <p:spPr>
            <a:xfrm>
              <a:off x="4448921" y="5661741"/>
              <a:ext cx="63465" cy="232818"/>
            </a:xfrm>
            <a:custGeom>
              <a:avLst/>
              <a:gdLst/>
              <a:ahLst/>
              <a:cxnLst/>
              <a:rect l="l" t="t" r="r" b="b"/>
              <a:pathLst>
                <a:path w="63465" h="232818" extrusionOk="0">
                  <a:moveTo>
                    <a:pt x="63070" y="217660"/>
                  </a:moveTo>
                  <a:cubicBezTo>
                    <a:pt x="64759" y="224128"/>
                    <a:pt x="60887" y="230738"/>
                    <a:pt x="54423" y="232424"/>
                  </a:cubicBezTo>
                  <a:cubicBezTo>
                    <a:pt x="47959" y="234110"/>
                    <a:pt x="41350" y="230243"/>
                    <a:pt x="39662" y="223775"/>
                  </a:cubicBezTo>
                  <a:cubicBezTo>
                    <a:pt x="39522" y="223232"/>
                    <a:pt x="39419" y="222689"/>
                    <a:pt x="39353" y="222137"/>
                  </a:cubicBezTo>
                  <a:lnTo>
                    <a:pt x="396" y="15159"/>
                  </a:lnTo>
                  <a:cubicBezTo>
                    <a:pt x="-1293" y="8691"/>
                    <a:pt x="2579" y="2090"/>
                    <a:pt x="9043" y="395"/>
                  </a:cubicBezTo>
                  <a:cubicBezTo>
                    <a:pt x="15507" y="-1291"/>
                    <a:pt x="22116" y="2576"/>
                    <a:pt x="23804" y="9043"/>
                  </a:cubicBezTo>
                  <a:cubicBezTo>
                    <a:pt x="23944" y="9586"/>
                    <a:pt x="24047" y="10129"/>
                    <a:pt x="24113" y="10682"/>
                  </a:cubicBezTo>
                  <a:lnTo>
                    <a:pt x="63070" y="21813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4" name="Google Shape;2244;p4"/>
            <p:cNvSpPr/>
            <p:nvPr/>
          </p:nvSpPr>
          <p:spPr>
            <a:xfrm>
              <a:off x="7732687" y="3322856"/>
              <a:ext cx="223632" cy="89414"/>
            </a:xfrm>
            <a:custGeom>
              <a:avLst/>
              <a:gdLst/>
              <a:ahLst/>
              <a:cxnLst/>
              <a:rect l="l" t="t" r="r" b="b"/>
              <a:pathLst>
                <a:path w="223632" h="89414" extrusionOk="0">
                  <a:moveTo>
                    <a:pt x="215924" y="23371"/>
                  </a:moveTo>
                  <a:cubicBezTo>
                    <a:pt x="222154" y="20942"/>
                    <a:pt x="225230" y="13932"/>
                    <a:pt x="222801" y="7712"/>
                  </a:cubicBezTo>
                  <a:cubicBezTo>
                    <a:pt x="220563" y="1959"/>
                    <a:pt x="214362" y="-1184"/>
                    <a:pt x="208400" y="416"/>
                  </a:cubicBezTo>
                  <a:lnTo>
                    <a:pt x="7708" y="66043"/>
                  </a:lnTo>
                  <a:cubicBezTo>
                    <a:pt x="1479" y="68472"/>
                    <a:pt x="-1598" y="75482"/>
                    <a:pt x="831" y="81702"/>
                  </a:cubicBezTo>
                  <a:cubicBezTo>
                    <a:pt x="3069" y="87455"/>
                    <a:pt x="9280" y="90599"/>
                    <a:pt x="15233" y="88998"/>
                  </a:cubicBezTo>
                  <a:lnTo>
                    <a:pt x="215924" y="2337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5" name="Google Shape;2245;p4"/>
            <p:cNvSpPr/>
            <p:nvPr/>
          </p:nvSpPr>
          <p:spPr>
            <a:xfrm>
              <a:off x="7679827" y="938982"/>
              <a:ext cx="63153" cy="231747"/>
            </a:xfrm>
            <a:custGeom>
              <a:avLst/>
              <a:gdLst/>
              <a:ahLst/>
              <a:cxnLst/>
              <a:rect l="l" t="t" r="r" b="b"/>
              <a:pathLst>
                <a:path w="63153" h="231747" extrusionOk="0">
                  <a:moveTo>
                    <a:pt x="84" y="13517"/>
                  </a:moveTo>
                  <a:cubicBezTo>
                    <a:pt x="-697" y="6882"/>
                    <a:pt x="4046" y="868"/>
                    <a:pt x="10676" y="84"/>
                  </a:cubicBezTo>
                  <a:cubicBezTo>
                    <a:pt x="16677" y="-624"/>
                    <a:pt x="22277" y="3198"/>
                    <a:pt x="23801" y="9041"/>
                  </a:cubicBezTo>
                  <a:lnTo>
                    <a:pt x="62759" y="216590"/>
                  </a:lnTo>
                  <a:cubicBezTo>
                    <a:pt x="64444" y="223054"/>
                    <a:pt x="60577" y="229664"/>
                    <a:pt x="54110" y="231351"/>
                  </a:cubicBezTo>
                  <a:cubicBezTo>
                    <a:pt x="47652" y="233040"/>
                    <a:pt x="41042" y="229168"/>
                    <a:pt x="39346" y="222705"/>
                  </a:cubicBezTo>
                  <a:cubicBezTo>
                    <a:pt x="39213" y="222166"/>
                    <a:pt x="39108" y="221620"/>
                    <a:pt x="39041" y="221067"/>
                  </a:cubicBezTo>
                  <a:lnTo>
                    <a:pt x="84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6" name="Google Shape;2246;p4"/>
            <p:cNvSpPr/>
            <p:nvPr/>
          </p:nvSpPr>
          <p:spPr>
            <a:xfrm>
              <a:off x="7681698" y="5665546"/>
              <a:ext cx="63082" cy="231640"/>
            </a:xfrm>
            <a:custGeom>
              <a:avLst/>
              <a:gdLst/>
              <a:ahLst/>
              <a:cxnLst/>
              <a:rect l="l" t="t" r="r" b="b"/>
              <a:pathLst>
                <a:path w="63082" h="231640" extrusionOk="0">
                  <a:moveTo>
                    <a:pt x="213" y="217379"/>
                  </a:moveTo>
                  <a:cubicBezTo>
                    <a:pt x="-1025" y="223903"/>
                    <a:pt x="3261" y="230190"/>
                    <a:pt x="9786" y="231428"/>
                  </a:cubicBezTo>
                  <a:cubicBezTo>
                    <a:pt x="16310" y="232666"/>
                    <a:pt x="22597" y="228380"/>
                    <a:pt x="23835" y="221855"/>
                  </a:cubicBezTo>
                  <a:lnTo>
                    <a:pt x="62887" y="14401"/>
                  </a:lnTo>
                  <a:cubicBezTo>
                    <a:pt x="64059" y="7876"/>
                    <a:pt x="59849" y="1600"/>
                    <a:pt x="53362" y="209"/>
                  </a:cubicBezTo>
                  <a:cubicBezTo>
                    <a:pt x="46847" y="-1010"/>
                    <a:pt x="40561" y="3228"/>
                    <a:pt x="39266" y="9734"/>
                  </a:cubicBezTo>
                  <a:lnTo>
                    <a:pt x="213" y="217379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7" name="Google Shape;2247;p4"/>
            <p:cNvSpPr/>
            <p:nvPr/>
          </p:nvSpPr>
          <p:spPr>
            <a:xfrm>
              <a:off x="4306129" y="1119867"/>
              <a:ext cx="3565088" cy="4651004"/>
            </a:xfrm>
            <a:custGeom>
              <a:avLst/>
              <a:gdLst/>
              <a:ahLst/>
              <a:cxnLst/>
              <a:rect l="l" t="t" r="r" b="b"/>
              <a:pathLst>
                <a:path w="3565088" h="4651004" extrusionOk="0">
                  <a:moveTo>
                    <a:pt x="63180" y="294628"/>
                  </a:moveTo>
                  <a:cubicBezTo>
                    <a:pt x="38320" y="244622"/>
                    <a:pt x="22699" y="141371"/>
                    <a:pt x="35177" y="89746"/>
                  </a:cubicBezTo>
                  <a:cubicBezTo>
                    <a:pt x="64609" y="-31508"/>
                    <a:pt x="486566" y="93556"/>
                    <a:pt x="635252" y="93556"/>
                  </a:cubicBezTo>
                  <a:cubicBezTo>
                    <a:pt x="832991" y="93556"/>
                    <a:pt x="870233" y="-11219"/>
                    <a:pt x="964436" y="108319"/>
                  </a:cubicBezTo>
                  <a:cubicBezTo>
                    <a:pt x="993582" y="145467"/>
                    <a:pt x="1007584" y="111558"/>
                    <a:pt x="1034063" y="94984"/>
                  </a:cubicBezTo>
                  <a:cubicBezTo>
                    <a:pt x="1272188" y="184900"/>
                    <a:pt x="1244090" y="35739"/>
                    <a:pt x="1398014" y="18784"/>
                  </a:cubicBezTo>
                  <a:cubicBezTo>
                    <a:pt x="1412777" y="17165"/>
                    <a:pt x="1552604" y="235097"/>
                    <a:pt x="1570607" y="236145"/>
                  </a:cubicBezTo>
                  <a:cubicBezTo>
                    <a:pt x="1593276" y="237478"/>
                    <a:pt x="1552700" y="68314"/>
                    <a:pt x="1581560" y="75172"/>
                  </a:cubicBezTo>
                  <a:cubicBezTo>
                    <a:pt x="1607754" y="81364"/>
                    <a:pt x="1623089" y="42216"/>
                    <a:pt x="1655474" y="54027"/>
                  </a:cubicBezTo>
                  <a:cubicBezTo>
                    <a:pt x="1804160" y="108034"/>
                    <a:pt x="1855499" y="95365"/>
                    <a:pt x="1882931" y="57742"/>
                  </a:cubicBezTo>
                  <a:cubicBezTo>
                    <a:pt x="1904648" y="28119"/>
                    <a:pt x="2075336" y="106414"/>
                    <a:pt x="2085147" y="56122"/>
                  </a:cubicBezTo>
                  <a:cubicBezTo>
                    <a:pt x="2102102" y="63552"/>
                    <a:pt x="2167919" y="171756"/>
                    <a:pt x="2212306" y="90317"/>
                  </a:cubicBezTo>
                  <a:cubicBezTo>
                    <a:pt x="2221831" y="73363"/>
                    <a:pt x="2548348" y="37930"/>
                    <a:pt x="2574732" y="37263"/>
                  </a:cubicBezTo>
                  <a:cubicBezTo>
                    <a:pt x="2637788" y="35739"/>
                    <a:pt x="2806666" y="-7409"/>
                    <a:pt x="2915918" y="23737"/>
                  </a:cubicBezTo>
                  <a:cubicBezTo>
                    <a:pt x="3025169" y="54884"/>
                    <a:pt x="2892677" y="280912"/>
                    <a:pt x="3045553" y="410643"/>
                  </a:cubicBezTo>
                  <a:cubicBezTo>
                    <a:pt x="2911060" y="93841"/>
                    <a:pt x="3083653" y="-1599"/>
                    <a:pt x="3098988" y="20"/>
                  </a:cubicBezTo>
                  <a:cubicBezTo>
                    <a:pt x="3343495" y="26595"/>
                    <a:pt x="3188142" y="135942"/>
                    <a:pt x="3210145" y="126036"/>
                  </a:cubicBezTo>
                  <a:cubicBezTo>
                    <a:pt x="3310729" y="80792"/>
                    <a:pt x="3466272" y="14974"/>
                    <a:pt x="3530661" y="34405"/>
                  </a:cubicBezTo>
                  <a:cubicBezTo>
                    <a:pt x="3576286" y="48217"/>
                    <a:pt x="3580858" y="134894"/>
                    <a:pt x="3518183" y="290342"/>
                  </a:cubicBezTo>
                  <a:cubicBezTo>
                    <a:pt x="3476750" y="393117"/>
                    <a:pt x="3449603" y="430741"/>
                    <a:pt x="3501991" y="544564"/>
                  </a:cubicBezTo>
                  <a:cubicBezTo>
                    <a:pt x="3533423" y="613049"/>
                    <a:pt x="3435316" y="663627"/>
                    <a:pt x="3399216" y="709728"/>
                  </a:cubicBezTo>
                  <a:cubicBezTo>
                    <a:pt x="3387500" y="724778"/>
                    <a:pt x="3389691" y="863271"/>
                    <a:pt x="3386929" y="974428"/>
                  </a:cubicBezTo>
                  <a:cubicBezTo>
                    <a:pt x="3384167" y="1105111"/>
                    <a:pt x="3324350" y="1034721"/>
                    <a:pt x="3257675" y="1047865"/>
                  </a:cubicBezTo>
                  <a:cubicBezTo>
                    <a:pt x="3198239" y="1059486"/>
                    <a:pt x="3139184" y="1032530"/>
                    <a:pt x="3042886" y="985096"/>
                  </a:cubicBezTo>
                  <a:cubicBezTo>
                    <a:pt x="3048696" y="996907"/>
                    <a:pt x="3189666" y="1073202"/>
                    <a:pt x="3248912" y="1082251"/>
                  </a:cubicBezTo>
                  <a:cubicBezTo>
                    <a:pt x="3314920" y="1091776"/>
                    <a:pt x="3384643" y="1099586"/>
                    <a:pt x="3384072" y="1103968"/>
                  </a:cubicBezTo>
                  <a:cubicBezTo>
                    <a:pt x="3359688" y="1278942"/>
                    <a:pt x="3489894" y="1095205"/>
                    <a:pt x="3287107" y="1347332"/>
                  </a:cubicBezTo>
                  <a:cubicBezTo>
                    <a:pt x="3143565" y="1637749"/>
                    <a:pt x="3302061" y="1612793"/>
                    <a:pt x="3401407" y="1935119"/>
                  </a:cubicBezTo>
                  <a:cubicBezTo>
                    <a:pt x="3443984" y="2073803"/>
                    <a:pt x="3303109" y="2121143"/>
                    <a:pt x="3347876" y="2154194"/>
                  </a:cubicBezTo>
                  <a:cubicBezTo>
                    <a:pt x="3550188" y="2277162"/>
                    <a:pt x="3649533" y="2493761"/>
                    <a:pt x="3375785" y="2532622"/>
                  </a:cubicBezTo>
                  <a:cubicBezTo>
                    <a:pt x="3262818" y="2548720"/>
                    <a:pt x="3463986" y="2950580"/>
                    <a:pt x="3402836" y="3045068"/>
                  </a:cubicBezTo>
                  <a:cubicBezTo>
                    <a:pt x="3275963" y="3240997"/>
                    <a:pt x="3478178" y="3362250"/>
                    <a:pt x="3457700" y="3534748"/>
                  </a:cubicBezTo>
                  <a:cubicBezTo>
                    <a:pt x="3448175" y="3613520"/>
                    <a:pt x="3348924" y="3516555"/>
                    <a:pt x="3262532" y="3566942"/>
                  </a:cubicBezTo>
                  <a:cubicBezTo>
                    <a:pt x="3501896" y="3569514"/>
                    <a:pt x="3414456" y="3612757"/>
                    <a:pt x="3470368" y="3807925"/>
                  </a:cubicBezTo>
                  <a:cubicBezTo>
                    <a:pt x="3503229" y="3922796"/>
                    <a:pt x="3416456" y="4004330"/>
                    <a:pt x="3458271" y="4244551"/>
                  </a:cubicBezTo>
                  <a:cubicBezTo>
                    <a:pt x="3459986" y="4254076"/>
                    <a:pt x="3496371" y="4410762"/>
                    <a:pt x="3496371" y="4425526"/>
                  </a:cubicBezTo>
                  <a:cubicBezTo>
                    <a:pt x="3496371" y="4431717"/>
                    <a:pt x="3566285" y="4575449"/>
                    <a:pt x="3508182" y="4623265"/>
                  </a:cubicBezTo>
                  <a:cubicBezTo>
                    <a:pt x="3475988" y="4664127"/>
                    <a:pt x="3367879" y="4582688"/>
                    <a:pt x="3293774" y="4547065"/>
                  </a:cubicBezTo>
                  <a:cubicBezTo>
                    <a:pt x="3235100" y="4518490"/>
                    <a:pt x="3145851" y="4516776"/>
                    <a:pt x="3030313" y="4516109"/>
                  </a:cubicBezTo>
                  <a:cubicBezTo>
                    <a:pt x="2939730" y="4515537"/>
                    <a:pt x="2964209" y="4573259"/>
                    <a:pt x="2811238" y="4543350"/>
                  </a:cubicBezTo>
                  <a:cubicBezTo>
                    <a:pt x="2506914" y="4484010"/>
                    <a:pt x="2636740" y="4426574"/>
                    <a:pt x="2337941" y="4535159"/>
                  </a:cubicBezTo>
                  <a:cubicBezTo>
                    <a:pt x="2218688" y="4578593"/>
                    <a:pt x="2185541" y="4524015"/>
                    <a:pt x="2127724" y="4539540"/>
                  </a:cubicBezTo>
                  <a:cubicBezTo>
                    <a:pt x="2101816" y="4463340"/>
                    <a:pt x="2090862" y="4534587"/>
                    <a:pt x="2039808" y="4383235"/>
                  </a:cubicBezTo>
                  <a:cubicBezTo>
                    <a:pt x="2036760" y="4373710"/>
                    <a:pt x="2036474" y="4380663"/>
                    <a:pt x="2031617" y="4372567"/>
                  </a:cubicBezTo>
                  <a:cubicBezTo>
                    <a:pt x="2009805" y="4408095"/>
                    <a:pt x="2070574" y="4528872"/>
                    <a:pt x="2025235" y="4544017"/>
                  </a:cubicBezTo>
                  <a:cubicBezTo>
                    <a:pt x="2013805" y="4534492"/>
                    <a:pt x="1631186" y="4568020"/>
                    <a:pt x="1528887" y="4552780"/>
                  </a:cubicBezTo>
                  <a:cubicBezTo>
                    <a:pt x="1455621" y="4541531"/>
                    <a:pt x="1384383" y="4519642"/>
                    <a:pt x="1317432" y="4487819"/>
                  </a:cubicBezTo>
                  <a:cubicBezTo>
                    <a:pt x="1248852" y="4480199"/>
                    <a:pt x="1190273" y="4498297"/>
                    <a:pt x="1128266" y="4515537"/>
                  </a:cubicBezTo>
                  <a:cubicBezTo>
                    <a:pt x="1105787" y="4521728"/>
                    <a:pt x="1173414" y="4366852"/>
                    <a:pt x="1142363" y="4232264"/>
                  </a:cubicBezTo>
                  <a:cubicBezTo>
                    <a:pt x="1131504" y="4185210"/>
                    <a:pt x="1185606" y="4103486"/>
                    <a:pt x="1142363" y="4069100"/>
                  </a:cubicBezTo>
                  <a:cubicBezTo>
                    <a:pt x="1169318" y="4117773"/>
                    <a:pt x="1109978" y="4200736"/>
                    <a:pt x="1119979" y="4242932"/>
                  </a:cubicBezTo>
                  <a:cubicBezTo>
                    <a:pt x="1158841" y="4407238"/>
                    <a:pt x="1081403" y="4517633"/>
                    <a:pt x="985867" y="4536492"/>
                  </a:cubicBezTo>
                  <a:cubicBezTo>
                    <a:pt x="965579" y="4540493"/>
                    <a:pt x="943481" y="4534016"/>
                    <a:pt x="920335" y="4529539"/>
                  </a:cubicBezTo>
                  <a:cubicBezTo>
                    <a:pt x="802415" y="4506488"/>
                    <a:pt x="676781" y="4635171"/>
                    <a:pt x="527714" y="4541636"/>
                  </a:cubicBezTo>
                  <a:cubicBezTo>
                    <a:pt x="374171" y="4445433"/>
                    <a:pt x="173003" y="4746519"/>
                    <a:pt x="30795" y="4618979"/>
                  </a:cubicBezTo>
                  <a:cubicBezTo>
                    <a:pt x="-53501" y="4543636"/>
                    <a:pt x="59370" y="4455720"/>
                    <a:pt x="83659" y="4248266"/>
                  </a:cubicBezTo>
                  <a:cubicBezTo>
                    <a:pt x="79373" y="4147015"/>
                    <a:pt x="157478" y="3807068"/>
                    <a:pt x="156049" y="3792209"/>
                  </a:cubicBezTo>
                  <a:cubicBezTo>
                    <a:pt x="148524" y="3707531"/>
                    <a:pt x="213199" y="3724581"/>
                    <a:pt x="150715" y="3562465"/>
                  </a:cubicBezTo>
                  <a:cubicBezTo>
                    <a:pt x="65561" y="3343390"/>
                    <a:pt x="281493" y="3361202"/>
                    <a:pt x="164050" y="3057640"/>
                  </a:cubicBezTo>
                  <a:cubicBezTo>
                    <a:pt x="149096" y="2892287"/>
                    <a:pt x="154525" y="2962390"/>
                    <a:pt x="164050" y="2796655"/>
                  </a:cubicBezTo>
                  <a:cubicBezTo>
                    <a:pt x="170146" y="2691404"/>
                    <a:pt x="166907" y="2584820"/>
                    <a:pt x="147953" y="2531861"/>
                  </a:cubicBezTo>
                  <a:cubicBezTo>
                    <a:pt x="74801" y="2328406"/>
                    <a:pt x="32700" y="2302594"/>
                    <a:pt x="107757" y="2095520"/>
                  </a:cubicBezTo>
                  <a:cubicBezTo>
                    <a:pt x="109186" y="2091520"/>
                    <a:pt x="216437" y="1963694"/>
                    <a:pt x="254061" y="1869778"/>
                  </a:cubicBezTo>
                  <a:cubicBezTo>
                    <a:pt x="261014" y="1852347"/>
                    <a:pt x="443228" y="1808437"/>
                    <a:pt x="425511" y="1807103"/>
                  </a:cubicBezTo>
                  <a:cubicBezTo>
                    <a:pt x="366266" y="1802722"/>
                    <a:pt x="302353" y="1849870"/>
                    <a:pt x="245393" y="1745286"/>
                  </a:cubicBezTo>
                  <a:cubicBezTo>
                    <a:pt x="125950" y="1525544"/>
                    <a:pt x="79277" y="1575455"/>
                    <a:pt x="161669" y="1363048"/>
                  </a:cubicBezTo>
                  <a:cubicBezTo>
                    <a:pt x="167669" y="1347712"/>
                    <a:pt x="116806" y="829648"/>
                    <a:pt x="119949" y="714109"/>
                  </a:cubicBezTo>
                  <a:cubicBezTo>
                    <a:pt x="125759" y="497225"/>
                    <a:pt x="22032" y="580759"/>
                    <a:pt x="161669" y="407881"/>
                  </a:cubicBezTo>
                  <a:cubicBezTo>
                    <a:pt x="3554" y="511894"/>
                    <a:pt x="73086" y="313678"/>
                    <a:pt x="63180" y="294628"/>
                  </a:cubicBezTo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8" name="Google Shape;2248;p4"/>
            <p:cNvSpPr/>
            <p:nvPr/>
          </p:nvSpPr>
          <p:spPr>
            <a:xfrm>
              <a:off x="7755921" y="5611558"/>
              <a:ext cx="40386" cy="40385"/>
            </a:xfrm>
            <a:custGeom>
              <a:avLst/>
              <a:gdLst/>
              <a:ahLst/>
              <a:cxnLst/>
              <a:rect l="l" t="t" r="r" b="b"/>
              <a:pathLst>
                <a:path w="40386" h="40385" extrusionOk="0">
                  <a:moveTo>
                    <a:pt x="20193" y="0"/>
                  </a:moveTo>
                  <a:cubicBezTo>
                    <a:pt x="9039" y="0"/>
                    <a:pt x="0" y="9039"/>
                    <a:pt x="0" y="20193"/>
                  </a:cubicBezTo>
                  <a:cubicBezTo>
                    <a:pt x="0" y="31347"/>
                    <a:pt x="9039" y="40386"/>
                    <a:pt x="20193" y="40386"/>
                  </a:cubicBezTo>
                  <a:cubicBezTo>
                    <a:pt x="31347" y="40386"/>
                    <a:pt x="40386" y="31347"/>
                    <a:pt x="40386" y="20193"/>
                  </a:cubicBezTo>
                  <a:cubicBezTo>
                    <a:pt x="40339" y="9058"/>
                    <a:pt x="31328" y="57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9" name="Google Shape;2249;p4"/>
            <p:cNvSpPr/>
            <p:nvPr/>
          </p:nvSpPr>
          <p:spPr>
            <a:xfrm>
              <a:off x="7761160" y="5611558"/>
              <a:ext cx="36194" cy="36194"/>
            </a:xfrm>
            <a:custGeom>
              <a:avLst/>
              <a:gdLst/>
              <a:ahLst/>
              <a:cxnLst/>
              <a:rect l="l" t="t" r="r" b="b"/>
              <a:pathLst>
                <a:path w="36194" h="36194" extrusionOk="0">
                  <a:moveTo>
                    <a:pt x="18097" y="0"/>
                  </a:moveTo>
                  <a:cubicBezTo>
                    <a:pt x="8106" y="0"/>
                    <a:pt x="0" y="8106"/>
                    <a:pt x="0" y="18097"/>
                  </a:cubicBezTo>
                  <a:cubicBezTo>
                    <a:pt x="0" y="28089"/>
                    <a:pt x="8106" y="36195"/>
                    <a:pt x="18097" y="36195"/>
                  </a:cubicBezTo>
                  <a:cubicBezTo>
                    <a:pt x="28089" y="36195"/>
                    <a:pt x="36195" y="28089"/>
                    <a:pt x="36195" y="18097"/>
                  </a:cubicBezTo>
                  <a:cubicBezTo>
                    <a:pt x="36147" y="8125"/>
                    <a:pt x="28070" y="57"/>
                    <a:pt x="1809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0" name="Google Shape;2250;p4"/>
            <p:cNvSpPr/>
            <p:nvPr/>
          </p:nvSpPr>
          <p:spPr>
            <a:xfrm>
              <a:off x="7771358" y="5515505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22616"/>
                  </a:moveTo>
                  <a:cubicBezTo>
                    <a:pt x="209001" y="19434"/>
                    <a:pt x="211153" y="12119"/>
                    <a:pt x="207972" y="6281"/>
                  </a:cubicBezTo>
                  <a:cubicBezTo>
                    <a:pt x="204791" y="441"/>
                    <a:pt x="197475" y="-1711"/>
                    <a:pt x="191637" y="1470"/>
                  </a:cubicBezTo>
                  <a:lnTo>
                    <a:pt x="6280" y="102530"/>
                  </a:lnTo>
                  <a:cubicBezTo>
                    <a:pt x="441" y="105712"/>
                    <a:pt x="-1711" y="113027"/>
                    <a:pt x="1470" y="118866"/>
                  </a:cubicBezTo>
                  <a:cubicBezTo>
                    <a:pt x="4651" y="124705"/>
                    <a:pt x="11967" y="126857"/>
                    <a:pt x="17806" y="123676"/>
                  </a:cubicBezTo>
                  <a:lnTo>
                    <a:pt x="203162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1" name="Google Shape;2251;p4"/>
            <p:cNvSpPr/>
            <p:nvPr/>
          </p:nvSpPr>
          <p:spPr>
            <a:xfrm>
              <a:off x="7894955" y="2477685"/>
              <a:ext cx="222566" cy="1900754"/>
            </a:xfrm>
            <a:custGeom>
              <a:avLst/>
              <a:gdLst/>
              <a:ahLst/>
              <a:cxnLst/>
              <a:rect l="l" t="t" r="r" b="b"/>
              <a:pathLst>
                <a:path w="222566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34632" y="6339"/>
                    <a:pt x="208057" y="65203"/>
                    <a:pt x="206057" y="95683"/>
                  </a:cubicBezTo>
                  <a:cubicBezTo>
                    <a:pt x="171005" y="651372"/>
                    <a:pt x="162147" y="1212013"/>
                    <a:pt x="206057" y="1782942"/>
                  </a:cubicBezTo>
                  <a:cubicBezTo>
                    <a:pt x="209010" y="1821042"/>
                    <a:pt x="241680" y="1894385"/>
                    <a:pt x="206057" y="189638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2" name="Google Shape;2252;p4"/>
            <p:cNvSpPr/>
            <p:nvPr/>
          </p:nvSpPr>
          <p:spPr>
            <a:xfrm>
              <a:off x="8042909" y="2487072"/>
              <a:ext cx="74924" cy="1880235"/>
            </a:xfrm>
            <a:custGeom>
              <a:avLst/>
              <a:gdLst/>
              <a:ahLst/>
              <a:cxnLst/>
              <a:rect l="l" t="t" r="r" b="b"/>
              <a:pathLst>
                <a:path w="74924" h="1880235" extrusionOk="0">
                  <a:moveTo>
                    <a:pt x="68675" y="286"/>
                  </a:moveTo>
                  <a:cubicBezTo>
                    <a:pt x="78772" y="16097"/>
                    <a:pt x="60008" y="60960"/>
                    <a:pt x="58388" y="86011"/>
                  </a:cubicBezTo>
                  <a:cubicBezTo>
                    <a:pt x="23336" y="641699"/>
                    <a:pt x="14478" y="1202341"/>
                    <a:pt x="58388" y="1773269"/>
                  </a:cubicBezTo>
                  <a:cubicBezTo>
                    <a:pt x="60865" y="1804702"/>
                    <a:pt x="84011" y="1861185"/>
                    <a:pt x="70961" y="1880235"/>
                  </a:cubicBezTo>
                  <a:cubicBezTo>
                    <a:pt x="27622" y="1654397"/>
                    <a:pt x="0" y="1314355"/>
                    <a:pt x="0" y="933926"/>
                  </a:cubicBezTo>
                  <a:cubicBezTo>
                    <a:pt x="0" y="560356"/>
                    <a:pt x="26670" y="225742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3" name="Google Shape;2253;p4"/>
            <p:cNvSpPr/>
            <p:nvPr/>
          </p:nvSpPr>
          <p:spPr>
            <a:xfrm>
              <a:off x="7894955" y="2477685"/>
              <a:ext cx="222965" cy="1900754"/>
            </a:xfrm>
            <a:custGeom>
              <a:avLst/>
              <a:gdLst/>
              <a:ahLst/>
              <a:cxnLst/>
              <a:rect l="l" t="t" r="r" b="b"/>
              <a:pathLst>
                <a:path w="222965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107" y="5386"/>
                    <a:pt x="220630" y="26627"/>
                    <a:pt x="215582" y="49963"/>
                  </a:cubicBezTo>
                  <a:cubicBezTo>
                    <a:pt x="192712" y="46401"/>
                    <a:pt x="170090" y="41372"/>
                    <a:pt x="147859" y="34914"/>
                  </a:cubicBezTo>
                  <a:cubicBezTo>
                    <a:pt x="127571" y="31104"/>
                    <a:pt x="56419" y="34914"/>
                    <a:pt x="77565" y="144547"/>
                  </a:cubicBezTo>
                  <a:cubicBezTo>
                    <a:pt x="109854" y="312472"/>
                    <a:pt x="116141" y="765672"/>
                    <a:pt x="115665" y="955696"/>
                  </a:cubicBezTo>
                  <a:cubicBezTo>
                    <a:pt x="114807" y="1228682"/>
                    <a:pt x="71564" y="1813517"/>
                    <a:pt x="75278" y="1814374"/>
                  </a:cubicBezTo>
                  <a:cubicBezTo>
                    <a:pt x="87566" y="1865047"/>
                    <a:pt x="217677" y="1875049"/>
                    <a:pt x="202723" y="1787800"/>
                  </a:cubicBezTo>
                  <a:cubicBezTo>
                    <a:pt x="215963" y="1809326"/>
                    <a:pt x="213201" y="1818756"/>
                    <a:pt x="216915" y="1833901"/>
                  </a:cubicBezTo>
                  <a:cubicBezTo>
                    <a:pt x="224250" y="1865238"/>
                    <a:pt x="228917" y="1895146"/>
                    <a:pt x="206438" y="189638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4" name="Google Shape;2254;p4"/>
            <p:cNvSpPr/>
            <p:nvPr/>
          </p:nvSpPr>
          <p:spPr>
            <a:xfrm>
              <a:off x="7894955" y="2477685"/>
              <a:ext cx="222394" cy="1900754"/>
            </a:xfrm>
            <a:custGeom>
              <a:avLst/>
              <a:gdLst/>
              <a:ahLst/>
              <a:cxnLst/>
              <a:rect l="l" t="t" r="r" b="b"/>
              <a:pathLst>
                <a:path w="222394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869" y="5482"/>
                    <a:pt x="220440" y="28437"/>
                    <a:pt x="214725" y="53011"/>
                  </a:cubicBezTo>
                  <a:cubicBezTo>
                    <a:pt x="215582" y="5863"/>
                    <a:pt x="154717" y="28151"/>
                    <a:pt x="145002" y="26341"/>
                  </a:cubicBezTo>
                  <a:cubicBezTo>
                    <a:pt x="124713" y="22532"/>
                    <a:pt x="19462" y="-7568"/>
                    <a:pt x="53085" y="130259"/>
                  </a:cubicBezTo>
                  <a:cubicBezTo>
                    <a:pt x="93567" y="296185"/>
                    <a:pt x="88994" y="771387"/>
                    <a:pt x="88328" y="961411"/>
                  </a:cubicBezTo>
                  <a:cubicBezTo>
                    <a:pt x="87375" y="1234397"/>
                    <a:pt x="46513" y="1806754"/>
                    <a:pt x="50228" y="1848664"/>
                  </a:cubicBezTo>
                  <a:cubicBezTo>
                    <a:pt x="54514" y="1893051"/>
                    <a:pt x="97853" y="1878382"/>
                    <a:pt x="135953" y="1875430"/>
                  </a:cubicBezTo>
                  <a:cubicBezTo>
                    <a:pt x="178339" y="1872096"/>
                    <a:pt x="207581" y="1884097"/>
                    <a:pt x="216344" y="1833996"/>
                  </a:cubicBezTo>
                  <a:cubicBezTo>
                    <a:pt x="223678" y="1865333"/>
                    <a:pt x="228345" y="1895146"/>
                    <a:pt x="205866" y="18963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5" name="Google Shape;2255;p4"/>
            <p:cNvSpPr/>
            <p:nvPr/>
          </p:nvSpPr>
          <p:spPr>
            <a:xfrm>
              <a:off x="7898003" y="4373703"/>
              <a:ext cx="222543" cy="1900783"/>
            </a:xfrm>
            <a:custGeom>
              <a:avLst/>
              <a:gdLst/>
              <a:ahLst/>
              <a:cxnLst/>
              <a:rect l="l" t="t" r="r" b="b"/>
              <a:pathLst>
                <a:path w="22254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34632" y="6368"/>
                    <a:pt x="207962" y="65137"/>
                    <a:pt x="206057" y="95712"/>
                  </a:cubicBezTo>
                  <a:cubicBezTo>
                    <a:pt x="170910" y="651305"/>
                    <a:pt x="162052" y="1212042"/>
                    <a:pt x="206057" y="1782875"/>
                  </a:cubicBezTo>
                  <a:cubicBezTo>
                    <a:pt x="208914" y="1820975"/>
                    <a:pt x="241680" y="1894318"/>
                    <a:pt x="206057" y="1896414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6" name="Google Shape;2256;p4"/>
            <p:cNvSpPr/>
            <p:nvPr/>
          </p:nvSpPr>
          <p:spPr>
            <a:xfrm>
              <a:off x="8045671" y="4382928"/>
              <a:ext cx="74829" cy="1880330"/>
            </a:xfrm>
            <a:custGeom>
              <a:avLst/>
              <a:gdLst/>
              <a:ahLst/>
              <a:cxnLst/>
              <a:rect l="l" t="t" r="r" b="b"/>
              <a:pathLst>
                <a:path w="74829" h="1880330" extrusionOk="0">
                  <a:moveTo>
                    <a:pt x="68580" y="381"/>
                  </a:moveTo>
                  <a:cubicBezTo>
                    <a:pt x="78772" y="16193"/>
                    <a:pt x="60007" y="61151"/>
                    <a:pt x="58388" y="86106"/>
                  </a:cubicBezTo>
                  <a:cubicBezTo>
                    <a:pt x="23241" y="641699"/>
                    <a:pt x="14383" y="1202436"/>
                    <a:pt x="58388" y="1773269"/>
                  </a:cubicBezTo>
                  <a:cubicBezTo>
                    <a:pt x="60770" y="1804702"/>
                    <a:pt x="83915" y="1861185"/>
                    <a:pt x="70866" y="1880330"/>
                  </a:cubicBezTo>
                  <a:cubicBezTo>
                    <a:pt x="27527" y="1654492"/>
                    <a:pt x="0" y="1314450"/>
                    <a:pt x="0" y="934022"/>
                  </a:cubicBezTo>
                  <a:cubicBezTo>
                    <a:pt x="0" y="560451"/>
                    <a:pt x="26575" y="225838"/>
                    <a:pt x="68580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7" name="Google Shape;2257;p4"/>
            <p:cNvSpPr/>
            <p:nvPr/>
          </p:nvSpPr>
          <p:spPr>
            <a:xfrm>
              <a:off x="7898003" y="4373703"/>
              <a:ext cx="222815" cy="1900783"/>
            </a:xfrm>
            <a:custGeom>
              <a:avLst/>
              <a:gdLst/>
              <a:ahLst/>
              <a:cxnLst/>
              <a:rect l="l" t="t" r="r" b="b"/>
              <a:pathLst>
                <a:path w="222815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012" y="5415"/>
                    <a:pt x="220630" y="26561"/>
                    <a:pt x="215582" y="49992"/>
                  </a:cubicBezTo>
                  <a:cubicBezTo>
                    <a:pt x="192712" y="46363"/>
                    <a:pt x="170091" y="41305"/>
                    <a:pt x="147859" y="34847"/>
                  </a:cubicBezTo>
                  <a:cubicBezTo>
                    <a:pt x="127476" y="31133"/>
                    <a:pt x="56324" y="34847"/>
                    <a:pt x="77470" y="144575"/>
                  </a:cubicBezTo>
                  <a:cubicBezTo>
                    <a:pt x="109759" y="312501"/>
                    <a:pt x="116141" y="765605"/>
                    <a:pt x="115570" y="955724"/>
                  </a:cubicBezTo>
                  <a:cubicBezTo>
                    <a:pt x="114617" y="1228711"/>
                    <a:pt x="71373" y="1813451"/>
                    <a:pt x="75088" y="1814403"/>
                  </a:cubicBezTo>
                  <a:cubicBezTo>
                    <a:pt x="87375" y="1864981"/>
                    <a:pt x="217487" y="1875077"/>
                    <a:pt x="202533" y="1787733"/>
                  </a:cubicBezTo>
                  <a:cubicBezTo>
                    <a:pt x="215868" y="1809355"/>
                    <a:pt x="213010" y="1818689"/>
                    <a:pt x="216725" y="1833929"/>
                  </a:cubicBezTo>
                  <a:cubicBezTo>
                    <a:pt x="224059" y="1865267"/>
                    <a:pt x="228822" y="1895080"/>
                    <a:pt x="206343" y="1896414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8" name="Google Shape;2258;p4"/>
            <p:cNvSpPr/>
            <p:nvPr/>
          </p:nvSpPr>
          <p:spPr>
            <a:xfrm>
              <a:off x="7898003" y="4373703"/>
              <a:ext cx="222323" cy="1900783"/>
            </a:xfrm>
            <a:custGeom>
              <a:avLst/>
              <a:gdLst/>
              <a:ahLst/>
              <a:cxnLst/>
              <a:rect l="l" t="t" r="r" b="b"/>
              <a:pathLst>
                <a:path w="22232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773" y="5415"/>
                    <a:pt x="220345" y="28466"/>
                    <a:pt x="214629" y="53040"/>
                  </a:cubicBezTo>
                  <a:cubicBezTo>
                    <a:pt x="215487" y="5891"/>
                    <a:pt x="154622" y="28085"/>
                    <a:pt x="144906" y="26275"/>
                  </a:cubicBezTo>
                  <a:cubicBezTo>
                    <a:pt x="124618" y="22560"/>
                    <a:pt x="19367" y="-7539"/>
                    <a:pt x="52990" y="130288"/>
                  </a:cubicBezTo>
                  <a:cubicBezTo>
                    <a:pt x="93471" y="296118"/>
                    <a:pt x="88995" y="771320"/>
                    <a:pt x="88328" y="961439"/>
                  </a:cubicBezTo>
                  <a:cubicBezTo>
                    <a:pt x="87375" y="1234426"/>
                    <a:pt x="46418" y="1806783"/>
                    <a:pt x="50228" y="1848693"/>
                  </a:cubicBezTo>
                  <a:cubicBezTo>
                    <a:pt x="54610" y="1893079"/>
                    <a:pt x="97853" y="1878411"/>
                    <a:pt x="135953" y="1875363"/>
                  </a:cubicBezTo>
                  <a:cubicBezTo>
                    <a:pt x="178244" y="1872124"/>
                    <a:pt x="207486" y="1884126"/>
                    <a:pt x="216344" y="1834024"/>
                  </a:cubicBezTo>
                  <a:cubicBezTo>
                    <a:pt x="223583" y="1865267"/>
                    <a:pt x="228250" y="1895080"/>
                    <a:pt x="205866" y="189641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59" name="Google Shape;2259;p4"/>
            <p:cNvSpPr/>
            <p:nvPr/>
          </p:nvSpPr>
          <p:spPr>
            <a:xfrm>
              <a:off x="7941944" y="5482780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0" y="130778"/>
                  </a:moveTo>
                  <a:cubicBezTo>
                    <a:pt x="1143" y="87030"/>
                    <a:pt x="2000" y="43434"/>
                    <a:pt x="2572" y="0"/>
                  </a:cubicBezTo>
                  <a:cubicBezTo>
                    <a:pt x="8449" y="2286"/>
                    <a:pt x="14592" y="3820"/>
                    <a:pt x="20860" y="4572"/>
                  </a:cubicBezTo>
                  <a:cubicBezTo>
                    <a:pt x="47149" y="7811"/>
                    <a:pt x="81725" y="16764"/>
                    <a:pt x="107347" y="8191"/>
                  </a:cubicBezTo>
                  <a:cubicBezTo>
                    <a:pt x="116310" y="7115"/>
                    <a:pt x="125016" y="4467"/>
                    <a:pt x="133064" y="381"/>
                  </a:cubicBezTo>
                  <a:cubicBezTo>
                    <a:pt x="133569" y="41977"/>
                    <a:pt x="134274" y="83630"/>
                    <a:pt x="135160" y="125349"/>
                  </a:cubicBezTo>
                  <a:cubicBezTo>
                    <a:pt x="115348" y="115824"/>
                    <a:pt x="81344" y="104013"/>
                    <a:pt x="70771" y="104394"/>
                  </a:cubicBezTo>
                  <a:cubicBezTo>
                    <a:pt x="24194" y="106394"/>
                    <a:pt x="12097" y="123444"/>
                    <a:pt x="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0" name="Google Shape;2260;p4"/>
            <p:cNvSpPr/>
            <p:nvPr/>
          </p:nvSpPr>
          <p:spPr>
            <a:xfrm>
              <a:off x="7922608" y="5763216"/>
              <a:ext cx="171831" cy="269442"/>
            </a:xfrm>
            <a:custGeom>
              <a:avLst/>
              <a:gdLst/>
              <a:ahLst/>
              <a:cxnLst/>
              <a:rect l="l" t="t" r="r" b="b"/>
              <a:pathLst>
                <a:path w="171831" h="269442" extrusionOk="0">
                  <a:moveTo>
                    <a:pt x="0" y="269442"/>
                  </a:moveTo>
                  <a:cubicBezTo>
                    <a:pt x="4001" y="204863"/>
                    <a:pt x="10954" y="77704"/>
                    <a:pt x="13811" y="13696"/>
                  </a:cubicBezTo>
                  <a:cubicBezTo>
                    <a:pt x="25908" y="40938"/>
                    <a:pt x="75438" y="63798"/>
                    <a:pt x="86773" y="61321"/>
                  </a:cubicBezTo>
                  <a:cubicBezTo>
                    <a:pt x="114110" y="56749"/>
                    <a:pt x="136208" y="-2401"/>
                    <a:pt x="159163" y="76"/>
                  </a:cubicBezTo>
                  <a:cubicBezTo>
                    <a:pt x="161735" y="63512"/>
                    <a:pt x="168021" y="192099"/>
                    <a:pt x="171831" y="255726"/>
                  </a:cubicBezTo>
                  <a:cubicBezTo>
                    <a:pt x="154877" y="225437"/>
                    <a:pt x="112681" y="208101"/>
                    <a:pt x="88297" y="201815"/>
                  </a:cubicBezTo>
                  <a:cubicBezTo>
                    <a:pt x="63913" y="195529"/>
                    <a:pt x="24098" y="250298"/>
                    <a:pt x="0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1" name="Google Shape;2261;p4"/>
            <p:cNvSpPr/>
            <p:nvPr/>
          </p:nvSpPr>
          <p:spPr>
            <a:xfrm>
              <a:off x="7894955" y="584522"/>
              <a:ext cx="222566" cy="1900824"/>
            </a:xfrm>
            <a:custGeom>
              <a:avLst/>
              <a:gdLst/>
              <a:ahLst/>
              <a:cxnLst/>
              <a:rect l="l" t="t" r="r" b="b"/>
              <a:pathLst>
                <a:path w="222566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34632" y="6409"/>
                    <a:pt x="208057" y="65178"/>
                    <a:pt x="206057" y="95753"/>
                  </a:cubicBezTo>
                  <a:cubicBezTo>
                    <a:pt x="171005" y="651347"/>
                    <a:pt x="162147" y="1212083"/>
                    <a:pt x="206057" y="1782917"/>
                  </a:cubicBezTo>
                  <a:cubicBezTo>
                    <a:pt x="209010" y="1821017"/>
                    <a:pt x="241680" y="1894359"/>
                    <a:pt x="206057" y="189645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2" name="Google Shape;2262;p4"/>
            <p:cNvSpPr/>
            <p:nvPr/>
          </p:nvSpPr>
          <p:spPr>
            <a:xfrm>
              <a:off x="8042909" y="593788"/>
              <a:ext cx="74924" cy="1880330"/>
            </a:xfrm>
            <a:custGeom>
              <a:avLst/>
              <a:gdLst/>
              <a:ahLst/>
              <a:cxnLst/>
              <a:rect l="l" t="t" r="r" b="b"/>
              <a:pathLst>
                <a:path w="74924" h="1880330" extrusionOk="0">
                  <a:moveTo>
                    <a:pt x="68675" y="381"/>
                  </a:moveTo>
                  <a:cubicBezTo>
                    <a:pt x="78772" y="16192"/>
                    <a:pt x="60008" y="61055"/>
                    <a:pt x="58388" y="86106"/>
                  </a:cubicBezTo>
                  <a:cubicBezTo>
                    <a:pt x="23336" y="641699"/>
                    <a:pt x="14478" y="1202436"/>
                    <a:pt x="58388" y="1773269"/>
                  </a:cubicBezTo>
                  <a:cubicBezTo>
                    <a:pt x="60865" y="1804702"/>
                    <a:pt x="84011" y="1861185"/>
                    <a:pt x="70961" y="1880330"/>
                  </a:cubicBezTo>
                  <a:cubicBezTo>
                    <a:pt x="27622" y="1654492"/>
                    <a:pt x="0" y="1314355"/>
                    <a:pt x="0" y="933926"/>
                  </a:cubicBezTo>
                  <a:cubicBezTo>
                    <a:pt x="0" y="560451"/>
                    <a:pt x="26670" y="225743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3" name="Google Shape;2263;p4"/>
            <p:cNvSpPr/>
            <p:nvPr/>
          </p:nvSpPr>
          <p:spPr>
            <a:xfrm>
              <a:off x="7894955" y="584522"/>
              <a:ext cx="223061" cy="1900824"/>
            </a:xfrm>
            <a:custGeom>
              <a:avLst/>
              <a:gdLst/>
              <a:ahLst/>
              <a:cxnLst/>
              <a:rect l="l" t="t" r="r" b="b"/>
              <a:pathLst>
                <a:path w="223061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107" y="5361"/>
                    <a:pt x="220630" y="26602"/>
                    <a:pt x="215582" y="50033"/>
                  </a:cubicBezTo>
                  <a:cubicBezTo>
                    <a:pt x="192741" y="46307"/>
                    <a:pt x="170157" y="41153"/>
                    <a:pt x="147954" y="34603"/>
                  </a:cubicBezTo>
                  <a:cubicBezTo>
                    <a:pt x="127666" y="30888"/>
                    <a:pt x="56514" y="34603"/>
                    <a:pt x="77660" y="144331"/>
                  </a:cubicBezTo>
                  <a:cubicBezTo>
                    <a:pt x="109950" y="312161"/>
                    <a:pt x="116236" y="765361"/>
                    <a:pt x="115760" y="955480"/>
                  </a:cubicBezTo>
                  <a:cubicBezTo>
                    <a:pt x="114903" y="1228466"/>
                    <a:pt x="71659" y="1813206"/>
                    <a:pt x="75374" y="1814159"/>
                  </a:cubicBezTo>
                  <a:cubicBezTo>
                    <a:pt x="87661" y="1864736"/>
                    <a:pt x="217773" y="1874833"/>
                    <a:pt x="202818" y="1787489"/>
                  </a:cubicBezTo>
                  <a:cubicBezTo>
                    <a:pt x="216058" y="1809110"/>
                    <a:pt x="213296" y="1818445"/>
                    <a:pt x="217011" y="1833685"/>
                  </a:cubicBezTo>
                  <a:cubicBezTo>
                    <a:pt x="224345" y="1865022"/>
                    <a:pt x="229012" y="1894835"/>
                    <a:pt x="206533" y="189616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4" name="Google Shape;2264;p4"/>
            <p:cNvSpPr/>
            <p:nvPr/>
          </p:nvSpPr>
          <p:spPr>
            <a:xfrm>
              <a:off x="7894955" y="584522"/>
              <a:ext cx="222965" cy="1900824"/>
            </a:xfrm>
            <a:custGeom>
              <a:avLst/>
              <a:gdLst/>
              <a:ahLst/>
              <a:cxnLst/>
              <a:rect l="l" t="t" r="r" b="b"/>
              <a:pathLst>
                <a:path w="222965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869" y="5456"/>
                    <a:pt x="220440" y="28507"/>
                    <a:pt x="214725" y="53081"/>
                  </a:cubicBezTo>
                  <a:cubicBezTo>
                    <a:pt x="215582" y="5456"/>
                    <a:pt x="154717" y="28126"/>
                    <a:pt x="145002" y="26316"/>
                  </a:cubicBezTo>
                  <a:cubicBezTo>
                    <a:pt x="124999" y="22601"/>
                    <a:pt x="19748" y="-7593"/>
                    <a:pt x="53657" y="129853"/>
                  </a:cubicBezTo>
                  <a:cubicBezTo>
                    <a:pt x="94138" y="295778"/>
                    <a:pt x="89566" y="770981"/>
                    <a:pt x="88899" y="961100"/>
                  </a:cubicBezTo>
                  <a:cubicBezTo>
                    <a:pt x="87947" y="1234086"/>
                    <a:pt x="47085" y="1806348"/>
                    <a:pt x="50799" y="1848353"/>
                  </a:cubicBezTo>
                  <a:cubicBezTo>
                    <a:pt x="55086" y="1892740"/>
                    <a:pt x="98424" y="1878071"/>
                    <a:pt x="136524" y="1875023"/>
                  </a:cubicBezTo>
                  <a:cubicBezTo>
                    <a:pt x="178911" y="1871785"/>
                    <a:pt x="208152" y="1883786"/>
                    <a:pt x="216915" y="1833685"/>
                  </a:cubicBezTo>
                  <a:cubicBezTo>
                    <a:pt x="224250" y="1864927"/>
                    <a:pt x="228917" y="1894740"/>
                    <a:pt x="206438" y="18960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5" name="Google Shape;2265;p4"/>
            <p:cNvSpPr/>
            <p:nvPr/>
          </p:nvSpPr>
          <p:spPr>
            <a:xfrm>
              <a:off x="7921942" y="806686"/>
              <a:ext cx="170211" cy="284552"/>
            </a:xfrm>
            <a:custGeom>
              <a:avLst/>
              <a:gdLst/>
              <a:ahLst/>
              <a:cxnLst/>
              <a:rect l="l" t="t" r="r" b="b"/>
              <a:pathLst>
                <a:path w="170211" h="284552" extrusionOk="0">
                  <a:moveTo>
                    <a:pt x="9525" y="230015"/>
                  </a:moveTo>
                  <a:cubicBezTo>
                    <a:pt x="6667" y="167404"/>
                    <a:pt x="3495" y="104983"/>
                    <a:pt x="0" y="42753"/>
                  </a:cubicBezTo>
                  <a:cubicBezTo>
                    <a:pt x="0" y="-12397"/>
                    <a:pt x="41148" y="-2300"/>
                    <a:pt x="42863" y="8463"/>
                  </a:cubicBezTo>
                  <a:cubicBezTo>
                    <a:pt x="51721" y="65613"/>
                    <a:pt x="131350" y="61327"/>
                    <a:pt x="170212" y="37038"/>
                  </a:cubicBezTo>
                  <a:cubicBezTo>
                    <a:pt x="166783" y="101618"/>
                    <a:pt x="163763" y="166197"/>
                    <a:pt x="161163" y="230777"/>
                  </a:cubicBezTo>
                  <a:cubicBezTo>
                    <a:pt x="153352" y="221252"/>
                    <a:pt x="147066" y="216680"/>
                    <a:pt x="117443" y="202773"/>
                  </a:cubicBezTo>
                  <a:cubicBezTo>
                    <a:pt x="101822" y="195534"/>
                    <a:pt x="56388" y="206297"/>
                    <a:pt x="58388" y="261638"/>
                  </a:cubicBezTo>
                  <a:cubicBezTo>
                    <a:pt x="59912" y="304976"/>
                    <a:pt x="49625" y="282497"/>
                    <a:pt x="9906" y="2304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6" name="Google Shape;2266;p4"/>
            <p:cNvSpPr/>
            <p:nvPr/>
          </p:nvSpPr>
          <p:spPr>
            <a:xfrm>
              <a:off x="5318426" y="5801937"/>
              <a:ext cx="1556127" cy="177174"/>
            </a:xfrm>
            <a:custGeom>
              <a:avLst/>
              <a:gdLst/>
              <a:ahLst/>
              <a:cxnLst/>
              <a:rect l="l" t="t" r="r" b="b"/>
              <a:pathLst>
                <a:path w="1556127" h="177174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5191" y="186716"/>
                    <a:pt x="53388" y="165475"/>
                    <a:pt x="78343" y="163951"/>
                  </a:cubicBezTo>
                  <a:cubicBezTo>
                    <a:pt x="533257" y="135948"/>
                    <a:pt x="992743" y="128994"/>
                    <a:pt x="1459468" y="163951"/>
                  </a:cubicBezTo>
                  <a:cubicBezTo>
                    <a:pt x="1490329" y="166237"/>
                    <a:pt x="1550622" y="192526"/>
                    <a:pt x="1552337" y="16395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7" name="Google Shape;2267;p4"/>
            <p:cNvSpPr/>
            <p:nvPr/>
          </p:nvSpPr>
          <p:spPr>
            <a:xfrm>
              <a:off x="5326188" y="5919120"/>
              <a:ext cx="1539335" cy="59612"/>
            </a:xfrm>
            <a:custGeom>
              <a:avLst/>
              <a:gdLst/>
              <a:ahLst/>
              <a:cxnLst/>
              <a:rect l="l" t="t" r="r" b="b"/>
              <a:pathLst>
                <a:path w="1539335" h="59612" extrusionOk="0">
                  <a:moveTo>
                    <a:pt x="191" y="54864"/>
                  </a:moveTo>
                  <a:cubicBezTo>
                    <a:pt x="13145" y="62865"/>
                    <a:pt x="49911" y="48006"/>
                    <a:pt x="70580" y="46768"/>
                  </a:cubicBezTo>
                  <a:cubicBezTo>
                    <a:pt x="525494" y="18765"/>
                    <a:pt x="984980" y="11811"/>
                    <a:pt x="1451705" y="46768"/>
                  </a:cubicBezTo>
                  <a:cubicBezTo>
                    <a:pt x="1477423" y="48673"/>
                    <a:pt x="1523619" y="66961"/>
                    <a:pt x="1539335" y="56293"/>
                  </a:cubicBezTo>
                  <a:cubicBezTo>
                    <a:pt x="1354455" y="21907"/>
                    <a:pt x="1076039" y="0"/>
                    <a:pt x="764572" y="0"/>
                  </a:cubicBezTo>
                  <a:cubicBezTo>
                    <a:pt x="458819" y="0"/>
                    <a:pt x="184785" y="21146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8" name="Google Shape;2268;p4"/>
            <p:cNvSpPr/>
            <p:nvPr/>
          </p:nvSpPr>
          <p:spPr>
            <a:xfrm>
              <a:off x="5318426" y="5801937"/>
              <a:ext cx="1556127" cy="176951"/>
            </a:xfrm>
            <a:custGeom>
              <a:avLst/>
              <a:gdLst/>
              <a:ahLst/>
              <a:cxnLst/>
              <a:rect l="l" t="t" r="r" b="b"/>
              <a:pathLst>
                <a:path w="1556127" h="176951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429" y="177477"/>
                    <a:pt x="21860" y="175476"/>
                    <a:pt x="41386" y="171285"/>
                  </a:cubicBezTo>
                  <a:cubicBezTo>
                    <a:pt x="38405" y="153131"/>
                    <a:pt x="34271" y="135186"/>
                    <a:pt x="29004" y="117564"/>
                  </a:cubicBezTo>
                  <a:cubicBezTo>
                    <a:pt x="25956" y="101372"/>
                    <a:pt x="29004" y="44889"/>
                    <a:pt x="118824" y="61652"/>
                  </a:cubicBezTo>
                  <a:cubicBezTo>
                    <a:pt x="256270" y="87275"/>
                    <a:pt x="627174" y="92323"/>
                    <a:pt x="782812" y="91847"/>
                  </a:cubicBezTo>
                  <a:cubicBezTo>
                    <a:pt x="1006269" y="91085"/>
                    <a:pt x="1484995" y="56795"/>
                    <a:pt x="1485757" y="59748"/>
                  </a:cubicBezTo>
                  <a:cubicBezTo>
                    <a:pt x="1527191" y="69273"/>
                    <a:pt x="1535478" y="172810"/>
                    <a:pt x="1463945" y="160903"/>
                  </a:cubicBezTo>
                  <a:cubicBezTo>
                    <a:pt x="1481662" y="171476"/>
                    <a:pt x="1489281" y="169285"/>
                    <a:pt x="1502045" y="172143"/>
                  </a:cubicBezTo>
                  <a:cubicBezTo>
                    <a:pt x="1527667" y="177953"/>
                    <a:pt x="1552146" y="181668"/>
                    <a:pt x="1553194" y="16395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69" name="Google Shape;2269;p4"/>
            <p:cNvSpPr/>
            <p:nvPr/>
          </p:nvSpPr>
          <p:spPr>
            <a:xfrm>
              <a:off x="5318426" y="5801937"/>
              <a:ext cx="1556127" cy="176999"/>
            </a:xfrm>
            <a:custGeom>
              <a:avLst/>
              <a:gdLst/>
              <a:ahLst/>
              <a:cxnLst/>
              <a:rect l="l" t="t" r="r" b="b"/>
              <a:pathLst>
                <a:path w="1556127" h="176999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524" y="177953"/>
                    <a:pt x="23384" y="175286"/>
                    <a:pt x="43482" y="170714"/>
                  </a:cubicBezTo>
                  <a:cubicBezTo>
                    <a:pt x="4810" y="171381"/>
                    <a:pt x="23098" y="123089"/>
                    <a:pt x="21574" y="115374"/>
                  </a:cubicBezTo>
                  <a:cubicBezTo>
                    <a:pt x="18526" y="99276"/>
                    <a:pt x="-6144" y="15742"/>
                    <a:pt x="106632" y="42412"/>
                  </a:cubicBezTo>
                  <a:cubicBezTo>
                    <a:pt x="242554" y="74511"/>
                    <a:pt x="631555" y="70987"/>
                    <a:pt x="787098" y="70416"/>
                  </a:cubicBezTo>
                  <a:cubicBezTo>
                    <a:pt x="1010650" y="69654"/>
                    <a:pt x="1479185" y="37174"/>
                    <a:pt x="1513475" y="40412"/>
                  </a:cubicBezTo>
                  <a:cubicBezTo>
                    <a:pt x="1549765" y="43841"/>
                    <a:pt x="1537859" y="78512"/>
                    <a:pt x="1535382" y="108420"/>
                  </a:cubicBezTo>
                  <a:cubicBezTo>
                    <a:pt x="1532620" y="142043"/>
                    <a:pt x="1542431" y="165570"/>
                    <a:pt x="1501473" y="172238"/>
                  </a:cubicBezTo>
                  <a:cubicBezTo>
                    <a:pt x="1527096" y="177953"/>
                    <a:pt x="1551480" y="181763"/>
                    <a:pt x="155252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0" name="Google Shape;2270;p4"/>
            <p:cNvSpPr/>
            <p:nvPr/>
          </p:nvSpPr>
          <p:spPr>
            <a:xfrm>
              <a:off x="6870620" y="5804063"/>
              <a:ext cx="1556087" cy="177144"/>
            </a:xfrm>
            <a:custGeom>
              <a:avLst/>
              <a:gdLst/>
              <a:ahLst/>
              <a:cxnLst/>
              <a:rect l="l" t="t" r="r" b="b"/>
              <a:pathLst>
                <a:path w="1556087" h="177144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5191" y="186686"/>
                    <a:pt x="53388" y="165444"/>
                    <a:pt x="78343" y="163921"/>
                  </a:cubicBezTo>
                  <a:cubicBezTo>
                    <a:pt x="533257" y="136013"/>
                    <a:pt x="992267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1" name="Google Shape;2271;p4"/>
            <p:cNvSpPr/>
            <p:nvPr/>
          </p:nvSpPr>
          <p:spPr>
            <a:xfrm>
              <a:off x="6878383" y="5921216"/>
              <a:ext cx="1539239" cy="59650"/>
            </a:xfrm>
            <a:custGeom>
              <a:avLst/>
              <a:gdLst/>
              <a:ahLst/>
              <a:cxnLst/>
              <a:rect l="l" t="t" r="r" b="b"/>
              <a:pathLst>
                <a:path w="1539239" h="59650" extrusionOk="0">
                  <a:moveTo>
                    <a:pt x="190" y="54864"/>
                  </a:moveTo>
                  <a:cubicBezTo>
                    <a:pt x="13144" y="62960"/>
                    <a:pt x="49816" y="48006"/>
                    <a:pt x="70580" y="46767"/>
                  </a:cubicBezTo>
                  <a:cubicBezTo>
                    <a:pt x="525494" y="18859"/>
                    <a:pt x="984504" y="11811"/>
                    <a:pt x="1451705" y="46767"/>
                  </a:cubicBezTo>
                  <a:cubicBezTo>
                    <a:pt x="1477423" y="48673"/>
                    <a:pt x="1523619" y="67056"/>
                    <a:pt x="1539240" y="56292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145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2" name="Google Shape;2272;p4"/>
            <p:cNvSpPr/>
            <p:nvPr/>
          </p:nvSpPr>
          <p:spPr>
            <a:xfrm>
              <a:off x="6870620" y="5804063"/>
              <a:ext cx="1556087" cy="177007"/>
            </a:xfrm>
            <a:custGeom>
              <a:avLst/>
              <a:gdLst/>
              <a:ahLst/>
              <a:cxnLst/>
              <a:rect l="l" t="t" r="r" b="b"/>
              <a:pathLst>
                <a:path w="1556087" h="177007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429" y="177446"/>
                    <a:pt x="21765" y="175446"/>
                    <a:pt x="40910" y="171255"/>
                  </a:cubicBezTo>
                  <a:cubicBezTo>
                    <a:pt x="37948" y="153110"/>
                    <a:pt x="33842" y="135165"/>
                    <a:pt x="28623" y="117534"/>
                  </a:cubicBezTo>
                  <a:cubicBezTo>
                    <a:pt x="25479" y="101437"/>
                    <a:pt x="28623" y="44954"/>
                    <a:pt x="118348" y="61622"/>
                  </a:cubicBezTo>
                  <a:cubicBezTo>
                    <a:pt x="255794" y="87340"/>
                    <a:pt x="626793" y="92388"/>
                    <a:pt x="782431" y="91816"/>
                  </a:cubicBezTo>
                  <a:cubicBezTo>
                    <a:pt x="1005888" y="91054"/>
                    <a:pt x="1484614" y="56764"/>
                    <a:pt x="1485376" y="59717"/>
                  </a:cubicBezTo>
                  <a:cubicBezTo>
                    <a:pt x="1526810" y="69242"/>
                    <a:pt x="1535097" y="172874"/>
                    <a:pt x="1463564" y="160968"/>
                  </a:cubicBezTo>
                  <a:cubicBezTo>
                    <a:pt x="1481280" y="171445"/>
                    <a:pt x="1488901" y="169255"/>
                    <a:pt x="1501664" y="172207"/>
                  </a:cubicBezTo>
                  <a:cubicBezTo>
                    <a:pt x="1527286" y="178018"/>
                    <a:pt x="1551765" y="181732"/>
                    <a:pt x="1552813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3" name="Google Shape;2273;p4"/>
            <p:cNvSpPr/>
            <p:nvPr/>
          </p:nvSpPr>
          <p:spPr>
            <a:xfrm>
              <a:off x="6870620" y="5804063"/>
              <a:ext cx="1556087" cy="177483"/>
            </a:xfrm>
            <a:custGeom>
              <a:avLst/>
              <a:gdLst/>
              <a:ahLst/>
              <a:cxnLst/>
              <a:rect l="l" t="t" r="r" b="b"/>
              <a:pathLst>
                <a:path w="1556087" h="177483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524" y="178018"/>
                    <a:pt x="23289" y="175255"/>
                    <a:pt x="43482" y="170779"/>
                  </a:cubicBezTo>
                  <a:cubicBezTo>
                    <a:pt x="4810" y="171445"/>
                    <a:pt x="23003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459" y="74576"/>
                    <a:pt x="631460" y="70957"/>
                    <a:pt x="787098" y="70957"/>
                  </a:cubicBezTo>
                  <a:cubicBezTo>
                    <a:pt x="1010555" y="70194"/>
                    <a:pt x="1479090" y="37714"/>
                    <a:pt x="1513475" y="40953"/>
                  </a:cubicBezTo>
                  <a:cubicBezTo>
                    <a:pt x="1549765" y="44382"/>
                    <a:pt x="1537764" y="78576"/>
                    <a:pt x="1535382" y="108867"/>
                  </a:cubicBezTo>
                  <a:cubicBezTo>
                    <a:pt x="1532620" y="142489"/>
                    <a:pt x="1542431" y="166017"/>
                    <a:pt x="1501473" y="172684"/>
                  </a:cubicBezTo>
                  <a:cubicBezTo>
                    <a:pt x="1527096" y="178494"/>
                    <a:pt x="1551480" y="182209"/>
                    <a:pt x="1552528" y="16439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4" name="Google Shape;2274;p4"/>
            <p:cNvSpPr/>
            <p:nvPr/>
          </p:nvSpPr>
          <p:spPr>
            <a:xfrm>
              <a:off x="7637811" y="5841206"/>
              <a:ext cx="125825" cy="103155"/>
            </a:xfrm>
            <a:custGeom>
              <a:avLst/>
              <a:gdLst/>
              <a:ahLst/>
              <a:cxnLst/>
              <a:rect l="l" t="t" r="r" b="b"/>
              <a:pathLst>
                <a:path w="125825" h="103155" extrusionOk="0">
                  <a:moveTo>
                    <a:pt x="125825" y="286"/>
                  </a:moveTo>
                  <a:cubicBezTo>
                    <a:pt x="87278" y="791"/>
                    <a:pt x="48739" y="1019"/>
                    <a:pt x="10192" y="952"/>
                  </a:cubicBezTo>
                  <a:cubicBezTo>
                    <a:pt x="18421" y="29842"/>
                    <a:pt x="18193" y="60484"/>
                    <a:pt x="9525" y="89249"/>
                  </a:cubicBezTo>
                  <a:cubicBezTo>
                    <a:pt x="7373" y="94507"/>
                    <a:pt x="4124" y="99250"/>
                    <a:pt x="0" y="103156"/>
                  </a:cubicBezTo>
                  <a:cubicBezTo>
                    <a:pt x="38100" y="103156"/>
                    <a:pt x="76553" y="103156"/>
                    <a:pt x="115348" y="103156"/>
                  </a:cubicBezTo>
                  <a:cubicBezTo>
                    <a:pt x="112204" y="79372"/>
                    <a:pt x="111852" y="55302"/>
                    <a:pt x="114300" y="31432"/>
                  </a:cubicBezTo>
                  <a:cubicBezTo>
                    <a:pt x="115881" y="20260"/>
                    <a:pt x="119815" y="9553"/>
                    <a:pt x="12582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5" name="Google Shape;2275;p4"/>
            <p:cNvSpPr/>
            <p:nvPr/>
          </p:nvSpPr>
          <p:spPr>
            <a:xfrm>
              <a:off x="7879841" y="5829300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0"/>
                  </a:moveTo>
                  <a:cubicBezTo>
                    <a:pt x="167135" y="4382"/>
                    <a:pt x="84011" y="7554"/>
                    <a:pt x="1334" y="9525"/>
                  </a:cubicBezTo>
                  <a:cubicBezTo>
                    <a:pt x="11430" y="27337"/>
                    <a:pt x="29146" y="35433"/>
                    <a:pt x="46672" y="46767"/>
                  </a:cubicBezTo>
                  <a:cubicBezTo>
                    <a:pt x="72009" y="63246"/>
                    <a:pt x="49244" y="72961"/>
                    <a:pt x="30671" y="86773"/>
                  </a:cubicBezTo>
                  <a:cubicBezTo>
                    <a:pt x="22670" y="92678"/>
                    <a:pt x="5905" y="104013"/>
                    <a:pt x="0" y="116777"/>
                  </a:cubicBezTo>
                  <a:cubicBezTo>
                    <a:pt x="89659" y="118682"/>
                    <a:pt x="179575" y="122015"/>
                    <a:pt x="269748" y="126778"/>
                  </a:cubicBezTo>
                  <a:cubicBezTo>
                    <a:pt x="266700" y="105346"/>
                    <a:pt x="234410" y="78677"/>
                    <a:pt x="218313" y="70675"/>
                  </a:cubicBezTo>
                  <a:cubicBezTo>
                    <a:pt x="212788" y="68009"/>
                    <a:pt x="196882" y="58388"/>
                    <a:pt x="202216" y="50864"/>
                  </a:cubicBezTo>
                  <a:cubicBezTo>
                    <a:pt x="209998" y="40129"/>
                    <a:pt x="218627" y="30023"/>
                    <a:pt x="228029" y="20669"/>
                  </a:cubicBezTo>
                  <a:cubicBezTo>
                    <a:pt x="236106" y="14383"/>
                    <a:pt x="243688" y="7468"/>
                    <a:pt x="250698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6" name="Google Shape;2276;p4"/>
            <p:cNvSpPr/>
            <p:nvPr/>
          </p:nvSpPr>
          <p:spPr>
            <a:xfrm>
              <a:off x="5318426" y="841157"/>
              <a:ext cx="1556127" cy="177144"/>
            </a:xfrm>
            <a:custGeom>
              <a:avLst/>
              <a:gdLst/>
              <a:ahLst/>
              <a:cxnLst/>
              <a:rect l="l" t="t" r="r" b="b"/>
              <a:pathLst>
                <a:path w="1556127" h="177144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5191" y="186685"/>
                    <a:pt x="53388" y="165445"/>
                    <a:pt x="78343" y="163921"/>
                  </a:cubicBezTo>
                  <a:cubicBezTo>
                    <a:pt x="533257" y="136012"/>
                    <a:pt x="992743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7" name="Google Shape;2277;p4"/>
            <p:cNvSpPr/>
            <p:nvPr/>
          </p:nvSpPr>
          <p:spPr>
            <a:xfrm>
              <a:off x="5326379" y="958691"/>
              <a:ext cx="1539144" cy="59270"/>
            </a:xfrm>
            <a:custGeom>
              <a:avLst/>
              <a:gdLst/>
              <a:ahLst/>
              <a:cxnLst/>
              <a:rect l="l" t="t" r="r" b="b"/>
              <a:pathLst>
                <a:path w="1539144" h="59270" extrusionOk="0">
                  <a:moveTo>
                    <a:pt x="0" y="54483"/>
                  </a:moveTo>
                  <a:cubicBezTo>
                    <a:pt x="12954" y="62579"/>
                    <a:pt x="49721" y="47625"/>
                    <a:pt x="70390" y="46387"/>
                  </a:cubicBezTo>
                  <a:cubicBezTo>
                    <a:pt x="525304" y="18478"/>
                    <a:pt x="984790" y="11430"/>
                    <a:pt x="1451515" y="46387"/>
                  </a:cubicBezTo>
                  <a:cubicBezTo>
                    <a:pt x="1477232" y="48292"/>
                    <a:pt x="1523429" y="66675"/>
                    <a:pt x="1539145" y="55912"/>
                  </a:cubicBezTo>
                  <a:cubicBezTo>
                    <a:pt x="1354455" y="22384"/>
                    <a:pt x="1076039" y="0"/>
                    <a:pt x="764858" y="0"/>
                  </a:cubicBezTo>
                  <a:cubicBezTo>
                    <a:pt x="459105" y="0"/>
                    <a:pt x="185071" y="21145"/>
                    <a:pt x="286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8" name="Google Shape;2278;p4"/>
            <p:cNvSpPr/>
            <p:nvPr/>
          </p:nvSpPr>
          <p:spPr>
            <a:xfrm>
              <a:off x="5318426" y="841157"/>
              <a:ext cx="1556127" cy="177483"/>
            </a:xfrm>
            <a:custGeom>
              <a:avLst/>
              <a:gdLst/>
              <a:ahLst/>
              <a:cxnLst/>
              <a:rect l="l" t="t" r="r" b="b"/>
              <a:pathLst>
                <a:path w="1556127" h="177483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429" y="177446"/>
                    <a:pt x="21860" y="175446"/>
                    <a:pt x="41386" y="171350"/>
                  </a:cubicBezTo>
                  <a:cubicBezTo>
                    <a:pt x="38414" y="153165"/>
                    <a:pt x="34281" y="135189"/>
                    <a:pt x="29004" y="117534"/>
                  </a:cubicBezTo>
                  <a:cubicBezTo>
                    <a:pt x="25956" y="101437"/>
                    <a:pt x="29004" y="44953"/>
                    <a:pt x="118824" y="61717"/>
                  </a:cubicBezTo>
                  <a:cubicBezTo>
                    <a:pt x="255889" y="87340"/>
                    <a:pt x="626793" y="92293"/>
                    <a:pt x="782336" y="92293"/>
                  </a:cubicBezTo>
                  <a:cubicBezTo>
                    <a:pt x="1005792" y="91531"/>
                    <a:pt x="1484519" y="57241"/>
                    <a:pt x="1485281" y="60193"/>
                  </a:cubicBezTo>
                  <a:cubicBezTo>
                    <a:pt x="1526715" y="69718"/>
                    <a:pt x="1535001" y="173255"/>
                    <a:pt x="1463469" y="161444"/>
                  </a:cubicBezTo>
                  <a:cubicBezTo>
                    <a:pt x="1481185" y="171922"/>
                    <a:pt x="1488805" y="169731"/>
                    <a:pt x="1501569" y="172684"/>
                  </a:cubicBezTo>
                  <a:cubicBezTo>
                    <a:pt x="1527191" y="178494"/>
                    <a:pt x="1551670" y="182209"/>
                    <a:pt x="1552718" y="16439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79" name="Google Shape;2279;p4"/>
            <p:cNvSpPr/>
            <p:nvPr/>
          </p:nvSpPr>
          <p:spPr>
            <a:xfrm>
              <a:off x="5318426" y="841157"/>
              <a:ext cx="1556127" cy="177007"/>
            </a:xfrm>
            <a:custGeom>
              <a:avLst/>
              <a:gdLst/>
              <a:ahLst/>
              <a:cxnLst/>
              <a:rect l="l" t="t" r="r" b="b"/>
              <a:pathLst>
                <a:path w="1556127" h="177007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524" y="178018"/>
                    <a:pt x="23384" y="175255"/>
                    <a:pt x="43482" y="170779"/>
                  </a:cubicBezTo>
                  <a:cubicBezTo>
                    <a:pt x="4810" y="171445"/>
                    <a:pt x="23098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554" y="74576"/>
                    <a:pt x="631555" y="70957"/>
                    <a:pt x="787098" y="70385"/>
                  </a:cubicBezTo>
                  <a:cubicBezTo>
                    <a:pt x="1010650" y="69623"/>
                    <a:pt x="1479185" y="37238"/>
                    <a:pt x="1513475" y="40477"/>
                  </a:cubicBezTo>
                  <a:cubicBezTo>
                    <a:pt x="1549765" y="43906"/>
                    <a:pt x="1537859" y="78100"/>
                    <a:pt x="1535382" y="108390"/>
                  </a:cubicBezTo>
                  <a:cubicBezTo>
                    <a:pt x="1532620" y="142013"/>
                    <a:pt x="1542431" y="165540"/>
                    <a:pt x="1501473" y="172207"/>
                  </a:cubicBezTo>
                  <a:cubicBezTo>
                    <a:pt x="1527096" y="178018"/>
                    <a:pt x="1551480" y="181732"/>
                    <a:pt x="1552527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0" name="Google Shape;2280;p4"/>
            <p:cNvSpPr/>
            <p:nvPr/>
          </p:nvSpPr>
          <p:spPr>
            <a:xfrm>
              <a:off x="6870620" y="843317"/>
              <a:ext cx="1556087" cy="177101"/>
            </a:xfrm>
            <a:custGeom>
              <a:avLst/>
              <a:gdLst/>
              <a:ahLst/>
              <a:cxnLst/>
              <a:rect l="l" t="t" r="r" b="b"/>
              <a:pathLst>
                <a:path w="1556087" h="177101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5191" y="186716"/>
                    <a:pt x="53388" y="165380"/>
                    <a:pt x="78343" y="163856"/>
                  </a:cubicBezTo>
                  <a:cubicBezTo>
                    <a:pt x="533257" y="135948"/>
                    <a:pt x="992267" y="128994"/>
                    <a:pt x="1459468" y="163856"/>
                  </a:cubicBezTo>
                  <a:cubicBezTo>
                    <a:pt x="1490329" y="166237"/>
                    <a:pt x="1550622" y="192431"/>
                    <a:pt x="1552337" y="163856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1" name="Google Shape;2281;p4"/>
            <p:cNvSpPr/>
            <p:nvPr/>
          </p:nvSpPr>
          <p:spPr>
            <a:xfrm>
              <a:off x="6878383" y="960405"/>
              <a:ext cx="1539239" cy="59662"/>
            </a:xfrm>
            <a:custGeom>
              <a:avLst/>
              <a:gdLst/>
              <a:ahLst/>
              <a:cxnLst/>
              <a:rect l="l" t="t" r="r" b="b"/>
              <a:pathLst>
                <a:path w="1539239" h="59662" extrusionOk="0">
                  <a:moveTo>
                    <a:pt x="190" y="54864"/>
                  </a:moveTo>
                  <a:cubicBezTo>
                    <a:pt x="13144" y="62960"/>
                    <a:pt x="49816" y="48101"/>
                    <a:pt x="70580" y="46768"/>
                  </a:cubicBezTo>
                  <a:cubicBezTo>
                    <a:pt x="525494" y="18859"/>
                    <a:pt x="984504" y="11906"/>
                    <a:pt x="1451705" y="46768"/>
                  </a:cubicBezTo>
                  <a:cubicBezTo>
                    <a:pt x="1477423" y="48768"/>
                    <a:pt x="1523619" y="67056"/>
                    <a:pt x="1539240" y="56293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050"/>
                    <a:pt x="0" y="5438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2" name="Google Shape;2282;p4"/>
            <p:cNvSpPr/>
            <p:nvPr/>
          </p:nvSpPr>
          <p:spPr>
            <a:xfrm>
              <a:off x="6870620" y="843317"/>
              <a:ext cx="1556087" cy="176990"/>
            </a:xfrm>
            <a:custGeom>
              <a:avLst/>
              <a:gdLst/>
              <a:ahLst/>
              <a:cxnLst/>
              <a:rect l="l" t="t" r="r" b="b"/>
              <a:pathLst>
                <a:path w="1556087" h="176990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429" y="177381"/>
                    <a:pt x="21765" y="175476"/>
                    <a:pt x="40910" y="171285"/>
                  </a:cubicBezTo>
                  <a:cubicBezTo>
                    <a:pt x="37948" y="153137"/>
                    <a:pt x="33842" y="135195"/>
                    <a:pt x="28623" y="117564"/>
                  </a:cubicBezTo>
                  <a:cubicBezTo>
                    <a:pt x="25479" y="101372"/>
                    <a:pt x="28623" y="44889"/>
                    <a:pt x="118348" y="61653"/>
                  </a:cubicBezTo>
                  <a:cubicBezTo>
                    <a:pt x="255794" y="87275"/>
                    <a:pt x="626793" y="92323"/>
                    <a:pt x="782431" y="91847"/>
                  </a:cubicBezTo>
                  <a:cubicBezTo>
                    <a:pt x="1005888" y="91085"/>
                    <a:pt x="1484614" y="56700"/>
                    <a:pt x="1485376" y="59748"/>
                  </a:cubicBezTo>
                  <a:cubicBezTo>
                    <a:pt x="1526810" y="69273"/>
                    <a:pt x="1535097" y="172809"/>
                    <a:pt x="1463564" y="160903"/>
                  </a:cubicBezTo>
                  <a:cubicBezTo>
                    <a:pt x="1481280" y="171476"/>
                    <a:pt x="1488901" y="169285"/>
                    <a:pt x="1501664" y="172238"/>
                  </a:cubicBezTo>
                  <a:cubicBezTo>
                    <a:pt x="1527286" y="177953"/>
                    <a:pt x="1551765" y="181763"/>
                    <a:pt x="1552813" y="163856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3" name="Google Shape;2283;p4"/>
            <p:cNvSpPr/>
            <p:nvPr/>
          </p:nvSpPr>
          <p:spPr>
            <a:xfrm>
              <a:off x="6870620" y="843317"/>
              <a:ext cx="1556087" cy="177085"/>
            </a:xfrm>
            <a:custGeom>
              <a:avLst/>
              <a:gdLst/>
              <a:ahLst/>
              <a:cxnLst/>
              <a:rect l="l" t="t" r="r" b="b"/>
              <a:pathLst>
                <a:path w="1556087" h="177085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524" y="177953"/>
                    <a:pt x="23289" y="175286"/>
                    <a:pt x="43482" y="170714"/>
                  </a:cubicBezTo>
                  <a:cubicBezTo>
                    <a:pt x="4810" y="171381"/>
                    <a:pt x="23003" y="123089"/>
                    <a:pt x="21574" y="115374"/>
                  </a:cubicBezTo>
                  <a:cubicBezTo>
                    <a:pt x="18526" y="99657"/>
                    <a:pt x="-6144" y="15742"/>
                    <a:pt x="106442" y="42507"/>
                  </a:cubicBezTo>
                  <a:cubicBezTo>
                    <a:pt x="242269" y="74607"/>
                    <a:pt x="631269" y="71082"/>
                    <a:pt x="786908" y="70511"/>
                  </a:cubicBezTo>
                  <a:cubicBezTo>
                    <a:pt x="1010364" y="69749"/>
                    <a:pt x="1478899" y="37269"/>
                    <a:pt x="1513285" y="40507"/>
                  </a:cubicBezTo>
                  <a:cubicBezTo>
                    <a:pt x="1549575" y="43936"/>
                    <a:pt x="1537573" y="78607"/>
                    <a:pt x="1535192" y="108516"/>
                  </a:cubicBezTo>
                  <a:cubicBezTo>
                    <a:pt x="1532430" y="142139"/>
                    <a:pt x="1542240" y="165666"/>
                    <a:pt x="1501283" y="172333"/>
                  </a:cubicBezTo>
                  <a:cubicBezTo>
                    <a:pt x="1526905" y="178048"/>
                    <a:pt x="1551289" y="181858"/>
                    <a:pt x="155233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4"/>
            <p:cNvSpPr/>
            <p:nvPr/>
          </p:nvSpPr>
          <p:spPr>
            <a:xfrm>
              <a:off x="7715630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5" name="Google Shape;2285;p4"/>
            <p:cNvSpPr/>
            <p:nvPr/>
          </p:nvSpPr>
          <p:spPr>
            <a:xfrm>
              <a:off x="7721631" y="5827298"/>
              <a:ext cx="17525" cy="136684"/>
            </a:xfrm>
            <a:custGeom>
              <a:avLst/>
              <a:gdLst/>
              <a:ahLst/>
              <a:cxnLst/>
              <a:rect l="l" t="t" r="r" b="b"/>
              <a:pathLst>
                <a:path w="17525" h="136684" extrusionOk="0">
                  <a:moveTo>
                    <a:pt x="9430" y="136685"/>
                  </a:moveTo>
                  <a:lnTo>
                    <a:pt x="6953" y="136685"/>
                  </a:lnTo>
                  <a:cubicBezTo>
                    <a:pt x="3095" y="136637"/>
                    <a:pt x="0" y="133494"/>
                    <a:pt x="0" y="129636"/>
                  </a:cubicBezTo>
                  <a:lnTo>
                    <a:pt x="952" y="6859"/>
                  </a:lnTo>
                  <a:cubicBezTo>
                    <a:pt x="1000" y="3020"/>
                    <a:pt x="4162" y="-47"/>
                    <a:pt x="8001" y="1"/>
                  </a:cubicBezTo>
                  <a:cubicBezTo>
                    <a:pt x="8001" y="1"/>
                    <a:pt x="8001" y="1"/>
                    <a:pt x="8001" y="1"/>
                  </a:cubicBezTo>
                  <a:lnTo>
                    <a:pt x="10573" y="1"/>
                  </a:lnTo>
                  <a:cubicBezTo>
                    <a:pt x="14430" y="48"/>
                    <a:pt x="17526" y="3192"/>
                    <a:pt x="17526" y="7050"/>
                  </a:cubicBezTo>
                  <a:lnTo>
                    <a:pt x="16478" y="129826"/>
                  </a:lnTo>
                  <a:cubicBezTo>
                    <a:pt x="16478" y="133617"/>
                    <a:pt x="13411" y="136685"/>
                    <a:pt x="9620" y="136685"/>
                  </a:cubicBezTo>
                  <a:cubicBezTo>
                    <a:pt x="9553" y="136685"/>
                    <a:pt x="9496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6" name="Google Shape;2286;p4"/>
            <p:cNvSpPr/>
            <p:nvPr/>
          </p:nvSpPr>
          <p:spPr>
            <a:xfrm>
              <a:off x="7726774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62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7" name="Google Shape;2287;p4"/>
            <p:cNvSpPr/>
            <p:nvPr/>
          </p:nvSpPr>
          <p:spPr>
            <a:xfrm>
              <a:off x="7687245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8" name="Google Shape;2288;p4"/>
            <p:cNvSpPr/>
            <p:nvPr/>
          </p:nvSpPr>
          <p:spPr>
            <a:xfrm>
              <a:off x="7693246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430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10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479" y="129826"/>
                  </a:lnTo>
                  <a:cubicBezTo>
                    <a:pt x="16431" y="133665"/>
                    <a:pt x="13269" y="136732"/>
                    <a:pt x="9430" y="136685"/>
                  </a:cubicBezTo>
                  <a:cubicBezTo>
                    <a:pt x="9430" y="136685"/>
                    <a:pt x="9430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9" name="Google Shape;2289;p4"/>
            <p:cNvSpPr/>
            <p:nvPr/>
          </p:nvSpPr>
          <p:spPr>
            <a:xfrm>
              <a:off x="7698199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81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0" name="Google Shape;2290;p4"/>
            <p:cNvSpPr/>
            <p:nvPr/>
          </p:nvSpPr>
          <p:spPr>
            <a:xfrm>
              <a:off x="7659718" y="5827204"/>
              <a:ext cx="29527" cy="136778"/>
            </a:xfrm>
            <a:custGeom>
              <a:avLst/>
              <a:gdLst/>
              <a:ahLst/>
              <a:cxnLst/>
              <a:rect l="l" t="t" r="r" b="b"/>
              <a:pathLst>
                <a:path w="29527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962" y="5343"/>
                    <a:pt x="6392" y="0"/>
                    <a:pt x="13050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1" name="Google Shape;2291;p4"/>
            <p:cNvSpPr/>
            <p:nvPr/>
          </p:nvSpPr>
          <p:spPr>
            <a:xfrm>
              <a:off x="7665528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621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01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384" y="129826"/>
                  </a:lnTo>
                  <a:cubicBezTo>
                    <a:pt x="16336" y="133665"/>
                    <a:pt x="13174" y="136732"/>
                    <a:pt x="9335" y="136685"/>
                  </a:cubicBezTo>
                  <a:cubicBezTo>
                    <a:pt x="9335" y="136685"/>
                    <a:pt x="9335" y="136685"/>
                    <a:pt x="9335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2" name="Google Shape;2292;p4"/>
            <p:cNvSpPr/>
            <p:nvPr/>
          </p:nvSpPr>
          <p:spPr>
            <a:xfrm>
              <a:off x="7670672" y="5830919"/>
              <a:ext cx="7619" cy="129445"/>
            </a:xfrm>
            <a:custGeom>
              <a:avLst/>
              <a:gdLst/>
              <a:ahLst/>
              <a:cxnLst/>
              <a:rect l="l" t="t" r="r" b="b"/>
              <a:pathLst>
                <a:path w="7619" h="129445" extrusionOk="0">
                  <a:moveTo>
                    <a:pt x="3715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29" y="128111"/>
                    <a:pt x="5429" y="129388"/>
                    <a:pt x="3905" y="129445"/>
                  </a:cubicBezTo>
                  <a:cubicBezTo>
                    <a:pt x="3848" y="129445"/>
                    <a:pt x="3781" y="129445"/>
                    <a:pt x="3715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3" name="Google Shape;2293;p4"/>
            <p:cNvSpPr/>
            <p:nvPr/>
          </p:nvSpPr>
          <p:spPr>
            <a:xfrm>
              <a:off x="7930228" y="5498496"/>
              <a:ext cx="163449" cy="29527"/>
            </a:xfrm>
            <a:custGeom>
              <a:avLst/>
              <a:gdLst/>
              <a:ahLst/>
              <a:cxnLst/>
              <a:rect l="l" t="t" r="r" b="b"/>
              <a:pathLst>
                <a:path w="163449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01" y="24118"/>
                    <a:pt x="157762" y="29480"/>
                    <a:pt x="151066" y="29528"/>
                  </a:cubicBezTo>
                  <a:lnTo>
                    <a:pt x="11906" y="28575"/>
                  </a:lnTo>
                  <a:cubicBezTo>
                    <a:pt x="5334" y="28575"/>
                    <a:pt x="0" y="23251"/>
                    <a:pt x="0" y="16669"/>
                  </a:cubicBezTo>
                  <a:cubicBezTo>
                    <a:pt x="0" y="16602"/>
                    <a:pt x="0" y="16545"/>
                    <a:pt x="0" y="16479"/>
                  </a:cubicBezTo>
                  <a:lnTo>
                    <a:pt x="0" y="12002"/>
                  </a:lnTo>
                  <a:cubicBezTo>
                    <a:pt x="105" y="5306"/>
                    <a:pt x="5591" y="-57"/>
                    <a:pt x="12287" y="0"/>
                  </a:cubicBezTo>
                  <a:lnTo>
                    <a:pt x="151447" y="857"/>
                  </a:lnTo>
                  <a:cubicBezTo>
                    <a:pt x="158105" y="962"/>
                    <a:pt x="163449" y="6391"/>
                    <a:pt x="163449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4" name="Google Shape;2294;p4"/>
            <p:cNvSpPr/>
            <p:nvPr/>
          </p:nvSpPr>
          <p:spPr>
            <a:xfrm>
              <a:off x="7930133" y="5504497"/>
              <a:ext cx="163354" cy="17430"/>
            </a:xfrm>
            <a:custGeom>
              <a:avLst/>
              <a:gdLst/>
              <a:ahLst/>
              <a:cxnLst/>
              <a:rect l="l" t="t" r="r" b="b"/>
              <a:pathLst>
                <a:path w="163354" h="17430" extrusionOk="0">
                  <a:moveTo>
                    <a:pt x="163354" y="8001"/>
                  </a:moveTo>
                  <a:lnTo>
                    <a:pt x="163354" y="10477"/>
                  </a:lnTo>
                  <a:cubicBezTo>
                    <a:pt x="163354" y="14316"/>
                    <a:pt x="160239" y="17430"/>
                    <a:pt x="156401" y="17430"/>
                  </a:cubicBezTo>
                  <a:cubicBezTo>
                    <a:pt x="156372" y="17430"/>
                    <a:pt x="156334" y="17430"/>
                    <a:pt x="156305" y="17430"/>
                  </a:cubicBezTo>
                  <a:lnTo>
                    <a:pt x="6858" y="16573"/>
                  </a:lnTo>
                  <a:cubicBezTo>
                    <a:pt x="3038" y="16469"/>
                    <a:pt x="0" y="13345"/>
                    <a:pt x="0" y="9525"/>
                  </a:cubicBezTo>
                  <a:lnTo>
                    <a:pt x="0" y="6953"/>
                  </a:lnTo>
                  <a:cubicBezTo>
                    <a:pt x="105" y="3086"/>
                    <a:pt x="3267" y="0"/>
                    <a:pt x="7144" y="0"/>
                  </a:cubicBezTo>
                  <a:lnTo>
                    <a:pt x="156496" y="952"/>
                  </a:lnTo>
                  <a:cubicBezTo>
                    <a:pt x="160334" y="1000"/>
                    <a:pt x="163401" y="4162"/>
                    <a:pt x="163354" y="8001"/>
                  </a:cubicBezTo>
                  <a:cubicBezTo>
                    <a:pt x="163354" y="8001"/>
                    <a:pt x="163354" y="8001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5" name="Google Shape;2295;p4"/>
            <p:cNvSpPr/>
            <p:nvPr/>
          </p:nvSpPr>
          <p:spPr>
            <a:xfrm>
              <a:off x="7934705" y="5509450"/>
              <a:ext cx="154304" cy="7525"/>
            </a:xfrm>
            <a:custGeom>
              <a:avLst/>
              <a:gdLst/>
              <a:ahLst/>
              <a:cxnLst/>
              <a:rect l="l" t="t" r="r" b="b"/>
              <a:pathLst>
                <a:path w="154304" h="7525" extrusionOk="0">
                  <a:moveTo>
                    <a:pt x="154305" y="3810"/>
                  </a:moveTo>
                  <a:lnTo>
                    <a:pt x="154305" y="4763"/>
                  </a:lnTo>
                  <a:cubicBezTo>
                    <a:pt x="154257" y="6305"/>
                    <a:pt x="152990" y="7525"/>
                    <a:pt x="151447" y="7525"/>
                  </a:cubicBezTo>
                  <a:lnTo>
                    <a:pt x="2667" y="6572"/>
                  </a:lnTo>
                  <a:cubicBezTo>
                    <a:pt x="1191" y="6572"/>
                    <a:pt x="0" y="5382"/>
                    <a:pt x="0" y="3906"/>
                  </a:cubicBezTo>
                  <a:cubicBezTo>
                    <a:pt x="0" y="3877"/>
                    <a:pt x="0" y="3839"/>
                    <a:pt x="0" y="3810"/>
                  </a:cubicBezTo>
                  <a:lnTo>
                    <a:pt x="0" y="2763"/>
                  </a:lnTo>
                  <a:cubicBezTo>
                    <a:pt x="0" y="1238"/>
                    <a:pt x="1238" y="0"/>
                    <a:pt x="2762" y="0"/>
                  </a:cubicBezTo>
                  <a:lnTo>
                    <a:pt x="151543" y="953"/>
                  </a:lnTo>
                  <a:cubicBezTo>
                    <a:pt x="153086" y="1001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6" name="Google Shape;2296;p4"/>
            <p:cNvSpPr/>
            <p:nvPr/>
          </p:nvSpPr>
          <p:spPr>
            <a:xfrm>
              <a:off x="7930228" y="5526880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50" y="24108"/>
                    <a:pt x="157839" y="29480"/>
                    <a:pt x="151162" y="29528"/>
                  </a:cubicBezTo>
                  <a:lnTo>
                    <a:pt x="12002" y="28575"/>
                  </a:lnTo>
                  <a:cubicBezTo>
                    <a:pt x="5325" y="28528"/>
                    <a:pt x="-57" y="23061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57" y="5325"/>
                    <a:pt x="5515" y="-47"/>
                    <a:pt x="12192" y="0"/>
                  </a:cubicBezTo>
                  <a:cubicBezTo>
                    <a:pt x="12192" y="0"/>
                    <a:pt x="12192" y="0"/>
                    <a:pt x="12192" y="0"/>
                  </a:cubicBezTo>
                  <a:lnTo>
                    <a:pt x="151353" y="858"/>
                  </a:lnTo>
                  <a:cubicBezTo>
                    <a:pt x="158030" y="915"/>
                    <a:pt x="163402" y="6373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7" name="Google Shape;2297;p4"/>
            <p:cNvSpPr/>
            <p:nvPr/>
          </p:nvSpPr>
          <p:spPr>
            <a:xfrm>
              <a:off x="7930228" y="5532977"/>
              <a:ext cx="163353" cy="17525"/>
            </a:xfrm>
            <a:custGeom>
              <a:avLst/>
              <a:gdLst/>
              <a:ahLst/>
              <a:cxnLst/>
              <a:rect l="l" t="t" r="r" b="b"/>
              <a:pathLst>
                <a:path w="163353" h="17525" extrusionOk="0">
                  <a:moveTo>
                    <a:pt x="163354" y="7905"/>
                  </a:moveTo>
                  <a:lnTo>
                    <a:pt x="163354" y="10573"/>
                  </a:lnTo>
                  <a:cubicBezTo>
                    <a:pt x="163306" y="14431"/>
                    <a:pt x="160163" y="17526"/>
                    <a:pt x="156305" y="17526"/>
                  </a:cubicBezTo>
                  <a:lnTo>
                    <a:pt x="6953" y="16478"/>
                  </a:lnTo>
                  <a:cubicBezTo>
                    <a:pt x="3115" y="16478"/>
                    <a:pt x="0" y="13364"/>
                    <a:pt x="0" y="9525"/>
                  </a:cubicBezTo>
                  <a:lnTo>
                    <a:pt x="0" y="6953"/>
                  </a:lnTo>
                  <a:cubicBezTo>
                    <a:pt x="48" y="3096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8" name="Google Shape;2298;p4"/>
            <p:cNvSpPr/>
            <p:nvPr/>
          </p:nvSpPr>
          <p:spPr>
            <a:xfrm>
              <a:off x="7934705" y="5537835"/>
              <a:ext cx="154304" cy="7619"/>
            </a:xfrm>
            <a:custGeom>
              <a:avLst/>
              <a:gdLst/>
              <a:ahLst/>
              <a:cxnLst/>
              <a:rect l="l" t="t" r="r" b="b"/>
              <a:pathLst>
                <a:path w="154304" h="7619" extrusionOk="0">
                  <a:moveTo>
                    <a:pt x="154305" y="3810"/>
                  </a:moveTo>
                  <a:lnTo>
                    <a:pt x="154305" y="4857"/>
                  </a:lnTo>
                  <a:cubicBezTo>
                    <a:pt x="154257" y="6401"/>
                    <a:pt x="152990" y="7620"/>
                    <a:pt x="151447" y="7620"/>
                  </a:cubicBezTo>
                  <a:lnTo>
                    <a:pt x="2762" y="6572"/>
                  </a:lnTo>
                  <a:cubicBezTo>
                    <a:pt x="1238" y="6572"/>
                    <a:pt x="0" y="5334"/>
                    <a:pt x="0" y="3810"/>
                  </a:cubicBezTo>
                  <a:lnTo>
                    <a:pt x="0" y="2762"/>
                  </a:lnTo>
                  <a:cubicBezTo>
                    <a:pt x="0" y="1238"/>
                    <a:pt x="1238" y="0"/>
                    <a:pt x="2762" y="0"/>
                  </a:cubicBezTo>
                  <a:cubicBezTo>
                    <a:pt x="2791" y="0"/>
                    <a:pt x="2829" y="0"/>
                    <a:pt x="2857" y="0"/>
                  </a:cubicBezTo>
                  <a:lnTo>
                    <a:pt x="151543" y="952"/>
                  </a:lnTo>
                  <a:cubicBezTo>
                    <a:pt x="153086" y="1000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99" name="Google Shape;2299;p4"/>
            <p:cNvSpPr/>
            <p:nvPr/>
          </p:nvSpPr>
          <p:spPr>
            <a:xfrm>
              <a:off x="7930228" y="5554598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2859"/>
                  </a:moveTo>
                  <a:lnTo>
                    <a:pt x="163354" y="17526"/>
                  </a:lnTo>
                  <a:cubicBezTo>
                    <a:pt x="163250" y="24184"/>
                    <a:pt x="157820" y="29528"/>
                    <a:pt x="151162" y="29528"/>
                  </a:cubicBezTo>
                  <a:lnTo>
                    <a:pt x="12002" y="28575"/>
                  </a:lnTo>
                  <a:cubicBezTo>
                    <a:pt x="5325" y="28518"/>
                    <a:pt x="-57" y="23060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105" y="5344"/>
                    <a:pt x="5534" y="0"/>
                    <a:pt x="12192" y="0"/>
                  </a:cubicBezTo>
                  <a:lnTo>
                    <a:pt x="151353" y="858"/>
                  </a:lnTo>
                  <a:cubicBezTo>
                    <a:pt x="158030" y="905"/>
                    <a:pt x="163402" y="6372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4"/>
            <p:cNvSpPr/>
            <p:nvPr/>
          </p:nvSpPr>
          <p:spPr>
            <a:xfrm>
              <a:off x="7930228" y="5560409"/>
              <a:ext cx="163353" cy="17430"/>
            </a:xfrm>
            <a:custGeom>
              <a:avLst/>
              <a:gdLst/>
              <a:ahLst/>
              <a:cxnLst/>
              <a:rect l="l" t="t" r="r" b="b"/>
              <a:pathLst>
                <a:path w="163353" h="17430" extrusionOk="0">
                  <a:moveTo>
                    <a:pt x="163354" y="8001"/>
                  </a:moveTo>
                  <a:lnTo>
                    <a:pt x="163354" y="10573"/>
                  </a:lnTo>
                  <a:cubicBezTo>
                    <a:pt x="163354" y="14364"/>
                    <a:pt x="160287" y="17430"/>
                    <a:pt x="156496" y="17430"/>
                  </a:cubicBezTo>
                  <a:cubicBezTo>
                    <a:pt x="156429" y="17430"/>
                    <a:pt x="156372" y="17430"/>
                    <a:pt x="156305" y="17430"/>
                  </a:cubicBezTo>
                  <a:lnTo>
                    <a:pt x="6953" y="16478"/>
                  </a:lnTo>
                  <a:cubicBezTo>
                    <a:pt x="3115" y="16478"/>
                    <a:pt x="0" y="13363"/>
                    <a:pt x="0" y="9525"/>
                  </a:cubicBezTo>
                  <a:lnTo>
                    <a:pt x="0" y="6953"/>
                  </a:lnTo>
                  <a:cubicBezTo>
                    <a:pt x="48" y="3095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4"/>
            <p:cNvSpPr/>
            <p:nvPr/>
          </p:nvSpPr>
          <p:spPr>
            <a:xfrm>
              <a:off x="7934705" y="5565457"/>
              <a:ext cx="154304" cy="7429"/>
            </a:xfrm>
            <a:custGeom>
              <a:avLst/>
              <a:gdLst/>
              <a:ahLst/>
              <a:cxnLst/>
              <a:rect l="l" t="t" r="r" b="b"/>
              <a:pathLst>
                <a:path w="154304" h="7429" extrusionOk="0">
                  <a:moveTo>
                    <a:pt x="154305" y="3715"/>
                  </a:moveTo>
                  <a:lnTo>
                    <a:pt x="154305" y="4667"/>
                  </a:lnTo>
                  <a:cubicBezTo>
                    <a:pt x="154305" y="6191"/>
                    <a:pt x="153067" y="7430"/>
                    <a:pt x="151543" y="7430"/>
                  </a:cubicBezTo>
                  <a:cubicBezTo>
                    <a:pt x="151514" y="7430"/>
                    <a:pt x="151476" y="7430"/>
                    <a:pt x="151447" y="7430"/>
                  </a:cubicBezTo>
                  <a:lnTo>
                    <a:pt x="2762" y="6668"/>
                  </a:lnTo>
                  <a:cubicBezTo>
                    <a:pt x="1219" y="6620"/>
                    <a:pt x="0" y="5353"/>
                    <a:pt x="0" y="3810"/>
                  </a:cubicBezTo>
                  <a:lnTo>
                    <a:pt x="0" y="2763"/>
                  </a:lnTo>
                  <a:cubicBezTo>
                    <a:pt x="48" y="1219"/>
                    <a:pt x="1314" y="0"/>
                    <a:pt x="2857" y="0"/>
                  </a:cubicBezTo>
                  <a:lnTo>
                    <a:pt x="151543" y="953"/>
                  </a:lnTo>
                  <a:cubicBezTo>
                    <a:pt x="153067" y="953"/>
                    <a:pt x="154305" y="2191"/>
                    <a:pt x="154305" y="3715"/>
                  </a:cubicBezTo>
                  <a:cubicBezTo>
                    <a:pt x="154305" y="3743"/>
                    <a:pt x="154305" y="3782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2" name="Google Shape;2302;p4"/>
            <p:cNvSpPr/>
            <p:nvPr/>
          </p:nvSpPr>
          <p:spPr>
            <a:xfrm>
              <a:off x="7916389" y="5779011"/>
              <a:ext cx="228656" cy="195766"/>
            </a:xfrm>
            <a:custGeom>
              <a:avLst/>
              <a:gdLst/>
              <a:ahLst/>
              <a:cxnLst/>
              <a:rect l="l" t="t" r="r" b="b"/>
              <a:pathLst>
                <a:path w="228656" h="195766" extrusionOk="0">
                  <a:moveTo>
                    <a:pt x="226057" y="188210"/>
                  </a:moveTo>
                  <a:lnTo>
                    <a:pt x="223104" y="191545"/>
                  </a:lnTo>
                  <a:cubicBezTo>
                    <a:pt x="218703" y="196564"/>
                    <a:pt x="211122" y="197192"/>
                    <a:pt x="205959" y="192973"/>
                  </a:cubicBezTo>
                  <a:lnTo>
                    <a:pt x="4315" y="24381"/>
                  </a:lnTo>
                  <a:cubicBezTo>
                    <a:pt x="-724" y="20237"/>
                    <a:pt x="-1458" y="12798"/>
                    <a:pt x="2686" y="7759"/>
                  </a:cubicBezTo>
                  <a:cubicBezTo>
                    <a:pt x="2753" y="7674"/>
                    <a:pt x="2819" y="7598"/>
                    <a:pt x="2886" y="7521"/>
                  </a:cubicBezTo>
                  <a:lnTo>
                    <a:pt x="5743" y="4187"/>
                  </a:lnTo>
                  <a:cubicBezTo>
                    <a:pt x="10096" y="-737"/>
                    <a:pt x="17535" y="-1413"/>
                    <a:pt x="22698" y="2664"/>
                  </a:cubicBezTo>
                  <a:lnTo>
                    <a:pt x="224342" y="171256"/>
                  </a:lnTo>
                  <a:cubicBezTo>
                    <a:pt x="229381" y="175400"/>
                    <a:pt x="230114" y="182839"/>
                    <a:pt x="225971" y="187877"/>
                  </a:cubicBezTo>
                  <a:cubicBezTo>
                    <a:pt x="225904" y="187963"/>
                    <a:pt x="225837" y="188039"/>
                    <a:pt x="225771" y="188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3" name="Google Shape;2303;p4"/>
            <p:cNvSpPr/>
            <p:nvPr/>
          </p:nvSpPr>
          <p:spPr>
            <a:xfrm>
              <a:off x="7918273" y="5781922"/>
              <a:ext cx="224602" cy="190379"/>
            </a:xfrm>
            <a:custGeom>
              <a:avLst/>
              <a:gdLst/>
              <a:ahLst/>
              <a:cxnLst/>
              <a:rect l="l" t="t" r="r" b="b"/>
              <a:pathLst>
                <a:path w="224602" h="190379" extrusionOk="0">
                  <a:moveTo>
                    <a:pt x="223506" y="186062"/>
                  </a:moveTo>
                  <a:lnTo>
                    <a:pt x="221886" y="187967"/>
                  </a:lnTo>
                  <a:cubicBezTo>
                    <a:pt x="219296" y="190863"/>
                    <a:pt x="214886" y="191196"/>
                    <a:pt x="211885" y="188729"/>
                  </a:cubicBezTo>
                  <a:lnTo>
                    <a:pt x="2335" y="13659"/>
                  </a:lnTo>
                  <a:cubicBezTo>
                    <a:pt x="-456" y="11211"/>
                    <a:pt x="-789" y="6992"/>
                    <a:pt x="1573" y="4134"/>
                  </a:cubicBezTo>
                  <a:lnTo>
                    <a:pt x="3192" y="2229"/>
                  </a:lnTo>
                  <a:cubicBezTo>
                    <a:pt x="5707" y="-419"/>
                    <a:pt x="9812" y="-752"/>
                    <a:pt x="12717" y="1467"/>
                  </a:cubicBezTo>
                  <a:lnTo>
                    <a:pt x="222267" y="176537"/>
                  </a:lnTo>
                  <a:cubicBezTo>
                    <a:pt x="225058" y="178985"/>
                    <a:pt x="225392" y="183204"/>
                    <a:pt x="223030" y="18606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4" name="Google Shape;2304;p4"/>
            <p:cNvSpPr/>
            <p:nvPr/>
          </p:nvSpPr>
          <p:spPr>
            <a:xfrm>
              <a:off x="7925992" y="5788487"/>
              <a:ext cx="210021" cy="176500"/>
            </a:xfrm>
            <a:custGeom>
              <a:avLst/>
              <a:gdLst/>
              <a:ahLst/>
              <a:cxnLst/>
              <a:rect l="l" t="t" r="r" b="b"/>
              <a:pathLst>
                <a:path w="210021" h="176500" extrusionOk="0">
                  <a:moveTo>
                    <a:pt x="209214" y="174924"/>
                  </a:moveTo>
                  <a:lnTo>
                    <a:pt x="208548" y="175686"/>
                  </a:lnTo>
                  <a:cubicBezTo>
                    <a:pt x="207433" y="176772"/>
                    <a:pt x="205662" y="176772"/>
                    <a:pt x="204547" y="175686"/>
                  </a:cubicBezTo>
                  <a:lnTo>
                    <a:pt x="807" y="5474"/>
                  </a:lnTo>
                  <a:cubicBezTo>
                    <a:pt x="-269" y="4398"/>
                    <a:pt x="-269" y="2645"/>
                    <a:pt x="807" y="1569"/>
                  </a:cubicBezTo>
                  <a:lnTo>
                    <a:pt x="1474" y="807"/>
                  </a:lnTo>
                  <a:cubicBezTo>
                    <a:pt x="2550" y="-269"/>
                    <a:pt x="4303" y="-269"/>
                    <a:pt x="5379" y="807"/>
                  </a:cubicBezTo>
                  <a:lnTo>
                    <a:pt x="209214" y="171114"/>
                  </a:lnTo>
                  <a:cubicBezTo>
                    <a:pt x="210291" y="172191"/>
                    <a:pt x="210291" y="173943"/>
                    <a:pt x="209214" y="17502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5" name="Google Shape;2305;p4"/>
            <p:cNvSpPr/>
            <p:nvPr/>
          </p:nvSpPr>
          <p:spPr>
            <a:xfrm>
              <a:off x="7898287" y="5800835"/>
              <a:ext cx="228915" cy="195797"/>
            </a:xfrm>
            <a:custGeom>
              <a:avLst/>
              <a:gdLst/>
              <a:ahLst/>
              <a:cxnLst/>
              <a:rect l="l" t="t" r="r" b="b"/>
              <a:pathLst>
                <a:path w="228915" h="195797" extrusionOk="0">
                  <a:moveTo>
                    <a:pt x="226061" y="188295"/>
                  </a:moveTo>
                  <a:lnTo>
                    <a:pt x="223109" y="191628"/>
                  </a:lnTo>
                  <a:cubicBezTo>
                    <a:pt x="218689" y="196619"/>
                    <a:pt x="211107" y="197210"/>
                    <a:pt x="205963" y="192962"/>
                  </a:cubicBezTo>
                  <a:lnTo>
                    <a:pt x="4224" y="24465"/>
                  </a:lnTo>
                  <a:cubicBezTo>
                    <a:pt x="-824" y="20169"/>
                    <a:pt x="-1434" y="12596"/>
                    <a:pt x="2862" y="7548"/>
                  </a:cubicBezTo>
                  <a:cubicBezTo>
                    <a:pt x="2871" y="7538"/>
                    <a:pt x="2881" y="7520"/>
                    <a:pt x="2890" y="7510"/>
                  </a:cubicBezTo>
                  <a:lnTo>
                    <a:pt x="5748" y="4176"/>
                  </a:lnTo>
                  <a:cubicBezTo>
                    <a:pt x="10206" y="-825"/>
                    <a:pt x="17816" y="-1415"/>
                    <a:pt x="22988" y="2843"/>
                  </a:cubicBezTo>
                  <a:lnTo>
                    <a:pt x="224632" y="171340"/>
                  </a:lnTo>
                  <a:cubicBezTo>
                    <a:pt x="229709" y="175607"/>
                    <a:pt x="230367" y="183170"/>
                    <a:pt x="226099" y="188247"/>
                  </a:cubicBezTo>
                  <a:cubicBezTo>
                    <a:pt x="226090" y="188266"/>
                    <a:pt x="226071" y="188276"/>
                    <a:pt x="226061" y="18829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6" name="Google Shape;2306;p4"/>
            <p:cNvSpPr/>
            <p:nvPr/>
          </p:nvSpPr>
          <p:spPr>
            <a:xfrm>
              <a:off x="7900612" y="5803699"/>
              <a:ext cx="224681" cy="190231"/>
            </a:xfrm>
            <a:custGeom>
              <a:avLst/>
              <a:gdLst/>
              <a:ahLst/>
              <a:cxnLst/>
              <a:rect l="l" t="t" r="r" b="b"/>
              <a:pathLst>
                <a:path w="224681" h="190231" extrusionOk="0">
                  <a:moveTo>
                    <a:pt x="223069" y="186097"/>
                  </a:moveTo>
                  <a:lnTo>
                    <a:pt x="221449" y="188002"/>
                  </a:lnTo>
                  <a:cubicBezTo>
                    <a:pt x="218935" y="190650"/>
                    <a:pt x="214830" y="190983"/>
                    <a:pt x="211924" y="188764"/>
                  </a:cubicBezTo>
                  <a:lnTo>
                    <a:pt x="2374" y="13695"/>
                  </a:lnTo>
                  <a:cubicBezTo>
                    <a:pt x="-464" y="11275"/>
                    <a:pt x="-807" y="7008"/>
                    <a:pt x="1612" y="4170"/>
                  </a:cubicBezTo>
                  <a:lnTo>
                    <a:pt x="3232" y="2264"/>
                  </a:lnTo>
                  <a:cubicBezTo>
                    <a:pt x="5727" y="-431"/>
                    <a:pt x="9871" y="-764"/>
                    <a:pt x="12757" y="1502"/>
                  </a:cubicBezTo>
                  <a:lnTo>
                    <a:pt x="222307" y="176572"/>
                  </a:lnTo>
                  <a:cubicBezTo>
                    <a:pt x="225145" y="178991"/>
                    <a:pt x="225488" y="183259"/>
                    <a:pt x="223069" y="18609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4"/>
            <p:cNvSpPr/>
            <p:nvPr/>
          </p:nvSpPr>
          <p:spPr>
            <a:xfrm>
              <a:off x="7907894" y="5810335"/>
              <a:ext cx="209735" cy="176524"/>
            </a:xfrm>
            <a:custGeom>
              <a:avLst/>
              <a:gdLst/>
              <a:ahLst/>
              <a:cxnLst/>
              <a:rect l="l" t="t" r="r" b="b"/>
              <a:pathLst>
                <a:path w="209735" h="176524" extrusionOk="0">
                  <a:moveTo>
                    <a:pt x="209214" y="174984"/>
                  </a:moveTo>
                  <a:lnTo>
                    <a:pt x="208548" y="175746"/>
                  </a:lnTo>
                  <a:cubicBezTo>
                    <a:pt x="207414" y="176784"/>
                    <a:pt x="205681" y="176784"/>
                    <a:pt x="204547" y="175746"/>
                  </a:cubicBezTo>
                  <a:lnTo>
                    <a:pt x="807" y="5439"/>
                  </a:lnTo>
                  <a:cubicBezTo>
                    <a:pt x="-269" y="4362"/>
                    <a:pt x="-269" y="2610"/>
                    <a:pt x="807" y="1533"/>
                  </a:cubicBezTo>
                  <a:lnTo>
                    <a:pt x="1474" y="772"/>
                  </a:lnTo>
                  <a:cubicBezTo>
                    <a:pt x="2569" y="-257"/>
                    <a:pt x="4284" y="-257"/>
                    <a:pt x="5379" y="772"/>
                  </a:cubicBezTo>
                  <a:lnTo>
                    <a:pt x="208929" y="171364"/>
                  </a:lnTo>
                  <a:cubicBezTo>
                    <a:pt x="210005" y="172440"/>
                    <a:pt x="210005" y="174193"/>
                    <a:pt x="208929" y="17526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4"/>
            <p:cNvSpPr/>
            <p:nvPr/>
          </p:nvSpPr>
          <p:spPr>
            <a:xfrm>
              <a:off x="7880761" y="5821945"/>
              <a:ext cx="228894" cy="195836"/>
            </a:xfrm>
            <a:custGeom>
              <a:avLst/>
              <a:gdLst/>
              <a:ahLst/>
              <a:cxnLst/>
              <a:rect l="l" t="t" r="r" b="b"/>
              <a:pathLst>
                <a:path w="228894" h="195836" extrusionOk="0">
                  <a:moveTo>
                    <a:pt x="225966" y="188330"/>
                  </a:moveTo>
                  <a:lnTo>
                    <a:pt x="223108" y="191568"/>
                  </a:lnTo>
                  <a:cubicBezTo>
                    <a:pt x="218698" y="196645"/>
                    <a:pt x="211050" y="197283"/>
                    <a:pt x="205868" y="192997"/>
                  </a:cubicBezTo>
                  <a:lnTo>
                    <a:pt x="4224" y="24499"/>
                  </a:lnTo>
                  <a:cubicBezTo>
                    <a:pt x="-824" y="20204"/>
                    <a:pt x="-1434" y="12632"/>
                    <a:pt x="2862" y="7583"/>
                  </a:cubicBezTo>
                  <a:cubicBezTo>
                    <a:pt x="2871" y="7574"/>
                    <a:pt x="2881" y="7555"/>
                    <a:pt x="2890" y="7545"/>
                  </a:cubicBezTo>
                  <a:lnTo>
                    <a:pt x="5748" y="4211"/>
                  </a:lnTo>
                  <a:cubicBezTo>
                    <a:pt x="10177" y="-837"/>
                    <a:pt x="17835" y="-1427"/>
                    <a:pt x="22988" y="2878"/>
                  </a:cubicBezTo>
                  <a:lnTo>
                    <a:pt x="224632" y="171375"/>
                  </a:lnTo>
                  <a:cubicBezTo>
                    <a:pt x="229671" y="175595"/>
                    <a:pt x="230338" y="183100"/>
                    <a:pt x="226118" y="188149"/>
                  </a:cubicBezTo>
                  <a:cubicBezTo>
                    <a:pt x="226071" y="188206"/>
                    <a:pt x="226023" y="188273"/>
                    <a:pt x="225966" y="18833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9" name="Google Shape;2309;p4"/>
            <p:cNvSpPr/>
            <p:nvPr/>
          </p:nvSpPr>
          <p:spPr>
            <a:xfrm>
              <a:off x="7882973" y="5824886"/>
              <a:ext cx="224624" cy="190287"/>
            </a:xfrm>
            <a:custGeom>
              <a:avLst/>
              <a:gdLst/>
              <a:ahLst/>
              <a:cxnLst/>
              <a:rect l="l" t="t" r="r" b="b"/>
              <a:pathLst>
                <a:path w="224624" h="190287" extrusionOk="0">
                  <a:moveTo>
                    <a:pt x="223182" y="186151"/>
                  </a:moveTo>
                  <a:lnTo>
                    <a:pt x="221467" y="188056"/>
                  </a:lnTo>
                  <a:cubicBezTo>
                    <a:pt x="218953" y="190713"/>
                    <a:pt x="214848" y="191037"/>
                    <a:pt x="211942" y="188817"/>
                  </a:cubicBezTo>
                  <a:lnTo>
                    <a:pt x="2392" y="13748"/>
                  </a:lnTo>
                  <a:cubicBezTo>
                    <a:pt x="-427" y="11329"/>
                    <a:pt x="-808" y="7109"/>
                    <a:pt x="1535" y="4223"/>
                  </a:cubicBezTo>
                  <a:lnTo>
                    <a:pt x="3250" y="2318"/>
                  </a:lnTo>
                  <a:cubicBezTo>
                    <a:pt x="5717" y="-406"/>
                    <a:pt x="9860" y="-778"/>
                    <a:pt x="12775" y="1461"/>
                  </a:cubicBezTo>
                  <a:lnTo>
                    <a:pt x="222325" y="176530"/>
                  </a:lnTo>
                  <a:cubicBezTo>
                    <a:pt x="225068" y="178997"/>
                    <a:pt x="225401" y="183179"/>
                    <a:pt x="223087" y="18605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0" name="Google Shape;2310;p4"/>
            <p:cNvSpPr/>
            <p:nvPr/>
          </p:nvSpPr>
          <p:spPr>
            <a:xfrm>
              <a:off x="7890654" y="5831819"/>
              <a:ext cx="210021" cy="176186"/>
            </a:xfrm>
            <a:custGeom>
              <a:avLst/>
              <a:gdLst/>
              <a:ahLst/>
              <a:cxnLst/>
              <a:rect l="l" t="t" r="r" b="b"/>
              <a:pathLst>
                <a:path w="210021" h="176186" extrusionOk="0">
                  <a:moveTo>
                    <a:pt x="208929" y="174645"/>
                  </a:moveTo>
                  <a:lnTo>
                    <a:pt x="208262" y="175407"/>
                  </a:lnTo>
                  <a:cubicBezTo>
                    <a:pt x="207128" y="176446"/>
                    <a:pt x="205395" y="176446"/>
                    <a:pt x="204261" y="175407"/>
                  </a:cubicBezTo>
                  <a:lnTo>
                    <a:pt x="807" y="5482"/>
                  </a:lnTo>
                  <a:cubicBezTo>
                    <a:pt x="-269" y="4405"/>
                    <a:pt x="-269" y="2653"/>
                    <a:pt x="807" y="1576"/>
                  </a:cubicBezTo>
                  <a:lnTo>
                    <a:pt x="1474" y="814"/>
                  </a:lnTo>
                  <a:cubicBezTo>
                    <a:pt x="2589" y="-271"/>
                    <a:pt x="4360" y="-271"/>
                    <a:pt x="5474" y="814"/>
                  </a:cubicBezTo>
                  <a:lnTo>
                    <a:pt x="209214" y="171026"/>
                  </a:lnTo>
                  <a:cubicBezTo>
                    <a:pt x="210291" y="172102"/>
                    <a:pt x="210291" y="173855"/>
                    <a:pt x="209214" y="17493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4"/>
            <p:cNvSpPr/>
            <p:nvPr/>
          </p:nvSpPr>
          <p:spPr>
            <a:xfrm>
              <a:off x="7869872" y="5771000"/>
              <a:ext cx="223381" cy="202186"/>
            </a:xfrm>
            <a:custGeom>
              <a:avLst/>
              <a:gdLst/>
              <a:ahLst/>
              <a:cxnLst/>
              <a:rect l="l" t="t" r="r" b="b"/>
              <a:pathLst>
                <a:path w="223381" h="202186" extrusionOk="0">
                  <a:moveTo>
                    <a:pt x="217614" y="4198"/>
                  </a:moveTo>
                  <a:lnTo>
                    <a:pt x="220472" y="7531"/>
                  </a:lnTo>
                  <a:cubicBezTo>
                    <a:pt x="224786" y="12637"/>
                    <a:pt x="224243" y="20247"/>
                    <a:pt x="219233" y="24676"/>
                  </a:cubicBezTo>
                  <a:lnTo>
                    <a:pt x="22732" y="199174"/>
                  </a:lnTo>
                  <a:cubicBezTo>
                    <a:pt x="17818" y="203546"/>
                    <a:pt x="10293" y="203108"/>
                    <a:pt x="5921" y="198193"/>
                  </a:cubicBezTo>
                  <a:cubicBezTo>
                    <a:pt x="5873" y="198146"/>
                    <a:pt x="5826" y="198089"/>
                    <a:pt x="5778" y="198031"/>
                  </a:cubicBezTo>
                  <a:lnTo>
                    <a:pt x="2921" y="194698"/>
                  </a:lnTo>
                  <a:cubicBezTo>
                    <a:pt x="-1413" y="189564"/>
                    <a:pt x="-861" y="181915"/>
                    <a:pt x="4159" y="177457"/>
                  </a:cubicBezTo>
                  <a:lnTo>
                    <a:pt x="200659" y="3055"/>
                  </a:lnTo>
                  <a:cubicBezTo>
                    <a:pt x="205498" y="-1327"/>
                    <a:pt x="212966" y="-946"/>
                    <a:pt x="217338" y="3883"/>
                  </a:cubicBezTo>
                  <a:cubicBezTo>
                    <a:pt x="217433" y="3988"/>
                    <a:pt x="217528" y="4093"/>
                    <a:pt x="217614" y="419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2" name="Google Shape;2312;p4"/>
            <p:cNvSpPr/>
            <p:nvPr/>
          </p:nvSpPr>
          <p:spPr>
            <a:xfrm>
              <a:off x="7872204" y="5773487"/>
              <a:ext cx="218982" cy="196359"/>
            </a:xfrm>
            <a:custGeom>
              <a:avLst/>
              <a:gdLst/>
              <a:ahLst/>
              <a:cxnLst/>
              <a:rect l="l" t="t" r="r" b="b"/>
              <a:pathLst>
                <a:path w="218982" h="196359" extrusionOk="0">
                  <a:moveTo>
                    <a:pt x="215854" y="2378"/>
                  </a:moveTo>
                  <a:lnTo>
                    <a:pt x="217473" y="4283"/>
                  </a:lnTo>
                  <a:cubicBezTo>
                    <a:pt x="219721" y="7159"/>
                    <a:pt x="219426" y="11274"/>
                    <a:pt x="216806" y="13808"/>
                  </a:cubicBezTo>
                  <a:lnTo>
                    <a:pt x="12685" y="194783"/>
                  </a:lnTo>
                  <a:cubicBezTo>
                    <a:pt x="9837" y="197116"/>
                    <a:pt x="5656" y="196830"/>
                    <a:pt x="3160" y="194116"/>
                  </a:cubicBezTo>
                  <a:lnTo>
                    <a:pt x="1541" y="192116"/>
                  </a:lnTo>
                  <a:cubicBezTo>
                    <a:pt x="-745" y="189248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3" name="Google Shape;2313;p4"/>
            <p:cNvSpPr/>
            <p:nvPr/>
          </p:nvSpPr>
          <p:spPr>
            <a:xfrm>
              <a:off x="7879069" y="5780867"/>
              <a:ext cx="204997" cy="182632"/>
            </a:xfrm>
            <a:custGeom>
              <a:avLst/>
              <a:gdLst/>
              <a:ahLst/>
              <a:cxnLst/>
              <a:rect l="l" t="t" r="r" b="b"/>
              <a:pathLst>
                <a:path w="204997" h="182632" extrusionOk="0">
                  <a:moveTo>
                    <a:pt x="203559" y="807"/>
                  </a:moveTo>
                  <a:lnTo>
                    <a:pt x="204226" y="1569"/>
                  </a:lnTo>
                  <a:cubicBezTo>
                    <a:pt x="205254" y="2665"/>
                    <a:pt x="205254" y="4379"/>
                    <a:pt x="204226" y="5474"/>
                  </a:cubicBezTo>
                  <a:lnTo>
                    <a:pt x="5344" y="181782"/>
                  </a:lnTo>
                  <a:cubicBezTo>
                    <a:pt x="4343" y="182858"/>
                    <a:pt x="2657" y="182925"/>
                    <a:pt x="1572" y="181915"/>
                  </a:cubicBezTo>
                  <a:cubicBezTo>
                    <a:pt x="1524" y="181877"/>
                    <a:pt x="1486" y="181830"/>
                    <a:pt x="1438" y="181782"/>
                  </a:cubicBezTo>
                  <a:lnTo>
                    <a:pt x="772" y="181020"/>
                  </a:lnTo>
                  <a:cubicBezTo>
                    <a:pt x="-257" y="179925"/>
                    <a:pt x="-257" y="178210"/>
                    <a:pt x="772" y="177115"/>
                  </a:cubicBezTo>
                  <a:lnTo>
                    <a:pt x="199654" y="807"/>
                  </a:lnTo>
                  <a:cubicBezTo>
                    <a:pt x="200730" y="-269"/>
                    <a:pt x="202482" y="-269"/>
                    <a:pt x="203559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4"/>
            <p:cNvSpPr/>
            <p:nvPr/>
          </p:nvSpPr>
          <p:spPr>
            <a:xfrm>
              <a:off x="7888827" y="5792040"/>
              <a:ext cx="223381" cy="202196"/>
            </a:xfrm>
            <a:custGeom>
              <a:avLst/>
              <a:gdLst/>
              <a:ahLst/>
              <a:cxnLst/>
              <a:rect l="l" t="t" r="r" b="b"/>
              <a:pathLst>
                <a:path w="223381" h="202196" extrusionOk="0">
                  <a:moveTo>
                    <a:pt x="217614" y="4303"/>
                  </a:moveTo>
                  <a:lnTo>
                    <a:pt x="220471" y="7637"/>
                  </a:lnTo>
                  <a:cubicBezTo>
                    <a:pt x="224786" y="12743"/>
                    <a:pt x="224243" y="20353"/>
                    <a:pt x="219233" y="24782"/>
                  </a:cubicBezTo>
                  <a:lnTo>
                    <a:pt x="22732" y="199185"/>
                  </a:lnTo>
                  <a:cubicBezTo>
                    <a:pt x="17818" y="203556"/>
                    <a:pt x="10293" y="203119"/>
                    <a:pt x="5921" y="198203"/>
                  </a:cubicBezTo>
                  <a:cubicBezTo>
                    <a:pt x="5873" y="198156"/>
                    <a:pt x="5826" y="198099"/>
                    <a:pt x="5778" y="198042"/>
                  </a:cubicBezTo>
                  <a:lnTo>
                    <a:pt x="2921" y="194708"/>
                  </a:lnTo>
                  <a:cubicBezTo>
                    <a:pt x="-1413" y="189574"/>
                    <a:pt x="-861" y="181925"/>
                    <a:pt x="4159" y="177467"/>
                  </a:cubicBezTo>
                  <a:lnTo>
                    <a:pt x="200660" y="2970"/>
                  </a:lnTo>
                  <a:cubicBezTo>
                    <a:pt x="205594" y="-1374"/>
                    <a:pt x="213118" y="-897"/>
                    <a:pt x="217461" y="4037"/>
                  </a:cubicBezTo>
                  <a:cubicBezTo>
                    <a:pt x="217519" y="4094"/>
                    <a:pt x="217566" y="4151"/>
                    <a:pt x="217614" y="420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4"/>
            <p:cNvSpPr/>
            <p:nvPr/>
          </p:nvSpPr>
          <p:spPr>
            <a:xfrm>
              <a:off x="7891159" y="5795108"/>
              <a:ext cx="219201" cy="196398"/>
            </a:xfrm>
            <a:custGeom>
              <a:avLst/>
              <a:gdLst/>
              <a:ahLst/>
              <a:cxnLst/>
              <a:rect l="l" t="t" r="r" b="b"/>
              <a:pathLst>
                <a:path w="219201" h="196398" extrusionOk="0">
                  <a:moveTo>
                    <a:pt x="215854" y="1902"/>
                  </a:moveTo>
                  <a:lnTo>
                    <a:pt x="217473" y="3807"/>
                  </a:lnTo>
                  <a:cubicBezTo>
                    <a:pt x="220016" y="6759"/>
                    <a:pt x="219721" y="11217"/>
                    <a:pt x="216806" y="13808"/>
                  </a:cubicBezTo>
                  <a:lnTo>
                    <a:pt x="12685" y="194783"/>
                  </a:lnTo>
                  <a:cubicBezTo>
                    <a:pt x="9847" y="197174"/>
                    <a:pt x="5637" y="196879"/>
                    <a:pt x="3160" y="194116"/>
                  </a:cubicBezTo>
                  <a:lnTo>
                    <a:pt x="1541" y="192116"/>
                  </a:lnTo>
                  <a:cubicBezTo>
                    <a:pt x="-745" y="189249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4"/>
            <p:cNvSpPr/>
            <p:nvPr/>
          </p:nvSpPr>
          <p:spPr>
            <a:xfrm>
              <a:off x="7898310" y="5802048"/>
              <a:ext cx="204718" cy="182692"/>
            </a:xfrm>
            <a:custGeom>
              <a:avLst/>
              <a:gdLst/>
              <a:ahLst/>
              <a:cxnLst/>
              <a:rect l="l" t="t" r="r" b="b"/>
              <a:pathLst>
                <a:path w="204718" h="182692" extrusionOk="0">
                  <a:moveTo>
                    <a:pt x="203273" y="771"/>
                  </a:moveTo>
                  <a:lnTo>
                    <a:pt x="203940" y="1533"/>
                  </a:lnTo>
                  <a:cubicBezTo>
                    <a:pt x="204978" y="2667"/>
                    <a:pt x="204978" y="4401"/>
                    <a:pt x="203940" y="5534"/>
                  </a:cubicBezTo>
                  <a:lnTo>
                    <a:pt x="5344" y="181842"/>
                  </a:lnTo>
                  <a:cubicBezTo>
                    <a:pt x="4343" y="182918"/>
                    <a:pt x="2648" y="182985"/>
                    <a:pt x="1572" y="181975"/>
                  </a:cubicBezTo>
                  <a:cubicBezTo>
                    <a:pt x="1524" y="181937"/>
                    <a:pt x="1486" y="181889"/>
                    <a:pt x="1438" y="181842"/>
                  </a:cubicBezTo>
                  <a:lnTo>
                    <a:pt x="772" y="181080"/>
                  </a:lnTo>
                  <a:cubicBezTo>
                    <a:pt x="-257" y="179984"/>
                    <a:pt x="-257" y="178270"/>
                    <a:pt x="772" y="177175"/>
                  </a:cubicBezTo>
                  <a:lnTo>
                    <a:pt x="199368" y="771"/>
                  </a:lnTo>
                  <a:cubicBezTo>
                    <a:pt x="200463" y="-257"/>
                    <a:pt x="202178" y="-257"/>
                    <a:pt x="203273" y="77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4"/>
            <p:cNvSpPr/>
            <p:nvPr/>
          </p:nvSpPr>
          <p:spPr>
            <a:xfrm>
              <a:off x="7906829" y="5812650"/>
              <a:ext cx="223733" cy="202215"/>
            </a:xfrm>
            <a:custGeom>
              <a:avLst/>
              <a:gdLst/>
              <a:ahLst/>
              <a:cxnLst/>
              <a:rect l="l" t="t" r="r" b="b"/>
              <a:pathLst>
                <a:path w="223733" h="202215" extrusionOk="0">
                  <a:moveTo>
                    <a:pt x="217995" y="4172"/>
                  </a:moveTo>
                  <a:lnTo>
                    <a:pt x="220852" y="7505"/>
                  </a:lnTo>
                  <a:cubicBezTo>
                    <a:pt x="225129" y="12658"/>
                    <a:pt x="224586" y="20260"/>
                    <a:pt x="219614" y="24745"/>
                  </a:cubicBezTo>
                  <a:lnTo>
                    <a:pt x="22733" y="199244"/>
                  </a:lnTo>
                  <a:cubicBezTo>
                    <a:pt x="17751" y="203606"/>
                    <a:pt x="10159" y="203111"/>
                    <a:pt x="5797" y="198120"/>
                  </a:cubicBezTo>
                  <a:cubicBezTo>
                    <a:pt x="5788" y="198120"/>
                    <a:pt x="5788" y="198110"/>
                    <a:pt x="5778" y="198101"/>
                  </a:cubicBezTo>
                  <a:lnTo>
                    <a:pt x="2921" y="194672"/>
                  </a:lnTo>
                  <a:cubicBezTo>
                    <a:pt x="-1413" y="189538"/>
                    <a:pt x="-861" y="181889"/>
                    <a:pt x="4159" y="177431"/>
                  </a:cubicBezTo>
                  <a:lnTo>
                    <a:pt x="200659" y="2933"/>
                  </a:lnTo>
                  <a:cubicBezTo>
                    <a:pt x="205670" y="-1410"/>
                    <a:pt x="213252" y="-867"/>
                    <a:pt x="217585" y="4143"/>
                  </a:cubicBezTo>
                  <a:cubicBezTo>
                    <a:pt x="217595" y="4153"/>
                    <a:pt x="217605" y="4162"/>
                    <a:pt x="217614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4"/>
            <p:cNvSpPr/>
            <p:nvPr/>
          </p:nvSpPr>
          <p:spPr>
            <a:xfrm>
              <a:off x="7909478" y="5815206"/>
              <a:ext cx="219014" cy="196303"/>
            </a:xfrm>
            <a:custGeom>
              <a:avLst/>
              <a:gdLst/>
              <a:ahLst/>
              <a:cxnLst/>
              <a:rect l="l" t="t" r="r" b="b"/>
              <a:pathLst>
                <a:path w="219014" h="196303" extrusionOk="0">
                  <a:moveTo>
                    <a:pt x="215917" y="2283"/>
                  </a:moveTo>
                  <a:lnTo>
                    <a:pt x="217537" y="4188"/>
                  </a:lnTo>
                  <a:cubicBezTo>
                    <a:pt x="219737" y="7083"/>
                    <a:pt x="219451" y="11160"/>
                    <a:pt x="216870" y="13713"/>
                  </a:cubicBezTo>
                  <a:lnTo>
                    <a:pt x="12654" y="194688"/>
                  </a:lnTo>
                  <a:cubicBezTo>
                    <a:pt x="9815" y="197078"/>
                    <a:pt x="5606" y="196783"/>
                    <a:pt x="3129" y="194021"/>
                  </a:cubicBezTo>
                  <a:lnTo>
                    <a:pt x="1510" y="192116"/>
                  </a:lnTo>
                  <a:cubicBezTo>
                    <a:pt x="-738" y="189239"/>
                    <a:pt x="-443" y="185124"/>
                    <a:pt x="2176" y="182591"/>
                  </a:cubicBezTo>
                  <a:lnTo>
                    <a:pt x="206297" y="1616"/>
                  </a:lnTo>
                  <a:cubicBezTo>
                    <a:pt x="209136" y="-775"/>
                    <a:pt x="213346" y="-480"/>
                    <a:pt x="215822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4"/>
            <p:cNvSpPr/>
            <p:nvPr/>
          </p:nvSpPr>
          <p:spPr>
            <a:xfrm>
              <a:off x="7916781" y="5822448"/>
              <a:ext cx="204718" cy="182727"/>
            </a:xfrm>
            <a:custGeom>
              <a:avLst/>
              <a:gdLst/>
              <a:ahLst/>
              <a:cxnLst/>
              <a:rect l="l" t="t" r="r" b="b"/>
              <a:pathLst>
                <a:path w="204718" h="182727" extrusionOk="0">
                  <a:moveTo>
                    <a:pt x="203280" y="946"/>
                  </a:moveTo>
                  <a:lnTo>
                    <a:pt x="203947" y="1708"/>
                  </a:lnTo>
                  <a:cubicBezTo>
                    <a:pt x="204976" y="2803"/>
                    <a:pt x="204976" y="4518"/>
                    <a:pt x="203947" y="5613"/>
                  </a:cubicBezTo>
                  <a:lnTo>
                    <a:pt x="5351" y="181921"/>
                  </a:lnTo>
                  <a:cubicBezTo>
                    <a:pt x="4274" y="182997"/>
                    <a:pt x="2522" y="182997"/>
                    <a:pt x="1445" y="181921"/>
                  </a:cubicBezTo>
                  <a:lnTo>
                    <a:pt x="779" y="181159"/>
                  </a:lnTo>
                  <a:cubicBezTo>
                    <a:pt x="-260" y="180026"/>
                    <a:pt x="-260" y="178292"/>
                    <a:pt x="779" y="177158"/>
                  </a:cubicBezTo>
                  <a:lnTo>
                    <a:pt x="199375" y="851"/>
                  </a:lnTo>
                  <a:cubicBezTo>
                    <a:pt x="200375" y="-226"/>
                    <a:pt x="202061" y="-292"/>
                    <a:pt x="203147" y="717"/>
                  </a:cubicBezTo>
                  <a:cubicBezTo>
                    <a:pt x="203194" y="755"/>
                    <a:pt x="203232" y="803"/>
                    <a:pt x="203280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4"/>
            <p:cNvSpPr/>
            <p:nvPr/>
          </p:nvSpPr>
          <p:spPr>
            <a:xfrm>
              <a:off x="7753730" y="1183290"/>
              <a:ext cx="40576" cy="40576"/>
            </a:xfrm>
            <a:custGeom>
              <a:avLst/>
              <a:gdLst/>
              <a:ahLst/>
              <a:cxnLst/>
              <a:rect l="l" t="t" r="r" b="b"/>
              <a:pathLst>
                <a:path w="40576" h="40576" extrusionOk="0">
                  <a:moveTo>
                    <a:pt x="20384" y="0"/>
                  </a:moveTo>
                  <a:cubicBezTo>
                    <a:pt x="9182" y="-52"/>
                    <a:pt x="57" y="8988"/>
                    <a:pt x="0" y="20193"/>
                  </a:cubicBezTo>
                  <a:cubicBezTo>
                    <a:pt x="-57" y="31397"/>
                    <a:pt x="8992" y="40523"/>
                    <a:pt x="20193" y="40577"/>
                  </a:cubicBezTo>
                  <a:cubicBezTo>
                    <a:pt x="31395" y="40629"/>
                    <a:pt x="40520" y="31588"/>
                    <a:pt x="40577" y="20384"/>
                  </a:cubicBezTo>
                  <a:cubicBezTo>
                    <a:pt x="40577" y="20351"/>
                    <a:pt x="40577" y="20320"/>
                    <a:pt x="40577" y="20288"/>
                  </a:cubicBezTo>
                  <a:cubicBezTo>
                    <a:pt x="40577" y="9120"/>
                    <a:pt x="31547" y="53"/>
                    <a:pt x="20384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4"/>
            <p:cNvSpPr/>
            <p:nvPr/>
          </p:nvSpPr>
          <p:spPr>
            <a:xfrm>
              <a:off x="7758969" y="1187481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193" y="0"/>
                  </a:moveTo>
                  <a:cubicBezTo>
                    <a:pt x="8144" y="0"/>
                    <a:pt x="0" y="8146"/>
                    <a:pt x="0" y="18193"/>
                  </a:cubicBezTo>
                  <a:cubicBezTo>
                    <a:pt x="0" y="28241"/>
                    <a:pt x="8144" y="36385"/>
                    <a:pt x="18193" y="36385"/>
                  </a:cubicBezTo>
                  <a:cubicBezTo>
                    <a:pt x="28242" y="36385"/>
                    <a:pt x="36386" y="28240"/>
                    <a:pt x="36386" y="18193"/>
                  </a:cubicBezTo>
                  <a:cubicBezTo>
                    <a:pt x="36386" y="18160"/>
                    <a:pt x="36386" y="18129"/>
                    <a:pt x="36386" y="18098"/>
                  </a:cubicBezTo>
                  <a:cubicBezTo>
                    <a:pt x="36338" y="8087"/>
                    <a:pt x="28204" y="0"/>
                    <a:pt x="18193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2" name="Google Shape;2322;p4"/>
            <p:cNvSpPr/>
            <p:nvPr/>
          </p:nvSpPr>
          <p:spPr>
            <a:xfrm>
              <a:off x="7769357" y="1194583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102531"/>
                  </a:moveTo>
                  <a:cubicBezTo>
                    <a:pt x="209001" y="105713"/>
                    <a:pt x="211153" y="113027"/>
                    <a:pt x="207972" y="118866"/>
                  </a:cubicBezTo>
                  <a:cubicBezTo>
                    <a:pt x="204791" y="124705"/>
                    <a:pt x="197476" y="126859"/>
                    <a:pt x="191637" y="123676"/>
                  </a:cubicBezTo>
                  <a:lnTo>
                    <a:pt x="6280" y="22616"/>
                  </a:lnTo>
                  <a:cubicBezTo>
                    <a:pt x="441" y="19434"/>
                    <a:pt x="-1711" y="12120"/>
                    <a:pt x="1470" y="6281"/>
                  </a:cubicBezTo>
                  <a:cubicBezTo>
                    <a:pt x="4652" y="442"/>
                    <a:pt x="11967" y="-1712"/>
                    <a:pt x="17805" y="1471"/>
                  </a:cubicBezTo>
                  <a:lnTo>
                    <a:pt x="203162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3" name="Google Shape;2323;p4"/>
            <p:cNvSpPr/>
            <p:nvPr/>
          </p:nvSpPr>
          <p:spPr>
            <a:xfrm>
              <a:off x="7919370" y="802576"/>
              <a:ext cx="174402" cy="269055"/>
            </a:xfrm>
            <a:custGeom>
              <a:avLst/>
              <a:gdLst/>
              <a:ahLst/>
              <a:cxnLst/>
              <a:rect l="l" t="t" r="r" b="b"/>
              <a:pathLst>
                <a:path w="174402" h="269055" extrusionOk="0">
                  <a:moveTo>
                    <a:pt x="0" y="0"/>
                  </a:moveTo>
                  <a:cubicBezTo>
                    <a:pt x="4096" y="64580"/>
                    <a:pt x="11144" y="191738"/>
                    <a:pt x="14002" y="255841"/>
                  </a:cubicBezTo>
                  <a:cubicBezTo>
                    <a:pt x="26289" y="228600"/>
                    <a:pt x="76676" y="205740"/>
                    <a:pt x="88106" y="207645"/>
                  </a:cubicBezTo>
                  <a:cubicBezTo>
                    <a:pt x="115824" y="212217"/>
                    <a:pt x="138303" y="271367"/>
                    <a:pt x="161544" y="268986"/>
                  </a:cubicBezTo>
                  <a:cubicBezTo>
                    <a:pt x="164116" y="205550"/>
                    <a:pt x="170593" y="76867"/>
                    <a:pt x="174403" y="13240"/>
                  </a:cubicBezTo>
                  <a:cubicBezTo>
                    <a:pt x="157258" y="43529"/>
                    <a:pt x="114395" y="60865"/>
                    <a:pt x="89630" y="67246"/>
                  </a:cubicBezTo>
                  <a:cubicBezTo>
                    <a:pt x="64865" y="73628"/>
                    <a:pt x="24479" y="1866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4"/>
            <p:cNvSpPr/>
            <p:nvPr/>
          </p:nvSpPr>
          <p:spPr>
            <a:xfrm>
              <a:off x="7633525" y="881062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125921" y="102870"/>
                  </a:moveTo>
                  <a:cubicBezTo>
                    <a:pt x="87249" y="102425"/>
                    <a:pt x="48701" y="102235"/>
                    <a:pt x="10287" y="102299"/>
                  </a:cubicBezTo>
                  <a:cubicBezTo>
                    <a:pt x="18526" y="73372"/>
                    <a:pt x="18259" y="42686"/>
                    <a:pt x="9525" y="13906"/>
                  </a:cubicBezTo>
                  <a:cubicBezTo>
                    <a:pt x="7382" y="8641"/>
                    <a:pt x="4134" y="3899"/>
                    <a:pt x="0" y="0"/>
                  </a:cubicBezTo>
                  <a:cubicBezTo>
                    <a:pt x="38100" y="0"/>
                    <a:pt x="76514" y="0"/>
                    <a:pt x="115252" y="0"/>
                  </a:cubicBezTo>
                  <a:cubicBezTo>
                    <a:pt x="112185" y="23824"/>
                    <a:pt x="111871" y="47921"/>
                    <a:pt x="114300" y="71819"/>
                  </a:cubicBezTo>
                  <a:cubicBezTo>
                    <a:pt x="115833" y="82974"/>
                    <a:pt x="119767" y="93666"/>
                    <a:pt x="12582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4"/>
            <p:cNvSpPr/>
            <p:nvPr/>
          </p:nvSpPr>
          <p:spPr>
            <a:xfrm>
              <a:off x="7877841" y="879252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126302"/>
                  </a:moveTo>
                  <a:cubicBezTo>
                    <a:pt x="167192" y="121920"/>
                    <a:pt x="84077" y="118745"/>
                    <a:pt x="1333" y="116777"/>
                  </a:cubicBezTo>
                  <a:cubicBezTo>
                    <a:pt x="11430" y="99060"/>
                    <a:pt x="29146" y="90868"/>
                    <a:pt x="46672" y="79534"/>
                  </a:cubicBezTo>
                  <a:cubicBezTo>
                    <a:pt x="72009" y="63056"/>
                    <a:pt x="49339" y="53435"/>
                    <a:pt x="30671" y="39529"/>
                  </a:cubicBezTo>
                  <a:cubicBezTo>
                    <a:pt x="22670" y="33623"/>
                    <a:pt x="5905" y="22384"/>
                    <a:pt x="0" y="9525"/>
                  </a:cubicBezTo>
                  <a:cubicBezTo>
                    <a:pt x="89659" y="7620"/>
                    <a:pt x="179575" y="4445"/>
                    <a:pt x="269748" y="0"/>
                  </a:cubicBezTo>
                  <a:cubicBezTo>
                    <a:pt x="266700" y="21336"/>
                    <a:pt x="234410" y="47625"/>
                    <a:pt x="218313" y="56007"/>
                  </a:cubicBezTo>
                  <a:cubicBezTo>
                    <a:pt x="212788" y="58769"/>
                    <a:pt x="196882" y="68294"/>
                    <a:pt x="202216" y="75819"/>
                  </a:cubicBezTo>
                  <a:cubicBezTo>
                    <a:pt x="209998" y="86558"/>
                    <a:pt x="218627" y="96656"/>
                    <a:pt x="228029" y="106013"/>
                  </a:cubicBezTo>
                  <a:cubicBezTo>
                    <a:pt x="236115" y="112335"/>
                    <a:pt x="243697" y="119278"/>
                    <a:pt x="250698" y="126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6" name="Google Shape;2326;p4"/>
            <p:cNvSpPr/>
            <p:nvPr/>
          </p:nvSpPr>
          <p:spPr>
            <a:xfrm>
              <a:off x="7711343" y="861440"/>
              <a:ext cx="29528" cy="136684"/>
            </a:xfrm>
            <a:custGeom>
              <a:avLst/>
              <a:gdLst/>
              <a:ahLst/>
              <a:cxnLst/>
              <a:rect l="l" t="t" r="r" b="b"/>
              <a:pathLst>
                <a:path w="29528" h="136684" extrusionOk="0">
                  <a:moveTo>
                    <a:pt x="16383" y="0"/>
                  </a:moveTo>
                  <a:lnTo>
                    <a:pt x="12002" y="0"/>
                  </a:lnTo>
                  <a:cubicBezTo>
                    <a:pt x="5325" y="53"/>
                    <a:pt x="-47" y="5511"/>
                    <a:pt x="0" y="12191"/>
                  </a:cubicBezTo>
                  <a:cubicBezTo>
                    <a:pt x="0" y="12191"/>
                    <a:pt x="0" y="12192"/>
                    <a:pt x="0" y="12192"/>
                  </a:cubicBezTo>
                  <a:lnTo>
                    <a:pt x="953" y="124683"/>
                  </a:lnTo>
                  <a:cubicBezTo>
                    <a:pt x="1001" y="131363"/>
                    <a:pt x="6468" y="136737"/>
                    <a:pt x="13145" y="136684"/>
                  </a:cubicBezTo>
                  <a:cubicBezTo>
                    <a:pt x="13145" y="136684"/>
                    <a:pt x="13145" y="136684"/>
                    <a:pt x="13145" y="136684"/>
                  </a:cubicBezTo>
                  <a:lnTo>
                    <a:pt x="17526" y="136684"/>
                  </a:lnTo>
                  <a:cubicBezTo>
                    <a:pt x="24222" y="136579"/>
                    <a:pt x="29585" y="131094"/>
                    <a:pt x="29528" y="124397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7" name="Google Shape;2327;p4"/>
            <p:cNvSpPr/>
            <p:nvPr/>
          </p:nvSpPr>
          <p:spPr>
            <a:xfrm>
              <a:off x="7717345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29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0" y="136727"/>
                    <a:pt x="17526" y="133586"/>
                    <a:pt x="17526" y="129731"/>
                  </a:cubicBezTo>
                  <a:lnTo>
                    <a:pt x="16573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8" name="Google Shape;2328;p4"/>
            <p:cNvSpPr/>
            <p:nvPr/>
          </p:nvSpPr>
          <p:spPr>
            <a:xfrm>
              <a:off x="7722297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9" name="Google Shape;2329;p4"/>
            <p:cNvSpPr/>
            <p:nvPr/>
          </p:nvSpPr>
          <p:spPr>
            <a:xfrm>
              <a:off x="7682959" y="861345"/>
              <a:ext cx="30004" cy="136779"/>
            </a:xfrm>
            <a:custGeom>
              <a:avLst/>
              <a:gdLst/>
              <a:ahLst/>
              <a:cxnLst/>
              <a:rect l="l" t="t" r="r" b="b"/>
              <a:pathLst>
                <a:path w="30004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5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01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8003" y="136779"/>
                  </a:lnTo>
                  <a:cubicBezTo>
                    <a:pt x="24699" y="136675"/>
                    <a:pt x="30061" y="131189"/>
                    <a:pt x="30004" y="124492"/>
                  </a:cubicBezTo>
                  <a:lnTo>
                    <a:pt x="29147" y="12002"/>
                  </a:lnTo>
                  <a:cubicBezTo>
                    <a:pt x="29042" y="5306"/>
                    <a:pt x="23556" y="-53"/>
                    <a:pt x="1686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0" name="Google Shape;2330;p4"/>
            <p:cNvSpPr/>
            <p:nvPr/>
          </p:nvSpPr>
          <p:spPr>
            <a:xfrm>
              <a:off x="7688960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30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1" y="136727"/>
                    <a:pt x="17526" y="133586"/>
                    <a:pt x="17526" y="129731"/>
                  </a:cubicBezTo>
                  <a:lnTo>
                    <a:pt x="16574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1" name="Google Shape;2331;p4"/>
            <p:cNvSpPr/>
            <p:nvPr/>
          </p:nvSpPr>
          <p:spPr>
            <a:xfrm>
              <a:off x="7693913" y="865251"/>
              <a:ext cx="7619" cy="129444"/>
            </a:xfrm>
            <a:custGeom>
              <a:avLst/>
              <a:gdLst/>
              <a:ahLst/>
              <a:cxnLst/>
              <a:rect l="l" t="t" r="r" b="b"/>
              <a:pathLst>
                <a:path w="7619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572" y="2762"/>
                  </a:lnTo>
                  <a:cubicBezTo>
                    <a:pt x="6572" y="1236"/>
                    <a:pt x="5334" y="0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2" name="Google Shape;2332;p4"/>
            <p:cNvSpPr/>
            <p:nvPr/>
          </p:nvSpPr>
          <p:spPr>
            <a:xfrm>
              <a:off x="7655432" y="861345"/>
              <a:ext cx="29528" cy="136779"/>
            </a:xfrm>
            <a:custGeom>
              <a:avLst/>
              <a:gdLst/>
              <a:ahLst/>
              <a:cxnLst/>
              <a:rect l="l" t="t" r="r" b="b"/>
              <a:pathLst>
                <a:path w="29528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4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10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7526" y="136779"/>
                  </a:lnTo>
                  <a:cubicBezTo>
                    <a:pt x="24222" y="136675"/>
                    <a:pt x="29585" y="131189"/>
                    <a:pt x="29528" y="124492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3" name="Google Shape;2333;p4"/>
            <p:cNvSpPr/>
            <p:nvPr/>
          </p:nvSpPr>
          <p:spPr>
            <a:xfrm>
              <a:off x="7661433" y="861441"/>
              <a:ext cx="17907" cy="136779"/>
            </a:xfrm>
            <a:custGeom>
              <a:avLst/>
              <a:gdLst/>
              <a:ahLst/>
              <a:cxnLst/>
              <a:rect l="l" t="t" r="r" b="b"/>
              <a:pathLst>
                <a:path w="17907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429" y="129826"/>
                  </a:lnTo>
                  <a:cubicBezTo>
                    <a:pt x="1429" y="133666"/>
                    <a:pt x="4543" y="136779"/>
                    <a:pt x="8382" y="136780"/>
                  </a:cubicBezTo>
                  <a:cubicBezTo>
                    <a:pt x="8411" y="136780"/>
                    <a:pt x="8449" y="136779"/>
                    <a:pt x="8477" y="136779"/>
                  </a:cubicBezTo>
                  <a:lnTo>
                    <a:pt x="10954" y="136779"/>
                  </a:lnTo>
                  <a:cubicBezTo>
                    <a:pt x="14811" y="136727"/>
                    <a:pt x="17907" y="133586"/>
                    <a:pt x="17907" y="129731"/>
                  </a:cubicBezTo>
                  <a:lnTo>
                    <a:pt x="16954" y="6953"/>
                  </a:lnTo>
                  <a:cubicBezTo>
                    <a:pt x="16907" y="3098"/>
                    <a:pt x="13764" y="0"/>
                    <a:pt x="990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4" name="Google Shape;2334;p4"/>
            <p:cNvSpPr/>
            <p:nvPr/>
          </p:nvSpPr>
          <p:spPr>
            <a:xfrm>
              <a:off x="7666386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5" name="Google Shape;2335;p4"/>
            <p:cNvSpPr/>
            <p:nvPr/>
          </p:nvSpPr>
          <p:spPr>
            <a:xfrm>
              <a:off x="7914431" y="860467"/>
              <a:ext cx="229001" cy="195827"/>
            </a:xfrm>
            <a:custGeom>
              <a:avLst/>
              <a:gdLst/>
              <a:ahLst/>
              <a:cxnLst/>
              <a:rect l="l" t="t" r="r" b="b"/>
              <a:pathLst>
                <a:path w="229001" h="195827" extrusionOk="0">
                  <a:moveTo>
                    <a:pt x="226014" y="7546"/>
                  </a:moveTo>
                  <a:lnTo>
                    <a:pt x="223156" y="4212"/>
                  </a:lnTo>
                  <a:cubicBezTo>
                    <a:pt x="218727" y="-836"/>
                    <a:pt x="211069" y="-1428"/>
                    <a:pt x="205916" y="2878"/>
                  </a:cubicBezTo>
                  <a:lnTo>
                    <a:pt x="4272" y="171376"/>
                  </a:lnTo>
                  <a:cubicBezTo>
                    <a:pt x="-776" y="175591"/>
                    <a:pt x="-1443" y="183100"/>
                    <a:pt x="2767" y="188146"/>
                  </a:cubicBezTo>
                  <a:cubicBezTo>
                    <a:pt x="2796" y="188176"/>
                    <a:pt x="2815" y="188205"/>
                    <a:pt x="2843" y="188235"/>
                  </a:cubicBezTo>
                  <a:lnTo>
                    <a:pt x="5796" y="191569"/>
                  </a:lnTo>
                  <a:cubicBezTo>
                    <a:pt x="10168" y="196634"/>
                    <a:pt x="17788" y="197269"/>
                    <a:pt x="22941" y="192997"/>
                  </a:cubicBezTo>
                  <a:lnTo>
                    <a:pt x="224681" y="24500"/>
                  </a:lnTo>
                  <a:cubicBezTo>
                    <a:pt x="229748" y="20310"/>
                    <a:pt x="230462" y="12805"/>
                    <a:pt x="226271" y="7737"/>
                  </a:cubicBezTo>
                  <a:cubicBezTo>
                    <a:pt x="226214" y="7673"/>
                    <a:pt x="226166" y="7609"/>
                    <a:pt x="226109" y="75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6" name="Google Shape;2336;p4"/>
            <p:cNvSpPr/>
            <p:nvPr/>
          </p:nvSpPr>
          <p:spPr>
            <a:xfrm>
              <a:off x="7916749" y="863121"/>
              <a:ext cx="224641" cy="190192"/>
            </a:xfrm>
            <a:custGeom>
              <a:avLst/>
              <a:gdLst/>
              <a:ahLst/>
              <a:cxnLst/>
              <a:rect l="l" t="t" r="r" b="b"/>
              <a:pathLst>
                <a:path w="224641" h="190192" extrusionOk="0">
                  <a:moveTo>
                    <a:pt x="223030" y="4225"/>
                  </a:moveTo>
                  <a:lnTo>
                    <a:pt x="221410" y="2320"/>
                  </a:lnTo>
                  <a:cubicBezTo>
                    <a:pt x="218943" y="-406"/>
                    <a:pt x="214800" y="-779"/>
                    <a:pt x="211885" y="1462"/>
                  </a:cubicBezTo>
                  <a:lnTo>
                    <a:pt x="2335" y="176532"/>
                  </a:lnTo>
                  <a:cubicBezTo>
                    <a:pt x="-456" y="178978"/>
                    <a:pt x="-789" y="183198"/>
                    <a:pt x="1573" y="186057"/>
                  </a:cubicBezTo>
                  <a:lnTo>
                    <a:pt x="3192" y="187962"/>
                  </a:lnTo>
                  <a:cubicBezTo>
                    <a:pt x="5707" y="190615"/>
                    <a:pt x="9812" y="190943"/>
                    <a:pt x="12717" y="188724"/>
                  </a:cubicBezTo>
                  <a:lnTo>
                    <a:pt x="222267" y="13654"/>
                  </a:lnTo>
                  <a:cubicBezTo>
                    <a:pt x="225106" y="11233"/>
                    <a:pt x="225449" y="6971"/>
                    <a:pt x="223030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7" name="Google Shape;2337;p4"/>
            <p:cNvSpPr/>
            <p:nvPr/>
          </p:nvSpPr>
          <p:spPr>
            <a:xfrm>
              <a:off x="7923992" y="870252"/>
              <a:ext cx="210021" cy="176277"/>
            </a:xfrm>
            <a:custGeom>
              <a:avLst/>
              <a:gdLst/>
              <a:ahLst/>
              <a:cxnLst/>
              <a:rect l="l" t="t" r="r" b="b"/>
              <a:pathLst>
                <a:path w="210021" h="176277" extrusionOk="0">
                  <a:moveTo>
                    <a:pt x="209214" y="1571"/>
                  </a:moveTo>
                  <a:lnTo>
                    <a:pt x="208548" y="809"/>
                  </a:lnTo>
                  <a:cubicBezTo>
                    <a:pt x="207471" y="-270"/>
                    <a:pt x="205719" y="-270"/>
                    <a:pt x="204642" y="809"/>
                  </a:cubicBezTo>
                  <a:lnTo>
                    <a:pt x="807" y="170830"/>
                  </a:lnTo>
                  <a:cubicBezTo>
                    <a:pt x="-269" y="171908"/>
                    <a:pt x="-269" y="173657"/>
                    <a:pt x="807" y="174735"/>
                  </a:cubicBezTo>
                  <a:lnTo>
                    <a:pt x="1474" y="175497"/>
                  </a:lnTo>
                  <a:cubicBezTo>
                    <a:pt x="2607" y="176538"/>
                    <a:pt x="4341" y="176538"/>
                    <a:pt x="5474" y="175497"/>
                  </a:cubicBezTo>
                  <a:lnTo>
                    <a:pt x="209214" y="5190"/>
                  </a:lnTo>
                  <a:cubicBezTo>
                    <a:pt x="210291" y="4112"/>
                    <a:pt x="210291" y="2363"/>
                    <a:pt x="209214" y="12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8" name="Google Shape;2338;p4"/>
            <p:cNvSpPr/>
            <p:nvPr/>
          </p:nvSpPr>
          <p:spPr>
            <a:xfrm>
              <a:off x="7896704" y="838608"/>
              <a:ext cx="228878" cy="195532"/>
            </a:xfrm>
            <a:custGeom>
              <a:avLst/>
              <a:gdLst/>
              <a:ahLst/>
              <a:cxnLst/>
              <a:rect l="l" t="t" r="r" b="b"/>
              <a:pathLst>
                <a:path w="228878" h="195532" extrusionOk="0">
                  <a:moveTo>
                    <a:pt x="225643" y="7497"/>
                  </a:moveTo>
                  <a:lnTo>
                    <a:pt x="222691" y="4259"/>
                  </a:lnTo>
                  <a:cubicBezTo>
                    <a:pt x="218319" y="-807"/>
                    <a:pt x="210699" y="-1442"/>
                    <a:pt x="205546" y="2830"/>
                  </a:cubicBezTo>
                  <a:lnTo>
                    <a:pt x="4283" y="171041"/>
                  </a:lnTo>
                  <a:cubicBezTo>
                    <a:pt x="-794" y="175306"/>
                    <a:pt x="-1451" y="182876"/>
                    <a:pt x="2816" y="187950"/>
                  </a:cubicBezTo>
                  <a:cubicBezTo>
                    <a:pt x="2825" y="187965"/>
                    <a:pt x="2844" y="187981"/>
                    <a:pt x="2854" y="187996"/>
                  </a:cubicBezTo>
                  <a:lnTo>
                    <a:pt x="5807" y="191330"/>
                  </a:lnTo>
                  <a:cubicBezTo>
                    <a:pt x="10207" y="196365"/>
                    <a:pt x="17827" y="196958"/>
                    <a:pt x="22951" y="192663"/>
                  </a:cubicBezTo>
                  <a:lnTo>
                    <a:pt x="224596" y="24166"/>
                  </a:lnTo>
                  <a:cubicBezTo>
                    <a:pt x="229673" y="19901"/>
                    <a:pt x="230330" y="12331"/>
                    <a:pt x="226063" y="7257"/>
                  </a:cubicBezTo>
                  <a:cubicBezTo>
                    <a:pt x="226053" y="7242"/>
                    <a:pt x="226034" y="7227"/>
                    <a:pt x="226025" y="721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39" name="Google Shape;2339;p4"/>
            <p:cNvSpPr/>
            <p:nvPr/>
          </p:nvSpPr>
          <p:spPr>
            <a:xfrm>
              <a:off x="7898612" y="841303"/>
              <a:ext cx="224641" cy="190287"/>
            </a:xfrm>
            <a:custGeom>
              <a:avLst/>
              <a:gdLst/>
              <a:ahLst/>
              <a:cxnLst/>
              <a:rect l="l" t="t" r="r" b="b"/>
              <a:pathLst>
                <a:path w="224641" h="190287" extrusionOk="0">
                  <a:moveTo>
                    <a:pt x="223069" y="4136"/>
                  </a:moveTo>
                  <a:lnTo>
                    <a:pt x="221449" y="2231"/>
                  </a:lnTo>
                  <a:cubicBezTo>
                    <a:pt x="218935" y="-422"/>
                    <a:pt x="214830" y="-750"/>
                    <a:pt x="211924" y="1469"/>
                  </a:cubicBezTo>
                  <a:lnTo>
                    <a:pt x="2374" y="176538"/>
                  </a:lnTo>
                  <a:cubicBezTo>
                    <a:pt x="-464" y="178960"/>
                    <a:pt x="-807" y="183221"/>
                    <a:pt x="1613" y="186063"/>
                  </a:cubicBezTo>
                  <a:lnTo>
                    <a:pt x="3232" y="187968"/>
                  </a:lnTo>
                  <a:cubicBezTo>
                    <a:pt x="5699" y="190693"/>
                    <a:pt x="9842" y="191067"/>
                    <a:pt x="12757" y="188826"/>
                  </a:cubicBezTo>
                  <a:lnTo>
                    <a:pt x="222307" y="13756"/>
                  </a:lnTo>
                  <a:cubicBezTo>
                    <a:pt x="225097" y="11310"/>
                    <a:pt x="225431" y="7090"/>
                    <a:pt x="223069" y="423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0" name="Google Shape;2340;p4"/>
            <p:cNvSpPr/>
            <p:nvPr/>
          </p:nvSpPr>
          <p:spPr>
            <a:xfrm>
              <a:off x="7905894" y="848372"/>
              <a:ext cx="210012" cy="176285"/>
            </a:xfrm>
            <a:custGeom>
              <a:avLst/>
              <a:gdLst/>
              <a:ahLst/>
              <a:cxnLst/>
              <a:rect l="l" t="t" r="r" b="b"/>
              <a:pathLst>
                <a:path w="210012" h="176285" extrusionOk="0">
                  <a:moveTo>
                    <a:pt x="209214" y="1638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88" y="176558"/>
                    <a:pt x="4360" y="176558"/>
                    <a:pt x="5474" y="175469"/>
                  </a:cubicBezTo>
                  <a:lnTo>
                    <a:pt x="209214" y="5162"/>
                  </a:lnTo>
                  <a:cubicBezTo>
                    <a:pt x="210262" y="4132"/>
                    <a:pt x="210281" y="2443"/>
                    <a:pt x="209252" y="1390"/>
                  </a:cubicBezTo>
                  <a:cubicBezTo>
                    <a:pt x="209243" y="1378"/>
                    <a:pt x="209224" y="1365"/>
                    <a:pt x="209214" y="13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1" name="Google Shape;2341;p4"/>
            <p:cNvSpPr/>
            <p:nvPr/>
          </p:nvSpPr>
          <p:spPr>
            <a:xfrm>
              <a:off x="7878729" y="817396"/>
              <a:ext cx="228960" cy="195853"/>
            </a:xfrm>
            <a:custGeom>
              <a:avLst/>
              <a:gdLst/>
              <a:ahLst/>
              <a:cxnLst/>
              <a:rect l="l" t="t" r="r" b="b"/>
              <a:pathLst>
                <a:path w="228960" h="195853" extrusionOk="0">
                  <a:moveTo>
                    <a:pt x="225997" y="7564"/>
                  </a:moveTo>
                  <a:lnTo>
                    <a:pt x="223139" y="4230"/>
                  </a:lnTo>
                  <a:cubicBezTo>
                    <a:pt x="218710" y="-799"/>
                    <a:pt x="211100" y="-1430"/>
                    <a:pt x="205899" y="2801"/>
                  </a:cubicBezTo>
                  <a:lnTo>
                    <a:pt x="4255" y="171394"/>
                  </a:lnTo>
                  <a:cubicBezTo>
                    <a:pt x="-755" y="175566"/>
                    <a:pt x="-1441" y="183012"/>
                    <a:pt x="2731" y="188027"/>
                  </a:cubicBezTo>
                  <a:cubicBezTo>
                    <a:pt x="2788" y="188103"/>
                    <a:pt x="2855" y="188179"/>
                    <a:pt x="2922" y="188253"/>
                  </a:cubicBezTo>
                  <a:lnTo>
                    <a:pt x="5779" y="191587"/>
                  </a:lnTo>
                  <a:cubicBezTo>
                    <a:pt x="10189" y="196663"/>
                    <a:pt x="17838" y="197298"/>
                    <a:pt x="23019" y="193015"/>
                  </a:cubicBezTo>
                  <a:lnTo>
                    <a:pt x="224664" y="24423"/>
                  </a:lnTo>
                  <a:cubicBezTo>
                    <a:pt x="229674" y="20326"/>
                    <a:pt x="230407" y="12945"/>
                    <a:pt x="226311" y="7937"/>
                  </a:cubicBezTo>
                  <a:cubicBezTo>
                    <a:pt x="226216" y="7810"/>
                    <a:pt x="226102" y="7685"/>
                    <a:pt x="225997" y="756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2" name="Google Shape;2342;p4"/>
            <p:cNvSpPr/>
            <p:nvPr/>
          </p:nvSpPr>
          <p:spPr>
            <a:xfrm>
              <a:off x="7880631" y="819878"/>
              <a:ext cx="224620" cy="190383"/>
            </a:xfrm>
            <a:custGeom>
              <a:avLst/>
              <a:gdLst/>
              <a:ahLst/>
              <a:cxnLst/>
              <a:rect l="l" t="t" r="r" b="b"/>
              <a:pathLst>
                <a:path w="224620" h="190383" extrusionOk="0">
                  <a:moveTo>
                    <a:pt x="223524" y="4415"/>
                  </a:moveTo>
                  <a:lnTo>
                    <a:pt x="221905" y="2415"/>
                  </a:lnTo>
                  <a:cubicBezTo>
                    <a:pt x="219314" y="-482"/>
                    <a:pt x="214904" y="-818"/>
                    <a:pt x="211903" y="1653"/>
                  </a:cubicBezTo>
                  <a:lnTo>
                    <a:pt x="2353" y="176722"/>
                  </a:lnTo>
                  <a:cubicBezTo>
                    <a:pt x="-419" y="179165"/>
                    <a:pt x="-790" y="183349"/>
                    <a:pt x="1496" y="186247"/>
                  </a:cubicBezTo>
                  <a:lnTo>
                    <a:pt x="3211" y="188152"/>
                  </a:lnTo>
                  <a:cubicBezTo>
                    <a:pt x="5725" y="190805"/>
                    <a:pt x="9830" y="191134"/>
                    <a:pt x="12736" y="188914"/>
                  </a:cubicBezTo>
                  <a:lnTo>
                    <a:pt x="222286" y="13845"/>
                  </a:lnTo>
                  <a:cubicBezTo>
                    <a:pt x="225076" y="11399"/>
                    <a:pt x="225410" y="7178"/>
                    <a:pt x="223047" y="432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3" name="Google Shape;2343;p4"/>
            <p:cNvSpPr/>
            <p:nvPr/>
          </p:nvSpPr>
          <p:spPr>
            <a:xfrm>
              <a:off x="7888368" y="827132"/>
              <a:ext cx="209985" cy="176277"/>
            </a:xfrm>
            <a:custGeom>
              <a:avLst/>
              <a:gdLst/>
              <a:ahLst/>
              <a:cxnLst/>
              <a:rect l="l" t="t" r="r" b="b"/>
              <a:pathLst>
                <a:path w="209985" h="176277" extrusionOk="0">
                  <a:moveTo>
                    <a:pt x="209214" y="1543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50" y="176548"/>
                    <a:pt x="4303" y="176548"/>
                    <a:pt x="5379" y="175469"/>
                  </a:cubicBezTo>
                  <a:lnTo>
                    <a:pt x="209214" y="5162"/>
                  </a:lnTo>
                  <a:cubicBezTo>
                    <a:pt x="210243" y="4064"/>
                    <a:pt x="210243" y="2355"/>
                    <a:pt x="209214" y="12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4" name="Google Shape;2344;p4"/>
            <p:cNvSpPr/>
            <p:nvPr/>
          </p:nvSpPr>
          <p:spPr>
            <a:xfrm>
              <a:off x="7868090" y="862013"/>
              <a:ext cx="223177" cy="202234"/>
            </a:xfrm>
            <a:custGeom>
              <a:avLst/>
              <a:gdLst/>
              <a:ahLst/>
              <a:cxnLst/>
              <a:rect l="l" t="t" r="r" b="b"/>
              <a:pathLst>
                <a:path w="223177" h="202234" extrusionOk="0">
                  <a:moveTo>
                    <a:pt x="217396" y="198119"/>
                  </a:moveTo>
                  <a:lnTo>
                    <a:pt x="220253" y="194785"/>
                  </a:lnTo>
                  <a:cubicBezTo>
                    <a:pt x="224559" y="189661"/>
                    <a:pt x="224054" y="182056"/>
                    <a:pt x="219110" y="177545"/>
                  </a:cubicBezTo>
                  <a:lnTo>
                    <a:pt x="22514" y="3047"/>
                  </a:lnTo>
                  <a:cubicBezTo>
                    <a:pt x="17723" y="-1305"/>
                    <a:pt x="10313" y="-953"/>
                    <a:pt x="5960" y="3835"/>
                  </a:cubicBezTo>
                  <a:cubicBezTo>
                    <a:pt x="5855" y="3951"/>
                    <a:pt x="5760" y="4070"/>
                    <a:pt x="5655" y="4190"/>
                  </a:cubicBezTo>
                  <a:lnTo>
                    <a:pt x="2798" y="7523"/>
                  </a:lnTo>
                  <a:cubicBezTo>
                    <a:pt x="-1460" y="12730"/>
                    <a:pt x="-784" y="20385"/>
                    <a:pt x="4322" y="24764"/>
                  </a:cubicBezTo>
                  <a:lnTo>
                    <a:pt x="200822" y="199262"/>
                  </a:lnTo>
                  <a:cubicBezTo>
                    <a:pt x="205813" y="203629"/>
                    <a:pt x="213395" y="203127"/>
                    <a:pt x="217758" y="198140"/>
                  </a:cubicBezTo>
                  <a:cubicBezTo>
                    <a:pt x="217767" y="198133"/>
                    <a:pt x="217767" y="198126"/>
                    <a:pt x="217777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5" name="Google Shape;2345;p4"/>
            <p:cNvSpPr/>
            <p:nvPr/>
          </p:nvSpPr>
          <p:spPr>
            <a:xfrm>
              <a:off x="7870235" y="865423"/>
              <a:ext cx="219039" cy="196361"/>
            </a:xfrm>
            <a:custGeom>
              <a:avLst/>
              <a:gdLst/>
              <a:ahLst/>
              <a:cxnLst/>
              <a:rect l="l" t="t" r="r" b="b"/>
              <a:pathLst>
                <a:path w="219039" h="196361" extrusionOk="0">
                  <a:moveTo>
                    <a:pt x="215822" y="193947"/>
                  </a:moveTo>
                  <a:lnTo>
                    <a:pt x="217537" y="192042"/>
                  </a:lnTo>
                  <a:cubicBezTo>
                    <a:pt x="219804" y="189153"/>
                    <a:pt x="219470" y="185009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6" name="Google Shape;2346;p4"/>
            <p:cNvSpPr/>
            <p:nvPr/>
          </p:nvSpPr>
          <p:spPr>
            <a:xfrm>
              <a:off x="7877062" y="871681"/>
              <a:ext cx="205047" cy="182650"/>
            </a:xfrm>
            <a:custGeom>
              <a:avLst/>
              <a:gdLst/>
              <a:ahLst/>
              <a:cxnLst/>
              <a:rect l="l" t="t" r="r" b="b"/>
              <a:pathLst>
                <a:path w="205047" h="182650" extrusionOk="0">
                  <a:moveTo>
                    <a:pt x="203566" y="181879"/>
                  </a:moveTo>
                  <a:lnTo>
                    <a:pt x="204233" y="181117"/>
                  </a:lnTo>
                  <a:cubicBezTo>
                    <a:pt x="205319" y="180005"/>
                    <a:pt x="205319" y="178228"/>
                    <a:pt x="204233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6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4"/>
            <p:cNvSpPr/>
            <p:nvPr/>
          </p:nvSpPr>
          <p:spPr>
            <a:xfrm>
              <a:off x="7886866" y="840868"/>
              <a:ext cx="223352" cy="202234"/>
            </a:xfrm>
            <a:custGeom>
              <a:avLst/>
              <a:gdLst/>
              <a:ahLst/>
              <a:cxnLst/>
              <a:rect l="l" t="t" r="r" b="b"/>
              <a:pathLst>
                <a:path w="223352" h="202234" extrusionOk="0">
                  <a:moveTo>
                    <a:pt x="217575" y="198119"/>
                  </a:moveTo>
                  <a:lnTo>
                    <a:pt x="220432" y="194785"/>
                  </a:lnTo>
                  <a:cubicBezTo>
                    <a:pt x="224766" y="189653"/>
                    <a:pt x="224214" y="182005"/>
                    <a:pt x="219194" y="177545"/>
                  </a:cubicBezTo>
                  <a:lnTo>
                    <a:pt x="22693" y="3047"/>
                  </a:lnTo>
                  <a:cubicBezTo>
                    <a:pt x="17902" y="-1305"/>
                    <a:pt x="10492" y="-953"/>
                    <a:pt x="6139" y="3835"/>
                  </a:cubicBezTo>
                  <a:cubicBezTo>
                    <a:pt x="6034" y="3951"/>
                    <a:pt x="5939" y="4070"/>
                    <a:pt x="5834" y="4190"/>
                  </a:cubicBezTo>
                  <a:lnTo>
                    <a:pt x="2881" y="7523"/>
                  </a:lnTo>
                  <a:cubicBezTo>
                    <a:pt x="-1395" y="12672"/>
                    <a:pt x="-852" y="20279"/>
                    <a:pt x="4120" y="24764"/>
                  </a:cubicBezTo>
                  <a:lnTo>
                    <a:pt x="200620" y="199262"/>
                  </a:lnTo>
                  <a:cubicBezTo>
                    <a:pt x="205602" y="203629"/>
                    <a:pt x="213193" y="203127"/>
                    <a:pt x="217556" y="198140"/>
                  </a:cubicBezTo>
                  <a:cubicBezTo>
                    <a:pt x="217565" y="198133"/>
                    <a:pt x="217565" y="198126"/>
                    <a:pt x="217575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8" name="Google Shape;2348;p4"/>
            <p:cNvSpPr/>
            <p:nvPr/>
          </p:nvSpPr>
          <p:spPr>
            <a:xfrm>
              <a:off x="7889190" y="844277"/>
              <a:ext cx="219017" cy="196361"/>
            </a:xfrm>
            <a:custGeom>
              <a:avLst/>
              <a:gdLst/>
              <a:ahLst/>
              <a:cxnLst/>
              <a:rect l="l" t="t" r="r" b="b"/>
              <a:pathLst>
                <a:path w="219017" h="196361" extrusionOk="0">
                  <a:moveTo>
                    <a:pt x="215822" y="193947"/>
                  </a:moveTo>
                  <a:lnTo>
                    <a:pt x="217441" y="192042"/>
                  </a:lnTo>
                  <a:cubicBezTo>
                    <a:pt x="219775" y="189193"/>
                    <a:pt x="219489" y="185014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9" name="Google Shape;2349;p4"/>
            <p:cNvSpPr/>
            <p:nvPr/>
          </p:nvSpPr>
          <p:spPr>
            <a:xfrm>
              <a:off x="7895636" y="850535"/>
              <a:ext cx="205428" cy="182650"/>
            </a:xfrm>
            <a:custGeom>
              <a:avLst/>
              <a:gdLst/>
              <a:ahLst/>
              <a:cxnLst/>
              <a:rect l="l" t="t" r="r" b="b"/>
              <a:pathLst>
                <a:path w="205428" h="182650" extrusionOk="0">
                  <a:moveTo>
                    <a:pt x="203947" y="181879"/>
                  </a:moveTo>
                  <a:lnTo>
                    <a:pt x="204614" y="181117"/>
                  </a:lnTo>
                  <a:cubicBezTo>
                    <a:pt x="205699" y="180005"/>
                    <a:pt x="205699" y="178228"/>
                    <a:pt x="204614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5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0" name="Google Shape;2350;p4"/>
            <p:cNvSpPr/>
            <p:nvPr/>
          </p:nvSpPr>
          <p:spPr>
            <a:xfrm>
              <a:off x="7905210" y="820423"/>
              <a:ext cx="223392" cy="202201"/>
            </a:xfrm>
            <a:custGeom>
              <a:avLst/>
              <a:gdLst/>
              <a:ahLst/>
              <a:cxnLst/>
              <a:rect l="l" t="t" r="r" b="b"/>
              <a:pathLst>
                <a:path w="223392" h="202201" extrusionOk="0">
                  <a:moveTo>
                    <a:pt x="217614" y="198085"/>
                  </a:moveTo>
                  <a:lnTo>
                    <a:pt x="220471" y="194656"/>
                  </a:lnTo>
                  <a:cubicBezTo>
                    <a:pt x="224806" y="189524"/>
                    <a:pt x="224253" y="181876"/>
                    <a:pt x="219233" y="177416"/>
                  </a:cubicBezTo>
                  <a:lnTo>
                    <a:pt x="22732" y="3013"/>
                  </a:lnTo>
                  <a:cubicBezTo>
                    <a:pt x="17818" y="-1359"/>
                    <a:pt x="10293" y="-922"/>
                    <a:pt x="5921" y="3990"/>
                  </a:cubicBezTo>
                  <a:cubicBezTo>
                    <a:pt x="5873" y="4045"/>
                    <a:pt x="5826" y="4100"/>
                    <a:pt x="5778" y="4156"/>
                  </a:cubicBezTo>
                  <a:lnTo>
                    <a:pt x="2921" y="7490"/>
                  </a:lnTo>
                  <a:cubicBezTo>
                    <a:pt x="-1413" y="12622"/>
                    <a:pt x="-861" y="20270"/>
                    <a:pt x="4159" y="24730"/>
                  </a:cubicBezTo>
                  <a:lnTo>
                    <a:pt x="200660" y="199228"/>
                  </a:lnTo>
                  <a:cubicBezTo>
                    <a:pt x="205651" y="203595"/>
                    <a:pt x="213232" y="203093"/>
                    <a:pt x="217595" y="198107"/>
                  </a:cubicBezTo>
                  <a:cubicBezTo>
                    <a:pt x="217605" y="198099"/>
                    <a:pt x="217605" y="198093"/>
                    <a:pt x="217614" y="19808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1" name="Google Shape;2351;p4"/>
            <p:cNvSpPr/>
            <p:nvPr/>
          </p:nvSpPr>
          <p:spPr>
            <a:xfrm>
              <a:off x="7907198" y="823002"/>
              <a:ext cx="219325" cy="196776"/>
            </a:xfrm>
            <a:custGeom>
              <a:avLst/>
              <a:gdLst/>
              <a:ahLst/>
              <a:cxnLst/>
              <a:rect l="l" t="t" r="r" b="b"/>
              <a:pathLst>
                <a:path w="219325" h="196776" extrusionOk="0">
                  <a:moveTo>
                    <a:pt x="216197" y="194744"/>
                  </a:moveTo>
                  <a:lnTo>
                    <a:pt x="217816" y="192839"/>
                  </a:lnTo>
                  <a:cubicBezTo>
                    <a:pt x="220064" y="189960"/>
                    <a:pt x="219769" y="185853"/>
                    <a:pt x="217149" y="183314"/>
                  </a:cubicBezTo>
                  <a:lnTo>
                    <a:pt x="12838" y="1577"/>
                  </a:lnTo>
                  <a:cubicBezTo>
                    <a:pt x="9990" y="-760"/>
                    <a:pt x="5809" y="-468"/>
                    <a:pt x="3313" y="2244"/>
                  </a:cubicBezTo>
                  <a:lnTo>
                    <a:pt x="1694" y="4149"/>
                  </a:lnTo>
                  <a:cubicBezTo>
                    <a:pt x="-802" y="7123"/>
                    <a:pt x="-506" y="11535"/>
                    <a:pt x="2360" y="14150"/>
                  </a:cubicBezTo>
                  <a:lnTo>
                    <a:pt x="206577" y="195125"/>
                  </a:lnTo>
                  <a:cubicBezTo>
                    <a:pt x="209396" y="197565"/>
                    <a:pt x="213654" y="197267"/>
                    <a:pt x="216102" y="19445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2" name="Google Shape;2352;p4"/>
            <p:cNvSpPr/>
            <p:nvPr/>
          </p:nvSpPr>
          <p:spPr>
            <a:xfrm>
              <a:off x="7914693" y="830015"/>
              <a:ext cx="204718" cy="182633"/>
            </a:xfrm>
            <a:custGeom>
              <a:avLst/>
              <a:gdLst/>
              <a:ahLst/>
              <a:cxnLst/>
              <a:rect l="l" t="t" r="r" b="b"/>
              <a:pathLst>
                <a:path w="204718" h="182633" extrusionOk="0">
                  <a:moveTo>
                    <a:pt x="203273" y="181921"/>
                  </a:moveTo>
                  <a:lnTo>
                    <a:pt x="203940" y="181159"/>
                  </a:lnTo>
                  <a:cubicBezTo>
                    <a:pt x="204978" y="180028"/>
                    <a:pt x="204978" y="178289"/>
                    <a:pt x="203940" y="177158"/>
                  </a:cubicBezTo>
                  <a:lnTo>
                    <a:pt x="5344" y="850"/>
                  </a:lnTo>
                  <a:cubicBezTo>
                    <a:pt x="4343" y="-228"/>
                    <a:pt x="2648" y="-289"/>
                    <a:pt x="1572" y="714"/>
                  </a:cubicBezTo>
                  <a:cubicBezTo>
                    <a:pt x="1524" y="758"/>
                    <a:pt x="1486" y="804"/>
                    <a:pt x="1438" y="850"/>
                  </a:cubicBezTo>
                  <a:lnTo>
                    <a:pt x="772" y="1612"/>
                  </a:lnTo>
                  <a:cubicBezTo>
                    <a:pt x="-257" y="2711"/>
                    <a:pt x="-257" y="4419"/>
                    <a:pt x="772" y="5518"/>
                  </a:cubicBezTo>
                  <a:lnTo>
                    <a:pt x="199368" y="181825"/>
                  </a:lnTo>
                  <a:cubicBezTo>
                    <a:pt x="200444" y="182904"/>
                    <a:pt x="202197" y="182904"/>
                    <a:pt x="203273" y="18182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3" name="Google Shape;2353;p4"/>
            <p:cNvSpPr/>
            <p:nvPr/>
          </p:nvSpPr>
          <p:spPr>
            <a:xfrm>
              <a:off x="7940325" y="3265741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0" y="0"/>
                  </a:moveTo>
                  <a:cubicBezTo>
                    <a:pt x="1143" y="43625"/>
                    <a:pt x="2000" y="87221"/>
                    <a:pt x="2572" y="130778"/>
                  </a:cubicBezTo>
                  <a:cubicBezTo>
                    <a:pt x="8296" y="128416"/>
                    <a:pt x="14326" y="126845"/>
                    <a:pt x="20479" y="126111"/>
                  </a:cubicBezTo>
                  <a:cubicBezTo>
                    <a:pt x="46291" y="122873"/>
                    <a:pt x="80200" y="113919"/>
                    <a:pt x="105346" y="122587"/>
                  </a:cubicBezTo>
                  <a:cubicBezTo>
                    <a:pt x="114157" y="123616"/>
                    <a:pt x="122711" y="126235"/>
                    <a:pt x="130588" y="130302"/>
                  </a:cubicBezTo>
                  <a:cubicBezTo>
                    <a:pt x="131035" y="88649"/>
                    <a:pt x="131731" y="46987"/>
                    <a:pt x="132683" y="5334"/>
                  </a:cubicBezTo>
                  <a:cubicBezTo>
                    <a:pt x="113157" y="14859"/>
                    <a:pt x="79820" y="26766"/>
                    <a:pt x="69437" y="26289"/>
                  </a:cubicBezTo>
                  <a:cubicBezTo>
                    <a:pt x="23717" y="24289"/>
                    <a:pt x="12287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4" name="Google Shape;2354;p4"/>
            <p:cNvSpPr/>
            <p:nvPr/>
          </p:nvSpPr>
          <p:spPr>
            <a:xfrm>
              <a:off x="7928799" y="3351275"/>
              <a:ext cx="160306" cy="29528"/>
            </a:xfrm>
            <a:custGeom>
              <a:avLst/>
              <a:gdLst/>
              <a:ahLst/>
              <a:cxnLst/>
              <a:rect l="l" t="t" r="r" b="b"/>
              <a:pathLst>
                <a:path w="160306" h="29528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53" y="24118"/>
                    <a:pt x="5591" y="29480"/>
                    <a:pt x="12287" y="29528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5" name="Google Shape;2355;p4"/>
            <p:cNvSpPr/>
            <p:nvPr/>
          </p:nvSpPr>
          <p:spPr>
            <a:xfrm>
              <a:off x="7928799" y="3357276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1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1" y="14316"/>
                    <a:pt x="3115" y="17431"/>
                    <a:pt x="6954" y="17431"/>
                  </a:cubicBezTo>
                  <a:cubicBezTo>
                    <a:pt x="6982" y="17431"/>
                    <a:pt x="7020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63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6" name="Google Shape;2356;p4"/>
            <p:cNvSpPr/>
            <p:nvPr/>
          </p:nvSpPr>
          <p:spPr>
            <a:xfrm>
              <a:off x="7933276" y="3362325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352" y="3715"/>
                  </a:moveTo>
                  <a:lnTo>
                    <a:pt x="151352" y="2667"/>
                  </a:lnTo>
                  <a:cubicBezTo>
                    <a:pt x="151304" y="1219"/>
                    <a:pt x="150133" y="48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8685" y="6572"/>
                  </a:lnTo>
                  <a:cubicBezTo>
                    <a:pt x="150161" y="6630"/>
                    <a:pt x="151390" y="5477"/>
                    <a:pt x="151447" y="4001"/>
                  </a:cubicBezTo>
                  <a:cubicBezTo>
                    <a:pt x="151447" y="3943"/>
                    <a:pt x="151447" y="3877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7" name="Google Shape;2357;p4"/>
            <p:cNvSpPr/>
            <p:nvPr/>
          </p:nvSpPr>
          <p:spPr>
            <a:xfrm>
              <a:off x="7928799" y="3322890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1" y="29490"/>
                    <a:pt x="12287" y="29433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8" name="Google Shape;2358;p4"/>
            <p:cNvSpPr/>
            <p:nvPr/>
          </p:nvSpPr>
          <p:spPr>
            <a:xfrm>
              <a:off x="7928799" y="3328892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0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48" y="14335"/>
                    <a:pt x="3191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4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59" name="Google Shape;2359;p4"/>
            <p:cNvSpPr/>
            <p:nvPr/>
          </p:nvSpPr>
          <p:spPr>
            <a:xfrm>
              <a:off x="7933276" y="3333750"/>
              <a:ext cx="151449" cy="7524"/>
            </a:xfrm>
            <a:custGeom>
              <a:avLst/>
              <a:gdLst/>
              <a:ahLst/>
              <a:cxnLst/>
              <a:rect l="l" t="t" r="r" b="b"/>
              <a:pathLst>
                <a:path w="151449" h="7524" extrusionOk="0">
                  <a:moveTo>
                    <a:pt x="151447" y="3905"/>
                  </a:moveTo>
                  <a:lnTo>
                    <a:pt x="151447" y="2857"/>
                  </a:lnTo>
                  <a:cubicBezTo>
                    <a:pt x="151504" y="1334"/>
                    <a:pt x="150304" y="57"/>
                    <a:pt x="148780" y="0"/>
                  </a:cubicBezTo>
                  <a:cubicBezTo>
                    <a:pt x="148752" y="0"/>
                    <a:pt x="148714" y="0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0" name="Google Shape;2360;p4"/>
            <p:cNvSpPr/>
            <p:nvPr/>
          </p:nvSpPr>
          <p:spPr>
            <a:xfrm>
              <a:off x="7928894" y="3295363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4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2" y="29490"/>
                    <a:pt x="12288" y="29433"/>
                  </a:cubicBezTo>
                  <a:lnTo>
                    <a:pt x="148305" y="28861"/>
                  </a:lnTo>
                  <a:cubicBezTo>
                    <a:pt x="154982" y="28814"/>
                    <a:pt x="160363" y="23346"/>
                    <a:pt x="160306" y="16669"/>
                  </a:cubicBezTo>
                  <a:cubicBezTo>
                    <a:pt x="160306" y="16669"/>
                    <a:pt x="160306" y="16669"/>
                    <a:pt x="160306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1" name="Google Shape;2361;p4"/>
            <p:cNvSpPr/>
            <p:nvPr/>
          </p:nvSpPr>
          <p:spPr>
            <a:xfrm>
              <a:off x="7928800" y="3301365"/>
              <a:ext cx="160305" cy="17430"/>
            </a:xfrm>
            <a:custGeom>
              <a:avLst/>
              <a:gdLst/>
              <a:ahLst/>
              <a:cxnLst/>
              <a:rect l="l" t="t" r="r" b="b"/>
              <a:pathLst>
                <a:path w="160305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8" y="3095"/>
                    <a:pt x="157115" y="0"/>
                    <a:pt x="153257" y="0"/>
                  </a:cubicBezTo>
                  <a:lnTo>
                    <a:pt x="6858" y="953"/>
                  </a:lnTo>
                  <a:cubicBezTo>
                    <a:pt x="3067" y="953"/>
                    <a:pt x="0" y="4020"/>
                    <a:pt x="0" y="7811"/>
                  </a:cubicBezTo>
                  <a:cubicBezTo>
                    <a:pt x="0" y="7877"/>
                    <a:pt x="0" y="7934"/>
                    <a:pt x="0" y="8001"/>
                  </a:cubicBezTo>
                  <a:lnTo>
                    <a:pt x="0" y="10478"/>
                  </a:lnTo>
                  <a:cubicBezTo>
                    <a:pt x="47" y="14335"/>
                    <a:pt x="3191" y="17431"/>
                    <a:pt x="7048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3"/>
                    <a:pt x="160306" y="9496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2" name="Google Shape;2362;p4"/>
            <p:cNvSpPr/>
            <p:nvPr/>
          </p:nvSpPr>
          <p:spPr>
            <a:xfrm>
              <a:off x="7933276" y="3306317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447" y="3810"/>
                  </a:moveTo>
                  <a:lnTo>
                    <a:pt x="151447" y="2762"/>
                  </a:lnTo>
                  <a:cubicBezTo>
                    <a:pt x="151352" y="1238"/>
                    <a:pt x="150114" y="48"/>
                    <a:pt x="148590" y="0"/>
                  </a:cubicBezTo>
                  <a:lnTo>
                    <a:pt x="2762" y="953"/>
                  </a:lnTo>
                  <a:cubicBezTo>
                    <a:pt x="1286" y="895"/>
                    <a:pt x="57" y="2048"/>
                    <a:pt x="0" y="3524"/>
                  </a:cubicBezTo>
                  <a:cubicBezTo>
                    <a:pt x="0" y="3581"/>
                    <a:pt x="0" y="3648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3" name="Google Shape;2363;p4"/>
            <p:cNvSpPr/>
            <p:nvPr/>
          </p:nvSpPr>
          <p:spPr>
            <a:xfrm>
              <a:off x="7719713" y="3416337"/>
              <a:ext cx="40392" cy="40392"/>
            </a:xfrm>
            <a:custGeom>
              <a:avLst/>
              <a:gdLst/>
              <a:ahLst/>
              <a:cxnLst/>
              <a:rect l="l" t="t" r="r" b="b"/>
              <a:pathLst>
                <a:path w="40392" h="40392" extrusionOk="0">
                  <a:moveTo>
                    <a:pt x="16872" y="280"/>
                  </a:moveTo>
                  <a:cubicBezTo>
                    <a:pt x="5871" y="2118"/>
                    <a:pt x="-1559" y="12519"/>
                    <a:pt x="279" y="23521"/>
                  </a:cubicBezTo>
                  <a:cubicBezTo>
                    <a:pt x="2118" y="34522"/>
                    <a:pt x="12529" y="41952"/>
                    <a:pt x="23530" y="40113"/>
                  </a:cubicBezTo>
                  <a:cubicBezTo>
                    <a:pt x="34522" y="38275"/>
                    <a:pt x="41951" y="27873"/>
                    <a:pt x="40113" y="16872"/>
                  </a:cubicBezTo>
                  <a:cubicBezTo>
                    <a:pt x="40113" y="16863"/>
                    <a:pt x="40113" y="16863"/>
                    <a:pt x="40113" y="16853"/>
                  </a:cubicBezTo>
                  <a:cubicBezTo>
                    <a:pt x="38265" y="5861"/>
                    <a:pt x="27864" y="-1559"/>
                    <a:pt x="16872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4" name="Google Shape;2364;p4"/>
            <p:cNvSpPr/>
            <p:nvPr/>
          </p:nvSpPr>
          <p:spPr>
            <a:xfrm>
              <a:off x="7725128" y="3419885"/>
              <a:ext cx="36390" cy="36391"/>
            </a:xfrm>
            <a:custGeom>
              <a:avLst/>
              <a:gdLst/>
              <a:ahLst/>
              <a:cxnLst/>
              <a:rect l="l" t="t" r="r" b="b"/>
              <a:pathLst>
                <a:path w="36390" h="36391" extrusionOk="0">
                  <a:moveTo>
                    <a:pt x="15171" y="256"/>
                  </a:moveTo>
                  <a:cubicBezTo>
                    <a:pt x="5265" y="1923"/>
                    <a:pt x="-1412" y="11314"/>
                    <a:pt x="255" y="21220"/>
                  </a:cubicBezTo>
                  <a:cubicBezTo>
                    <a:pt x="1931" y="31127"/>
                    <a:pt x="11314" y="37803"/>
                    <a:pt x="21220" y="36137"/>
                  </a:cubicBezTo>
                  <a:cubicBezTo>
                    <a:pt x="31126" y="34460"/>
                    <a:pt x="37803" y="25078"/>
                    <a:pt x="36136" y="15172"/>
                  </a:cubicBezTo>
                  <a:cubicBezTo>
                    <a:pt x="36136" y="15153"/>
                    <a:pt x="36126" y="15134"/>
                    <a:pt x="36126" y="15115"/>
                  </a:cubicBezTo>
                  <a:cubicBezTo>
                    <a:pt x="34431" y="5237"/>
                    <a:pt x="25058" y="-1411"/>
                    <a:pt x="15171" y="256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5" name="Google Shape;2365;p4"/>
            <p:cNvSpPr/>
            <p:nvPr/>
          </p:nvSpPr>
          <p:spPr>
            <a:xfrm>
              <a:off x="7736158" y="3426257"/>
              <a:ext cx="222501" cy="92733"/>
            </a:xfrm>
            <a:custGeom>
              <a:avLst/>
              <a:gdLst/>
              <a:ahLst/>
              <a:cxnLst/>
              <a:rect l="l" t="t" r="r" b="b"/>
              <a:pathLst>
                <a:path w="222501" h="92733" extrusionOk="0">
                  <a:moveTo>
                    <a:pt x="214930" y="69417"/>
                  </a:moveTo>
                  <a:cubicBezTo>
                    <a:pt x="221121" y="71923"/>
                    <a:pt x="224122" y="78971"/>
                    <a:pt x="221617" y="85162"/>
                  </a:cubicBezTo>
                  <a:cubicBezTo>
                    <a:pt x="219302" y="90887"/>
                    <a:pt x="213063" y="93954"/>
                    <a:pt x="207120" y="92277"/>
                  </a:cubicBezTo>
                  <a:lnTo>
                    <a:pt x="7571" y="23317"/>
                  </a:lnTo>
                  <a:cubicBezTo>
                    <a:pt x="1380" y="20811"/>
                    <a:pt x="-1621" y="13763"/>
                    <a:pt x="884" y="7572"/>
                  </a:cubicBezTo>
                  <a:cubicBezTo>
                    <a:pt x="3199" y="1847"/>
                    <a:pt x="9438" y="-1220"/>
                    <a:pt x="15381" y="457"/>
                  </a:cubicBezTo>
                  <a:lnTo>
                    <a:pt x="214930" y="694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6" name="Google Shape;2366;p4"/>
            <p:cNvSpPr/>
            <p:nvPr/>
          </p:nvSpPr>
          <p:spPr>
            <a:xfrm>
              <a:off x="7942611" y="3434048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0" y="0"/>
                  </a:moveTo>
                  <a:cubicBezTo>
                    <a:pt x="1143" y="43624"/>
                    <a:pt x="1905" y="87249"/>
                    <a:pt x="2572" y="130778"/>
                  </a:cubicBezTo>
                  <a:cubicBezTo>
                    <a:pt x="8172" y="128416"/>
                    <a:pt x="14068" y="126844"/>
                    <a:pt x="20098" y="126111"/>
                  </a:cubicBezTo>
                  <a:cubicBezTo>
                    <a:pt x="45434" y="122872"/>
                    <a:pt x="78772" y="113919"/>
                    <a:pt x="103442" y="122587"/>
                  </a:cubicBezTo>
                  <a:cubicBezTo>
                    <a:pt x="112100" y="123635"/>
                    <a:pt x="120491" y="126244"/>
                    <a:pt x="128206" y="130302"/>
                  </a:cubicBezTo>
                  <a:cubicBezTo>
                    <a:pt x="128588" y="88649"/>
                    <a:pt x="129254" y="47025"/>
                    <a:pt x="130207" y="5429"/>
                  </a:cubicBezTo>
                  <a:cubicBezTo>
                    <a:pt x="111157" y="14954"/>
                    <a:pt x="78391" y="26765"/>
                    <a:pt x="68199" y="26289"/>
                  </a:cubicBezTo>
                  <a:cubicBezTo>
                    <a:pt x="23336" y="24289"/>
                    <a:pt x="11621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7" name="Google Shape;2367;p4"/>
            <p:cNvSpPr/>
            <p:nvPr/>
          </p:nvSpPr>
          <p:spPr>
            <a:xfrm>
              <a:off x="7930990" y="3519582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2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48" y="24127"/>
                    <a:pt x="5496" y="29528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8" name="Google Shape;2368;p4"/>
            <p:cNvSpPr/>
            <p:nvPr/>
          </p:nvSpPr>
          <p:spPr>
            <a:xfrm>
              <a:off x="7931752" y="3525583"/>
              <a:ext cx="157352" cy="17431"/>
            </a:xfrm>
            <a:custGeom>
              <a:avLst/>
              <a:gdLst/>
              <a:ahLst/>
              <a:cxnLst/>
              <a:rect l="l" t="t" r="r" b="b"/>
              <a:pathLst>
                <a:path w="157352" h="17431" extrusionOk="0">
                  <a:moveTo>
                    <a:pt x="156877" y="9525"/>
                  </a:moveTo>
                  <a:lnTo>
                    <a:pt x="156877" y="6953"/>
                  </a:lnTo>
                  <a:cubicBezTo>
                    <a:pt x="156772" y="3115"/>
                    <a:pt x="153667" y="47"/>
                    <a:pt x="149828" y="0"/>
                  </a:cubicBezTo>
                  <a:lnTo>
                    <a:pt x="6953" y="952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105" y="14430"/>
                    <a:pt x="3286" y="17488"/>
                    <a:pt x="7144" y="17431"/>
                  </a:cubicBezTo>
                  <a:lnTo>
                    <a:pt x="150495" y="16478"/>
                  </a:lnTo>
                  <a:cubicBezTo>
                    <a:pt x="154295" y="16430"/>
                    <a:pt x="157353" y="13325"/>
                    <a:pt x="157353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9" name="Google Shape;2369;p4"/>
            <p:cNvSpPr/>
            <p:nvPr/>
          </p:nvSpPr>
          <p:spPr>
            <a:xfrm>
              <a:off x="7935753" y="3531012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495" y="3334"/>
                  </a:moveTo>
                  <a:lnTo>
                    <a:pt x="148495" y="2762"/>
                  </a:lnTo>
                  <a:cubicBezTo>
                    <a:pt x="148495" y="1238"/>
                    <a:pt x="147256" y="0"/>
                    <a:pt x="145733" y="0"/>
                  </a:cubicBezTo>
                  <a:cubicBezTo>
                    <a:pt x="145704" y="0"/>
                    <a:pt x="145666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cubicBezTo>
                    <a:pt x="2791" y="7525"/>
                    <a:pt x="2829" y="7525"/>
                    <a:pt x="2858" y="7525"/>
                  </a:cubicBezTo>
                  <a:lnTo>
                    <a:pt x="145733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0" name="Google Shape;2370;p4"/>
            <p:cNvSpPr/>
            <p:nvPr/>
          </p:nvSpPr>
          <p:spPr>
            <a:xfrm>
              <a:off x="7930990" y="3491197"/>
              <a:ext cx="157639" cy="29528"/>
            </a:xfrm>
            <a:custGeom>
              <a:avLst/>
              <a:gdLst/>
              <a:ahLst/>
              <a:cxnLst/>
              <a:rect l="l" t="t" r="r" b="b"/>
              <a:pathLst>
                <a:path w="157639" h="29528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3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1" name="Google Shape;2371;p4"/>
            <p:cNvSpPr/>
            <p:nvPr/>
          </p:nvSpPr>
          <p:spPr>
            <a:xfrm>
              <a:off x="7931752" y="3497199"/>
              <a:ext cx="157257" cy="17430"/>
            </a:xfrm>
            <a:custGeom>
              <a:avLst/>
              <a:gdLst/>
              <a:ahLst/>
              <a:cxnLst/>
              <a:rect l="l" t="t" r="r" b="b"/>
              <a:pathLst>
                <a:path w="157257" h="17430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772" y="3115"/>
                    <a:pt x="153667" y="48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0" y="14364"/>
                    <a:pt x="3067" y="17431"/>
                    <a:pt x="6858" y="17431"/>
                  </a:cubicBezTo>
                  <a:cubicBezTo>
                    <a:pt x="6925" y="17431"/>
                    <a:pt x="6982" y="17431"/>
                    <a:pt x="7048" y="17431"/>
                  </a:cubicBezTo>
                  <a:lnTo>
                    <a:pt x="150400" y="16478"/>
                  </a:lnTo>
                  <a:cubicBezTo>
                    <a:pt x="154191" y="16478"/>
                    <a:pt x="157258" y="13411"/>
                    <a:pt x="157258" y="9620"/>
                  </a:cubicBezTo>
                  <a:cubicBezTo>
                    <a:pt x="157258" y="9563"/>
                    <a:pt x="157258" y="9497"/>
                    <a:pt x="157258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2" name="Google Shape;2372;p4"/>
            <p:cNvSpPr/>
            <p:nvPr/>
          </p:nvSpPr>
          <p:spPr>
            <a:xfrm>
              <a:off x="7935848" y="3502437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524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48" y="6306"/>
                    <a:pt x="1314" y="7525"/>
                    <a:pt x="2857" y="7525"/>
                  </a:cubicBezTo>
                  <a:lnTo>
                    <a:pt x="145732" y="6572"/>
                  </a:lnTo>
                  <a:cubicBezTo>
                    <a:pt x="147209" y="6630"/>
                    <a:pt x="148437" y="5477"/>
                    <a:pt x="148495" y="4001"/>
                  </a:cubicBezTo>
                  <a:cubicBezTo>
                    <a:pt x="148495" y="3943"/>
                    <a:pt x="148495" y="3877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4"/>
            <p:cNvSpPr/>
            <p:nvPr/>
          </p:nvSpPr>
          <p:spPr>
            <a:xfrm>
              <a:off x="7930990" y="3463670"/>
              <a:ext cx="157638" cy="29527"/>
            </a:xfrm>
            <a:custGeom>
              <a:avLst/>
              <a:gdLst/>
              <a:ahLst/>
              <a:cxnLst/>
              <a:rect l="l" t="t" r="r" b="b"/>
              <a:pathLst>
                <a:path w="157638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44" y="962"/>
                    <a:pt x="0" y="6392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8" y="16479"/>
                  </a:cubicBezTo>
                  <a:cubicBezTo>
                    <a:pt x="157448" y="16450"/>
                    <a:pt x="157448" y="16412"/>
                    <a:pt x="157448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4"/>
            <p:cNvSpPr/>
            <p:nvPr/>
          </p:nvSpPr>
          <p:spPr>
            <a:xfrm>
              <a:off x="7931752" y="3469671"/>
              <a:ext cx="157067" cy="17431"/>
            </a:xfrm>
            <a:custGeom>
              <a:avLst/>
              <a:gdLst/>
              <a:ahLst/>
              <a:cxnLst/>
              <a:rect l="l" t="t" r="r" b="b"/>
              <a:pathLst>
                <a:path w="157067" h="17431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829" y="3096"/>
                    <a:pt x="153686" y="0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57" y="14411"/>
                    <a:pt x="3210" y="17479"/>
                    <a:pt x="7048" y="17431"/>
                  </a:cubicBezTo>
                  <a:cubicBezTo>
                    <a:pt x="7048" y="17431"/>
                    <a:pt x="7048" y="17431"/>
                    <a:pt x="7048" y="17431"/>
                  </a:cubicBezTo>
                  <a:lnTo>
                    <a:pt x="150209" y="16478"/>
                  </a:lnTo>
                  <a:cubicBezTo>
                    <a:pt x="154000" y="16478"/>
                    <a:pt x="157067" y="13411"/>
                    <a:pt x="157067" y="9620"/>
                  </a:cubicBezTo>
                  <a:cubicBezTo>
                    <a:pt x="157067" y="9554"/>
                    <a:pt x="157067" y="9497"/>
                    <a:pt x="157067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5" name="Google Shape;2375;p4"/>
            <p:cNvSpPr/>
            <p:nvPr/>
          </p:nvSpPr>
          <p:spPr>
            <a:xfrm>
              <a:off x="7935943" y="3474624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810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5732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6" name="Google Shape;2376;p4"/>
            <p:cNvSpPr/>
            <p:nvPr/>
          </p:nvSpPr>
          <p:spPr>
            <a:xfrm>
              <a:off x="4397596" y="5608034"/>
              <a:ext cx="40385" cy="40385"/>
            </a:xfrm>
            <a:custGeom>
              <a:avLst/>
              <a:gdLst/>
              <a:ahLst/>
              <a:cxnLst/>
              <a:rect l="l" t="t" r="r" b="b"/>
              <a:pathLst>
                <a:path w="40385" h="40385" extrusionOk="0">
                  <a:moveTo>
                    <a:pt x="20193" y="0"/>
                  </a:moveTo>
                  <a:cubicBezTo>
                    <a:pt x="9041" y="0"/>
                    <a:pt x="0" y="9039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45" y="40386"/>
                    <a:pt x="40386" y="31346"/>
                    <a:pt x="40386" y="20193"/>
                  </a:cubicBezTo>
                  <a:cubicBezTo>
                    <a:pt x="40386" y="9039"/>
                    <a:pt x="31345" y="0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4"/>
            <p:cNvSpPr/>
            <p:nvPr/>
          </p:nvSpPr>
          <p:spPr>
            <a:xfrm>
              <a:off x="4396549" y="5608034"/>
              <a:ext cx="36384" cy="36385"/>
            </a:xfrm>
            <a:custGeom>
              <a:avLst/>
              <a:gdLst/>
              <a:ahLst/>
              <a:cxnLst/>
              <a:rect l="l" t="t" r="r" b="b"/>
              <a:pathLst>
                <a:path w="36384" h="36385" extrusionOk="0">
                  <a:moveTo>
                    <a:pt x="18287" y="0"/>
                  </a:moveTo>
                  <a:cubicBezTo>
                    <a:pt x="8240" y="-47"/>
                    <a:pt x="53" y="8049"/>
                    <a:pt x="0" y="18097"/>
                  </a:cubicBezTo>
                  <a:cubicBezTo>
                    <a:pt x="-53" y="28146"/>
                    <a:pt x="8050" y="36328"/>
                    <a:pt x="18098" y="36386"/>
                  </a:cubicBezTo>
                  <a:cubicBezTo>
                    <a:pt x="28145" y="36433"/>
                    <a:pt x="36332" y="28337"/>
                    <a:pt x="36385" y="18288"/>
                  </a:cubicBezTo>
                  <a:cubicBezTo>
                    <a:pt x="36385" y="18221"/>
                    <a:pt x="36385" y="18164"/>
                    <a:pt x="36385" y="18097"/>
                  </a:cubicBezTo>
                  <a:cubicBezTo>
                    <a:pt x="36332" y="8125"/>
                    <a:pt x="28261" y="48"/>
                    <a:pt x="1828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8" name="Google Shape;2378;p4"/>
            <p:cNvSpPr/>
            <p:nvPr/>
          </p:nvSpPr>
          <p:spPr>
            <a:xfrm>
              <a:off x="4213103" y="5511980"/>
              <a:ext cx="209460" cy="125259"/>
            </a:xfrm>
            <a:custGeom>
              <a:avLst/>
              <a:gdLst/>
              <a:ahLst/>
              <a:cxnLst/>
              <a:rect l="l" t="t" r="r" b="b"/>
              <a:pathLst>
                <a:path w="209460" h="125259" extrusionOk="0">
                  <a:moveTo>
                    <a:pt x="6281" y="22616"/>
                  </a:moveTo>
                  <a:cubicBezTo>
                    <a:pt x="442" y="19434"/>
                    <a:pt x="-1712" y="12119"/>
                    <a:pt x="1471" y="6280"/>
                  </a:cubicBezTo>
                  <a:cubicBezTo>
                    <a:pt x="4653" y="441"/>
                    <a:pt x="11967" y="-1711"/>
                    <a:pt x="17806" y="1470"/>
                  </a:cubicBezTo>
                  <a:lnTo>
                    <a:pt x="203162" y="102531"/>
                  </a:lnTo>
                  <a:cubicBezTo>
                    <a:pt x="209028" y="105740"/>
                    <a:pt x="211182" y="113094"/>
                    <a:pt x="207973" y="118961"/>
                  </a:cubicBezTo>
                  <a:cubicBezTo>
                    <a:pt x="204764" y="124829"/>
                    <a:pt x="197407" y="126981"/>
                    <a:pt x="191542" y="123771"/>
                  </a:cubicBezTo>
                  <a:lnTo>
                    <a:pt x="6281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9" name="Google Shape;2379;p4"/>
            <p:cNvSpPr/>
            <p:nvPr/>
          </p:nvSpPr>
          <p:spPr>
            <a:xfrm>
              <a:off x="4076023" y="2474192"/>
              <a:ext cx="222543" cy="1900818"/>
            </a:xfrm>
            <a:custGeom>
              <a:avLst/>
              <a:gdLst/>
              <a:ahLst/>
              <a:cxnLst/>
              <a:rect l="l" t="t" r="r" b="b"/>
              <a:pathLst>
                <a:path w="222543" h="1900818" extrusionOk="0">
                  <a:moveTo>
                    <a:pt x="16487" y="1896449"/>
                  </a:moveTo>
                  <a:cubicBezTo>
                    <a:pt x="79924" y="1900164"/>
                    <a:pt x="157743" y="1904069"/>
                    <a:pt x="206987" y="1896449"/>
                  </a:cubicBezTo>
                  <a:cubicBezTo>
                    <a:pt x="240515" y="1891306"/>
                    <a:pt x="209845" y="1824440"/>
                    <a:pt x="206987" y="1788626"/>
                  </a:cubicBezTo>
                  <a:cubicBezTo>
                    <a:pt x="163831" y="1226080"/>
                    <a:pt x="163831" y="661056"/>
                    <a:pt x="206987" y="98510"/>
                  </a:cubicBezTo>
                  <a:cubicBezTo>
                    <a:pt x="209273" y="67077"/>
                    <a:pt x="236610" y="6975"/>
                    <a:pt x="206987" y="4022"/>
                  </a:cubicBezTo>
                  <a:cubicBezTo>
                    <a:pt x="143600" y="-1341"/>
                    <a:pt x="79874" y="-1341"/>
                    <a:pt x="16487" y="4022"/>
                  </a:cubicBezTo>
                  <a:cubicBezTo>
                    <a:pt x="-12088" y="6403"/>
                    <a:pt x="14582" y="65172"/>
                    <a:pt x="16487" y="95652"/>
                  </a:cubicBezTo>
                  <a:cubicBezTo>
                    <a:pt x="51634" y="651341"/>
                    <a:pt x="60492" y="1212078"/>
                    <a:pt x="16487" y="1782911"/>
                  </a:cubicBezTo>
                  <a:cubicBezTo>
                    <a:pt x="13630" y="1821011"/>
                    <a:pt x="-19136" y="1894354"/>
                    <a:pt x="16487" y="1896449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0" name="Google Shape;2380;p4"/>
            <p:cNvSpPr/>
            <p:nvPr/>
          </p:nvSpPr>
          <p:spPr>
            <a:xfrm>
              <a:off x="4076023" y="2483834"/>
              <a:ext cx="74875" cy="1880044"/>
            </a:xfrm>
            <a:custGeom>
              <a:avLst/>
              <a:gdLst/>
              <a:ahLst/>
              <a:cxnLst/>
              <a:rect l="l" t="t" r="r" b="b"/>
              <a:pathLst>
                <a:path w="74875" h="1880044" extrusionOk="0">
                  <a:moveTo>
                    <a:pt x="6296" y="0"/>
                  </a:moveTo>
                  <a:cubicBezTo>
                    <a:pt x="-3896" y="15811"/>
                    <a:pt x="14868" y="60674"/>
                    <a:pt x="16487" y="85725"/>
                  </a:cubicBezTo>
                  <a:cubicBezTo>
                    <a:pt x="51635" y="641413"/>
                    <a:pt x="60493" y="1202150"/>
                    <a:pt x="16487" y="1772984"/>
                  </a:cubicBezTo>
                  <a:cubicBezTo>
                    <a:pt x="14106" y="1804416"/>
                    <a:pt x="-9040" y="1860899"/>
                    <a:pt x="3914" y="1880044"/>
                  </a:cubicBezTo>
                  <a:cubicBezTo>
                    <a:pt x="47348" y="1654207"/>
                    <a:pt x="74876" y="1314069"/>
                    <a:pt x="74876" y="933641"/>
                  </a:cubicBezTo>
                  <a:cubicBezTo>
                    <a:pt x="74876" y="560165"/>
                    <a:pt x="48301" y="225457"/>
                    <a:pt x="6296" y="19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1" name="Google Shape;2381;p4"/>
            <p:cNvSpPr/>
            <p:nvPr/>
          </p:nvSpPr>
          <p:spPr>
            <a:xfrm>
              <a:off x="4075736" y="2474192"/>
              <a:ext cx="222831" cy="1900818"/>
            </a:xfrm>
            <a:custGeom>
              <a:avLst/>
              <a:gdLst/>
              <a:ahLst/>
              <a:cxnLst/>
              <a:rect l="l" t="t" r="r" b="b"/>
              <a:pathLst>
                <a:path w="222831" h="1900818" extrusionOk="0">
                  <a:moveTo>
                    <a:pt x="16775" y="1896449"/>
                  </a:moveTo>
                  <a:cubicBezTo>
                    <a:pt x="80211" y="1900164"/>
                    <a:pt x="158030" y="1904069"/>
                    <a:pt x="207275" y="1896449"/>
                  </a:cubicBezTo>
                  <a:cubicBezTo>
                    <a:pt x="240803" y="1891306"/>
                    <a:pt x="210132" y="1824440"/>
                    <a:pt x="207275" y="1788626"/>
                  </a:cubicBezTo>
                  <a:cubicBezTo>
                    <a:pt x="164119" y="1226080"/>
                    <a:pt x="164119" y="661056"/>
                    <a:pt x="207275" y="98510"/>
                  </a:cubicBezTo>
                  <a:cubicBezTo>
                    <a:pt x="209561" y="67077"/>
                    <a:pt x="236897" y="6975"/>
                    <a:pt x="207275" y="4022"/>
                  </a:cubicBezTo>
                  <a:cubicBezTo>
                    <a:pt x="143888" y="-1341"/>
                    <a:pt x="80162" y="-1341"/>
                    <a:pt x="16775" y="4022"/>
                  </a:cubicBezTo>
                  <a:cubicBezTo>
                    <a:pt x="-275" y="5355"/>
                    <a:pt x="2201" y="26596"/>
                    <a:pt x="7250" y="49932"/>
                  </a:cubicBezTo>
                  <a:cubicBezTo>
                    <a:pt x="30125" y="46380"/>
                    <a:pt x="52747" y="41360"/>
                    <a:pt x="74972" y="34883"/>
                  </a:cubicBezTo>
                  <a:cubicBezTo>
                    <a:pt x="95261" y="31168"/>
                    <a:pt x="166508" y="34883"/>
                    <a:pt x="145362" y="144516"/>
                  </a:cubicBezTo>
                  <a:cubicBezTo>
                    <a:pt x="113072" y="312441"/>
                    <a:pt x="106691" y="765641"/>
                    <a:pt x="107262" y="955760"/>
                  </a:cubicBezTo>
                  <a:cubicBezTo>
                    <a:pt x="108215" y="1228747"/>
                    <a:pt x="151458" y="1813010"/>
                    <a:pt x="147743" y="1814439"/>
                  </a:cubicBezTo>
                  <a:cubicBezTo>
                    <a:pt x="135456" y="1865016"/>
                    <a:pt x="5345" y="1875113"/>
                    <a:pt x="20204" y="1787769"/>
                  </a:cubicBezTo>
                  <a:cubicBezTo>
                    <a:pt x="6964" y="1809295"/>
                    <a:pt x="9821" y="1818725"/>
                    <a:pt x="6011" y="1833965"/>
                  </a:cubicBezTo>
                  <a:cubicBezTo>
                    <a:pt x="-1228" y="1865302"/>
                    <a:pt x="-5990" y="1895115"/>
                    <a:pt x="16489" y="189644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2" name="Google Shape;2382;p4"/>
            <p:cNvSpPr/>
            <p:nvPr/>
          </p:nvSpPr>
          <p:spPr>
            <a:xfrm>
              <a:off x="4076244" y="2474192"/>
              <a:ext cx="222323" cy="1900818"/>
            </a:xfrm>
            <a:custGeom>
              <a:avLst/>
              <a:gdLst/>
              <a:ahLst/>
              <a:cxnLst/>
              <a:rect l="l" t="t" r="r" b="b"/>
              <a:pathLst>
                <a:path w="222323" h="1900818" extrusionOk="0">
                  <a:moveTo>
                    <a:pt x="16267" y="1896449"/>
                  </a:moveTo>
                  <a:cubicBezTo>
                    <a:pt x="79703" y="1900164"/>
                    <a:pt x="157522" y="1904069"/>
                    <a:pt x="206767" y="1896449"/>
                  </a:cubicBezTo>
                  <a:cubicBezTo>
                    <a:pt x="240295" y="1891306"/>
                    <a:pt x="209624" y="1824440"/>
                    <a:pt x="206767" y="1788626"/>
                  </a:cubicBezTo>
                  <a:cubicBezTo>
                    <a:pt x="163611" y="1226080"/>
                    <a:pt x="163611" y="661056"/>
                    <a:pt x="206767" y="98510"/>
                  </a:cubicBezTo>
                  <a:cubicBezTo>
                    <a:pt x="209053" y="67077"/>
                    <a:pt x="236389" y="6975"/>
                    <a:pt x="206767" y="4022"/>
                  </a:cubicBezTo>
                  <a:cubicBezTo>
                    <a:pt x="143380" y="-1341"/>
                    <a:pt x="79654" y="-1341"/>
                    <a:pt x="16267" y="4022"/>
                  </a:cubicBezTo>
                  <a:cubicBezTo>
                    <a:pt x="-1450" y="5451"/>
                    <a:pt x="1979" y="28501"/>
                    <a:pt x="7694" y="53076"/>
                  </a:cubicBezTo>
                  <a:cubicBezTo>
                    <a:pt x="6837" y="5451"/>
                    <a:pt x="67606" y="28120"/>
                    <a:pt x="77417" y="26310"/>
                  </a:cubicBezTo>
                  <a:cubicBezTo>
                    <a:pt x="97705" y="22596"/>
                    <a:pt x="202861" y="-7599"/>
                    <a:pt x="169333" y="130228"/>
                  </a:cubicBezTo>
                  <a:cubicBezTo>
                    <a:pt x="128852" y="296154"/>
                    <a:pt x="133329" y="771356"/>
                    <a:pt x="133996" y="961475"/>
                  </a:cubicBezTo>
                  <a:cubicBezTo>
                    <a:pt x="134948" y="1234461"/>
                    <a:pt x="175906" y="1806724"/>
                    <a:pt x="172096" y="1848729"/>
                  </a:cubicBezTo>
                  <a:cubicBezTo>
                    <a:pt x="167714" y="1893020"/>
                    <a:pt x="124471" y="1878447"/>
                    <a:pt x="86371" y="1875399"/>
                  </a:cubicBezTo>
                  <a:cubicBezTo>
                    <a:pt x="44080" y="1872065"/>
                    <a:pt x="14838" y="1884066"/>
                    <a:pt x="5980" y="1834060"/>
                  </a:cubicBezTo>
                  <a:cubicBezTo>
                    <a:pt x="-1259" y="1865302"/>
                    <a:pt x="-5927" y="1895115"/>
                    <a:pt x="16457" y="189644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3" name="Google Shape;2383;p4"/>
            <p:cNvSpPr/>
            <p:nvPr/>
          </p:nvSpPr>
          <p:spPr>
            <a:xfrm>
              <a:off x="4073334" y="4370215"/>
              <a:ext cx="222566" cy="1900747"/>
            </a:xfrm>
            <a:custGeom>
              <a:avLst/>
              <a:gdLst/>
              <a:ahLst/>
              <a:cxnLst/>
              <a:rect l="l" t="t" r="r" b="b"/>
              <a:pathLst>
                <a:path w="222566" h="1900747" extrusionOk="0">
                  <a:moveTo>
                    <a:pt x="16510" y="1896377"/>
                  </a:moveTo>
                  <a:cubicBezTo>
                    <a:pt x="79851" y="1900092"/>
                    <a:pt x="157670" y="1903998"/>
                    <a:pt x="207010" y="1896377"/>
                  </a:cubicBezTo>
                  <a:cubicBezTo>
                    <a:pt x="240538" y="1891234"/>
                    <a:pt x="209867" y="1824464"/>
                    <a:pt x="207010" y="1788650"/>
                  </a:cubicBezTo>
                  <a:cubicBezTo>
                    <a:pt x="163806" y="1226103"/>
                    <a:pt x="163806" y="661080"/>
                    <a:pt x="207010" y="98534"/>
                  </a:cubicBezTo>
                  <a:cubicBezTo>
                    <a:pt x="209295" y="67101"/>
                    <a:pt x="236537" y="6998"/>
                    <a:pt x="207010" y="3951"/>
                  </a:cubicBezTo>
                  <a:cubicBezTo>
                    <a:pt x="143619" y="-1317"/>
                    <a:pt x="79900" y="-1317"/>
                    <a:pt x="16510" y="3951"/>
                  </a:cubicBezTo>
                  <a:cubicBezTo>
                    <a:pt x="-12066" y="6332"/>
                    <a:pt x="14604" y="65196"/>
                    <a:pt x="16510" y="95676"/>
                  </a:cubicBezTo>
                  <a:cubicBezTo>
                    <a:pt x="51657" y="651365"/>
                    <a:pt x="60515" y="1212006"/>
                    <a:pt x="16510" y="1782935"/>
                  </a:cubicBezTo>
                  <a:cubicBezTo>
                    <a:pt x="13557" y="1821035"/>
                    <a:pt x="-19114" y="1894282"/>
                    <a:pt x="16510" y="1896377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4" name="Google Shape;2384;p4"/>
            <p:cNvSpPr/>
            <p:nvPr/>
          </p:nvSpPr>
          <p:spPr>
            <a:xfrm>
              <a:off x="4073346" y="4379880"/>
              <a:ext cx="74790" cy="1879949"/>
            </a:xfrm>
            <a:custGeom>
              <a:avLst/>
              <a:gdLst/>
              <a:ahLst/>
              <a:cxnLst/>
              <a:rect l="l" t="t" r="r" b="b"/>
              <a:pathLst>
                <a:path w="74790" h="1879949" extrusionOk="0">
                  <a:moveTo>
                    <a:pt x="6306" y="0"/>
                  </a:moveTo>
                  <a:cubicBezTo>
                    <a:pt x="-3886" y="15812"/>
                    <a:pt x="14879" y="60674"/>
                    <a:pt x="16498" y="85725"/>
                  </a:cubicBezTo>
                  <a:cubicBezTo>
                    <a:pt x="51645" y="641414"/>
                    <a:pt x="60503" y="1202055"/>
                    <a:pt x="16498" y="1772983"/>
                  </a:cubicBezTo>
                  <a:cubicBezTo>
                    <a:pt x="14021" y="1804416"/>
                    <a:pt x="-9029" y="1860804"/>
                    <a:pt x="3925" y="1879950"/>
                  </a:cubicBezTo>
                  <a:cubicBezTo>
                    <a:pt x="47264" y="1654398"/>
                    <a:pt x="74791" y="1314355"/>
                    <a:pt x="74791" y="933926"/>
                  </a:cubicBezTo>
                  <a:cubicBezTo>
                    <a:pt x="74791" y="560356"/>
                    <a:pt x="48216" y="225743"/>
                    <a:pt x="6211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5" name="Google Shape;2385;p4"/>
            <p:cNvSpPr/>
            <p:nvPr/>
          </p:nvSpPr>
          <p:spPr>
            <a:xfrm>
              <a:off x="4073164" y="4370215"/>
              <a:ext cx="222736" cy="1900747"/>
            </a:xfrm>
            <a:custGeom>
              <a:avLst/>
              <a:gdLst/>
              <a:ahLst/>
              <a:cxnLst/>
              <a:rect l="l" t="t" r="r" b="b"/>
              <a:pathLst>
                <a:path w="222736" h="1900747" extrusionOk="0">
                  <a:moveTo>
                    <a:pt x="16679" y="1896377"/>
                  </a:moveTo>
                  <a:cubicBezTo>
                    <a:pt x="80021" y="1900092"/>
                    <a:pt x="157840" y="1903998"/>
                    <a:pt x="207179" y="1896377"/>
                  </a:cubicBezTo>
                  <a:cubicBezTo>
                    <a:pt x="240707" y="1891234"/>
                    <a:pt x="210037" y="1824464"/>
                    <a:pt x="207179" y="1788650"/>
                  </a:cubicBezTo>
                  <a:cubicBezTo>
                    <a:pt x="163976" y="1226103"/>
                    <a:pt x="163976" y="661080"/>
                    <a:pt x="207179" y="98534"/>
                  </a:cubicBezTo>
                  <a:cubicBezTo>
                    <a:pt x="209465" y="67101"/>
                    <a:pt x="236707" y="6998"/>
                    <a:pt x="207179" y="3951"/>
                  </a:cubicBezTo>
                  <a:cubicBezTo>
                    <a:pt x="143789" y="-1317"/>
                    <a:pt x="80070" y="-1317"/>
                    <a:pt x="16679" y="3951"/>
                  </a:cubicBezTo>
                  <a:cubicBezTo>
                    <a:pt x="-370" y="5379"/>
                    <a:pt x="2106" y="26525"/>
                    <a:pt x="7154" y="49956"/>
                  </a:cubicBezTo>
                  <a:cubicBezTo>
                    <a:pt x="30051" y="46356"/>
                    <a:pt x="52700" y="41326"/>
                    <a:pt x="74972" y="34907"/>
                  </a:cubicBezTo>
                  <a:cubicBezTo>
                    <a:pt x="95261" y="31097"/>
                    <a:pt x="166412" y="34907"/>
                    <a:pt x="145362" y="144539"/>
                  </a:cubicBezTo>
                  <a:cubicBezTo>
                    <a:pt x="113072" y="312465"/>
                    <a:pt x="106691" y="765570"/>
                    <a:pt x="107262" y="955688"/>
                  </a:cubicBezTo>
                  <a:cubicBezTo>
                    <a:pt x="108215" y="1228675"/>
                    <a:pt x="151458" y="1813510"/>
                    <a:pt x="147743" y="1814367"/>
                  </a:cubicBezTo>
                  <a:cubicBezTo>
                    <a:pt x="135456" y="1865040"/>
                    <a:pt x="5345" y="1875041"/>
                    <a:pt x="20204" y="1787697"/>
                  </a:cubicBezTo>
                  <a:cubicBezTo>
                    <a:pt x="6964" y="1809319"/>
                    <a:pt x="9726" y="1818654"/>
                    <a:pt x="6011" y="1833893"/>
                  </a:cubicBezTo>
                  <a:cubicBezTo>
                    <a:pt x="-1228" y="1865231"/>
                    <a:pt x="-5990" y="1895140"/>
                    <a:pt x="16489" y="189637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6" name="Google Shape;2386;p4"/>
            <p:cNvSpPr/>
            <p:nvPr/>
          </p:nvSpPr>
          <p:spPr>
            <a:xfrm>
              <a:off x="4073545" y="4370215"/>
              <a:ext cx="222355" cy="1900747"/>
            </a:xfrm>
            <a:custGeom>
              <a:avLst/>
              <a:gdLst/>
              <a:ahLst/>
              <a:cxnLst/>
              <a:rect l="l" t="t" r="r" b="b"/>
              <a:pathLst>
                <a:path w="222355" h="1900747" extrusionOk="0">
                  <a:moveTo>
                    <a:pt x="16298" y="1896377"/>
                  </a:moveTo>
                  <a:cubicBezTo>
                    <a:pt x="79640" y="1900092"/>
                    <a:pt x="157459" y="1903998"/>
                    <a:pt x="206798" y="1896377"/>
                  </a:cubicBezTo>
                  <a:cubicBezTo>
                    <a:pt x="240326" y="1891234"/>
                    <a:pt x="209656" y="1824464"/>
                    <a:pt x="206798" y="1788650"/>
                  </a:cubicBezTo>
                  <a:cubicBezTo>
                    <a:pt x="163595" y="1226103"/>
                    <a:pt x="163595" y="661080"/>
                    <a:pt x="206798" y="98534"/>
                  </a:cubicBezTo>
                  <a:cubicBezTo>
                    <a:pt x="209084" y="67101"/>
                    <a:pt x="236326" y="6998"/>
                    <a:pt x="206798" y="3951"/>
                  </a:cubicBezTo>
                  <a:cubicBezTo>
                    <a:pt x="143408" y="-1317"/>
                    <a:pt x="79689" y="-1317"/>
                    <a:pt x="16298" y="3951"/>
                  </a:cubicBezTo>
                  <a:cubicBezTo>
                    <a:pt x="-1418" y="5475"/>
                    <a:pt x="2011" y="28430"/>
                    <a:pt x="7631" y="53004"/>
                  </a:cubicBezTo>
                  <a:cubicBezTo>
                    <a:pt x="6773" y="5855"/>
                    <a:pt x="67638" y="28144"/>
                    <a:pt x="77354" y="26334"/>
                  </a:cubicBezTo>
                  <a:cubicBezTo>
                    <a:pt x="97737" y="22524"/>
                    <a:pt x="202893" y="-7575"/>
                    <a:pt x="169270" y="130252"/>
                  </a:cubicBezTo>
                  <a:cubicBezTo>
                    <a:pt x="128884" y="296178"/>
                    <a:pt x="133361" y="771380"/>
                    <a:pt x="134027" y="961403"/>
                  </a:cubicBezTo>
                  <a:cubicBezTo>
                    <a:pt x="134980" y="1234390"/>
                    <a:pt x="175842" y="1806747"/>
                    <a:pt x="172127" y="1848752"/>
                  </a:cubicBezTo>
                  <a:cubicBezTo>
                    <a:pt x="167841" y="1893044"/>
                    <a:pt x="124502" y="1878375"/>
                    <a:pt x="86402" y="1875423"/>
                  </a:cubicBezTo>
                  <a:cubicBezTo>
                    <a:pt x="44016" y="1872089"/>
                    <a:pt x="14774" y="1884090"/>
                    <a:pt x="6011" y="1834084"/>
                  </a:cubicBezTo>
                  <a:cubicBezTo>
                    <a:pt x="-1228" y="1865326"/>
                    <a:pt x="-5990" y="1895140"/>
                    <a:pt x="16489" y="189637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7" name="Google Shape;2387;p4"/>
            <p:cNvSpPr/>
            <p:nvPr/>
          </p:nvSpPr>
          <p:spPr>
            <a:xfrm>
              <a:off x="4116799" y="5479446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135160" y="130778"/>
                  </a:moveTo>
                  <a:cubicBezTo>
                    <a:pt x="134017" y="87087"/>
                    <a:pt x="133160" y="43500"/>
                    <a:pt x="132588" y="0"/>
                  </a:cubicBezTo>
                  <a:cubicBezTo>
                    <a:pt x="126682" y="2324"/>
                    <a:pt x="120505" y="3896"/>
                    <a:pt x="114205" y="4667"/>
                  </a:cubicBezTo>
                  <a:cubicBezTo>
                    <a:pt x="88011" y="7811"/>
                    <a:pt x="53435" y="16859"/>
                    <a:pt x="27813" y="8191"/>
                  </a:cubicBezTo>
                  <a:cubicBezTo>
                    <a:pt x="18852" y="7162"/>
                    <a:pt x="10144" y="4553"/>
                    <a:pt x="2096" y="476"/>
                  </a:cubicBezTo>
                  <a:cubicBezTo>
                    <a:pt x="2096" y="42005"/>
                    <a:pt x="953" y="83725"/>
                    <a:pt x="0" y="125349"/>
                  </a:cubicBezTo>
                  <a:cubicBezTo>
                    <a:pt x="19812" y="115824"/>
                    <a:pt x="53816" y="104013"/>
                    <a:pt x="64389" y="104489"/>
                  </a:cubicBezTo>
                  <a:cubicBezTo>
                    <a:pt x="110966" y="106489"/>
                    <a:pt x="123063" y="123539"/>
                    <a:pt x="13516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8" name="Google Shape;2388;p4"/>
            <p:cNvSpPr/>
            <p:nvPr/>
          </p:nvSpPr>
          <p:spPr>
            <a:xfrm>
              <a:off x="4099464" y="5760358"/>
              <a:ext cx="171831" cy="268966"/>
            </a:xfrm>
            <a:custGeom>
              <a:avLst/>
              <a:gdLst/>
              <a:ahLst/>
              <a:cxnLst/>
              <a:rect l="l" t="t" r="r" b="b"/>
              <a:pathLst>
                <a:path w="171831" h="268966" extrusionOk="0">
                  <a:moveTo>
                    <a:pt x="171831" y="268966"/>
                  </a:moveTo>
                  <a:cubicBezTo>
                    <a:pt x="167735" y="204482"/>
                    <a:pt x="160877" y="77323"/>
                    <a:pt x="158020" y="13220"/>
                  </a:cubicBezTo>
                  <a:cubicBezTo>
                    <a:pt x="145828" y="40462"/>
                    <a:pt x="96298" y="63321"/>
                    <a:pt x="85058" y="61417"/>
                  </a:cubicBezTo>
                  <a:cubicBezTo>
                    <a:pt x="57722" y="56749"/>
                    <a:pt x="35624" y="-2401"/>
                    <a:pt x="12668" y="76"/>
                  </a:cubicBezTo>
                  <a:cubicBezTo>
                    <a:pt x="10097" y="63512"/>
                    <a:pt x="3810" y="192099"/>
                    <a:pt x="0" y="255822"/>
                  </a:cubicBezTo>
                  <a:cubicBezTo>
                    <a:pt x="16859" y="225437"/>
                    <a:pt x="59150" y="208197"/>
                    <a:pt x="83439" y="201815"/>
                  </a:cubicBezTo>
                  <a:cubicBezTo>
                    <a:pt x="107728" y="195433"/>
                    <a:pt x="147638" y="250392"/>
                    <a:pt x="171831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89" name="Google Shape;2389;p4"/>
            <p:cNvSpPr/>
            <p:nvPr/>
          </p:nvSpPr>
          <p:spPr>
            <a:xfrm>
              <a:off x="4076023" y="581037"/>
              <a:ext cx="222543" cy="1900785"/>
            </a:xfrm>
            <a:custGeom>
              <a:avLst/>
              <a:gdLst/>
              <a:ahLst/>
              <a:cxnLst/>
              <a:rect l="l" t="t" r="r" b="b"/>
              <a:pathLst>
                <a:path w="222543" h="1900785" extrusionOk="0">
                  <a:moveTo>
                    <a:pt x="16487" y="1896415"/>
                  </a:moveTo>
                  <a:cubicBezTo>
                    <a:pt x="79924" y="1900130"/>
                    <a:pt x="157743" y="1904035"/>
                    <a:pt x="206987" y="1896415"/>
                  </a:cubicBezTo>
                  <a:cubicBezTo>
                    <a:pt x="240515" y="1891272"/>
                    <a:pt x="209845" y="1824501"/>
                    <a:pt x="206987" y="1788687"/>
                  </a:cubicBezTo>
                  <a:cubicBezTo>
                    <a:pt x="163831" y="1226141"/>
                    <a:pt x="163831" y="661117"/>
                    <a:pt x="206987" y="98571"/>
                  </a:cubicBezTo>
                  <a:cubicBezTo>
                    <a:pt x="209273" y="67139"/>
                    <a:pt x="236610" y="7036"/>
                    <a:pt x="206987" y="3988"/>
                  </a:cubicBezTo>
                  <a:cubicBezTo>
                    <a:pt x="143598" y="-1329"/>
                    <a:pt x="79876" y="-1329"/>
                    <a:pt x="16487" y="3988"/>
                  </a:cubicBezTo>
                  <a:cubicBezTo>
                    <a:pt x="-12088" y="6369"/>
                    <a:pt x="14582" y="65234"/>
                    <a:pt x="16487" y="95714"/>
                  </a:cubicBezTo>
                  <a:cubicBezTo>
                    <a:pt x="51634" y="651307"/>
                    <a:pt x="60492" y="1212044"/>
                    <a:pt x="16487" y="1782972"/>
                  </a:cubicBezTo>
                  <a:cubicBezTo>
                    <a:pt x="13630" y="1821072"/>
                    <a:pt x="-19136" y="1894320"/>
                    <a:pt x="16487" y="189641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0" name="Google Shape;2390;p4"/>
            <p:cNvSpPr/>
            <p:nvPr/>
          </p:nvSpPr>
          <p:spPr>
            <a:xfrm>
              <a:off x="4076023" y="590168"/>
              <a:ext cx="74875" cy="1880330"/>
            </a:xfrm>
            <a:custGeom>
              <a:avLst/>
              <a:gdLst/>
              <a:ahLst/>
              <a:cxnLst/>
              <a:rect l="l" t="t" r="r" b="b"/>
              <a:pathLst>
                <a:path w="74875" h="1880330" extrusionOk="0">
                  <a:moveTo>
                    <a:pt x="6296" y="381"/>
                  </a:moveTo>
                  <a:cubicBezTo>
                    <a:pt x="-3896" y="16288"/>
                    <a:pt x="14868" y="61151"/>
                    <a:pt x="16487" y="86106"/>
                  </a:cubicBezTo>
                  <a:cubicBezTo>
                    <a:pt x="51635" y="641699"/>
                    <a:pt x="60493" y="1202436"/>
                    <a:pt x="16487" y="1773365"/>
                  </a:cubicBezTo>
                  <a:cubicBezTo>
                    <a:pt x="14106" y="1804797"/>
                    <a:pt x="-9040" y="1861185"/>
                    <a:pt x="3914" y="1880330"/>
                  </a:cubicBezTo>
                  <a:cubicBezTo>
                    <a:pt x="47348" y="1654493"/>
                    <a:pt x="74876" y="1314450"/>
                    <a:pt x="74876" y="934021"/>
                  </a:cubicBezTo>
                  <a:cubicBezTo>
                    <a:pt x="74876" y="560451"/>
                    <a:pt x="48301" y="225838"/>
                    <a:pt x="6296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1" name="Google Shape;2391;p4"/>
            <p:cNvSpPr/>
            <p:nvPr/>
          </p:nvSpPr>
          <p:spPr>
            <a:xfrm>
              <a:off x="4075736" y="581037"/>
              <a:ext cx="222831" cy="1900785"/>
            </a:xfrm>
            <a:custGeom>
              <a:avLst/>
              <a:gdLst/>
              <a:ahLst/>
              <a:cxnLst/>
              <a:rect l="l" t="t" r="r" b="b"/>
              <a:pathLst>
                <a:path w="222831" h="1900785" extrusionOk="0">
                  <a:moveTo>
                    <a:pt x="16775" y="1896415"/>
                  </a:moveTo>
                  <a:cubicBezTo>
                    <a:pt x="80211" y="1900130"/>
                    <a:pt x="158030" y="1904035"/>
                    <a:pt x="207275" y="1896415"/>
                  </a:cubicBezTo>
                  <a:cubicBezTo>
                    <a:pt x="240803" y="1891272"/>
                    <a:pt x="210132" y="1824501"/>
                    <a:pt x="207275" y="1788687"/>
                  </a:cubicBezTo>
                  <a:cubicBezTo>
                    <a:pt x="164119" y="1226141"/>
                    <a:pt x="164119" y="661117"/>
                    <a:pt x="207275" y="98571"/>
                  </a:cubicBezTo>
                  <a:cubicBezTo>
                    <a:pt x="209561" y="67139"/>
                    <a:pt x="236897" y="7036"/>
                    <a:pt x="207275" y="3988"/>
                  </a:cubicBezTo>
                  <a:cubicBezTo>
                    <a:pt x="143886" y="-1329"/>
                    <a:pt x="80164" y="-1329"/>
                    <a:pt x="16775" y="3988"/>
                  </a:cubicBezTo>
                  <a:cubicBezTo>
                    <a:pt x="-275" y="5417"/>
                    <a:pt x="2201" y="26562"/>
                    <a:pt x="7250" y="49994"/>
                  </a:cubicBezTo>
                  <a:cubicBezTo>
                    <a:pt x="30107" y="46349"/>
                    <a:pt x="52723" y="41323"/>
                    <a:pt x="74972" y="34944"/>
                  </a:cubicBezTo>
                  <a:cubicBezTo>
                    <a:pt x="95261" y="31134"/>
                    <a:pt x="166508" y="34944"/>
                    <a:pt x="145362" y="144577"/>
                  </a:cubicBezTo>
                  <a:cubicBezTo>
                    <a:pt x="113072" y="312503"/>
                    <a:pt x="106691" y="765607"/>
                    <a:pt x="107262" y="955726"/>
                  </a:cubicBezTo>
                  <a:cubicBezTo>
                    <a:pt x="108215" y="1228713"/>
                    <a:pt x="151458" y="1812976"/>
                    <a:pt x="147743" y="1814405"/>
                  </a:cubicBezTo>
                  <a:cubicBezTo>
                    <a:pt x="135456" y="1865078"/>
                    <a:pt x="5345" y="1875079"/>
                    <a:pt x="20204" y="1787735"/>
                  </a:cubicBezTo>
                  <a:cubicBezTo>
                    <a:pt x="6964" y="1809357"/>
                    <a:pt x="9821" y="1818691"/>
                    <a:pt x="6011" y="1833931"/>
                  </a:cubicBezTo>
                  <a:cubicBezTo>
                    <a:pt x="-1228" y="1865268"/>
                    <a:pt x="-5990" y="1895082"/>
                    <a:pt x="16489" y="189641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2" name="Google Shape;2392;p4"/>
            <p:cNvSpPr/>
            <p:nvPr/>
          </p:nvSpPr>
          <p:spPr>
            <a:xfrm>
              <a:off x="4076244" y="581037"/>
              <a:ext cx="222323" cy="1900785"/>
            </a:xfrm>
            <a:custGeom>
              <a:avLst/>
              <a:gdLst/>
              <a:ahLst/>
              <a:cxnLst/>
              <a:rect l="l" t="t" r="r" b="b"/>
              <a:pathLst>
                <a:path w="222323" h="1900785" extrusionOk="0">
                  <a:moveTo>
                    <a:pt x="16267" y="1896415"/>
                  </a:moveTo>
                  <a:cubicBezTo>
                    <a:pt x="79703" y="1900130"/>
                    <a:pt x="157522" y="1904035"/>
                    <a:pt x="206767" y="1896415"/>
                  </a:cubicBezTo>
                  <a:cubicBezTo>
                    <a:pt x="240295" y="1891272"/>
                    <a:pt x="209624" y="1824501"/>
                    <a:pt x="206767" y="1788687"/>
                  </a:cubicBezTo>
                  <a:cubicBezTo>
                    <a:pt x="163611" y="1226141"/>
                    <a:pt x="163611" y="661117"/>
                    <a:pt x="206767" y="98571"/>
                  </a:cubicBezTo>
                  <a:cubicBezTo>
                    <a:pt x="209053" y="67139"/>
                    <a:pt x="236389" y="7036"/>
                    <a:pt x="206767" y="3988"/>
                  </a:cubicBezTo>
                  <a:cubicBezTo>
                    <a:pt x="143378" y="-1329"/>
                    <a:pt x="79656" y="-1329"/>
                    <a:pt x="16267" y="3988"/>
                  </a:cubicBezTo>
                  <a:cubicBezTo>
                    <a:pt x="-1450" y="5417"/>
                    <a:pt x="1979" y="28467"/>
                    <a:pt x="7694" y="53042"/>
                  </a:cubicBezTo>
                  <a:cubicBezTo>
                    <a:pt x="6837" y="5893"/>
                    <a:pt x="67606" y="28563"/>
                    <a:pt x="77417" y="26372"/>
                  </a:cubicBezTo>
                  <a:cubicBezTo>
                    <a:pt x="97705" y="22562"/>
                    <a:pt x="202861" y="-7537"/>
                    <a:pt x="169333" y="130290"/>
                  </a:cubicBezTo>
                  <a:cubicBezTo>
                    <a:pt x="129043" y="296215"/>
                    <a:pt x="133329" y="771513"/>
                    <a:pt x="133996" y="961441"/>
                  </a:cubicBezTo>
                  <a:cubicBezTo>
                    <a:pt x="134948" y="1234428"/>
                    <a:pt x="175906" y="1806785"/>
                    <a:pt x="172096" y="1848695"/>
                  </a:cubicBezTo>
                  <a:cubicBezTo>
                    <a:pt x="167714" y="1893081"/>
                    <a:pt x="124471" y="1878413"/>
                    <a:pt x="86371" y="1875460"/>
                  </a:cubicBezTo>
                  <a:cubicBezTo>
                    <a:pt x="44080" y="1872126"/>
                    <a:pt x="14838" y="1884128"/>
                    <a:pt x="5980" y="1834026"/>
                  </a:cubicBezTo>
                  <a:cubicBezTo>
                    <a:pt x="-1259" y="1865364"/>
                    <a:pt x="-5927" y="1895082"/>
                    <a:pt x="16457" y="18964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3" name="Google Shape;2393;p4"/>
            <p:cNvSpPr/>
            <p:nvPr/>
          </p:nvSpPr>
          <p:spPr>
            <a:xfrm>
              <a:off x="4101750" y="803162"/>
              <a:ext cx="170211" cy="284457"/>
            </a:xfrm>
            <a:custGeom>
              <a:avLst/>
              <a:gdLst/>
              <a:ahLst/>
              <a:cxnLst/>
              <a:rect l="l" t="t" r="r" b="b"/>
              <a:pathLst>
                <a:path w="170211" h="284457" extrusionOk="0">
                  <a:moveTo>
                    <a:pt x="160687" y="230015"/>
                  </a:moveTo>
                  <a:cubicBezTo>
                    <a:pt x="163480" y="167404"/>
                    <a:pt x="166656" y="104983"/>
                    <a:pt x="170212" y="42753"/>
                  </a:cubicBezTo>
                  <a:cubicBezTo>
                    <a:pt x="169736" y="-12397"/>
                    <a:pt x="129064" y="-2300"/>
                    <a:pt x="127444" y="8463"/>
                  </a:cubicBezTo>
                  <a:cubicBezTo>
                    <a:pt x="118491" y="65613"/>
                    <a:pt x="38957" y="61422"/>
                    <a:pt x="0" y="37038"/>
                  </a:cubicBezTo>
                  <a:cubicBezTo>
                    <a:pt x="3556" y="101491"/>
                    <a:pt x="6731" y="166070"/>
                    <a:pt x="9525" y="230777"/>
                  </a:cubicBezTo>
                  <a:cubicBezTo>
                    <a:pt x="17335" y="221252"/>
                    <a:pt x="23527" y="216584"/>
                    <a:pt x="53149" y="202773"/>
                  </a:cubicBezTo>
                  <a:cubicBezTo>
                    <a:pt x="68866" y="195439"/>
                    <a:pt x="114300" y="206202"/>
                    <a:pt x="112300" y="261542"/>
                  </a:cubicBezTo>
                  <a:cubicBezTo>
                    <a:pt x="110680" y="304881"/>
                    <a:pt x="121063" y="282402"/>
                    <a:pt x="160782" y="23039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4" name="Google Shape;2394;p4"/>
            <p:cNvSpPr/>
            <p:nvPr/>
          </p:nvSpPr>
          <p:spPr>
            <a:xfrm>
              <a:off x="3767130" y="5800561"/>
              <a:ext cx="1556117" cy="177121"/>
            </a:xfrm>
            <a:custGeom>
              <a:avLst/>
              <a:gdLst/>
              <a:ahLst/>
              <a:cxnLst/>
              <a:rect l="l" t="t" r="r" b="b"/>
              <a:pathLst>
                <a:path w="1556117" h="177121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0867" y="186758"/>
                    <a:pt x="1502670" y="165422"/>
                    <a:pt x="1477810" y="163898"/>
                  </a:cubicBezTo>
                  <a:cubicBezTo>
                    <a:pt x="1022896" y="136085"/>
                    <a:pt x="563886" y="129037"/>
                    <a:pt x="96685" y="163898"/>
                  </a:cubicBezTo>
                  <a:cubicBezTo>
                    <a:pt x="65824" y="166184"/>
                    <a:pt x="5436" y="192473"/>
                    <a:pt x="3721" y="163898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5" name="Google Shape;2395;p4"/>
            <p:cNvSpPr/>
            <p:nvPr/>
          </p:nvSpPr>
          <p:spPr>
            <a:xfrm>
              <a:off x="3776185" y="5917215"/>
              <a:ext cx="1539335" cy="59746"/>
            </a:xfrm>
            <a:custGeom>
              <a:avLst/>
              <a:gdLst/>
              <a:ahLst/>
              <a:cxnLst/>
              <a:rect l="l" t="t" r="r" b="b"/>
              <a:pathLst>
                <a:path w="1539335" h="59746" extrusionOk="0">
                  <a:moveTo>
                    <a:pt x="1539145" y="54959"/>
                  </a:moveTo>
                  <a:cubicBezTo>
                    <a:pt x="1526191" y="63055"/>
                    <a:pt x="1489424" y="48196"/>
                    <a:pt x="1468755" y="46863"/>
                  </a:cubicBezTo>
                  <a:cubicBezTo>
                    <a:pt x="1013841" y="19050"/>
                    <a:pt x="554831" y="12002"/>
                    <a:pt x="87630" y="46863"/>
                  </a:cubicBezTo>
                  <a:cubicBezTo>
                    <a:pt x="61913" y="48768"/>
                    <a:pt x="15716" y="67152"/>
                    <a:pt x="0" y="56388"/>
                  </a:cubicBezTo>
                  <a:cubicBezTo>
                    <a:pt x="184976" y="21908"/>
                    <a:pt x="463296" y="0"/>
                    <a:pt x="774764" y="0"/>
                  </a:cubicBezTo>
                  <a:cubicBezTo>
                    <a:pt x="1080516" y="0"/>
                    <a:pt x="1354550" y="21146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6" name="Google Shape;2396;p4"/>
            <p:cNvSpPr/>
            <p:nvPr/>
          </p:nvSpPr>
          <p:spPr>
            <a:xfrm>
              <a:off x="3767130" y="5800561"/>
              <a:ext cx="1556117" cy="176984"/>
            </a:xfrm>
            <a:custGeom>
              <a:avLst/>
              <a:gdLst/>
              <a:ahLst/>
              <a:cxnLst/>
              <a:rect l="l" t="t" r="r" b="b"/>
              <a:pathLst>
                <a:path w="1556117" h="176984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423"/>
                    <a:pt x="1534293" y="175518"/>
                    <a:pt x="1514767" y="171327"/>
                  </a:cubicBezTo>
                  <a:cubicBezTo>
                    <a:pt x="1517748" y="153144"/>
                    <a:pt x="1521882" y="135171"/>
                    <a:pt x="1527150" y="117511"/>
                  </a:cubicBezTo>
                  <a:cubicBezTo>
                    <a:pt x="1530198" y="101414"/>
                    <a:pt x="1527150" y="44931"/>
                    <a:pt x="1437424" y="61695"/>
                  </a:cubicBezTo>
                  <a:cubicBezTo>
                    <a:pt x="1299883" y="87317"/>
                    <a:pt x="928884" y="92365"/>
                    <a:pt x="773341" y="91889"/>
                  </a:cubicBezTo>
                  <a:cubicBezTo>
                    <a:pt x="549885" y="91127"/>
                    <a:pt x="71158" y="56742"/>
                    <a:pt x="70396" y="59695"/>
                  </a:cubicBezTo>
                  <a:cubicBezTo>
                    <a:pt x="28867" y="69220"/>
                    <a:pt x="20676" y="172852"/>
                    <a:pt x="92208" y="160945"/>
                  </a:cubicBezTo>
                  <a:cubicBezTo>
                    <a:pt x="74492" y="171518"/>
                    <a:pt x="66777" y="169232"/>
                    <a:pt x="54108" y="172185"/>
                  </a:cubicBezTo>
                  <a:cubicBezTo>
                    <a:pt x="28486" y="177995"/>
                    <a:pt x="4007" y="181710"/>
                    <a:pt x="2864" y="16389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7" name="Google Shape;2397;p4"/>
            <p:cNvSpPr/>
            <p:nvPr/>
          </p:nvSpPr>
          <p:spPr>
            <a:xfrm>
              <a:off x="3767130" y="5800561"/>
              <a:ext cx="1556117" cy="177508"/>
            </a:xfrm>
            <a:custGeom>
              <a:avLst/>
              <a:gdLst/>
              <a:ahLst/>
              <a:cxnLst/>
              <a:rect l="l" t="t" r="r" b="b"/>
              <a:pathLst>
                <a:path w="1556117" h="177508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995"/>
                    <a:pt x="1532769" y="175233"/>
                    <a:pt x="1512672" y="170756"/>
                  </a:cubicBezTo>
                  <a:cubicBezTo>
                    <a:pt x="1551248" y="171518"/>
                    <a:pt x="1533055" y="123131"/>
                    <a:pt x="1534579" y="115416"/>
                  </a:cubicBezTo>
                  <a:cubicBezTo>
                    <a:pt x="1537627" y="99318"/>
                    <a:pt x="1562297" y="15689"/>
                    <a:pt x="1449426" y="42359"/>
                  </a:cubicBezTo>
                  <a:cubicBezTo>
                    <a:pt x="1313694" y="74554"/>
                    <a:pt x="924598" y="70934"/>
                    <a:pt x="769055" y="70934"/>
                  </a:cubicBezTo>
                  <a:cubicBezTo>
                    <a:pt x="545503" y="70172"/>
                    <a:pt x="76968" y="37692"/>
                    <a:pt x="42678" y="40931"/>
                  </a:cubicBezTo>
                  <a:cubicBezTo>
                    <a:pt x="6388" y="44360"/>
                    <a:pt x="18294" y="79031"/>
                    <a:pt x="20771" y="108843"/>
                  </a:cubicBezTo>
                  <a:cubicBezTo>
                    <a:pt x="23533" y="142562"/>
                    <a:pt x="13722" y="165993"/>
                    <a:pt x="54680" y="172756"/>
                  </a:cubicBezTo>
                  <a:cubicBezTo>
                    <a:pt x="29058" y="178471"/>
                    <a:pt x="4674" y="182281"/>
                    <a:pt x="3531" y="1643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8" name="Google Shape;2398;p4"/>
            <p:cNvSpPr/>
            <p:nvPr/>
          </p:nvSpPr>
          <p:spPr>
            <a:xfrm>
              <a:off x="4430267" y="5837872"/>
              <a:ext cx="125825" cy="103059"/>
            </a:xfrm>
            <a:custGeom>
              <a:avLst/>
              <a:gdLst/>
              <a:ahLst/>
              <a:cxnLst/>
              <a:rect l="l" t="t" r="r" b="b"/>
              <a:pathLst>
                <a:path w="125825" h="103059" extrusionOk="0">
                  <a:moveTo>
                    <a:pt x="0" y="190"/>
                  </a:moveTo>
                  <a:cubicBezTo>
                    <a:pt x="38545" y="571"/>
                    <a:pt x="77089" y="762"/>
                    <a:pt x="115633" y="762"/>
                  </a:cubicBezTo>
                  <a:cubicBezTo>
                    <a:pt x="107359" y="29642"/>
                    <a:pt x="107592" y="60303"/>
                    <a:pt x="116300" y="89059"/>
                  </a:cubicBezTo>
                  <a:cubicBezTo>
                    <a:pt x="118447" y="94345"/>
                    <a:pt x="121694" y="99117"/>
                    <a:pt x="125825" y="103060"/>
                  </a:cubicBezTo>
                  <a:cubicBezTo>
                    <a:pt x="87344" y="103060"/>
                    <a:pt x="48895" y="103060"/>
                    <a:pt x="10477" y="103060"/>
                  </a:cubicBezTo>
                  <a:cubicBezTo>
                    <a:pt x="13638" y="79277"/>
                    <a:pt x="13958" y="55197"/>
                    <a:pt x="11430" y="31337"/>
                  </a:cubicBezTo>
                  <a:cubicBezTo>
                    <a:pt x="9889" y="20202"/>
                    <a:pt x="5993" y="9515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99" name="Google Shape;2399;p4"/>
            <p:cNvSpPr/>
            <p:nvPr/>
          </p:nvSpPr>
          <p:spPr>
            <a:xfrm>
              <a:off x="4044314" y="5825585"/>
              <a:ext cx="269747" cy="126873"/>
            </a:xfrm>
            <a:custGeom>
              <a:avLst/>
              <a:gdLst/>
              <a:ahLst/>
              <a:cxnLst/>
              <a:rect l="l" t="t" r="r" b="b"/>
              <a:pathLst>
                <a:path w="269747" h="126873" extrusionOk="0">
                  <a:moveTo>
                    <a:pt x="19050" y="571"/>
                  </a:moveTo>
                  <a:cubicBezTo>
                    <a:pt x="102553" y="5077"/>
                    <a:pt x="185642" y="8258"/>
                    <a:pt x="268319" y="10096"/>
                  </a:cubicBezTo>
                  <a:cubicBezTo>
                    <a:pt x="258318" y="27813"/>
                    <a:pt x="240602" y="35909"/>
                    <a:pt x="223076" y="47244"/>
                  </a:cubicBezTo>
                  <a:cubicBezTo>
                    <a:pt x="197739" y="63722"/>
                    <a:pt x="220409" y="73438"/>
                    <a:pt x="239078" y="87249"/>
                  </a:cubicBezTo>
                  <a:cubicBezTo>
                    <a:pt x="246983" y="93155"/>
                    <a:pt x="263843" y="104490"/>
                    <a:pt x="269748" y="117348"/>
                  </a:cubicBezTo>
                  <a:cubicBezTo>
                    <a:pt x="180086" y="119253"/>
                    <a:pt x="90170" y="122425"/>
                    <a:pt x="0" y="126873"/>
                  </a:cubicBezTo>
                  <a:cubicBezTo>
                    <a:pt x="3048" y="105442"/>
                    <a:pt x="35338" y="79248"/>
                    <a:pt x="51435" y="70866"/>
                  </a:cubicBezTo>
                  <a:cubicBezTo>
                    <a:pt x="56960" y="68104"/>
                    <a:pt x="72866" y="58484"/>
                    <a:pt x="67532" y="50959"/>
                  </a:cubicBezTo>
                  <a:cubicBezTo>
                    <a:pt x="59747" y="40253"/>
                    <a:pt x="51114" y="30185"/>
                    <a:pt x="41719" y="20860"/>
                  </a:cubicBezTo>
                  <a:cubicBezTo>
                    <a:pt x="33634" y="14507"/>
                    <a:pt x="26055" y="7534"/>
                    <a:pt x="1905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0" name="Google Shape;2400;p4"/>
            <p:cNvSpPr/>
            <p:nvPr/>
          </p:nvSpPr>
          <p:spPr>
            <a:xfrm>
              <a:off x="3767130" y="839823"/>
              <a:ext cx="1556117" cy="177144"/>
            </a:xfrm>
            <a:custGeom>
              <a:avLst/>
              <a:gdLst/>
              <a:ahLst/>
              <a:cxnLst/>
              <a:rect l="l" t="t" r="r" b="b"/>
              <a:pathLst>
                <a:path w="1556117" h="177144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0867" y="186685"/>
                    <a:pt x="1502670" y="165445"/>
                    <a:pt x="1477810" y="163921"/>
                  </a:cubicBezTo>
                  <a:cubicBezTo>
                    <a:pt x="1022896" y="136012"/>
                    <a:pt x="563886" y="128964"/>
                    <a:pt x="96685" y="163921"/>
                  </a:cubicBezTo>
                  <a:cubicBezTo>
                    <a:pt x="65824" y="166207"/>
                    <a:pt x="5436" y="192496"/>
                    <a:pt x="3721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1" name="Google Shape;2401;p4"/>
            <p:cNvSpPr/>
            <p:nvPr/>
          </p:nvSpPr>
          <p:spPr>
            <a:xfrm>
              <a:off x="3776185" y="956976"/>
              <a:ext cx="1539335" cy="59651"/>
            </a:xfrm>
            <a:custGeom>
              <a:avLst/>
              <a:gdLst/>
              <a:ahLst/>
              <a:cxnLst/>
              <a:rect l="l" t="t" r="r" b="b"/>
              <a:pathLst>
                <a:path w="1539335" h="59651" extrusionOk="0">
                  <a:moveTo>
                    <a:pt x="1539145" y="54864"/>
                  </a:moveTo>
                  <a:cubicBezTo>
                    <a:pt x="1526191" y="62865"/>
                    <a:pt x="1489424" y="48006"/>
                    <a:pt x="1468755" y="46768"/>
                  </a:cubicBezTo>
                  <a:cubicBezTo>
                    <a:pt x="1013841" y="18859"/>
                    <a:pt x="554831" y="11811"/>
                    <a:pt x="87630" y="46768"/>
                  </a:cubicBezTo>
                  <a:cubicBezTo>
                    <a:pt x="61913" y="48673"/>
                    <a:pt x="15716" y="67056"/>
                    <a:pt x="0" y="56293"/>
                  </a:cubicBezTo>
                  <a:cubicBezTo>
                    <a:pt x="184976" y="21907"/>
                    <a:pt x="463296" y="0"/>
                    <a:pt x="774764" y="0"/>
                  </a:cubicBezTo>
                  <a:cubicBezTo>
                    <a:pt x="1080516" y="0"/>
                    <a:pt x="1354550" y="21145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2" name="Google Shape;2402;p4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7446"/>
                    <a:pt x="1534293" y="175446"/>
                    <a:pt x="1514767" y="171255"/>
                  </a:cubicBezTo>
                  <a:cubicBezTo>
                    <a:pt x="1517748" y="153103"/>
                    <a:pt x="1521882" y="135159"/>
                    <a:pt x="1527150" y="117534"/>
                  </a:cubicBezTo>
                  <a:cubicBezTo>
                    <a:pt x="1530198" y="101437"/>
                    <a:pt x="1527150" y="44858"/>
                    <a:pt x="1437424" y="61622"/>
                  </a:cubicBezTo>
                  <a:cubicBezTo>
                    <a:pt x="1299883" y="87244"/>
                    <a:pt x="928884" y="92388"/>
                    <a:pt x="773341" y="91816"/>
                  </a:cubicBezTo>
                  <a:cubicBezTo>
                    <a:pt x="549885" y="91054"/>
                    <a:pt x="71158" y="56764"/>
                    <a:pt x="70396" y="59717"/>
                  </a:cubicBezTo>
                  <a:cubicBezTo>
                    <a:pt x="28867" y="69242"/>
                    <a:pt x="20676" y="172779"/>
                    <a:pt x="92208" y="160873"/>
                  </a:cubicBezTo>
                  <a:cubicBezTo>
                    <a:pt x="74492" y="171445"/>
                    <a:pt x="66777" y="169255"/>
                    <a:pt x="54108" y="172207"/>
                  </a:cubicBezTo>
                  <a:cubicBezTo>
                    <a:pt x="28486" y="178018"/>
                    <a:pt x="4007" y="181732"/>
                    <a:pt x="2864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3" name="Google Shape;2403;p4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8018"/>
                    <a:pt x="1532769" y="175255"/>
                    <a:pt x="1512672" y="170779"/>
                  </a:cubicBezTo>
                  <a:cubicBezTo>
                    <a:pt x="1551248" y="171445"/>
                    <a:pt x="1533055" y="123154"/>
                    <a:pt x="1534579" y="115343"/>
                  </a:cubicBezTo>
                  <a:cubicBezTo>
                    <a:pt x="1537627" y="99246"/>
                    <a:pt x="1562297" y="15712"/>
                    <a:pt x="1449426" y="42382"/>
                  </a:cubicBezTo>
                  <a:cubicBezTo>
                    <a:pt x="1313694" y="74481"/>
                    <a:pt x="924598" y="70957"/>
                    <a:pt x="769055" y="70385"/>
                  </a:cubicBezTo>
                  <a:cubicBezTo>
                    <a:pt x="545503" y="69623"/>
                    <a:pt x="76968" y="37143"/>
                    <a:pt x="42678" y="40477"/>
                  </a:cubicBezTo>
                  <a:cubicBezTo>
                    <a:pt x="6388" y="43906"/>
                    <a:pt x="18294" y="78100"/>
                    <a:pt x="20771" y="108390"/>
                  </a:cubicBezTo>
                  <a:cubicBezTo>
                    <a:pt x="23533" y="142013"/>
                    <a:pt x="13722" y="165540"/>
                    <a:pt x="54680" y="172207"/>
                  </a:cubicBezTo>
                  <a:cubicBezTo>
                    <a:pt x="29058" y="178018"/>
                    <a:pt x="4674" y="181732"/>
                    <a:pt x="3531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4" name="Google Shape;2404;p4"/>
            <p:cNvSpPr/>
            <p:nvPr/>
          </p:nvSpPr>
          <p:spPr>
            <a:xfrm>
              <a:off x="4448745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5" y="136685"/>
                  </a:moveTo>
                  <a:lnTo>
                    <a:pt x="17526" y="136685"/>
                  </a:lnTo>
                  <a:cubicBezTo>
                    <a:pt x="24185" y="136579"/>
                    <a:pt x="29529" y="131150"/>
                    <a:pt x="29528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3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5" y="136779"/>
                    <a:pt x="13145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5" name="Google Shape;2405;p4"/>
            <p:cNvSpPr/>
            <p:nvPr/>
          </p:nvSpPr>
          <p:spPr>
            <a:xfrm>
              <a:off x="4454460" y="5823489"/>
              <a:ext cx="17537" cy="137064"/>
            </a:xfrm>
            <a:custGeom>
              <a:avLst/>
              <a:gdLst/>
              <a:ahLst/>
              <a:cxnLst/>
              <a:rect l="l" t="t" r="r" b="b"/>
              <a:pathLst>
                <a:path w="17537" h="137064" extrusionOk="0">
                  <a:moveTo>
                    <a:pt x="8002" y="137065"/>
                  </a:moveTo>
                  <a:lnTo>
                    <a:pt x="10478" y="137065"/>
                  </a:lnTo>
                  <a:cubicBezTo>
                    <a:pt x="14371" y="137074"/>
                    <a:pt x="17531" y="133921"/>
                    <a:pt x="17537" y="130026"/>
                  </a:cubicBezTo>
                  <a:cubicBezTo>
                    <a:pt x="17537" y="129892"/>
                    <a:pt x="17533" y="129768"/>
                    <a:pt x="17527" y="129635"/>
                  </a:cubicBezTo>
                  <a:lnTo>
                    <a:pt x="16479" y="6953"/>
                  </a:lnTo>
                  <a:cubicBezTo>
                    <a:pt x="16479" y="3114"/>
                    <a:pt x="13366" y="0"/>
                    <a:pt x="9527" y="0"/>
                  </a:cubicBezTo>
                  <a:cubicBezTo>
                    <a:pt x="9494" y="0"/>
                    <a:pt x="9463" y="0"/>
                    <a:pt x="9430" y="0"/>
                  </a:cubicBezTo>
                  <a:lnTo>
                    <a:pt x="6859" y="0"/>
                  </a:lnTo>
                  <a:cubicBezTo>
                    <a:pt x="3019" y="57"/>
                    <a:pt x="-52" y="3210"/>
                    <a:pt x="1" y="7048"/>
                  </a:cubicBezTo>
                  <a:cubicBezTo>
                    <a:pt x="1" y="7048"/>
                    <a:pt x="1" y="7048"/>
                    <a:pt x="1" y="7048"/>
                  </a:cubicBezTo>
                  <a:lnTo>
                    <a:pt x="1048" y="129826"/>
                  </a:lnTo>
                  <a:cubicBezTo>
                    <a:pt x="1101" y="133683"/>
                    <a:pt x="4241" y="136779"/>
                    <a:pt x="8097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6" name="Google Shape;2406;p4"/>
            <p:cNvSpPr/>
            <p:nvPr/>
          </p:nvSpPr>
          <p:spPr>
            <a:xfrm>
              <a:off x="4459699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7" name="Google Shape;2407;p4"/>
            <p:cNvSpPr/>
            <p:nvPr/>
          </p:nvSpPr>
          <p:spPr>
            <a:xfrm>
              <a:off x="4477130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207" y="136637"/>
                    <a:pt x="29580" y="131169"/>
                    <a:pt x="29527" y="124492"/>
                  </a:cubicBezTo>
                  <a:cubicBezTo>
                    <a:pt x="29527" y="124492"/>
                    <a:pt x="29527" y="124492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8" name="Google Shape;2408;p4"/>
            <p:cNvSpPr/>
            <p:nvPr/>
          </p:nvSpPr>
          <p:spPr>
            <a:xfrm>
              <a:off x="4483131" y="5823489"/>
              <a:ext cx="17441" cy="137064"/>
            </a:xfrm>
            <a:custGeom>
              <a:avLst/>
              <a:gdLst/>
              <a:ahLst/>
              <a:cxnLst/>
              <a:rect l="l" t="t" r="r" b="b"/>
              <a:pathLst>
                <a:path w="17441" h="137064" extrusionOk="0">
                  <a:moveTo>
                    <a:pt x="7906" y="137065"/>
                  </a:moveTo>
                  <a:lnTo>
                    <a:pt x="10382" y="137065"/>
                  </a:lnTo>
                  <a:cubicBezTo>
                    <a:pt x="14275" y="137074"/>
                    <a:pt x="17436" y="133921"/>
                    <a:pt x="17441" y="130026"/>
                  </a:cubicBezTo>
                  <a:cubicBezTo>
                    <a:pt x="17441" y="129892"/>
                    <a:pt x="17437" y="129768"/>
                    <a:pt x="17431" y="129635"/>
                  </a:cubicBezTo>
                  <a:lnTo>
                    <a:pt x="16383" y="6953"/>
                  </a:lnTo>
                  <a:cubicBezTo>
                    <a:pt x="16383" y="3114"/>
                    <a:pt x="13270" y="0"/>
                    <a:pt x="9431" y="0"/>
                  </a:cubicBezTo>
                  <a:cubicBezTo>
                    <a:pt x="9398" y="0"/>
                    <a:pt x="9367" y="0"/>
                    <a:pt x="9335" y="0"/>
                  </a:cubicBezTo>
                  <a:lnTo>
                    <a:pt x="6953" y="0"/>
                  </a:lnTo>
                  <a:cubicBezTo>
                    <a:pt x="3098" y="57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100" y="133683"/>
                    <a:pt x="4241" y="136779"/>
                    <a:pt x="8096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09" name="Google Shape;2409;p4"/>
            <p:cNvSpPr/>
            <p:nvPr/>
          </p:nvSpPr>
          <p:spPr>
            <a:xfrm>
              <a:off x="4488274" y="5827394"/>
              <a:ext cx="7429" cy="129349"/>
            </a:xfrm>
            <a:custGeom>
              <a:avLst/>
              <a:gdLst/>
              <a:ahLst/>
              <a:cxnLst/>
              <a:rect l="l" t="t" r="r" b="b"/>
              <a:pathLst>
                <a:path w="7429" h="129349" extrusionOk="0">
                  <a:moveTo>
                    <a:pt x="3619" y="129350"/>
                  </a:moveTo>
                  <a:lnTo>
                    <a:pt x="4667" y="129350"/>
                  </a:lnTo>
                  <a:cubicBezTo>
                    <a:pt x="6193" y="129350"/>
                    <a:pt x="7429" y="128111"/>
                    <a:pt x="7429" y="126588"/>
                  </a:cubicBezTo>
                  <a:lnTo>
                    <a:pt x="6382" y="2763"/>
                  </a:lnTo>
                  <a:cubicBezTo>
                    <a:pt x="6382" y="1238"/>
                    <a:pt x="5145" y="0"/>
                    <a:pt x="3619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0" name="Google Shape;2410;p4"/>
            <p:cNvSpPr/>
            <p:nvPr/>
          </p:nvSpPr>
          <p:spPr>
            <a:xfrm>
              <a:off x="4504657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185" y="136579"/>
                    <a:pt x="29528" y="131150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1" name="Google Shape;2411;p4"/>
            <p:cNvSpPr/>
            <p:nvPr/>
          </p:nvSpPr>
          <p:spPr>
            <a:xfrm>
              <a:off x="4510658" y="5823870"/>
              <a:ext cx="17526" cy="136778"/>
            </a:xfrm>
            <a:custGeom>
              <a:avLst/>
              <a:gdLst/>
              <a:ahLst/>
              <a:cxnLst/>
              <a:rect l="l" t="t" r="r" b="b"/>
              <a:pathLst>
                <a:path w="17526" h="136778" extrusionOk="0">
                  <a:moveTo>
                    <a:pt x="8001" y="136684"/>
                  </a:moveTo>
                  <a:lnTo>
                    <a:pt x="10573" y="136684"/>
                  </a:lnTo>
                  <a:cubicBezTo>
                    <a:pt x="14413" y="136684"/>
                    <a:pt x="17526" y="133569"/>
                    <a:pt x="17527" y="129730"/>
                  </a:cubicBezTo>
                  <a:cubicBezTo>
                    <a:pt x="17527" y="129702"/>
                    <a:pt x="17526" y="129664"/>
                    <a:pt x="17526" y="129635"/>
                  </a:cubicBezTo>
                  <a:lnTo>
                    <a:pt x="16478" y="6953"/>
                  </a:lnTo>
                  <a:cubicBezTo>
                    <a:pt x="16426" y="3096"/>
                    <a:pt x="13286" y="0"/>
                    <a:pt x="9430" y="0"/>
                  </a:cubicBezTo>
                  <a:lnTo>
                    <a:pt x="6953" y="0"/>
                  </a:lnTo>
                  <a:cubicBezTo>
                    <a:pt x="3098" y="48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048" y="133665"/>
                    <a:pt x="4161" y="136779"/>
                    <a:pt x="8001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2" name="Google Shape;2412;p4"/>
            <p:cNvSpPr/>
            <p:nvPr/>
          </p:nvSpPr>
          <p:spPr>
            <a:xfrm>
              <a:off x="4515801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952" y="126588"/>
                  </a:lnTo>
                  <a:cubicBezTo>
                    <a:pt x="1050" y="128111"/>
                    <a:pt x="2288" y="129302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3" name="Google Shape;2413;p4"/>
            <p:cNvSpPr/>
            <p:nvPr/>
          </p:nvSpPr>
          <p:spPr>
            <a:xfrm>
              <a:off x="4100511" y="5494972"/>
              <a:ext cx="163258" cy="29527"/>
            </a:xfrm>
            <a:custGeom>
              <a:avLst/>
              <a:gdLst/>
              <a:ahLst/>
              <a:cxnLst/>
              <a:rect l="l" t="t" r="r" b="b"/>
              <a:pathLst>
                <a:path w="163258" h="29527" extrusionOk="0">
                  <a:moveTo>
                    <a:pt x="0" y="13049"/>
                  </a:moveTo>
                  <a:lnTo>
                    <a:pt x="0" y="17526"/>
                  </a:lnTo>
                  <a:cubicBezTo>
                    <a:pt x="103" y="24146"/>
                    <a:pt x="5474" y="29480"/>
                    <a:pt x="12097" y="29527"/>
                  </a:cubicBezTo>
                  <a:lnTo>
                    <a:pt x="151257" y="28575"/>
                  </a:lnTo>
                  <a:cubicBezTo>
                    <a:pt x="157885" y="28575"/>
                    <a:pt x="163259" y="23203"/>
                    <a:pt x="163259" y="16573"/>
                  </a:cubicBezTo>
                  <a:cubicBezTo>
                    <a:pt x="163259" y="16545"/>
                    <a:pt x="163259" y="16507"/>
                    <a:pt x="163259" y="16478"/>
                  </a:cubicBezTo>
                  <a:lnTo>
                    <a:pt x="163259" y="12001"/>
                  </a:lnTo>
                  <a:cubicBezTo>
                    <a:pt x="163103" y="5324"/>
                    <a:pt x="157647" y="0"/>
                    <a:pt x="150971" y="0"/>
                  </a:cubicBezTo>
                  <a:lnTo>
                    <a:pt x="11906" y="857"/>
                  </a:lnTo>
                  <a:cubicBezTo>
                    <a:pt x="5284" y="1009"/>
                    <a:pt x="-2" y="6429"/>
                    <a:pt x="0" y="1304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4" name="Google Shape;2414;p4"/>
            <p:cNvSpPr/>
            <p:nvPr/>
          </p:nvSpPr>
          <p:spPr>
            <a:xfrm>
              <a:off x="4100512" y="5501067"/>
              <a:ext cx="163448" cy="17431"/>
            </a:xfrm>
            <a:custGeom>
              <a:avLst/>
              <a:gdLst/>
              <a:ahLst/>
              <a:cxnLst/>
              <a:rect l="l" t="t" r="r" b="b"/>
              <a:pathLst>
                <a:path w="163448" h="17431" extrusionOk="0">
                  <a:moveTo>
                    <a:pt x="0" y="7906"/>
                  </a:moveTo>
                  <a:lnTo>
                    <a:pt x="0" y="10478"/>
                  </a:lnTo>
                  <a:cubicBezTo>
                    <a:pt x="103" y="14346"/>
                    <a:pt x="3272" y="17431"/>
                    <a:pt x="7144" y="17431"/>
                  </a:cubicBezTo>
                  <a:lnTo>
                    <a:pt x="156496" y="16479"/>
                  </a:lnTo>
                  <a:cubicBezTo>
                    <a:pt x="160351" y="16432"/>
                    <a:pt x="163449" y="13288"/>
                    <a:pt x="163449" y="9431"/>
                  </a:cubicBezTo>
                  <a:lnTo>
                    <a:pt x="163449" y="6859"/>
                  </a:lnTo>
                  <a:cubicBezTo>
                    <a:pt x="163397" y="3020"/>
                    <a:pt x="160242" y="-47"/>
                    <a:pt x="156401" y="1"/>
                  </a:cubicBezTo>
                  <a:cubicBezTo>
                    <a:pt x="156401" y="1"/>
                    <a:pt x="156400" y="1"/>
                    <a:pt x="156400" y="1"/>
                  </a:cubicBezTo>
                  <a:lnTo>
                    <a:pt x="6953" y="858"/>
                  </a:lnTo>
                  <a:cubicBezTo>
                    <a:pt x="3135" y="963"/>
                    <a:pt x="94" y="4087"/>
                    <a:pt x="95" y="790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5" name="Google Shape;2415;p4"/>
            <p:cNvSpPr/>
            <p:nvPr/>
          </p:nvSpPr>
          <p:spPr>
            <a:xfrm>
              <a:off x="4104891" y="5506021"/>
              <a:ext cx="154306" cy="7524"/>
            </a:xfrm>
            <a:custGeom>
              <a:avLst/>
              <a:gdLst/>
              <a:ahLst/>
              <a:cxnLst/>
              <a:rect l="l" t="t" r="r" b="b"/>
              <a:pathLst>
                <a:path w="154306" h="7524" extrusionOk="0">
                  <a:moveTo>
                    <a:pt x="2" y="3715"/>
                  </a:moveTo>
                  <a:lnTo>
                    <a:pt x="2" y="4763"/>
                  </a:lnTo>
                  <a:cubicBezTo>
                    <a:pt x="2" y="6286"/>
                    <a:pt x="1238" y="7525"/>
                    <a:pt x="2764" y="7525"/>
                  </a:cubicBezTo>
                  <a:lnTo>
                    <a:pt x="151545" y="6477"/>
                  </a:lnTo>
                  <a:cubicBezTo>
                    <a:pt x="153071" y="6477"/>
                    <a:pt x="154307" y="5239"/>
                    <a:pt x="154307" y="3715"/>
                  </a:cubicBezTo>
                  <a:lnTo>
                    <a:pt x="154307" y="2762"/>
                  </a:lnTo>
                  <a:cubicBezTo>
                    <a:pt x="154308" y="1238"/>
                    <a:pt x="153072" y="0"/>
                    <a:pt x="151547" y="0"/>
                  </a:cubicBezTo>
                  <a:cubicBezTo>
                    <a:pt x="151514" y="0"/>
                    <a:pt x="151482" y="0"/>
                    <a:pt x="151449" y="0"/>
                  </a:cubicBezTo>
                  <a:lnTo>
                    <a:pt x="2764" y="858"/>
                  </a:lnTo>
                  <a:cubicBezTo>
                    <a:pt x="1238" y="858"/>
                    <a:pt x="1" y="2096"/>
                    <a:pt x="0" y="3620"/>
                  </a:cubicBezTo>
                  <a:cubicBezTo>
                    <a:pt x="0" y="3648"/>
                    <a:pt x="1" y="3686"/>
                    <a:pt x="2" y="37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6" name="Google Shape;2416;p4"/>
            <p:cNvSpPr/>
            <p:nvPr/>
          </p:nvSpPr>
          <p:spPr>
            <a:xfrm>
              <a:off x="4100511" y="5523547"/>
              <a:ext cx="163163" cy="29527"/>
            </a:xfrm>
            <a:custGeom>
              <a:avLst/>
              <a:gdLst/>
              <a:ahLst/>
              <a:cxnLst/>
              <a:rect l="l" t="t" r="r" b="b"/>
              <a:pathLst>
                <a:path w="163163" h="29527" extrusionOk="0">
                  <a:moveTo>
                    <a:pt x="0" y="12954"/>
                  </a:moveTo>
                  <a:lnTo>
                    <a:pt x="0" y="17335"/>
                  </a:lnTo>
                  <a:cubicBezTo>
                    <a:pt x="50" y="24012"/>
                    <a:pt x="5422" y="29423"/>
                    <a:pt x="12097" y="29527"/>
                  </a:cubicBezTo>
                  <a:lnTo>
                    <a:pt x="151257" y="28670"/>
                  </a:lnTo>
                  <a:cubicBezTo>
                    <a:pt x="157901" y="28565"/>
                    <a:pt x="163217" y="23126"/>
                    <a:pt x="163163" y="16478"/>
                  </a:cubicBezTo>
                  <a:lnTo>
                    <a:pt x="163163" y="12001"/>
                  </a:lnTo>
                  <a:cubicBezTo>
                    <a:pt x="163008" y="5324"/>
                    <a:pt x="157552" y="0"/>
                    <a:pt x="150876" y="0"/>
                  </a:cubicBezTo>
                  <a:lnTo>
                    <a:pt x="11716" y="952"/>
                  </a:lnTo>
                  <a:cubicBezTo>
                    <a:pt x="5200" y="1105"/>
                    <a:pt x="-2" y="6439"/>
                    <a:pt x="0" y="1295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7" name="Google Shape;2417;p4"/>
            <p:cNvSpPr/>
            <p:nvPr/>
          </p:nvSpPr>
          <p:spPr>
            <a:xfrm>
              <a:off x="4100511" y="5529357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4" y="14440"/>
                    <a:pt x="3273" y="17526"/>
                    <a:pt x="7145" y="17526"/>
                  </a:cubicBezTo>
                  <a:lnTo>
                    <a:pt x="156497" y="16573"/>
                  </a:lnTo>
                  <a:cubicBezTo>
                    <a:pt x="160336" y="16526"/>
                    <a:pt x="163407" y="13364"/>
                    <a:pt x="163355" y="9525"/>
                  </a:cubicBezTo>
                  <a:cubicBezTo>
                    <a:pt x="163355" y="9525"/>
                    <a:pt x="163355" y="9525"/>
                    <a:pt x="163355" y="9525"/>
                  </a:cubicBezTo>
                  <a:lnTo>
                    <a:pt x="163355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1048"/>
                  </a:lnTo>
                  <a:cubicBezTo>
                    <a:pt x="3072" y="1048"/>
                    <a:pt x="1" y="4115"/>
                    <a:pt x="0" y="7906"/>
                  </a:cubicBezTo>
                  <a:cubicBezTo>
                    <a:pt x="0" y="7934"/>
                    <a:pt x="1" y="7972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8" name="Google Shape;2418;p4"/>
            <p:cNvSpPr/>
            <p:nvPr/>
          </p:nvSpPr>
          <p:spPr>
            <a:xfrm>
              <a:off x="4104891" y="5534311"/>
              <a:ext cx="154306" cy="7619"/>
            </a:xfrm>
            <a:custGeom>
              <a:avLst/>
              <a:gdLst/>
              <a:ahLst/>
              <a:cxnLst/>
              <a:rect l="l" t="t" r="r" b="b"/>
              <a:pathLst>
                <a:path w="154306" h="7619" extrusionOk="0">
                  <a:moveTo>
                    <a:pt x="2" y="3810"/>
                  </a:moveTo>
                  <a:lnTo>
                    <a:pt x="2" y="4857"/>
                  </a:lnTo>
                  <a:cubicBezTo>
                    <a:pt x="2" y="6382"/>
                    <a:pt x="1238" y="7620"/>
                    <a:pt x="2764" y="7620"/>
                  </a:cubicBezTo>
                  <a:lnTo>
                    <a:pt x="151545" y="6667"/>
                  </a:lnTo>
                  <a:cubicBezTo>
                    <a:pt x="153086" y="6619"/>
                    <a:pt x="154308" y="5353"/>
                    <a:pt x="154307" y="3810"/>
                  </a:cubicBezTo>
                  <a:lnTo>
                    <a:pt x="154307" y="2762"/>
                  </a:lnTo>
                  <a:cubicBezTo>
                    <a:pt x="154210" y="1238"/>
                    <a:pt x="152971" y="47"/>
                    <a:pt x="151449" y="0"/>
                  </a:cubicBezTo>
                  <a:lnTo>
                    <a:pt x="2669" y="1048"/>
                  </a:lnTo>
                  <a:cubicBezTo>
                    <a:pt x="1196" y="1048"/>
                    <a:pt x="1" y="2238"/>
                    <a:pt x="0" y="3714"/>
                  </a:cubicBezTo>
                  <a:cubicBezTo>
                    <a:pt x="0" y="3743"/>
                    <a:pt x="1" y="3781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19" name="Google Shape;2419;p4"/>
            <p:cNvSpPr/>
            <p:nvPr/>
          </p:nvSpPr>
          <p:spPr>
            <a:xfrm>
              <a:off x="4100498" y="5550503"/>
              <a:ext cx="163368" cy="29909"/>
            </a:xfrm>
            <a:custGeom>
              <a:avLst/>
              <a:gdLst/>
              <a:ahLst/>
              <a:cxnLst/>
              <a:rect l="l" t="t" r="r" b="b"/>
              <a:pathLst>
                <a:path w="163368" h="29909" extrusionOk="0">
                  <a:moveTo>
                    <a:pt x="13" y="13431"/>
                  </a:moveTo>
                  <a:lnTo>
                    <a:pt x="13" y="17907"/>
                  </a:lnTo>
                  <a:cubicBezTo>
                    <a:pt x="118" y="24603"/>
                    <a:pt x="5604" y="29966"/>
                    <a:pt x="12301" y="29909"/>
                  </a:cubicBezTo>
                  <a:lnTo>
                    <a:pt x="151461" y="29052"/>
                  </a:lnTo>
                  <a:cubicBezTo>
                    <a:pt x="158089" y="29004"/>
                    <a:pt x="163421" y="23584"/>
                    <a:pt x="163368" y="16955"/>
                  </a:cubicBezTo>
                  <a:cubicBezTo>
                    <a:pt x="163368" y="16926"/>
                    <a:pt x="163368" y="16888"/>
                    <a:pt x="163367" y="16859"/>
                  </a:cubicBezTo>
                  <a:lnTo>
                    <a:pt x="163367" y="12097"/>
                  </a:lnTo>
                  <a:cubicBezTo>
                    <a:pt x="163213" y="5410"/>
                    <a:pt x="157771" y="48"/>
                    <a:pt x="151080" y="0"/>
                  </a:cubicBezTo>
                  <a:lnTo>
                    <a:pt x="11920" y="953"/>
                  </a:lnTo>
                  <a:cubicBezTo>
                    <a:pt x="5344" y="943"/>
                    <a:pt x="8" y="6268"/>
                    <a:pt x="0" y="12849"/>
                  </a:cubicBezTo>
                  <a:cubicBezTo>
                    <a:pt x="-1" y="13040"/>
                    <a:pt x="4" y="13240"/>
                    <a:pt x="13" y="1343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0" name="Google Shape;2420;p4"/>
            <p:cNvSpPr/>
            <p:nvPr/>
          </p:nvSpPr>
          <p:spPr>
            <a:xfrm>
              <a:off x="4100511" y="5556885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3" y="14411"/>
                    <a:pt x="3214" y="17478"/>
                    <a:pt x="7049" y="17526"/>
                  </a:cubicBezTo>
                  <a:lnTo>
                    <a:pt x="156496" y="16573"/>
                  </a:lnTo>
                  <a:cubicBezTo>
                    <a:pt x="160336" y="16526"/>
                    <a:pt x="163407" y="13363"/>
                    <a:pt x="163354" y="9525"/>
                  </a:cubicBezTo>
                  <a:cubicBezTo>
                    <a:pt x="163354" y="9525"/>
                    <a:pt x="163354" y="9525"/>
                    <a:pt x="163354" y="9525"/>
                  </a:cubicBezTo>
                  <a:lnTo>
                    <a:pt x="163354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952"/>
                  </a:lnTo>
                  <a:cubicBezTo>
                    <a:pt x="3019" y="1000"/>
                    <a:pt x="-52" y="4162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1" name="Google Shape;2421;p4"/>
            <p:cNvSpPr/>
            <p:nvPr/>
          </p:nvSpPr>
          <p:spPr>
            <a:xfrm>
              <a:off x="4104798" y="5561837"/>
              <a:ext cx="154401" cy="7619"/>
            </a:xfrm>
            <a:custGeom>
              <a:avLst/>
              <a:gdLst/>
              <a:ahLst/>
              <a:cxnLst/>
              <a:rect l="l" t="t" r="r" b="b"/>
              <a:pathLst>
                <a:path w="154401" h="7619" extrusionOk="0">
                  <a:moveTo>
                    <a:pt x="0" y="3810"/>
                  </a:moveTo>
                  <a:lnTo>
                    <a:pt x="0" y="4858"/>
                  </a:lnTo>
                  <a:cubicBezTo>
                    <a:pt x="97" y="6382"/>
                    <a:pt x="1335" y="7573"/>
                    <a:pt x="2857" y="7620"/>
                  </a:cubicBezTo>
                  <a:lnTo>
                    <a:pt x="151638" y="6668"/>
                  </a:lnTo>
                  <a:cubicBezTo>
                    <a:pt x="153179" y="6620"/>
                    <a:pt x="154401" y="5353"/>
                    <a:pt x="154400" y="3810"/>
                  </a:cubicBezTo>
                  <a:lnTo>
                    <a:pt x="154400" y="2857"/>
                  </a:lnTo>
                  <a:cubicBezTo>
                    <a:pt x="154453" y="1334"/>
                    <a:pt x="153259" y="58"/>
                    <a:pt x="151735" y="0"/>
                  </a:cubicBezTo>
                  <a:cubicBezTo>
                    <a:pt x="151703" y="0"/>
                    <a:pt x="151670" y="0"/>
                    <a:pt x="151638" y="0"/>
                  </a:cubicBezTo>
                  <a:lnTo>
                    <a:pt x="2762" y="762"/>
                  </a:lnTo>
                  <a:cubicBezTo>
                    <a:pt x="1236" y="762"/>
                    <a:pt x="0" y="2000"/>
                    <a:pt x="0" y="352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2" name="Google Shape;2422;p4"/>
            <p:cNvSpPr/>
            <p:nvPr/>
          </p:nvSpPr>
          <p:spPr>
            <a:xfrm>
              <a:off x="4048629" y="5775445"/>
              <a:ext cx="228851" cy="195853"/>
            </a:xfrm>
            <a:custGeom>
              <a:avLst/>
              <a:gdLst/>
              <a:ahLst/>
              <a:cxnLst/>
              <a:rect l="l" t="t" r="r" b="b"/>
              <a:pathLst>
                <a:path w="228851" h="195853" extrusionOk="0">
                  <a:moveTo>
                    <a:pt x="2829" y="188252"/>
                  </a:moveTo>
                  <a:lnTo>
                    <a:pt x="5686" y="191586"/>
                  </a:lnTo>
                  <a:cubicBezTo>
                    <a:pt x="10093" y="196662"/>
                    <a:pt x="17745" y="197301"/>
                    <a:pt x="22927" y="193014"/>
                  </a:cubicBezTo>
                  <a:lnTo>
                    <a:pt x="224571" y="24517"/>
                  </a:lnTo>
                  <a:cubicBezTo>
                    <a:pt x="229646" y="20250"/>
                    <a:pt x="230302" y="12678"/>
                    <a:pt x="226038" y="7611"/>
                  </a:cubicBezTo>
                  <a:cubicBezTo>
                    <a:pt x="226025" y="7591"/>
                    <a:pt x="226012" y="7582"/>
                    <a:pt x="226000" y="7563"/>
                  </a:cubicBezTo>
                  <a:lnTo>
                    <a:pt x="223047" y="4229"/>
                  </a:lnTo>
                  <a:cubicBezTo>
                    <a:pt x="218617" y="-800"/>
                    <a:pt x="211005" y="-1429"/>
                    <a:pt x="205807" y="2800"/>
                  </a:cubicBezTo>
                  <a:lnTo>
                    <a:pt x="4258" y="171393"/>
                  </a:lnTo>
                  <a:cubicBezTo>
                    <a:pt x="-757" y="175565"/>
                    <a:pt x="-1440" y="183013"/>
                    <a:pt x="2732" y="188023"/>
                  </a:cubicBezTo>
                  <a:cubicBezTo>
                    <a:pt x="2795" y="188100"/>
                    <a:pt x="2859" y="188176"/>
                    <a:pt x="2924" y="18825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3" name="Google Shape;2423;p4"/>
            <p:cNvSpPr/>
            <p:nvPr/>
          </p:nvSpPr>
          <p:spPr>
            <a:xfrm>
              <a:off x="4050551" y="5778430"/>
              <a:ext cx="224602" cy="190167"/>
            </a:xfrm>
            <a:custGeom>
              <a:avLst/>
              <a:gdLst/>
              <a:ahLst/>
              <a:cxnLst/>
              <a:rect l="l" t="t" r="r" b="b"/>
              <a:pathLst>
                <a:path w="224602" h="190167" extrusionOk="0">
                  <a:moveTo>
                    <a:pt x="1573" y="186030"/>
                  </a:moveTo>
                  <a:lnTo>
                    <a:pt x="3192" y="187935"/>
                  </a:lnTo>
                  <a:cubicBezTo>
                    <a:pt x="5705" y="190592"/>
                    <a:pt x="9815" y="190916"/>
                    <a:pt x="12717" y="188696"/>
                  </a:cubicBezTo>
                  <a:lnTo>
                    <a:pt x="222267" y="13627"/>
                  </a:lnTo>
                  <a:cubicBezTo>
                    <a:pt x="225055" y="11179"/>
                    <a:pt x="225393" y="6960"/>
                    <a:pt x="223029" y="4102"/>
                  </a:cubicBezTo>
                  <a:lnTo>
                    <a:pt x="221410" y="2197"/>
                  </a:lnTo>
                  <a:cubicBezTo>
                    <a:pt x="218877" y="-412"/>
                    <a:pt x="214801" y="-737"/>
                    <a:pt x="211885" y="1435"/>
                  </a:cubicBezTo>
                  <a:lnTo>
                    <a:pt x="2335" y="176219"/>
                  </a:lnTo>
                  <a:cubicBezTo>
                    <a:pt x="-453" y="178667"/>
                    <a:pt x="-791" y="182886"/>
                    <a:pt x="1573" y="185744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4" name="Google Shape;2424;p4"/>
            <p:cNvSpPr/>
            <p:nvPr/>
          </p:nvSpPr>
          <p:spPr>
            <a:xfrm>
              <a:off x="4058174" y="5785718"/>
              <a:ext cx="209738" cy="175738"/>
            </a:xfrm>
            <a:custGeom>
              <a:avLst/>
              <a:gdLst/>
              <a:ahLst/>
              <a:cxnLst/>
              <a:rect l="l" t="t" r="r" b="b"/>
              <a:pathLst>
                <a:path w="209738" h="175738" extrusionOk="0">
                  <a:moveTo>
                    <a:pt x="523" y="174170"/>
                  </a:moveTo>
                  <a:lnTo>
                    <a:pt x="1190" y="174931"/>
                  </a:lnTo>
                  <a:cubicBezTo>
                    <a:pt x="2268" y="176008"/>
                    <a:pt x="4017" y="176008"/>
                    <a:pt x="5095" y="174931"/>
                  </a:cubicBezTo>
                  <a:lnTo>
                    <a:pt x="208930" y="5482"/>
                  </a:lnTo>
                  <a:cubicBezTo>
                    <a:pt x="210008" y="4406"/>
                    <a:pt x="210008" y="2653"/>
                    <a:pt x="208930" y="1577"/>
                  </a:cubicBezTo>
                  <a:lnTo>
                    <a:pt x="208263" y="814"/>
                  </a:lnTo>
                  <a:cubicBezTo>
                    <a:pt x="207152" y="-271"/>
                    <a:pt x="205373" y="-271"/>
                    <a:pt x="204263" y="814"/>
                  </a:cubicBezTo>
                  <a:lnTo>
                    <a:pt x="809" y="170264"/>
                  </a:lnTo>
                  <a:cubicBezTo>
                    <a:pt x="-270" y="171341"/>
                    <a:pt x="-270" y="173093"/>
                    <a:pt x="809" y="17417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5" name="Google Shape;2425;p4"/>
            <p:cNvSpPr/>
            <p:nvPr/>
          </p:nvSpPr>
          <p:spPr>
            <a:xfrm>
              <a:off x="4066345" y="5797314"/>
              <a:ext cx="228923" cy="195846"/>
            </a:xfrm>
            <a:custGeom>
              <a:avLst/>
              <a:gdLst/>
              <a:ahLst/>
              <a:cxnLst/>
              <a:rect l="l" t="t" r="r" b="b"/>
              <a:pathLst>
                <a:path w="228923" h="195846" extrusionOk="0">
                  <a:moveTo>
                    <a:pt x="3210" y="188291"/>
                  </a:moveTo>
                  <a:lnTo>
                    <a:pt x="6163" y="191625"/>
                  </a:lnTo>
                  <a:cubicBezTo>
                    <a:pt x="10559" y="196645"/>
                    <a:pt x="18141" y="197274"/>
                    <a:pt x="23308" y="193053"/>
                  </a:cubicBezTo>
                  <a:lnTo>
                    <a:pt x="224666" y="24461"/>
                  </a:lnTo>
                  <a:cubicBezTo>
                    <a:pt x="229681" y="20289"/>
                    <a:pt x="230364" y="12841"/>
                    <a:pt x="226192" y="7830"/>
                  </a:cubicBezTo>
                  <a:cubicBezTo>
                    <a:pt x="226129" y="7754"/>
                    <a:pt x="226064" y="7678"/>
                    <a:pt x="226000" y="7602"/>
                  </a:cubicBezTo>
                  <a:lnTo>
                    <a:pt x="223142" y="4268"/>
                  </a:lnTo>
                  <a:cubicBezTo>
                    <a:pt x="218736" y="-809"/>
                    <a:pt x="211084" y="-1447"/>
                    <a:pt x="205902" y="2839"/>
                  </a:cubicBezTo>
                  <a:lnTo>
                    <a:pt x="4258" y="171432"/>
                  </a:lnTo>
                  <a:cubicBezTo>
                    <a:pt x="-757" y="175604"/>
                    <a:pt x="-1440" y="183052"/>
                    <a:pt x="2732" y="188062"/>
                  </a:cubicBezTo>
                  <a:cubicBezTo>
                    <a:pt x="2795" y="188139"/>
                    <a:pt x="2859" y="188215"/>
                    <a:pt x="2924" y="18829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6" name="Google Shape;2426;p4"/>
            <p:cNvSpPr/>
            <p:nvPr/>
          </p:nvSpPr>
          <p:spPr>
            <a:xfrm>
              <a:off x="4068593" y="5800302"/>
              <a:ext cx="224621" cy="190202"/>
            </a:xfrm>
            <a:custGeom>
              <a:avLst/>
              <a:gdLst/>
              <a:ahLst/>
              <a:cxnLst/>
              <a:rect l="l" t="t" r="r" b="b"/>
              <a:pathLst>
                <a:path w="224621" h="190202" extrusionOk="0">
                  <a:moveTo>
                    <a:pt x="1533" y="185969"/>
                  </a:moveTo>
                  <a:lnTo>
                    <a:pt x="3248" y="187970"/>
                  </a:lnTo>
                  <a:cubicBezTo>
                    <a:pt x="5760" y="190627"/>
                    <a:pt x="9871" y="190951"/>
                    <a:pt x="12773" y="188732"/>
                  </a:cubicBezTo>
                  <a:lnTo>
                    <a:pt x="222323" y="13663"/>
                  </a:lnTo>
                  <a:cubicBezTo>
                    <a:pt x="225064" y="11195"/>
                    <a:pt x="225398" y="7014"/>
                    <a:pt x="223085" y="4138"/>
                  </a:cubicBezTo>
                  <a:lnTo>
                    <a:pt x="221466" y="2232"/>
                  </a:lnTo>
                  <a:cubicBezTo>
                    <a:pt x="218953" y="-425"/>
                    <a:pt x="214843" y="-749"/>
                    <a:pt x="211941" y="1470"/>
                  </a:cubicBezTo>
                  <a:lnTo>
                    <a:pt x="2391" y="176540"/>
                  </a:lnTo>
                  <a:cubicBezTo>
                    <a:pt x="-427" y="178959"/>
                    <a:pt x="-807" y="183179"/>
                    <a:pt x="1533" y="18606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7" name="Google Shape;2427;p4"/>
            <p:cNvSpPr/>
            <p:nvPr/>
          </p:nvSpPr>
          <p:spPr>
            <a:xfrm>
              <a:off x="4076230" y="5806709"/>
              <a:ext cx="209743" cy="176566"/>
            </a:xfrm>
            <a:custGeom>
              <a:avLst/>
              <a:gdLst/>
              <a:ahLst/>
              <a:cxnLst/>
              <a:rect l="l" t="t" r="r" b="b"/>
              <a:pathLst>
                <a:path w="209743" h="176566" extrusionOk="0">
                  <a:moveTo>
                    <a:pt x="565" y="174991"/>
                  </a:moveTo>
                  <a:lnTo>
                    <a:pt x="1231" y="175753"/>
                  </a:lnTo>
                  <a:cubicBezTo>
                    <a:pt x="2343" y="176838"/>
                    <a:pt x="4121" y="176838"/>
                    <a:pt x="5232" y="175753"/>
                  </a:cubicBezTo>
                  <a:lnTo>
                    <a:pt x="208972" y="5541"/>
                  </a:lnTo>
                  <a:cubicBezTo>
                    <a:pt x="210000" y="4445"/>
                    <a:pt x="210000" y="2731"/>
                    <a:pt x="208972" y="1636"/>
                  </a:cubicBezTo>
                  <a:lnTo>
                    <a:pt x="208305" y="779"/>
                  </a:lnTo>
                  <a:cubicBezTo>
                    <a:pt x="207174" y="-260"/>
                    <a:pt x="205435" y="-260"/>
                    <a:pt x="204304" y="779"/>
                  </a:cubicBezTo>
                  <a:lnTo>
                    <a:pt x="850" y="171181"/>
                  </a:lnTo>
                  <a:cubicBezTo>
                    <a:pt x="-228" y="172181"/>
                    <a:pt x="-289" y="173876"/>
                    <a:pt x="714" y="174952"/>
                  </a:cubicBezTo>
                  <a:cubicBezTo>
                    <a:pt x="758" y="175000"/>
                    <a:pt x="804" y="175038"/>
                    <a:pt x="850" y="17508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8" name="Google Shape;2428;p4"/>
            <p:cNvSpPr/>
            <p:nvPr/>
          </p:nvSpPr>
          <p:spPr>
            <a:xfrm>
              <a:off x="4084204" y="5818523"/>
              <a:ext cx="228899" cy="195860"/>
            </a:xfrm>
            <a:custGeom>
              <a:avLst/>
              <a:gdLst/>
              <a:ahLst/>
              <a:cxnLst/>
              <a:rect l="l" t="t" r="r" b="b"/>
              <a:pathLst>
                <a:path w="228899" h="195860" extrusionOk="0">
                  <a:moveTo>
                    <a:pt x="2972" y="188323"/>
                  </a:moveTo>
                  <a:lnTo>
                    <a:pt x="5830" y="191656"/>
                  </a:lnTo>
                  <a:cubicBezTo>
                    <a:pt x="10229" y="196695"/>
                    <a:pt x="17849" y="197286"/>
                    <a:pt x="22975" y="192990"/>
                  </a:cubicBezTo>
                  <a:lnTo>
                    <a:pt x="224619" y="24493"/>
                  </a:lnTo>
                  <a:cubicBezTo>
                    <a:pt x="229693" y="20225"/>
                    <a:pt x="230350" y="12663"/>
                    <a:pt x="226086" y="7586"/>
                  </a:cubicBezTo>
                  <a:cubicBezTo>
                    <a:pt x="226073" y="7567"/>
                    <a:pt x="226060" y="7557"/>
                    <a:pt x="226048" y="7538"/>
                  </a:cubicBezTo>
                  <a:lnTo>
                    <a:pt x="223095" y="4204"/>
                  </a:lnTo>
                  <a:cubicBezTo>
                    <a:pt x="218695" y="-834"/>
                    <a:pt x="211075" y="-1425"/>
                    <a:pt x="205950" y="2871"/>
                  </a:cubicBezTo>
                  <a:lnTo>
                    <a:pt x="4210" y="171368"/>
                  </a:lnTo>
                  <a:cubicBezTo>
                    <a:pt x="-807" y="175617"/>
                    <a:pt x="-1429" y="183131"/>
                    <a:pt x="2822" y="188151"/>
                  </a:cubicBezTo>
                  <a:cubicBezTo>
                    <a:pt x="2871" y="188208"/>
                    <a:pt x="2922" y="188265"/>
                    <a:pt x="2972" y="18832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29" name="Google Shape;2429;p4"/>
            <p:cNvSpPr/>
            <p:nvPr/>
          </p:nvSpPr>
          <p:spPr>
            <a:xfrm>
              <a:off x="4086651" y="5821457"/>
              <a:ext cx="224621" cy="190430"/>
            </a:xfrm>
            <a:custGeom>
              <a:avLst/>
              <a:gdLst/>
              <a:ahLst/>
              <a:cxnLst/>
              <a:rect l="l" t="t" r="r" b="b"/>
              <a:pathLst>
                <a:path w="224621" h="190430" extrusionOk="0">
                  <a:moveTo>
                    <a:pt x="1097" y="186056"/>
                  </a:moveTo>
                  <a:lnTo>
                    <a:pt x="2716" y="187960"/>
                  </a:lnTo>
                  <a:cubicBezTo>
                    <a:pt x="5278" y="190884"/>
                    <a:pt x="9695" y="191266"/>
                    <a:pt x="12717" y="188818"/>
                  </a:cubicBezTo>
                  <a:lnTo>
                    <a:pt x="222267" y="13748"/>
                  </a:lnTo>
                  <a:cubicBezTo>
                    <a:pt x="225038" y="11300"/>
                    <a:pt x="225414" y="7119"/>
                    <a:pt x="223125" y="4223"/>
                  </a:cubicBezTo>
                  <a:lnTo>
                    <a:pt x="221410" y="2318"/>
                  </a:lnTo>
                  <a:cubicBezTo>
                    <a:pt x="218944" y="-406"/>
                    <a:pt x="214798" y="-778"/>
                    <a:pt x="211885" y="1461"/>
                  </a:cubicBezTo>
                  <a:lnTo>
                    <a:pt x="2335" y="176531"/>
                  </a:lnTo>
                  <a:cubicBezTo>
                    <a:pt x="-453" y="178978"/>
                    <a:pt x="-791" y="183198"/>
                    <a:pt x="1573" y="18605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0" name="Google Shape;2430;p4"/>
            <p:cNvSpPr/>
            <p:nvPr/>
          </p:nvSpPr>
          <p:spPr>
            <a:xfrm>
              <a:off x="4093834" y="5828045"/>
              <a:ext cx="209701" cy="176531"/>
            </a:xfrm>
            <a:custGeom>
              <a:avLst/>
              <a:gdLst/>
              <a:ahLst/>
              <a:cxnLst/>
              <a:rect l="l" t="t" r="r" b="b"/>
              <a:pathLst>
                <a:path w="209701" h="176531" extrusionOk="0">
                  <a:moveTo>
                    <a:pt x="486" y="174991"/>
                  </a:moveTo>
                  <a:lnTo>
                    <a:pt x="1153" y="175753"/>
                  </a:lnTo>
                  <a:cubicBezTo>
                    <a:pt x="2283" y="176791"/>
                    <a:pt x="4022" y="176791"/>
                    <a:pt x="5153" y="175753"/>
                  </a:cubicBezTo>
                  <a:lnTo>
                    <a:pt x="208893" y="5446"/>
                  </a:lnTo>
                  <a:cubicBezTo>
                    <a:pt x="209971" y="4370"/>
                    <a:pt x="209971" y="2617"/>
                    <a:pt x="208893" y="1541"/>
                  </a:cubicBezTo>
                  <a:lnTo>
                    <a:pt x="208226" y="779"/>
                  </a:lnTo>
                  <a:cubicBezTo>
                    <a:pt x="207095" y="-260"/>
                    <a:pt x="205356" y="-260"/>
                    <a:pt x="204226" y="779"/>
                  </a:cubicBezTo>
                  <a:lnTo>
                    <a:pt x="772" y="171086"/>
                  </a:lnTo>
                  <a:cubicBezTo>
                    <a:pt x="-257" y="172181"/>
                    <a:pt x="-257" y="173895"/>
                    <a:pt x="772" y="1749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1" name="Google Shape;2431;p4"/>
            <p:cNvSpPr/>
            <p:nvPr/>
          </p:nvSpPr>
          <p:spPr>
            <a:xfrm>
              <a:off x="4100600" y="5767518"/>
              <a:ext cx="223375" cy="202673"/>
            </a:xfrm>
            <a:custGeom>
              <a:avLst/>
              <a:gdLst/>
              <a:ahLst/>
              <a:cxnLst/>
              <a:rect l="l" t="t" r="r" b="b"/>
              <a:pathLst>
                <a:path w="223375" h="202673" extrusionOk="0">
                  <a:moveTo>
                    <a:pt x="5817" y="4632"/>
                  </a:moveTo>
                  <a:lnTo>
                    <a:pt x="2960" y="7965"/>
                  </a:lnTo>
                  <a:cubicBezTo>
                    <a:pt x="-1394" y="13071"/>
                    <a:pt x="-887" y="20720"/>
                    <a:pt x="4103" y="25205"/>
                  </a:cubicBezTo>
                  <a:lnTo>
                    <a:pt x="200604" y="199704"/>
                  </a:lnTo>
                  <a:cubicBezTo>
                    <a:pt x="205538" y="204047"/>
                    <a:pt x="213061" y="203571"/>
                    <a:pt x="217408" y="198637"/>
                  </a:cubicBezTo>
                  <a:cubicBezTo>
                    <a:pt x="217458" y="198580"/>
                    <a:pt x="217509" y="198523"/>
                    <a:pt x="217558" y="198465"/>
                  </a:cubicBezTo>
                  <a:lnTo>
                    <a:pt x="220416" y="195227"/>
                  </a:lnTo>
                  <a:cubicBezTo>
                    <a:pt x="224769" y="190122"/>
                    <a:pt x="224263" y="182473"/>
                    <a:pt x="219273" y="177987"/>
                  </a:cubicBezTo>
                  <a:lnTo>
                    <a:pt x="22772" y="3013"/>
                  </a:lnTo>
                  <a:cubicBezTo>
                    <a:pt x="17860" y="-1360"/>
                    <a:pt x="10334" y="-921"/>
                    <a:pt x="5962" y="3993"/>
                  </a:cubicBezTo>
                  <a:cubicBezTo>
                    <a:pt x="5913" y="4041"/>
                    <a:pt x="5865" y="4098"/>
                    <a:pt x="5817" y="415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2" name="Google Shape;2432;p4"/>
            <p:cNvSpPr/>
            <p:nvPr/>
          </p:nvSpPr>
          <p:spPr>
            <a:xfrm>
              <a:off x="4102622" y="5770573"/>
              <a:ext cx="219013" cy="195692"/>
            </a:xfrm>
            <a:custGeom>
              <a:avLst/>
              <a:gdLst/>
              <a:ahLst/>
              <a:cxnLst/>
              <a:rect l="l" t="t" r="r" b="b"/>
              <a:pathLst>
                <a:path w="219013" h="195692" extrusionOk="0">
                  <a:moveTo>
                    <a:pt x="3224" y="1577"/>
                  </a:moveTo>
                  <a:lnTo>
                    <a:pt x="1509" y="3577"/>
                  </a:lnTo>
                  <a:cubicBezTo>
                    <a:pt x="-735" y="6454"/>
                    <a:pt x="-447" y="10568"/>
                    <a:pt x="2176" y="13102"/>
                  </a:cubicBezTo>
                  <a:lnTo>
                    <a:pt x="206392" y="194077"/>
                  </a:lnTo>
                  <a:cubicBezTo>
                    <a:pt x="209226" y="196468"/>
                    <a:pt x="213443" y="196172"/>
                    <a:pt x="215917" y="193410"/>
                  </a:cubicBezTo>
                  <a:lnTo>
                    <a:pt x="217536" y="191505"/>
                  </a:lnTo>
                  <a:cubicBezTo>
                    <a:pt x="219737" y="188609"/>
                    <a:pt x="219451" y="184533"/>
                    <a:pt x="216870" y="181980"/>
                  </a:cubicBezTo>
                  <a:lnTo>
                    <a:pt x="12939" y="1577"/>
                  </a:lnTo>
                  <a:cubicBezTo>
                    <a:pt x="10089" y="-757"/>
                    <a:pt x="5911" y="-472"/>
                    <a:pt x="3414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3" name="Google Shape;2433;p4"/>
            <p:cNvSpPr/>
            <p:nvPr/>
          </p:nvSpPr>
          <p:spPr>
            <a:xfrm>
              <a:off x="4109827" y="5777109"/>
              <a:ext cx="204852" cy="182978"/>
            </a:xfrm>
            <a:custGeom>
              <a:avLst/>
              <a:gdLst/>
              <a:ahLst/>
              <a:cxnLst/>
              <a:rect l="l" t="t" r="r" b="b"/>
              <a:pathLst>
                <a:path w="204852" h="182978" extrusionOk="0">
                  <a:moveTo>
                    <a:pt x="1448" y="1137"/>
                  </a:moveTo>
                  <a:lnTo>
                    <a:pt x="781" y="1898"/>
                  </a:lnTo>
                  <a:cubicBezTo>
                    <a:pt x="-260" y="3032"/>
                    <a:pt x="-260" y="4765"/>
                    <a:pt x="781" y="5899"/>
                  </a:cubicBezTo>
                  <a:lnTo>
                    <a:pt x="199377" y="182207"/>
                  </a:lnTo>
                  <a:cubicBezTo>
                    <a:pt x="200475" y="183235"/>
                    <a:pt x="202184" y="183235"/>
                    <a:pt x="203282" y="182207"/>
                  </a:cubicBezTo>
                  <a:lnTo>
                    <a:pt x="204044" y="181349"/>
                  </a:lnTo>
                  <a:cubicBezTo>
                    <a:pt x="205123" y="180273"/>
                    <a:pt x="205123" y="178521"/>
                    <a:pt x="204044" y="177444"/>
                  </a:cubicBezTo>
                  <a:lnTo>
                    <a:pt x="5353" y="851"/>
                  </a:lnTo>
                  <a:cubicBezTo>
                    <a:pt x="4350" y="-226"/>
                    <a:pt x="2662" y="-292"/>
                    <a:pt x="1584" y="717"/>
                  </a:cubicBezTo>
                  <a:cubicBezTo>
                    <a:pt x="1537" y="755"/>
                    <a:pt x="1491" y="803"/>
                    <a:pt x="1448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4" name="Google Shape;2434;p4"/>
            <p:cNvSpPr/>
            <p:nvPr/>
          </p:nvSpPr>
          <p:spPr>
            <a:xfrm>
              <a:off x="4081682" y="5788266"/>
              <a:ext cx="223338" cy="202627"/>
            </a:xfrm>
            <a:custGeom>
              <a:avLst/>
              <a:gdLst/>
              <a:ahLst/>
              <a:cxnLst/>
              <a:rect l="l" t="t" r="r" b="b"/>
              <a:pathLst>
                <a:path w="223338" h="202627" extrusionOk="0">
                  <a:moveTo>
                    <a:pt x="5780" y="4552"/>
                  </a:moveTo>
                  <a:lnTo>
                    <a:pt x="2922" y="7887"/>
                  </a:lnTo>
                  <a:cubicBezTo>
                    <a:pt x="-1380" y="13011"/>
                    <a:pt x="-876" y="20612"/>
                    <a:pt x="4065" y="25127"/>
                  </a:cubicBezTo>
                  <a:lnTo>
                    <a:pt x="200661" y="199625"/>
                  </a:lnTo>
                  <a:cubicBezTo>
                    <a:pt x="205525" y="203968"/>
                    <a:pt x="212992" y="203549"/>
                    <a:pt x="217339" y="198691"/>
                  </a:cubicBezTo>
                  <a:cubicBezTo>
                    <a:pt x="217400" y="198624"/>
                    <a:pt x="217461" y="198548"/>
                    <a:pt x="217521" y="198482"/>
                  </a:cubicBezTo>
                  <a:lnTo>
                    <a:pt x="220378" y="195053"/>
                  </a:lnTo>
                  <a:cubicBezTo>
                    <a:pt x="224732" y="189947"/>
                    <a:pt x="224225" y="182299"/>
                    <a:pt x="219235" y="177812"/>
                  </a:cubicBezTo>
                  <a:lnTo>
                    <a:pt x="22734" y="2933"/>
                  </a:lnTo>
                  <a:cubicBezTo>
                    <a:pt x="17725" y="-1410"/>
                    <a:pt x="10146" y="-867"/>
                    <a:pt x="5805" y="4143"/>
                  </a:cubicBezTo>
                  <a:cubicBezTo>
                    <a:pt x="5796" y="4153"/>
                    <a:pt x="5789" y="4162"/>
                    <a:pt x="5780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5" name="Google Shape;2435;p4"/>
            <p:cNvSpPr/>
            <p:nvPr/>
          </p:nvSpPr>
          <p:spPr>
            <a:xfrm>
              <a:off x="4083707" y="5791242"/>
              <a:ext cx="218973" cy="196263"/>
            </a:xfrm>
            <a:custGeom>
              <a:avLst/>
              <a:gdLst/>
              <a:ahLst/>
              <a:cxnLst/>
              <a:rect l="l" t="t" r="r" b="b"/>
              <a:pathLst>
                <a:path w="218973" h="196263" extrusionOk="0">
                  <a:moveTo>
                    <a:pt x="3183" y="2243"/>
                  </a:moveTo>
                  <a:lnTo>
                    <a:pt x="1469" y="4148"/>
                  </a:lnTo>
                  <a:cubicBezTo>
                    <a:pt x="-750" y="7053"/>
                    <a:pt x="-422" y="11159"/>
                    <a:pt x="2231" y="13673"/>
                  </a:cubicBezTo>
                  <a:lnTo>
                    <a:pt x="206352" y="194648"/>
                  </a:lnTo>
                  <a:cubicBezTo>
                    <a:pt x="209185" y="197039"/>
                    <a:pt x="213403" y="196744"/>
                    <a:pt x="215877" y="193982"/>
                  </a:cubicBezTo>
                  <a:lnTo>
                    <a:pt x="217496" y="192076"/>
                  </a:lnTo>
                  <a:cubicBezTo>
                    <a:pt x="219696" y="189181"/>
                    <a:pt x="219410" y="185104"/>
                    <a:pt x="216829" y="182551"/>
                  </a:cubicBezTo>
                  <a:lnTo>
                    <a:pt x="12613" y="1576"/>
                  </a:lnTo>
                  <a:cubicBezTo>
                    <a:pt x="9763" y="-757"/>
                    <a:pt x="5585" y="-471"/>
                    <a:pt x="3088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6" name="Google Shape;2436;p4"/>
            <p:cNvSpPr/>
            <p:nvPr/>
          </p:nvSpPr>
          <p:spPr>
            <a:xfrm>
              <a:off x="4090837" y="5798298"/>
              <a:ext cx="205468" cy="182875"/>
            </a:xfrm>
            <a:custGeom>
              <a:avLst/>
              <a:gdLst/>
              <a:ahLst/>
              <a:cxnLst/>
              <a:rect l="l" t="t" r="r" b="b"/>
              <a:pathLst>
                <a:path w="205468" h="182875" extrusionOk="0">
                  <a:moveTo>
                    <a:pt x="1483" y="998"/>
                  </a:moveTo>
                  <a:lnTo>
                    <a:pt x="817" y="1855"/>
                  </a:lnTo>
                  <a:cubicBezTo>
                    <a:pt x="-272" y="2970"/>
                    <a:pt x="-272" y="4741"/>
                    <a:pt x="817" y="5855"/>
                  </a:cubicBezTo>
                  <a:lnTo>
                    <a:pt x="200175" y="182068"/>
                  </a:lnTo>
                  <a:cubicBezTo>
                    <a:pt x="201253" y="183145"/>
                    <a:pt x="203002" y="183145"/>
                    <a:pt x="204080" y="182068"/>
                  </a:cubicBezTo>
                  <a:lnTo>
                    <a:pt x="204652" y="181306"/>
                  </a:lnTo>
                  <a:cubicBezTo>
                    <a:pt x="205740" y="180192"/>
                    <a:pt x="205740" y="178420"/>
                    <a:pt x="204652" y="177305"/>
                  </a:cubicBezTo>
                  <a:lnTo>
                    <a:pt x="5389" y="808"/>
                  </a:lnTo>
                  <a:cubicBezTo>
                    <a:pt x="4310" y="-269"/>
                    <a:pt x="2562" y="-269"/>
                    <a:pt x="1483" y="80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7" name="Google Shape;2437;p4"/>
            <p:cNvSpPr/>
            <p:nvPr/>
          </p:nvSpPr>
          <p:spPr>
            <a:xfrm>
              <a:off x="4063299" y="5809183"/>
              <a:ext cx="223329" cy="202188"/>
            </a:xfrm>
            <a:custGeom>
              <a:avLst/>
              <a:gdLst/>
              <a:ahLst/>
              <a:cxnLst/>
              <a:rect l="l" t="t" r="r" b="b"/>
              <a:pathLst>
                <a:path w="223329" h="202188" extrusionOk="0">
                  <a:moveTo>
                    <a:pt x="5780" y="4115"/>
                  </a:moveTo>
                  <a:lnTo>
                    <a:pt x="2923" y="7448"/>
                  </a:lnTo>
                  <a:cubicBezTo>
                    <a:pt x="-1381" y="12573"/>
                    <a:pt x="-876" y="20174"/>
                    <a:pt x="4066" y="24689"/>
                  </a:cubicBezTo>
                  <a:lnTo>
                    <a:pt x="200662" y="199187"/>
                  </a:lnTo>
                  <a:cubicBezTo>
                    <a:pt x="205525" y="203530"/>
                    <a:pt x="212992" y="203111"/>
                    <a:pt x="217339" y="198254"/>
                  </a:cubicBezTo>
                  <a:cubicBezTo>
                    <a:pt x="217400" y="198187"/>
                    <a:pt x="217461" y="198111"/>
                    <a:pt x="217521" y="198044"/>
                  </a:cubicBezTo>
                  <a:lnTo>
                    <a:pt x="220379" y="194615"/>
                  </a:lnTo>
                  <a:cubicBezTo>
                    <a:pt x="224721" y="189538"/>
                    <a:pt x="224213" y="181927"/>
                    <a:pt x="219236" y="177470"/>
                  </a:cubicBezTo>
                  <a:lnTo>
                    <a:pt x="22735" y="2972"/>
                  </a:lnTo>
                  <a:cubicBezTo>
                    <a:pt x="17749" y="-1391"/>
                    <a:pt x="10167" y="-895"/>
                    <a:pt x="5799" y="4096"/>
                  </a:cubicBezTo>
                  <a:cubicBezTo>
                    <a:pt x="5793" y="4096"/>
                    <a:pt x="5787" y="4105"/>
                    <a:pt x="5780" y="4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8" name="Google Shape;2438;p4"/>
            <p:cNvSpPr/>
            <p:nvPr/>
          </p:nvSpPr>
          <p:spPr>
            <a:xfrm>
              <a:off x="4065291" y="5811777"/>
              <a:ext cx="219038" cy="196303"/>
            </a:xfrm>
            <a:custGeom>
              <a:avLst/>
              <a:gdLst/>
              <a:ahLst/>
              <a:cxnLst/>
              <a:rect l="l" t="t" r="r" b="b"/>
              <a:pathLst>
                <a:path w="219038" h="196303" extrusionOk="0">
                  <a:moveTo>
                    <a:pt x="3216" y="2188"/>
                  </a:moveTo>
                  <a:lnTo>
                    <a:pt x="1502" y="4187"/>
                  </a:lnTo>
                  <a:cubicBezTo>
                    <a:pt x="-763" y="7074"/>
                    <a:pt x="-432" y="11217"/>
                    <a:pt x="2264" y="13712"/>
                  </a:cubicBezTo>
                  <a:lnTo>
                    <a:pt x="206385" y="194687"/>
                  </a:lnTo>
                  <a:cubicBezTo>
                    <a:pt x="209218" y="197079"/>
                    <a:pt x="213436" y="196783"/>
                    <a:pt x="215910" y="194021"/>
                  </a:cubicBezTo>
                  <a:lnTo>
                    <a:pt x="217529" y="192116"/>
                  </a:lnTo>
                  <a:cubicBezTo>
                    <a:pt x="219773" y="189240"/>
                    <a:pt x="219485" y="185125"/>
                    <a:pt x="216862" y="182591"/>
                  </a:cubicBezTo>
                  <a:lnTo>
                    <a:pt x="12646" y="1616"/>
                  </a:lnTo>
                  <a:cubicBezTo>
                    <a:pt x="9812" y="-775"/>
                    <a:pt x="5595" y="-480"/>
                    <a:pt x="3121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39" name="Google Shape;2439;p4"/>
            <p:cNvSpPr/>
            <p:nvPr/>
          </p:nvSpPr>
          <p:spPr>
            <a:xfrm>
              <a:off x="4072461" y="5818967"/>
              <a:ext cx="204793" cy="182553"/>
            </a:xfrm>
            <a:custGeom>
              <a:avLst/>
              <a:gdLst/>
              <a:ahLst/>
              <a:cxnLst/>
              <a:rect l="l" t="t" r="r" b="b"/>
              <a:pathLst>
                <a:path w="204793" h="182553" extrusionOk="0">
                  <a:moveTo>
                    <a:pt x="1475" y="807"/>
                  </a:moveTo>
                  <a:lnTo>
                    <a:pt x="809" y="1569"/>
                  </a:lnTo>
                  <a:cubicBezTo>
                    <a:pt x="-270" y="2645"/>
                    <a:pt x="-270" y="4398"/>
                    <a:pt x="809" y="5474"/>
                  </a:cubicBezTo>
                  <a:lnTo>
                    <a:pt x="199500" y="181782"/>
                  </a:lnTo>
                  <a:cubicBezTo>
                    <a:pt x="200598" y="182811"/>
                    <a:pt x="202307" y="182811"/>
                    <a:pt x="203405" y="181782"/>
                  </a:cubicBezTo>
                  <a:lnTo>
                    <a:pt x="203977" y="181020"/>
                  </a:lnTo>
                  <a:cubicBezTo>
                    <a:pt x="205066" y="179905"/>
                    <a:pt x="205066" y="178134"/>
                    <a:pt x="203977" y="177020"/>
                  </a:cubicBezTo>
                  <a:lnTo>
                    <a:pt x="5381" y="807"/>
                  </a:lnTo>
                  <a:cubicBezTo>
                    <a:pt x="4302" y="-269"/>
                    <a:pt x="2554" y="-269"/>
                    <a:pt x="1475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0" name="Google Shape;2440;p4"/>
            <p:cNvSpPr/>
            <p:nvPr/>
          </p:nvSpPr>
          <p:spPr>
            <a:xfrm>
              <a:off x="4399597" y="1179861"/>
              <a:ext cx="40385" cy="40386"/>
            </a:xfrm>
            <a:custGeom>
              <a:avLst/>
              <a:gdLst/>
              <a:ahLst/>
              <a:cxnLst/>
              <a:rect l="l" t="t" r="r" b="b"/>
              <a:pathLst>
                <a:path w="40385" h="40386" extrusionOk="0">
                  <a:moveTo>
                    <a:pt x="20193" y="0"/>
                  </a:moveTo>
                  <a:cubicBezTo>
                    <a:pt x="9041" y="0"/>
                    <a:pt x="0" y="9041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09" y="40386"/>
                    <a:pt x="40334" y="31403"/>
                    <a:pt x="40386" y="20288"/>
                  </a:cubicBezTo>
                  <a:cubicBezTo>
                    <a:pt x="40386" y="9136"/>
                    <a:pt x="31345" y="95"/>
                    <a:pt x="20193" y="95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1" name="Google Shape;2441;p4"/>
            <p:cNvSpPr/>
            <p:nvPr/>
          </p:nvSpPr>
          <p:spPr>
            <a:xfrm>
              <a:off x="4398358" y="1183957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288" y="0"/>
                  </a:moveTo>
                  <a:cubicBezTo>
                    <a:pt x="8241" y="-52"/>
                    <a:pt x="54" y="8050"/>
                    <a:pt x="0" y="18098"/>
                  </a:cubicBezTo>
                  <a:cubicBezTo>
                    <a:pt x="-52" y="28145"/>
                    <a:pt x="8051" y="36332"/>
                    <a:pt x="18098" y="36385"/>
                  </a:cubicBezTo>
                  <a:cubicBezTo>
                    <a:pt x="28145" y="36438"/>
                    <a:pt x="36332" y="28335"/>
                    <a:pt x="36386" y="18288"/>
                  </a:cubicBezTo>
                  <a:cubicBezTo>
                    <a:pt x="36386" y="18257"/>
                    <a:pt x="36386" y="18224"/>
                    <a:pt x="36386" y="18193"/>
                  </a:cubicBezTo>
                  <a:cubicBezTo>
                    <a:pt x="36334" y="8204"/>
                    <a:pt x="28277" y="104"/>
                    <a:pt x="18288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2" name="Google Shape;2442;p4"/>
            <p:cNvSpPr/>
            <p:nvPr/>
          </p:nvSpPr>
          <p:spPr>
            <a:xfrm>
              <a:off x="4216702" y="1191059"/>
              <a:ext cx="207748" cy="124110"/>
            </a:xfrm>
            <a:custGeom>
              <a:avLst/>
              <a:gdLst/>
              <a:ahLst/>
              <a:cxnLst/>
              <a:rect l="l" t="t" r="r" b="b"/>
              <a:pathLst>
                <a:path w="207748" h="124110" extrusionOk="0">
                  <a:moveTo>
                    <a:pt x="4586" y="102531"/>
                  </a:moveTo>
                  <a:cubicBezTo>
                    <a:pt x="-651" y="106679"/>
                    <a:pt x="-1534" y="114287"/>
                    <a:pt x="2615" y="119524"/>
                  </a:cubicBezTo>
                  <a:cubicBezTo>
                    <a:pt x="5844" y="123600"/>
                    <a:pt x="11316" y="125157"/>
                    <a:pt x="16207" y="123391"/>
                  </a:cubicBezTo>
                  <a:lnTo>
                    <a:pt x="201468" y="22616"/>
                  </a:lnTo>
                  <a:cubicBezTo>
                    <a:pt x="207307" y="19434"/>
                    <a:pt x="209461" y="12120"/>
                    <a:pt x="206278" y="6281"/>
                  </a:cubicBezTo>
                  <a:cubicBezTo>
                    <a:pt x="203096" y="442"/>
                    <a:pt x="195782" y="-1712"/>
                    <a:pt x="189943" y="1471"/>
                  </a:cubicBezTo>
                  <a:lnTo>
                    <a:pt x="4586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3" name="Google Shape;2443;p4"/>
            <p:cNvSpPr/>
            <p:nvPr/>
          </p:nvSpPr>
          <p:spPr>
            <a:xfrm>
              <a:off x="4118704" y="1218247"/>
              <a:ext cx="135255" cy="130778"/>
            </a:xfrm>
            <a:custGeom>
              <a:avLst/>
              <a:gdLst/>
              <a:ahLst/>
              <a:cxnLst/>
              <a:rect l="l" t="t" r="r" b="b"/>
              <a:pathLst>
                <a:path w="135255" h="130778" extrusionOk="0">
                  <a:moveTo>
                    <a:pt x="135255" y="0"/>
                  </a:moveTo>
                  <a:cubicBezTo>
                    <a:pt x="134112" y="43625"/>
                    <a:pt x="133255" y="87218"/>
                    <a:pt x="132683" y="130778"/>
                  </a:cubicBezTo>
                  <a:cubicBezTo>
                    <a:pt x="126817" y="128432"/>
                    <a:pt x="120668" y="126863"/>
                    <a:pt x="114395" y="126111"/>
                  </a:cubicBezTo>
                  <a:cubicBezTo>
                    <a:pt x="88106" y="122873"/>
                    <a:pt x="53530" y="113919"/>
                    <a:pt x="27813" y="122587"/>
                  </a:cubicBezTo>
                  <a:cubicBezTo>
                    <a:pt x="18884" y="123627"/>
                    <a:pt x="10210" y="126239"/>
                    <a:pt x="2191" y="130302"/>
                  </a:cubicBezTo>
                  <a:cubicBezTo>
                    <a:pt x="1746" y="88646"/>
                    <a:pt x="1016" y="47022"/>
                    <a:pt x="0" y="5429"/>
                  </a:cubicBezTo>
                  <a:cubicBezTo>
                    <a:pt x="19907" y="14954"/>
                    <a:pt x="53816" y="26765"/>
                    <a:pt x="64484" y="26289"/>
                  </a:cubicBezTo>
                  <a:cubicBezTo>
                    <a:pt x="111062" y="24289"/>
                    <a:pt x="123158" y="7239"/>
                    <a:pt x="13525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4" name="Google Shape;2444;p4"/>
            <p:cNvSpPr/>
            <p:nvPr/>
          </p:nvSpPr>
          <p:spPr>
            <a:xfrm>
              <a:off x="4100512" y="799147"/>
              <a:ext cx="174497" cy="268960"/>
            </a:xfrm>
            <a:custGeom>
              <a:avLst/>
              <a:gdLst/>
              <a:ahLst/>
              <a:cxnLst/>
              <a:rect l="l" t="t" r="r" b="b"/>
              <a:pathLst>
                <a:path w="174497" h="268960" extrusionOk="0">
                  <a:moveTo>
                    <a:pt x="174022" y="0"/>
                  </a:moveTo>
                  <a:cubicBezTo>
                    <a:pt x="169831" y="64484"/>
                    <a:pt x="162877" y="191453"/>
                    <a:pt x="159925" y="255746"/>
                  </a:cubicBezTo>
                  <a:cubicBezTo>
                    <a:pt x="147638" y="228505"/>
                    <a:pt x="97346" y="205645"/>
                    <a:pt x="85916" y="207550"/>
                  </a:cubicBezTo>
                  <a:cubicBezTo>
                    <a:pt x="58102" y="212122"/>
                    <a:pt x="35719" y="271272"/>
                    <a:pt x="12478" y="268891"/>
                  </a:cubicBezTo>
                  <a:cubicBezTo>
                    <a:pt x="9525" y="205454"/>
                    <a:pt x="3429" y="77153"/>
                    <a:pt x="0" y="13145"/>
                  </a:cubicBezTo>
                  <a:cubicBezTo>
                    <a:pt x="17240" y="43434"/>
                    <a:pt x="60103" y="60770"/>
                    <a:pt x="84773" y="67151"/>
                  </a:cubicBezTo>
                  <a:cubicBezTo>
                    <a:pt x="109442" y="73533"/>
                    <a:pt x="149924" y="18574"/>
                    <a:pt x="174498" y="47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5" name="Google Shape;2445;p4"/>
            <p:cNvSpPr/>
            <p:nvPr/>
          </p:nvSpPr>
          <p:spPr>
            <a:xfrm>
              <a:off x="4434458" y="877538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0" y="102870"/>
                  </a:moveTo>
                  <a:cubicBezTo>
                    <a:pt x="38545" y="102489"/>
                    <a:pt x="77089" y="102299"/>
                    <a:pt x="115633" y="102299"/>
                  </a:cubicBezTo>
                  <a:cubicBezTo>
                    <a:pt x="107399" y="73372"/>
                    <a:pt x="107663" y="42686"/>
                    <a:pt x="116396" y="13907"/>
                  </a:cubicBezTo>
                  <a:cubicBezTo>
                    <a:pt x="118549" y="8649"/>
                    <a:pt x="121796" y="3908"/>
                    <a:pt x="125921" y="0"/>
                  </a:cubicBezTo>
                  <a:cubicBezTo>
                    <a:pt x="87821" y="0"/>
                    <a:pt x="49403" y="0"/>
                    <a:pt x="10668" y="0"/>
                  </a:cubicBezTo>
                  <a:cubicBezTo>
                    <a:pt x="13733" y="23824"/>
                    <a:pt x="14053" y="47921"/>
                    <a:pt x="11621" y="71818"/>
                  </a:cubicBezTo>
                  <a:cubicBezTo>
                    <a:pt x="10062" y="82968"/>
                    <a:pt x="6132" y="93654"/>
                    <a:pt x="9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6" name="Google Shape;2446;p4"/>
            <p:cNvSpPr/>
            <p:nvPr/>
          </p:nvSpPr>
          <p:spPr>
            <a:xfrm>
              <a:off x="4046314" y="875823"/>
              <a:ext cx="269652" cy="126301"/>
            </a:xfrm>
            <a:custGeom>
              <a:avLst/>
              <a:gdLst/>
              <a:ahLst/>
              <a:cxnLst/>
              <a:rect l="l" t="t" r="r" b="b"/>
              <a:pathLst>
                <a:path w="269652" h="126301" extrusionOk="0">
                  <a:moveTo>
                    <a:pt x="19050" y="126301"/>
                  </a:moveTo>
                  <a:cubicBezTo>
                    <a:pt x="102553" y="121856"/>
                    <a:pt x="185642" y="118681"/>
                    <a:pt x="268319" y="116776"/>
                  </a:cubicBezTo>
                  <a:cubicBezTo>
                    <a:pt x="258223" y="99060"/>
                    <a:pt x="240602" y="90964"/>
                    <a:pt x="223076" y="79534"/>
                  </a:cubicBezTo>
                  <a:cubicBezTo>
                    <a:pt x="197739" y="63055"/>
                    <a:pt x="220409" y="53435"/>
                    <a:pt x="239078" y="39624"/>
                  </a:cubicBezTo>
                  <a:cubicBezTo>
                    <a:pt x="246983" y="33719"/>
                    <a:pt x="263843" y="22384"/>
                    <a:pt x="269653" y="9525"/>
                  </a:cubicBezTo>
                  <a:cubicBezTo>
                    <a:pt x="180054" y="7620"/>
                    <a:pt x="90170" y="4445"/>
                    <a:pt x="0" y="0"/>
                  </a:cubicBezTo>
                  <a:cubicBezTo>
                    <a:pt x="3048" y="21431"/>
                    <a:pt x="35338" y="47625"/>
                    <a:pt x="51435" y="56007"/>
                  </a:cubicBezTo>
                  <a:cubicBezTo>
                    <a:pt x="56960" y="58769"/>
                    <a:pt x="72771" y="68390"/>
                    <a:pt x="67437" y="75819"/>
                  </a:cubicBezTo>
                  <a:cubicBezTo>
                    <a:pt x="59653" y="86292"/>
                    <a:pt x="51054" y="96133"/>
                    <a:pt x="41719" y="105251"/>
                  </a:cubicBezTo>
                  <a:cubicBezTo>
                    <a:pt x="33634" y="111606"/>
                    <a:pt x="26055" y="118581"/>
                    <a:pt x="19050" y="12611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7" name="Google Shape;2447;p4"/>
            <p:cNvSpPr/>
            <p:nvPr/>
          </p:nvSpPr>
          <p:spPr>
            <a:xfrm>
              <a:off x="4452936" y="857916"/>
              <a:ext cx="29528" cy="136780"/>
            </a:xfrm>
            <a:custGeom>
              <a:avLst/>
              <a:gdLst/>
              <a:ahLst/>
              <a:cxnLst/>
              <a:rect l="l" t="t" r="r" b="b"/>
              <a:pathLst>
                <a:path w="29528" h="136780" extrusionOk="0">
                  <a:moveTo>
                    <a:pt x="13145" y="0"/>
                  </a:moveTo>
                  <a:lnTo>
                    <a:pt x="17622" y="0"/>
                  </a:lnTo>
                  <a:cubicBezTo>
                    <a:pt x="24265" y="105"/>
                    <a:pt x="29581" y="5547"/>
                    <a:pt x="29528" y="12192"/>
                  </a:cubicBezTo>
                  <a:lnTo>
                    <a:pt x="28575" y="124873"/>
                  </a:lnTo>
                  <a:cubicBezTo>
                    <a:pt x="28471" y="131553"/>
                    <a:pt x="22971" y="136884"/>
                    <a:pt x="16291" y="136779"/>
                  </a:cubicBezTo>
                  <a:cubicBezTo>
                    <a:pt x="16290" y="136779"/>
                    <a:pt x="16289" y="136779"/>
                    <a:pt x="16288" y="136779"/>
                  </a:cubicBezTo>
                  <a:lnTo>
                    <a:pt x="11907" y="136779"/>
                  </a:lnTo>
                  <a:cubicBezTo>
                    <a:pt x="5248" y="136623"/>
                    <a:pt x="-54" y="131153"/>
                    <a:pt x="0" y="124492"/>
                  </a:cubicBezTo>
                  <a:lnTo>
                    <a:pt x="858" y="12002"/>
                  </a:lnTo>
                  <a:cubicBezTo>
                    <a:pt x="961" y="5343"/>
                    <a:pt x="6390" y="-1"/>
                    <a:pt x="1305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8" name="Google Shape;2448;p4"/>
            <p:cNvSpPr/>
            <p:nvPr/>
          </p:nvSpPr>
          <p:spPr>
            <a:xfrm>
              <a:off x="4459032" y="857821"/>
              <a:ext cx="17432" cy="136779"/>
            </a:xfrm>
            <a:custGeom>
              <a:avLst/>
              <a:gdLst/>
              <a:ahLst/>
              <a:cxnLst/>
              <a:rect l="l" t="t" r="r" b="b"/>
              <a:pathLst>
                <a:path w="17432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13" y="148"/>
                    <a:pt x="17484" y="3302"/>
                    <a:pt x="17431" y="7143"/>
                  </a:cubicBezTo>
                  <a:cubicBezTo>
                    <a:pt x="17431" y="7143"/>
                    <a:pt x="17431" y="7144"/>
                    <a:pt x="17431" y="7144"/>
                  </a:cubicBezTo>
                  <a:lnTo>
                    <a:pt x="16479" y="129921"/>
                  </a:lnTo>
                  <a:cubicBezTo>
                    <a:pt x="16427" y="133761"/>
                    <a:pt x="13272" y="136831"/>
                    <a:pt x="9431" y="136779"/>
                  </a:cubicBezTo>
                  <a:cubicBezTo>
                    <a:pt x="9431" y="136779"/>
                    <a:pt x="9431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49" name="Google Shape;2449;p4"/>
            <p:cNvSpPr/>
            <p:nvPr/>
          </p:nvSpPr>
          <p:spPr>
            <a:xfrm>
              <a:off x="4463984" y="861726"/>
              <a:ext cx="7526" cy="129446"/>
            </a:xfrm>
            <a:custGeom>
              <a:avLst/>
              <a:gdLst/>
              <a:ahLst/>
              <a:cxnLst/>
              <a:rect l="l" t="t" r="r" b="b"/>
              <a:pathLst>
                <a:path w="7526" h="129446" extrusionOk="0">
                  <a:moveTo>
                    <a:pt x="3716" y="0"/>
                  </a:moveTo>
                  <a:lnTo>
                    <a:pt x="4764" y="0"/>
                  </a:lnTo>
                  <a:cubicBezTo>
                    <a:pt x="6305" y="51"/>
                    <a:pt x="7527" y="1315"/>
                    <a:pt x="7526" y="2858"/>
                  </a:cubicBezTo>
                  <a:lnTo>
                    <a:pt x="6574" y="126683"/>
                  </a:lnTo>
                  <a:cubicBezTo>
                    <a:pt x="6575" y="128208"/>
                    <a:pt x="5338" y="129446"/>
                    <a:pt x="3813" y="129447"/>
                  </a:cubicBezTo>
                  <a:cubicBezTo>
                    <a:pt x="3781" y="129447"/>
                    <a:pt x="3749" y="129446"/>
                    <a:pt x="3716" y="129445"/>
                  </a:cubicBezTo>
                  <a:lnTo>
                    <a:pt x="2764" y="129445"/>
                  </a:lnTo>
                  <a:cubicBezTo>
                    <a:pt x="1292" y="129498"/>
                    <a:pt x="55" y="128348"/>
                    <a:pt x="1" y="126877"/>
                  </a:cubicBezTo>
                  <a:cubicBezTo>
                    <a:pt x="0" y="126812"/>
                    <a:pt x="0" y="126747"/>
                    <a:pt x="1" y="126683"/>
                  </a:cubicBezTo>
                  <a:lnTo>
                    <a:pt x="954" y="2858"/>
                  </a:lnTo>
                  <a:cubicBezTo>
                    <a:pt x="954" y="1332"/>
                    <a:pt x="2190" y="95"/>
                    <a:pt x="3716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0" name="Google Shape;2450;p4"/>
            <p:cNvSpPr/>
            <p:nvPr/>
          </p:nvSpPr>
          <p:spPr>
            <a:xfrm>
              <a:off x="4481512" y="857916"/>
              <a:ext cx="29337" cy="136779"/>
            </a:xfrm>
            <a:custGeom>
              <a:avLst/>
              <a:gdLst/>
              <a:ahLst/>
              <a:cxnLst/>
              <a:rect l="l" t="t" r="r" b="b"/>
              <a:pathLst>
                <a:path w="29337" h="136779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016" y="52"/>
                    <a:pt x="29389" y="5510"/>
                    <a:pt x="29337" y="12191"/>
                  </a:cubicBezTo>
                  <a:cubicBezTo>
                    <a:pt x="29337" y="12191"/>
                    <a:pt x="29337" y="12192"/>
                    <a:pt x="29337" y="12192"/>
                  </a:cubicBezTo>
                  <a:lnTo>
                    <a:pt x="28575" y="124873"/>
                  </a:lnTo>
                  <a:cubicBezTo>
                    <a:pt x="28470" y="131516"/>
                    <a:pt x="23028" y="136832"/>
                    <a:pt x="16383" y="136779"/>
                  </a:cubicBezTo>
                  <a:lnTo>
                    <a:pt x="12002" y="136779"/>
                  </a:lnTo>
                  <a:cubicBezTo>
                    <a:pt x="5349" y="136574"/>
                    <a:pt x="49" y="131148"/>
                    <a:pt x="0" y="124492"/>
                  </a:cubicBezTo>
                  <a:lnTo>
                    <a:pt x="952" y="12002"/>
                  </a:lnTo>
                  <a:cubicBezTo>
                    <a:pt x="1056" y="5343"/>
                    <a:pt x="6485" y="-1"/>
                    <a:pt x="13144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1" name="Google Shape;2451;p4"/>
            <p:cNvSpPr/>
            <p:nvPr/>
          </p:nvSpPr>
          <p:spPr>
            <a:xfrm>
              <a:off x="4487322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96" y="95"/>
                  </a:moveTo>
                  <a:lnTo>
                    <a:pt x="10668" y="95"/>
                  </a:lnTo>
                  <a:cubicBezTo>
                    <a:pt x="14508" y="148"/>
                    <a:pt x="17578" y="3302"/>
                    <a:pt x="17526" y="7143"/>
                  </a:cubicBezTo>
                  <a:cubicBezTo>
                    <a:pt x="17526" y="7143"/>
                    <a:pt x="17526" y="7144"/>
                    <a:pt x="17526" y="7144"/>
                  </a:cubicBezTo>
                  <a:lnTo>
                    <a:pt x="16573" y="129921"/>
                  </a:lnTo>
                  <a:cubicBezTo>
                    <a:pt x="16521" y="133761"/>
                    <a:pt x="13366" y="136831"/>
                    <a:pt x="9526" y="136779"/>
                  </a:cubicBezTo>
                  <a:cubicBezTo>
                    <a:pt x="9526" y="136779"/>
                    <a:pt x="9525" y="136779"/>
                    <a:pt x="9525" y="136779"/>
                  </a:cubicBezTo>
                  <a:lnTo>
                    <a:pt x="6953" y="136779"/>
                  </a:lnTo>
                  <a:cubicBezTo>
                    <a:pt x="3119" y="136677"/>
                    <a:pt x="49" y="133565"/>
                    <a:pt x="0" y="129731"/>
                  </a:cubicBezTo>
                  <a:lnTo>
                    <a:pt x="1048" y="6953"/>
                  </a:lnTo>
                  <a:cubicBezTo>
                    <a:pt x="1150" y="3119"/>
                    <a:pt x="4262" y="50"/>
                    <a:pt x="809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2" name="Google Shape;2452;p4"/>
            <p:cNvSpPr/>
            <p:nvPr/>
          </p:nvSpPr>
          <p:spPr>
            <a:xfrm>
              <a:off x="4492275" y="861726"/>
              <a:ext cx="7620" cy="129446"/>
            </a:xfrm>
            <a:custGeom>
              <a:avLst/>
              <a:gdLst/>
              <a:ahLst/>
              <a:cxnLst/>
              <a:rect l="l" t="t" r="r" b="b"/>
              <a:pathLst>
                <a:path w="7620" h="129446" extrusionOk="0">
                  <a:moveTo>
                    <a:pt x="3905" y="0"/>
                  </a:moveTo>
                  <a:lnTo>
                    <a:pt x="4858" y="0"/>
                  </a:lnTo>
                  <a:cubicBezTo>
                    <a:pt x="6378" y="97"/>
                    <a:pt x="7574" y="1335"/>
                    <a:pt x="7620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762" y="129445"/>
                  </a:lnTo>
                  <a:cubicBezTo>
                    <a:pt x="1236" y="129445"/>
                    <a:pt x="0" y="128208"/>
                    <a:pt x="0" y="126683"/>
                  </a:cubicBezTo>
                  <a:lnTo>
                    <a:pt x="1048" y="2858"/>
                  </a:lnTo>
                  <a:cubicBezTo>
                    <a:pt x="1047" y="1332"/>
                    <a:pt x="2283" y="94"/>
                    <a:pt x="3808" y="93"/>
                  </a:cubicBezTo>
                  <a:cubicBezTo>
                    <a:pt x="3841" y="93"/>
                    <a:pt x="387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3" name="Google Shape;2453;p4"/>
            <p:cNvSpPr/>
            <p:nvPr/>
          </p:nvSpPr>
          <p:spPr>
            <a:xfrm>
              <a:off x="4509039" y="857916"/>
              <a:ext cx="29622" cy="136780"/>
            </a:xfrm>
            <a:custGeom>
              <a:avLst/>
              <a:gdLst/>
              <a:ahLst/>
              <a:cxnLst/>
              <a:rect l="l" t="t" r="r" b="b"/>
              <a:pathLst>
                <a:path w="29622" h="136780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121" y="0"/>
                    <a:pt x="29623" y="5502"/>
                    <a:pt x="29623" y="12287"/>
                  </a:cubicBezTo>
                  <a:lnTo>
                    <a:pt x="28670" y="124873"/>
                  </a:lnTo>
                  <a:cubicBezTo>
                    <a:pt x="28619" y="131501"/>
                    <a:pt x="23204" y="136832"/>
                    <a:pt x="16575" y="136780"/>
                  </a:cubicBezTo>
                  <a:cubicBezTo>
                    <a:pt x="16543" y="136780"/>
                    <a:pt x="16511" y="136780"/>
                    <a:pt x="16478" y="136779"/>
                  </a:cubicBezTo>
                  <a:lnTo>
                    <a:pt x="12097" y="136779"/>
                  </a:lnTo>
                  <a:cubicBezTo>
                    <a:pt x="5385" y="136675"/>
                    <a:pt x="-1" y="131204"/>
                    <a:pt x="0" y="124492"/>
                  </a:cubicBezTo>
                  <a:lnTo>
                    <a:pt x="1048" y="12002"/>
                  </a:lnTo>
                  <a:cubicBezTo>
                    <a:pt x="1152" y="5343"/>
                    <a:pt x="6580" y="-1"/>
                    <a:pt x="1324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4" name="Google Shape;2454;p4"/>
            <p:cNvSpPr/>
            <p:nvPr/>
          </p:nvSpPr>
          <p:spPr>
            <a:xfrm>
              <a:off x="4514944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29" y="148"/>
                    <a:pt x="17527" y="3288"/>
                    <a:pt x="17527" y="7144"/>
                  </a:cubicBezTo>
                  <a:lnTo>
                    <a:pt x="16479" y="129921"/>
                  </a:lnTo>
                  <a:cubicBezTo>
                    <a:pt x="16426" y="133761"/>
                    <a:pt x="13272" y="136831"/>
                    <a:pt x="9431" y="136779"/>
                  </a:cubicBezTo>
                  <a:cubicBezTo>
                    <a:pt x="9431" y="136779"/>
                    <a:pt x="9430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5" name="Google Shape;2455;p4"/>
            <p:cNvSpPr/>
            <p:nvPr/>
          </p:nvSpPr>
          <p:spPr>
            <a:xfrm>
              <a:off x="4519802" y="861726"/>
              <a:ext cx="7715" cy="129446"/>
            </a:xfrm>
            <a:custGeom>
              <a:avLst/>
              <a:gdLst/>
              <a:ahLst/>
              <a:cxnLst/>
              <a:rect l="l" t="t" r="r" b="b"/>
              <a:pathLst>
                <a:path w="7715" h="129446" extrusionOk="0">
                  <a:moveTo>
                    <a:pt x="3905" y="0"/>
                  </a:moveTo>
                  <a:lnTo>
                    <a:pt x="4953" y="0"/>
                  </a:lnTo>
                  <a:cubicBezTo>
                    <a:pt x="6473" y="97"/>
                    <a:pt x="7670" y="1335"/>
                    <a:pt x="7715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858" y="129445"/>
                  </a:lnTo>
                  <a:cubicBezTo>
                    <a:pt x="1333" y="129497"/>
                    <a:pt x="54" y="128304"/>
                    <a:pt x="2" y="126780"/>
                  </a:cubicBezTo>
                  <a:cubicBezTo>
                    <a:pt x="1" y="126747"/>
                    <a:pt x="0" y="126715"/>
                    <a:pt x="0" y="126683"/>
                  </a:cubicBezTo>
                  <a:lnTo>
                    <a:pt x="1048" y="2858"/>
                  </a:lnTo>
                  <a:cubicBezTo>
                    <a:pt x="1099" y="1316"/>
                    <a:pt x="236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6" name="Google Shape;2456;p4"/>
            <p:cNvSpPr/>
            <p:nvPr/>
          </p:nvSpPr>
          <p:spPr>
            <a:xfrm>
              <a:off x="4102320" y="1303781"/>
              <a:ext cx="163356" cy="29718"/>
            </a:xfrm>
            <a:custGeom>
              <a:avLst/>
              <a:gdLst/>
              <a:ahLst/>
              <a:cxnLst/>
              <a:rect l="l" t="t" r="r" b="b"/>
              <a:pathLst>
                <a:path w="163356" h="29718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1143"/>
                  </a:lnTo>
                  <a:cubicBezTo>
                    <a:pt x="158077" y="1195"/>
                    <a:pt x="163408" y="6610"/>
                    <a:pt x="163356" y="13238"/>
                  </a:cubicBezTo>
                  <a:cubicBezTo>
                    <a:pt x="163356" y="13271"/>
                    <a:pt x="163356" y="13303"/>
                    <a:pt x="163355" y="13335"/>
                  </a:cubicBezTo>
                  <a:lnTo>
                    <a:pt x="163355" y="17717"/>
                  </a:lnTo>
                  <a:cubicBezTo>
                    <a:pt x="163150" y="24369"/>
                    <a:pt x="157724" y="29670"/>
                    <a:pt x="151068" y="29718"/>
                  </a:cubicBezTo>
                  <a:lnTo>
                    <a:pt x="11908" y="28766"/>
                  </a:lnTo>
                  <a:cubicBezTo>
                    <a:pt x="5279" y="28714"/>
                    <a:pt x="-52" y="23300"/>
                    <a:pt x="0" y="16671"/>
                  </a:cubicBezTo>
                  <a:cubicBezTo>
                    <a:pt x="0" y="16639"/>
                    <a:pt x="0" y="16606"/>
                    <a:pt x="1" y="1657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7" name="Google Shape;2457;p4"/>
            <p:cNvSpPr/>
            <p:nvPr/>
          </p:nvSpPr>
          <p:spPr>
            <a:xfrm>
              <a:off x="4102321" y="1309782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2"/>
                    <a:pt x="3272" y="-2"/>
                    <a:pt x="7144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1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8" name="Google Shape;2458;p4"/>
            <p:cNvSpPr/>
            <p:nvPr/>
          </p:nvSpPr>
          <p:spPr>
            <a:xfrm>
              <a:off x="4106778" y="1314405"/>
              <a:ext cx="154803" cy="7571"/>
            </a:xfrm>
            <a:custGeom>
              <a:avLst/>
              <a:gdLst/>
              <a:ahLst/>
              <a:cxnLst/>
              <a:rect l="l" t="t" r="r" b="b"/>
              <a:pathLst>
                <a:path w="154803" h="7571" extrusionOk="0">
                  <a:moveTo>
                    <a:pt x="20" y="4140"/>
                  </a:moveTo>
                  <a:lnTo>
                    <a:pt x="20" y="3093"/>
                  </a:lnTo>
                  <a:cubicBezTo>
                    <a:pt x="-163" y="1578"/>
                    <a:pt x="917" y="202"/>
                    <a:pt x="2432" y="20"/>
                  </a:cubicBezTo>
                  <a:cubicBezTo>
                    <a:pt x="2707" y="-13"/>
                    <a:pt x="2986" y="-5"/>
                    <a:pt x="3259" y="45"/>
                  </a:cubicBezTo>
                  <a:lnTo>
                    <a:pt x="152039" y="997"/>
                  </a:lnTo>
                  <a:cubicBezTo>
                    <a:pt x="153565" y="996"/>
                    <a:pt x="154802" y="2233"/>
                    <a:pt x="154803" y="3758"/>
                  </a:cubicBezTo>
                  <a:cubicBezTo>
                    <a:pt x="154803" y="3790"/>
                    <a:pt x="154802" y="3822"/>
                    <a:pt x="154801" y="3855"/>
                  </a:cubicBezTo>
                  <a:lnTo>
                    <a:pt x="154801" y="4807"/>
                  </a:lnTo>
                  <a:cubicBezTo>
                    <a:pt x="154802" y="6333"/>
                    <a:pt x="153566" y="7570"/>
                    <a:pt x="152041" y="7571"/>
                  </a:cubicBezTo>
                  <a:cubicBezTo>
                    <a:pt x="152009" y="7571"/>
                    <a:pt x="151976" y="7570"/>
                    <a:pt x="151944" y="7569"/>
                  </a:cubicBezTo>
                  <a:lnTo>
                    <a:pt x="3259" y="6903"/>
                  </a:lnTo>
                  <a:cubicBezTo>
                    <a:pt x="1734" y="6955"/>
                    <a:pt x="455" y="5762"/>
                    <a:pt x="403" y="4238"/>
                  </a:cubicBezTo>
                  <a:cubicBezTo>
                    <a:pt x="402" y="4205"/>
                    <a:pt x="401" y="4173"/>
                    <a:pt x="401" y="414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59" name="Google Shape;2459;p4"/>
            <p:cNvSpPr/>
            <p:nvPr/>
          </p:nvSpPr>
          <p:spPr>
            <a:xfrm>
              <a:off x="4102320" y="1275397"/>
              <a:ext cx="163356" cy="29527"/>
            </a:xfrm>
            <a:custGeom>
              <a:avLst/>
              <a:gdLst/>
              <a:ahLst/>
              <a:cxnLst/>
              <a:rect l="l" t="t" r="r" b="b"/>
              <a:pathLst>
                <a:path w="163356" h="29527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953"/>
                  </a:lnTo>
                  <a:cubicBezTo>
                    <a:pt x="158077" y="1004"/>
                    <a:pt x="163408" y="6419"/>
                    <a:pt x="163356" y="13048"/>
                  </a:cubicBezTo>
                  <a:cubicBezTo>
                    <a:pt x="163356" y="13080"/>
                    <a:pt x="163356" y="13113"/>
                    <a:pt x="163355" y="13145"/>
                  </a:cubicBezTo>
                  <a:lnTo>
                    <a:pt x="163355" y="17526"/>
                  </a:lnTo>
                  <a:cubicBezTo>
                    <a:pt x="163150" y="24179"/>
                    <a:pt x="157724" y="29479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0" name="Google Shape;2460;p4"/>
            <p:cNvSpPr/>
            <p:nvPr/>
          </p:nvSpPr>
          <p:spPr>
            <a:xfrm>
              <a:off x="4102321" y="1281398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52" y="3098"/>
                    <a:pt x="3193" y="0"/>
                    <a:pt x="7049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0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1" name="Google Shape;2461;p4"/>
            <p:cNvSpPr/>
            <p:nvPr/>
          </p:nvSpPr>
          <p:spPr>
            <a:xfrm>
              <a:off x="4106798" y="1286351"/>
              <a:ext cx="154402" cy="7524"/>
            </a:xfrm>
            <a:custGeom>
              <a:avLst/>
              <a:gdLst/>
              <a:ahLst/>
              <a:cxnLst/>
              <a:rect l="l" t="t" r="r" b="b"/>
              <a:pathLst>
                <a:path w="154402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42"/>
                    <a:pt x="1335" y="46"/>
                    <a:pt x="2857" y="0"/>
                  </a:cubicBezTo>
                  <a:lnTo>
                    <a:pt x="151638" y="952"/>
                  </a:lnTo>
                  <a:cubicBezTo>
                    <a:pt x="153164" y="952"/>
                    <a:pt x="154401" y="2188"/>
                    <a:pt x="154402" y="3713"/>
                  </a:cubicBezTo>
                  <a:cubicBezTo>
                    <a:pt x="154402" y="3745"/>
                    <a:pt x="154401" y="3778"/>
                    <a:pt x="154400" y="3810"/>
                  </a:cubicBezTo>
                  <a:lnTo>
                    <a:pt x="154400" y="4763"/>
                  </a:lnTo>
                  <a:cubicBezTo>
                    <a:pt x="154349" y="6304"/>
                    <a:pt x="153085" y="7526"/>
                    <a:pt x="151543" y="7525"/>
                  </a:cubicBezTo>
                  <a:lnTo>
                    <a:pt x="3239" y="6572"/>
                  </a:lnTo>
                  <a:cubicBezTo>
                    <a:pt x="1714" y="6625"/>
                    <a:pt x="435" y="5431"/>
                    <a:pt x="383" y="3907"/>
                  </a:cubicBezTo>
                  <a:cubicBezTo>
                    <a:pt x="382" y="3875"/>
                    <a:pt x="381" y="3842"/>
                    <a:pt x="381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2" name="Google Shape;2462;p4"/>
            <p:cNvSpPr/>
            <p:nvPr/>
          </p:nvSpPr>
          <p:spPr>
            <a:xfrm>
              <a:off x="4102320" y="1247774"/>
              <a:ext cx="163355" cy="29527"/>
            </a:xfrm>
            <a:custGeom>
              <a:avLst/>
              <a:gdLst/>
              <a:ahLst/>
              <a:cxnLst/>
              <a:rect l="l" t="t" r="r" b="b"/>
              <a:pathLst>
                <a:path w="163355" h="29527" extrusionOk="0">
                  <a:moveTo>
                    <a:pt x="1" y="16479"/>
                  </a:moveTo>
                  <a:lnTo>
                    <a:pt x="1" y="12097"/>
                  </a:lnTo>
                  <a:cubicBezTo>
                    <a:pt x="54" y="5364"/>
                    <a:pt x="5554" y="-52"/>
                    <a:pt x="12288" y="0"/>
                  </a:cubicBezTo>
                  <a:cubicBezTo>
                    <a:pt x="12288" y="0"/>
                    <a:pt x="12289" y="0"/>
                    <a:pt x="12289" y="0"/>
                  </a:cubicBezTo>
                  <a:lnTo>
                    <a:pt x="151449" y="858"/>
                  </a:lnTo>
                  <a:cubicBezTo>
                    <a:pt x="158093" y="962"/>
                    <a:pt x="163408" y="6405"/>
                    <a:pt x="163355" y="13050"/>
                  </a:cubicBezTo>
                  <a:lnTo>
                    <a:pt x="163355" y="17431"/>
                  </a:lnTo>
                  <a:cubicBezTo>
                    <a:pt x="163201" y="24122"/>
                    <a:pt x="157759" y="29478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3" name="Google Shape;2463;p4"/>
            <p:cNvSpPr/>
            <p:nvPr/>
          </p:nvSpPr>
          <p:spPr>
            <a:xfrm>
              <a:off x="4102318" y="1253870"/>
              <a:ext cx="163357" cy="17431"/>
            </a:xfrm>
            <a:custGeom>
              <a:avLst/>
              <a:gdLst/>
              <a:ahLst/>
              <a:cxnLst/>
              <a:rect l="l" t="t" r="r" b="b"/>
              <a:pathLst>
                <a:path w="163357" h="17431" extrusionOk="0">
                  <a:moveTo>
                    <a:pt x="3" y="9430"/>
                  </a:moveTo>
                  <a:lnTo>
                    <a:pt x="3" y="6953"/>
                  </a:lnTo>
                  <a:cubicBezTo>
                    <a:pt x="55" y="3098"/>
                    <a:pt x="3196" y="0"/>
                    <a:pt x="7051" y="0"/>
                  </a:cubicBezTo>
                  <a:lnTo>
                    <a:pt x="156499" y="952"/>
                  </a:lnTo>
                  <a:cubicBezTo>
                    <a:pt x="160338" y="1005"/>
                    <a:pt x="163409" y="4160"/>
                    <a:pt x="163357" y="8000"/>
                  </a:cubicBezTo>
                  <a:cubicBezTo>
                    <a:pt x="163357" y="8000"/>
                    <a:pt x="163357" y="8000"/>
                    <a:pt x="163357" y="8001"/>
                  </a:cubicBezTo>
                  <a:lnTo>
                    <a:pt x="163357" y="10573"/>
                  </a:lnTo>
                  <a:cubicBezTo>
                    <a:pt x="163304" y="14412"/>
                    <a:pt x="160150" y="17483"/>
                    <a:pt x="156309" y="17431"/>
                  </a:cubicBezTo>
                  <a:cubicBezTo>
                    <a:pt x="156309" y="17431"/>
                    <a:pt x="156308" y="17431"/>
                    <a:pt x="156308" y="17431"/>
                  </a:cubicBezTo>
                  <a:lnTo>
                    <a:pt x="6861" y="16478"/>
                  </a:lnTo>
                  <a:cubicBezTo>
                    <a:pt x="3074" y="16480"/>
                    <a:pt x="2" y="13410"/>
                    <a:pt x="0" y="9623"/>
                  </a:cubicBezTo>
                  <a:cubicBezTo>
                    <a:pt x="0" y="9558"/>
                    <a:pt x="1" y="9495"/>
                    <a:pt x="3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4" name="Google Shape;2464;p4"/>
            <p:cNvSpPr/>
            <p:nvPr/>
          </p:nvSpPr>
          <p:spPr>
            <a:xfrm>
              <a:off x="4106798" y="1258824"/>
              <a:ext cx="154401" cy="7524"/>
            </a:xfrm>
            <a:custGeom>
              <a:avLst/>
              <a:gdLst/>
              <a:ahLst/>
              <a:cxnLst/>
              <a:rect l="l" t="t" r="r" b="b"/>
              <a:pathLst>
                <a:path w="154401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21"/>
                    <a:pt x="1315" y="-1"/>
                    <a:pt x="2857" y="0"/>
                  </a:cubicBezTo>
                  <a:lnTo>
                    <a:pt x="151543" y="952"/>
                  </a:lnTo>
                  <a:cubicBezTo>
                    <a:pt x="153068" y="899"/>
                    <a:pt x="154347" y="2092"/>
                    <a:pt x="154400" y="3616"/>
                  </a:cubicBezTo>
                  <a:cubicBezTo>
                    <a:pt x="154402" y="3680"/>
                    <a:pt x="154402" y="3745"/>
                    <a:pt x="154400" y="3810"/>
                  </a:cubicBezTo>
                  <a:lnTo>
                    <a:pt x="154400" y="4763"/>
                  </a:lnTo>
                  <a:cubicBezTo>
                    <a:pt x="154303" y="6283"/>
                    <a:pt x="153065" y="7479"/>
                    <a:pt x="151543" y="7525"/>
                  </a:cubicBezTo>
                  <a:lnTo>
                    <a:pt x="3239" y="6572"/>
                  </a:lnTo>
                  <a:cubicBezTo>
                    <a:pt x="1713" y="6572"/>
                    <a:pt x="476" y="5336"/>
                    <a:pt x="476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5" name="Google Shape;2465;p4"/>
            <p:cNvSpPr/>
            <p:nvPr/>
          </p:nvSpPr>
          <p:spPr>
            <a:xfrm>
              <a:off x="4050566" y="856983"/>
              <a:ext cx="228898" cy="196216"/>
            </a:xfrm>
            <a:custGeom>
              <a:avLst/>
              <a:gdLst/>
              <a:ahLst/>
              <a:cxnLst/>
              <a:rect l="l" t="t" r="r" b="b"/>
              <a:pathLst>
                <a:path w="228898" h="196216" extrusionOk="0">
                  <a:moveTo>
                    <a:pt x="2892" y="7505"/>
                  </a:moveTo>
                  <a:lnTo>
                    <a:pt x="5749" y="4267"/>
                  </a:lnTo>
                  <a:cubicBezTo>
                    <a:pt x="10156" y="-810"/>
                    <a:pt x="17808" y="-1445"/>
                    <a:pt x="22989" y="2838"/>
                  </a:cubicBezTo>
                  <a:lnTo>
                    <a:pt x="224634" y="171716"/>
                  </a:lnTo>
                  <a:cubicBezTo>
                    <a:pt x="229676" y="175937"/>
                    <a:pt x="230343" y="183445"/>
                    <a:pt x="226123" y="188488"/>
                  </a:cubicBezTo>
                  <a:cubicBezTo>
                    <a:pt x="226072" y="188550"/>
                    <a:pt x="226020" y="188611"/>
                    <a:pt x="225967" y="188671"/>
                  </a:cubicBezTo>
                  <a:lnTo>
                    <a:pt x="223110" y="192004"/>
                  </a:lnTo>
                  <a:cubicBezTo>
                    <a:pt x="218677" y="197053"/>
                    <a:pt x="211026" y="197644"/>
                    <a:pt x="205869" y="193338"/>
                  </a:cubicBezTo>
                  <a:lnTo>
                    <a:pt x="4225" y="24460"/>
                  </a:lnTo>
                  <a:cubicBezTo>
                    <a:pt x="-823" y="20165"/>
                    <a:pt x="-1435" y="12591"/>
                    <a:pt x="2860" y="7542"/>
                  </a:cubicBezTo>
                  <a:cubicBezTo>
                    <a:pt x="2871" y="7530"/>
                    <a:pt x="2881" y="7518"/>
                    <a:pt x="2892" y="750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6" name="Google Shape;2466;p4"/>
            <p:cNvSpPr/>
            <p:nvPr/>
          </p:nvSpPr>
          <p:spPr>
            <a:xfrm>
              <a:off x="4052363" y="859630"/>
              <a:ext cx="224791" cy="190343"/>
            </a:xfrm>
            <a:custGeom>
              <a:avLst/>
              <a:gdLst/>
              <a:ahLst/>
              <a:cxnLst/>
              <a:rect l="l" t="t" r="r" b="b"/>
              <a:pathLst>
                <a:path w="224791" h="190343" extrusionOk="0">
                  <a:moveTo>
                    <a:pt x="1667" y="4192"/>
                  </a:moveTo>
                  <a:lnTo>
                    <a:pt x="3381" y="2287"/>
                  </a:lnTo>
                  <a:cubicBezTo>
                    <a:pt x="5868" y="-396"/>
                    <a:pt x="9980" y="-766"/>
                    <a:pt x="12906" y="1429"/>
                  </a:cubicBezTo>
                  <a:lnTo>
                    <a:pt x="222456" y="176594"/>
                  </a:lnTo>
                  <a:cubicBezTo>
                    <a:pt x="225244" y="179040"/>
                    <a:pt x="225582" y="183261"/>
                    <a:pt x="223218" y="186119"/>
                  </a:cubicBezTo>
                  <a:lnTo>
                    <a:pt x="221504" y="188024"/>
                  </a:lnTo>
                  <a:cubicBezTo>
                    <a:pt x="219038" y="190749"/>
                    <a:pt x="214891" y="191123"/>
                    <a:pt x="211979" y="188881"/>
                  </a:cubicBezTo>
                  <a:lnTo>
                    <a:pt x="2429" y="13717"/>
                  </a:lnTo>
                  <a:cubicBezTo>
                    <a:pt x="-438" y="11323"/>
                    <a:pt x="-822" y="7059"/>
                    <a:pt x="1572" y="419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7" name="Google Shape;2467;p4"/>
            <p:cNvSpPr/>
            <p:nvPr/>
          </p:nvSpPr>
          <p:spPr>
            <a:xfrm>
              <a:off x="4060132" y="866756"/>
              <a:ext cx="209684" cy="176285"/>
            </a:xfrm>
            <a:custGeom>
              <a:avLst/>
              <a:gdLst/>
              <a:ahLst/>
              <a:cxnLst/>
              <a:rect l="l" t="t" r="r" b="b"/>
              <a:pathLst>
                <a:path w="209684" h="176285" extrusionOk="0">
                  <a:moveTo>
                    <a:pt x="565" y="1543"/>
                  </a:moveTo>
                  <a:lnTo>
                    <a:pt x="1136" y="781"/>
                  </a:lnTo>
                  <a:cubicBezTo>
                    <a:pt x="2267" y="-260"/>
                    <a:pt x="4006" y="-260"/>
                    <a:pt x="5137" y="781"/>
                  </a:cubicBezTo>
                  <a:lnTo>
                    <a:pt x="208876" y="170802"/>
                  </a:lnTo>
                  <a:cubicBezTo>
                    <a:pt x="209955" y="171880"/>
                    <a:pt x="209955" y="173629"/>
                    <a:pt x="208876" y="174707"/>
                  </a:cubicBezTo>
                  <a:lnTo>
                    <a:pt x="208210" y="175469"/>
                  </a:lnTo>
                  <a:cubicBezTo>
                    <a:pt x="207098" y="176558"/>
                    <a:pt x="205321" y="176558"/>
                    <a:pt x="204209" y="175469"/>
                  </a:cubicBezTo>
                  <a:lnTo>
                    <a:pt x="850" y="5448"/>
                  </a:lnTo>
                  <a:cubicBezTo>
                    <a:pt x="-228" y="4445"/>
                    <a:pt x="-289" y="2757"/>
                    <a:pt x="714" y="1679"/>
                  </a:cubicBezTo>
                  <a:cubicBezTo>
                    <a:pt x="758" y="1631"/>
                    <a:pt x="804" y="1587"/>
                    <a:pt x="850" y="1543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8" name="Google Shape;2468;p4"/>
            <p:cNvSpPr/>
            <p:nvPr/>
          </p:nvSpPr>
          <p:spPr>
            <a:xfrm>
              <a:off x="4068806" y="835454"/>
              <a:ext cx="228789" cy="195760"/>
            </a:xfrm>
            <a:custGeom>
              <a:avLst/>
              <a:gdLst/>
              <a:ahLst/>
              <a:cxnLst/>
              <a:rect l="l" t="t" r="r" b="b"/>
              <a:pathLst>
                <a:path w="228789" h="195760" extrusionOk="0">
                  <a:moveTo>
                    <a:pt x="3130" y="7222"/>
                  </a:moveTo>
                  <a:lnTo>
                    <a:pt x="5988" y="3889"/>
                  </a:lnTo>
                  <a:cubicBezTo>
                    <a:pt x="10455" y="-819"/>
                    <a:pt x="17785" y="-1316"/>
                    <a:pt x="22847" y="2745"/>
                  </a:cubicBezTo>
                  <a:lnTo>
                    <a:pt x="224491" y="171338"/>
                  </a:lnTo>
                  <a:cubicBezTo>
                    <a:pt x="229499" y="175435"/>
                    <a:pt x="230239" y="182816"/>
                    <a:pt x="226143" y="187824"/>
                  </a:cubicBezTo>
                  <a:cubicBezTo>
                    <a:pt x="226040" y="187951"/>
                    <a:pt x="225933" y="188075"/>
                    <a:pt x="225825" y="188197"/>
                  </a:cubicBezTo>
                  <a:lnTo>
                    <a:pt x="222967" y="191531"/>
                  </a:lnTo>
                  <a:cubicBezTo>
                    <a:pt x="218537" y="196560"/>
                    <a:pt x="210925" y="197191"/>
                    <a:pt x="205727" y="192960"/>
                  </a:cubicBezTo>
                  <a:lnTo>
                    <a:pt x="4083" y="24081"/>
                  </a:lnTo>
                  <a:cubicBezTo>
                    <a:pt x="-826" y="19866"/>
                    <a:pt x="-1388" y="12469"/>
                    <a:pt x="2828" y="7560"/>
                  </a:cubicBezTo>
                  <a:cubicBezTo>
                    <a:pt x="2926" y="7446"/>
                    <a:pt x="3027" y="7333"/>
                    <a:pt x="3130" y="722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69" name="Google Shape;2469;p4"/>
            <p:cNvSpPr/>
            <p:nvPr/>
          </p:nvSpPr>
          <p:spPr>
            <a:xfrm>
              <a:off x="4070439" y="837778"/>
              <a:ext cx="224585" cy="190167"/>
            </a:xfrm>
            <a:custGeom>
              <a:avLst/>
              <a:gdLst/>
              <a:ahLst/>
              <a:cxnLst/>
              <a:rect l="l" t="t" r="r" b="b"/>
              <a:pathLst>
                <a:path w="224585" h="190167" extrusionOk="0">
                  <a:moveTo>
                    <a:pt x="1497" y="4136"/>
                  </a:moveTo>
                  <a:lnTo>
                    <a:pt x="3212" y="2231"/>
                  </a:lnTo>
                  <a:cubicBezTo>
                    <a:pt x="5724" y="-422"/>
                    <a:pt x="9834" y="-750"/>
                    <a:pt x="12737" y="1469"/>
                  </a:cubicBezTo>
                  <a:lnTo>
                    <a:pt x="222287" y="176538"/>
                  </a:lnTo>
                  <a:cubicBezTo>
                    <a:pt x="225028" y="179008"/>
                    <a:pt x="225362" y="183189"/>
                    <a:pt x="223049" y="186063"/>
                  </a:cubicBezTo>
                  <a:lnTo>
                    <a:pt x="221429" y="187968"/>
                  </a:lnTo>
                  <a:cubicBezTo>
                    <a:pt x="218897" y="190579"/>
                    <a:pt x="214820" y="190906"/>
                    <a:pt x="211904" y="188730"/>
                  </a:cubicBezTo>
                  <a:lnTo>
                    <a:pt x="2354" y="13661"/>
                  </a:lnTo>
                  <a:cubicBezTo>
                    <a:pt x="-416" y="11218"/>
                    <a:pt x="-793" y="7034"/>
                    <a:pt x="1497" y="413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0" name="Google Shape;2470;p4"/>
            <p:cNvSpPr/>
            <p:nvPr/>
          </p:nvSpPr>
          <p:spPr>
            <a:xfrm>
              <a:off x="4078272" y="844953"/>
              <a:ext cx="209701" cy="176145"/>
            </a:xfrm>
            <a:custGeom>
              <a:avLst/>
              <a:gdLst/>
              <a:ahLst/>
              <a:cxnLst/>
              <a:rect l="l" t="t" r="r" b="b"/>
              <a:pathLst>
                <a:path w="209701" h="176145" extrusionOk="0">
                  <a:moveTo>
                    <a:pt x="428" y="1534"/>
                  </a:moveTo>
                  <a:lnTo>
                    <a:pt x="1190" y="772"/>
                  </a:lnTo>
                  <a:cubicBezTo>
                    <a:pt x="2288" y="-257"/>
                    <a:pt x="3997" y="-257"/>
                    <a:pt x="5095" y="772"/>
                  </a:cubicBezTo>
                  <a:lnTo>
                    <a:pt x="208930" y="170698"/>
                  </a:lnTo>
                  <a:cubicBezTo>
                    <a:pt x="209959" y="171796"/>
                    <a:pt x="209959" y="173505"/>
                    <a:pt x="208930" y="174603"/>
                  </a:cubicBezTo>
                  <a:lnTo>
                    <a:pt x="208263" y="175365"/>
                  </a:lnTo>
                  <a:cubicBezTo>
                    <a:pt x="207133" y="176406"/>
                    <a:pt x="205393" y="176406"/>
                    <a:pt x="204263" y="175365"/>
                  </a:cubicBezTo>
                  <a:lnTo>
                    <a:pt x="809" y="5439"/>
                  </a:lnTo>
                  <a:cubicBezTo>
                    <a:pt x="-270" y="4361"/>
                    <a:pt x="-270" y="2612"/>
                    <a:pt x="809" y="153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1" name="Google Shape;2471;p4"/>
            <p:cNvSpPr/>
            <p:nvPr/>
          </p:nvSpPr>
          <p:spPr>
            <a:xfrm>
              <a:off x="4086228" y="813899"/>
              <a:ext cx="228860" cy="195818"/>
            </a:xfrm>
            <a:custGeom>
              <a:avLst/>
              <a:gdLst/>
              <a:ahLst/>
              <a:cxnLst/>
              <a:rect l="l" t="t" r="r" b="b"/>
              <a:pathLst>
                <a:path w="228860" h="195818" extrusionOk="0">
                  <a:moveTo>
                    <a:pt x="2853" y="7537"/>
                  </a:moveTo>
                  <a:lnTo>
                    <a:pt x="5806" y="4203"/>
                  </a:lnTo>
                  <a:cubicBezTo>
                    <a:pt x="10206" y="-833"/>
                    <a:pt x="17826" y="-1425"/>
                    <a:pt x="22951" y="2869"/>
                  </a:cubicBezTo>
                  <a:lnTo>
                    <a:pt x="224595" y="171367"/>
                  </a:lnTo>
                  <a:cubicBezTo>
                    <a:pt x="229638" y="175587"/>
                    <a:pt x="230305" y="183096"/>
                    <a:pt x="226085" y="188138"/>
                  </a:cubicBezTo>
                  <a:cubicBezTo>
                    <a:pt x="226034" y="188200"/>
                    <a:pt x="225981" y="188261"/>
                    <a:pt x="225929" y="188321"/>
                  </a:cubicBezTo>
                  <a:lnTo>
                    <a:pt x="223071" y="191560"/>
                  </a:lnTo>
                  <a:cubicBezTo>
                    <a:pt x="218698" y="196625"/>
                    <a:pt x="211076" y="197260"/>
                    <a:pt x="205926" y="192988"/>
                  </a:cubicBezTo>
                  <a:lnTo>
                    <a:pt x="4187" y="24301"/>
                  </a:lnTo>
                  <a:cubicBezTo>
                    <a:pt x="-826" y="19968"/>
                    <a:pt x="-1421" y="12410"/>
                    <a:pt x="2853" y="73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2" name="Google Shape;2472;p4"/>
            <p:cNvSpPr/>
            <p:nvPr/>
          </p:nvSpPr>
          <p:spPr>
            <a:xfrm>
              <a:off x="4088596" y="816830"/>
              <a:ext cx="223838" cy="190509"/>
            </a:xfrm>
            <a:custGeom>
              <a:avLst/>
              <a:gdLst/>
              <a:ahLst/>
              <a:cxnLst/>
              <a:rect l="l" t="t" r="r" b="b"/>
              <a:pathLst>
                <a:path w="223838" h="190509" extrusionOk="0">
                  <a:moveTo>
                    <a:pt x="1057" y="3939"/>
                  </a:moveTo>
                  <a:lnTo>
                    <a:pt x="2391" y="2320"/>
                  </a:lnTo>
                  <a:cubicBezTo>
                    <a:pt x="4857" y="-406"/>
                    <a:pt x="9003" y="-779"/>
                    <a:pt x="11916" y="1462"/>
                  </a:cubicBezTo>
                  <a:lnTo>
                    <a:pt x="221466" y="176627"/>
                  </a:lnTo>
                  <a:cubicBezTo>
                    <a:pt x="224303" y="179048"/>
                    <a:pt x="224644" y="183310"/>
                    <a:pt x="222228" y="186152"/>
                  </a:cubicBezTo>
                  <a:lnTo>
                    <a:pt x="220608" y="188057"/>
                  </a:lnTo>
                  <a:cubicBezTo>
                    <a:pt x="218043" y="191002"/>
                    <a:pt x="213588" y="191341"/>
                    <a:pt x="210607" y="188819"/>
                  </a:cubicBezTo>
                  <a:lnTo>
                    <a:pt x="2391" y="13654"/>
                  </a:lnTo>
                  <a:cubicBezTo>
                    <a:pt x="-427" y="11235"/>
                    <a:pt x="-807" y="7013"/>
                    <a:pt x="1533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3" name="Google Shape;2473;p4"/>
            <p:cNvSpPr/>
            <p:nvPr/>
          </p:nvSpPr>
          <p:spPr>
            <a:xfrm>
              <a:off x="4095798" y="823667"/>
              <a:ext cx="209701" cy="176285"/>
            </a:xfrm>
            <a:custGeom>
              <a:avLst/>
              <a:gdLst/>
              <a:ahLst/>
              <a:cxnLst/>
              <a:rect l="l" t="t" r="r" b="b"/>
              <a:pathLst>
                <a:path w="209701" h="176285" extrusionOk="0">
                  <a:moveTo>
                    <a:pt x="523" y="1579"/>
                  </a:moveTo>
                  <a:lnTo>
                    <a:pt x="1190" y="817"/>
                  </a:lnTo>
                  <a:cubicBezTo>
                    <a:pt x="2301" y="-272"/>
                    <a:pt x="4079" y="-272"/>
                    <a:pt x="5190" y="817"/>
                  </a:cubicBezTo>
                  <a:lnTo>
                    <a:pt x="208930" y="170838"/>
                  </a:lnTo>
                  <a:cubicBezTo>
                    <a:pt x="209959" y="171936"/>
                    <a:pt x="209959" y="173645"/>
                    <a:pt x="208930" y="174743"/>
                  </a:cubicBezTo>
                  <a:lnTo>
                    <a:pt x="208263" y="175505"/>
                  </a:lnTo>
                  <a:cubicBezTo>
                    <a:pt x="207133" y="176546"/>
                    <a:pt x="205393" y="176546"/>
                    <a:pt x="204263" y="175505"/>
                  </a:cubicBezTo>
                  <a:lnTo>
                    <a:pt x="809" y="5484"/>
                  </a:lnTo>
                  <a:cubicBezTo>
                    <a:pt x="-270" y="4406"/>
                    <a:pt x="-270" y="2657"/>
                    <a:pt x="809" y="15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4" name="Google Shape;2474;p4"/>
            <p:cNvSpPr/>
            <p:nvPr/>
          </p:nvSpPr>
          <p:spPr>
            <a:xfrm>
              <a:off x="4102600" y="858562"/>
              <a:ext cx="223375" cy="202201"/>
            </a:xfrm>
            <a:custGeom>
              <a:avLst/>
              <a:gdLst/>
              <a:ahLst/>
              <a:cxnLst/>
              <a:rect l="l" t="t" r="r" b="b"/>
              <a:pathLst>
                <a:path w="223375" h="202201" extrusionOk="0">
                  <a:moveTo>
                    <a:pt x="5817" y="198045"/>
                  </a:moveTo>
                  <a:lnTo>
                    <a:pt x="2960" y="194712"/>
                  </a:lnTo>
                  <a:cubicBezTo>
                    <a:pt x="-1394" y="189604"/>
                    <a:pt x="-887" y="181959"/>
                    <a:pt x="4103" y="177471"/>
                  </a:cubicBezTo>
                  <a:lnTo>
                    <a:pt x="200604" y="2973"/>
                  </a:lnTo>
                  <a:cubicBezTo>
                    <a:pt x="205590" y="-1394"/>
                    <a:pt x="213172" y="-892"/>
                    <a:pt x="217539" y="4094"/>
                  </a:cubicBezTo>
                  <a:cubicBezTo>
                    <a:pt x="217546" y="4102"/>
                    <a:pt x="217551" y="4109"/>
                    <a:pt x="217558" y="4116"/>
                  </a:cubicBezTo>
                  <a:lnTo>
                    <a:pt x="220416" y="7450"/>
                  </a:lnTo>
                  <a:cubicBezTo>
                    <a:pt x="224769" y="12557"/>
                    <a:pt x="224263" y="20203"/>
                    <a:pt x="219273" y="24690"/>
                  </a:cubicBezTo>
                  <a:lnTo>
                    <a:pt x="22772" y="199188"/>
                  </a:lnTo>
                  <a:cubicBezTo>
                    <a:pt x="17860" y="203560"/>
                    <a:pt x="10334" y="203123"/>
                    <a:pt x="5962" y="198211"/>
                  </a:cubicBezTo>
                  <a:cubicBezTo>
                    <a:pt x="5913" y="198157"/>
                    <a:pt x="5865" y="198101"/>
                    <a:pt x="5817" y="19804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5" name="Google Shape;2475;p4"/>
            <p:cNvSpPr/>
            <p:nvPr/>
          </p:nvSpPr>
          <p:spPr>
            <a:xfrm>
              <a:off x="4104622" y="861789"/>
              <a:ext cx="219140" cy="196265"/>
            </a:xfrm>
            <a:custGeom>
              <a:avLst/>
              <a:gdLst/>
              <a:ahLst/>
              <a:cxnLst/>
              <a:rect l="l" t="t" r="r" b="b"/>
              <a:pathLst>
                <a:path w="219140" h="196265" extrusionOk="0">
                  <a:moveTo>
                    <a:pt x="3129" y="194152"/>
                  </a:moveTo>
                  <a:lnTo>
                    <a:pt x="1509" y="192152"/>
                  </a:lnTo>
                  <a:cubicBezTo>
                    <a:pt x="-735" y="189272"/>
                    <a:pt x="-447" y="185165"/>
                    <a:pt x="2176" y="182627"/>
                  </a:cubicBezTo>
                  <a:lnTo>
                    <a:pt x="206392" y="1652"/>
                  </a:lnTo>
                  <a:cubicBezTo>
                    <a:pt x="209209" y="-789"/>
                    <a:pt x="213468" y="-490"/>
                    <a:pt x="215917" y="2318"/>
                  </a:cubicBezTo>
                  <a:lnTo>
                    <a:pt x="217632" y="4223"/>
                  </a:lnTo>
                  <a:cubicBezTo>
                    <a:pt x="219876" y="7103"/>
                    <a:pt x="219588" y="11210"/>
                    <a:pt x="216965" y="13748"/>
                  </a:cubicBezTo>
                  <a:lnTo>
                    <a:pt x="12749" y="194723"/>
                  </a:lnTo>
                  <a:cubicBezTo>
                    <a:pt x="9884" y="197013"/>
                    <a:pt x="5742" y="196723"/>
                    <a:pt x="3224" y="19405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6" name="Google Shape;2476;p4"/>
            <p:cNvSpPr/>
            <p:nvPr/>
          </p:nvSpPr>
          <p:spPr>
            <a:xfrm>
              <a:off x="4111696" y="868184"/>
              <a:ext cx="205087" cy="182945"/>
            </a:xfrm>
            <a:custGeom>
              <a:avLst/>
              <a:gdLst/>
              <a:ahLst/>
              <a:cxnLst/>
              <a:rect l="l" t="t" r="r" b="b"/>
              <a:pathLst>
                <a:path w="205087" h="182945" extrusionOk="0">
                  <a:moveTo>
                    <a:pt x="1579" y="181851"/>
                  </a:moveTo>
                  <a:lnTo>
                    <a:pt x="817" y="181089"/>
                  </a:lnTo>
                  <a:cubicBezTo>
                    <a:pt x="-272" y="179978"/>
                    <a:pt x="-272" y="178200"/>
                    <a:pt x="817" y="177089"/>
                  </a:cubicBezTo>
                  <a:lnTo>
                    <a:pt x="199699" y="781"/>
                  </a:lnTo>
                  <a:cubicBezTo>
                    <a:pt x="200829" y="-260"/>
                    <a:pt x="202568" y="-260"/>
                    <a:pt x="203699" y="781"/>
                  </a:cubicBezTo>
                  <a:lnTo>
                    <a:pt x="204271" y="1543"/>
                  </a:lnTo>
                  <a:cubicBezTo>
                    <a:pt x="205359" y="2654"/>
                    <a:pt x="205359" y="4432"/>
                    <a:pt x="204271" y="5543"/>
                  </a:cubicBezTo>
                  <a:lnTo>
                    <a:pt x="5484" y="182137"/>
                  </a:lnTo>
                  <a:cubicBezTo>
                    <a:pt x="4406" y="183215"/>
                    <a:pt x="2657" y="183215"/>
                    <a:pt x="1579" y="18213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7" name="Google Shape;2477;p4"/>
            <p:cNvSpPr/>
            <p:nvPr/>
          </p:nvSpPr>
          <p:spPr>
            <a:xfrm>
              <a:off x="4083645" y="837385"/>
              <a:ext cx="223375" cy="202266"/>
            </a:xfrm>
            <a:custGeom>
              <a:avLst/>
              <a:gdLst/>
              <a:ahLst/>
              <a:cxnLst/>
              <a:rect l="l" t="t" r="r" b="b"/>
              <a:pathLst>
                <a:path w="223375" h="202266" extrusionOk="0">
                  <a:moveTo>
                    <a:pt x="5817" y="198077"/>
                  </a:moveTo>
                  <a:lnTo>
                    <a:pt x="2960" y="194744"/>
                  </a:lnTo>
                  <a:cubicBezTo>
                    <a:pt x="-1394" y="189636"/>
                    <a:pt x="-887" y="181991"/>
                    <a:pt x="4103" y="177503"/>
                  </a:cubicBezTo>
                  <a:lnTo>
                    <a:pt x="200699" y="3005"/>
                  </a:lnTo>
                  <a:cubicBezTo>
                    <a:pt x="205562" y="-1342"/>
                    <a:pt x="213029" y="-924"/>
                    <a:pt x="217376" y="3940"/>
                  </a:cubicBezTo>
                  <a:cubicBezTo>
                    <a:pt x="217437" y="4008"/>
                    <a:pt x="217498" y="4078"/>
                    <a:pt x="217558" y="4148"/>
                  </a:cubicBezTo>
                  <a:lnTo>
                    <a:pt x="220416" y="7482"/>
                  </a:lnTo>
                  <a:cubicBezTo>
                    <a:pt x="224769" y="12589"/>
                    <a:pt x="224263" y="20235"/>
                    <a:pt x="219273" y="24722"/>
                  </a:cubicBezTo>
                  <a:lnTo>
                    <a:pt x="22677" y="199220"/>
                  </a:lnTo>
                  <a:cubicBezTo>
                    <a:pt x="17888" y="203572"/>
                    <a:pt x="10479" y="203220"/>
                    <a:pt x="6127" y="198432"/>
                  </a:cubicBezTo>
                  <a:cubicBezTo>
                    <a:pt x="6021" y="198316"/>
                    <a:pt x="5918" y="198197"/>
                    <a:pt x="5817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8" name="Google Shape;2478;p4"/>
            <p:cNvSpPr/>
            <p:nvPr/>
          </p:nvSpPr>
          <p:spPr>
            <a:xfrm>
              <a:off x="4085667" y="840682"/>
              <a:ext cx="219045" cy="196227"/>
            </a:xfrm>
            <a:custGeom>
              <a:avLst/>
              <a:gdLst/>
              <a:ahLst/>
              <a:cxnLst/>
              <a:rect l="l" t="t" r="r" b="b"/>
              <a:pathLst>
                <a:path w="219045" h="196227" extrusionOk="0">
                  <a:moveTo>
                    <a:pt x="3129" y="194114"/>
                  </a:moveTo>
                  <a:lnTo>
                    <a:pt x="1509" y="192114"/>
                  </a:lnTo>
                  <a:cubicBezTo>
                    <a:pt x="-735" y="189234"/>
                    <a:pt x="-447" y="185127"/>
                    <a:pt x="2176" y="182589"/>
                  </a:cubicBezTo>
                  <a:lnTo>
                    <a:pt x="206392" y="1614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5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789" y="196975"/>
                    <a:pt x="5647" y="196685"/>
                    <a:pt x="3129" y="19401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79" name="Google Shape;2479;p4"/>
            <p:cNvSpPr/>
            <p:nvPr/>
          </p:nvSpPr>
          <p:spPr>
            <a:xfrm>
              <a:off x="4092837" y="846924"/>
              <a:ext cx="204991" cy="183068"/>
            </a:xfrm>
            <a:custGeom>
              <a:avLst/>
              <a:gdLst/>
              <a:ahLst/>
              <a:cxnLst/>
              <a:rect l="l" t="t" r="r" b="b"/>
              <a:pathLst>
                <a:path w="204991" h="183068" extrusionOk="0">
                  <a:moveTo>
                    <a:pt x="1388" y="181776"/>
                  </a:moveTo>
                  <a:lnTo>
                    <a:pt x="817" y="181014"/>
                  </a:lnTo>
                  <a:cubicBezTo>
                    <a:pt x="-272" y="179902"/>
                    <a:pt x="-272" y="178124"/>
                    <a:pt x="817" y="177013"/>
                  </a:cubicBezTo>
                  <a:lnTo>
                    <a:pt x="199699" y="801"/>
                  </a:lnTo>
                  <a:cubicBezTo>
                    <a:pt x="200729" y="-252"/>
                    <a:pt x="202418" y="-269"/>
                    <a:pt x="203470" y="763"/>
                  </a:cubicBezTo>
                  <a:cubicBezTo>
                    <a:pt x="203483" y="775"/>
                    <a:pt x="203496" y="787"/>
                    <a:pt x="203509" y="801"/>
                  </a:cubicBezTo>
                  <a:lnTo>
                    <a:pt x="204175" y="1563"/>
                  </a:lnTo>
                  <a:cubicBezTo>
                    <a:pt x="205264" y="2674"/>
                    <a:pt x="205264" y="4452"/>
                    <a:pt x="204175" y="5563"/>
                  </a:cubicBezTo>
                  <a:lnTo>
                    <a:pt x="5389" y="182252"/>
                  </a:lnTo>
                  <a:cubicBezTo>
                    <a:pt x="4277" y="183341"/>
                    <a:pt x="2499" y="183341"/>
                    <a:pt x="1388" y="1822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0" name="Google Shape;2480;p4"/>
            <p:cNvSpPr/>
            <p:nvPr/>
          </p:nvSpPr>
          <p:spPr>
            <a:xfrm>
              <a:off x="4065299" y="816906"/>
              <a:ext cx="223338" cy="202233"/>
            </a:xfrm>
            <a:custGeom>
              <a:avLst/>
              <a:gdLst/>
              <a:ahLst/>
              <a:cxnLst/>
              <a:rect l="l" t="t" r="r" b="b"/>
              <a:pathLst>
                <a:path w="223338" h="202233" extrusionOk="0">
                  <a:moveTo>
                    <a:pt x="5780" y="198077"/>
                  </a:moveTo>
                  <a:lnTo>
                    <a:pt x="2923" y="194744"/>
                  </a:lnTo>
                  <a:cubicBezTo>
                    <a:pt x="-1381" y="189620"/>
                    <a:pt x="-876" y="182014"/>
                    <a:pt x="4066" y="177503"/>
                  </a:cubicBezTo>
                  <a:lnTo>
                    <a:pt x="200662" y="3005"/>
                  </a:lnTo>
                  <a:cubicBezTo>
                    <a:pt x="205525" y="-1342"/>
                    <a:pt x="212992" y="-924"/>
                    <a:pt x="217339" y="3940"/>
                  </a:cubicBezTo>
                  <a:cubicBezTo>
                    <a:pt x="217400" y="4008"/>
                    <a:pt x="217461" y="4078"/>
                    <a:pt x="217521" y="4148"/>
                  </a:cubicBezTo>
                  <a:lnTo>
                    <a:pt x="220379" y="7482"/>
                  </a:lnTo>
                  <a:cubicBezTo>
                    <a:pt x="224732" y="12589"/>
                    <a:pt x="224226" y="20235"/>
                    <a:pt x="219236" y="24722"/>
                  </a:cubicBezTo>
                  <a:lnTo>
                    <a:pt x="22735" y="199220"/>
                  </a:lnTo>
                  <a:cubicBezTo>
                    <a:pt x="17823" y="203592"/>
                    <a:pt x="10297" y="203155"/>
                    <a:pt x="5925" y="198243"/>
                  </a:cubicBezTo>
                  <a:cubicBezTo>
                    <a:pt x="5877" y="198189"/>
                    <a:pt x="5828" y="198133"/>
                    <a:pt x="5780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1" name="Google Shape;2481;p4"/>
            <p:cNvSpPr/>
            <p:nvPr/>
          </p:nvSpPr>
          <p:spPr>
            <a:xfrm>
              <a:off x="4067284" y="820203"/>
              <a:ext cx="219045" cy="196336"/>
            </a:xfrm>
            <a:custGeom>
              <a:avLst/>
              <a:gdLst/>
              <a:ahLst/>
              <a:cxnLst/>
              <a:rect l="l" t="t" r="r" b="b"/>
              <a:pathLst>
                <a:path w="219045" h="196336" extrusionOk="0">
                  <a:moveTo>
                    <a:pt x="3224" y="194018"/>
                  </a:moveTo>
                  <a:lnTo>
                    <a:pt x="1509" y="192113"/>
                  </a:lnTo>
                  <a:cubicBezTo>
                    <a:pt x="-735" y="189234"/>
                    <a:pt x="-447" y="185127"/>
                    <a:pt x="2176" y="182588"/>
                  </a:cubicBezTo>
                  <a:lnTo>
                    <a:pt x="206392" y="1613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4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837" y="197125"/>
                    <a:pt x="5577" y="196827"/>
                    <a:pt x="3129" y="19401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2" name="Google Shape;2482;p4"/>
            <p:cNvSpPr/>
            <p:nvPr/>
          </p:nvSpPr>
          <p:spPr>
            <a:xfrm>
              <a:off x="4074489" y="826540"/>
              <a:ext cx="205015" cy="182965"/>
            </a:xfrm>
            <a:custGeom>
              <a:avLst/>
              <a:gdLst/>
              <a:ahLst/>
              <a:cxnLst/>
              <a:rect l="l" t="t" r="r" b="b"/>
              <a:pathLst>
                <a:path w="205015" h="182965" extrusionOk="0">
                  <a:moveTo>
                    <a:pt x="1448" y="181871"/>
                  </a:moveTo>
                  <a:lnTo>
                    <a:pt x="781" y="181109"/>
                  </a:lnTo>
                  <a:cubicBezTo>
                    <a:pt x="-260" y="179978"/>
                    <a:pt x="-260" y="178239"/>
                    <a:pt x="781" y="177108"/>
                  </a:cubicBezTo>
                  <a:lnTo>
                    <a:pt x="199663" y="801"/>
                  </a:lnTo>
                  <a:cubicBezTo>
                    <a:pt x="200693" y="-252"/>
                    <a:pt x="202382" y="-269"/>
                    <a:pt x="203435" y="763"/>
                  </a:cubicBezTo>
                  <a:cubicBezTo>
                    <a:pt x="203447" y="775"/>
                    <a:pt x="203460" y="787"/>
                    <a:pt x="203473" y="801"/>
                  </a:cubicBezTo>
                  <a:lnTo>
                    <a:pt x="204235" y="1563"/>
                  </a:lnTo>
                  <a:cubicBezTo>
                    <a:pt x="205276" y="2693"/>
                    <a:pt x="205276" y="4433"/>
                    <a:pt x="204235" y="5563"/>
                  </a:cubicBezTo>
                  <a:lnTo>
                    <a:pt x="5353" y="182157"/>
                  </a:lnTo>
                  <a:cubicBezTo>
                    <a:pt x="4275" y="183235"/>
                    <a:pt x="2526" y="183235"/>
                    <a:pt x="1448" y="1821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3" name="Google Shape;2483;p4"/>
            <p:cNvSpPr/>
            <p:nvPr/>
          </p:nvSpPr>
          <p:spPr>
            <a:xfrm>
              <a:off x="4120895" y="3262217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132683" y="0"/>
                  </a:moveTo>
                  <a:cubicBezTo>
                    <a:pt x="131540" y="43691"/>
                    <a:pt x="130683" y="87278"/>
                    <a:pt x="130112" y="130778"/>
                  </a:cubicBezTo>
                  <a:cubicBezTo>
                    <a:pt x="124388" y="128416"/>
                    <a:pt x="118359" y="126883"/>
                    <a:pt x="112204" y="126206"/>
                  </a:cubicBezTo>
                  <a:cubicBezTo>
                    <a:pt x="86392" y="122968"/>
                    <a:pt x="52388" y="113919"/>
                    <a:pt x="27242" y="122587"/>
                  </a:cubicBezTo>
                  <a:cubicBezTo>
                    <a:pt x="18465" y="123635"/>
                    <a:pt x="9947" y="126244"/>
                    <a:pt x="2096" y="130302"/>
                  </a:cubicBezTo>
                  <a:cubicBezTo>
                    <a:pt x="2096" y="88773"/>
                    <a:pt x="953" y="47054"/>
                    <a:pt x="0" y="5429"/>
                  </a:cubicBezTo>
                  <a:cubicBezTo>
                    <a:pt x="19050" y="14954"/>
                    <a:pt x="52769" y="26765"/>
                    <a:pt x="63151" y="26289"/>
                  </a:cubicBezTo>
                  <a:cubicBezTo>
                    <a:pt x="108871" y="24289"/>
                    <a:pt x="120301" y="7239"/>
                    <a:pt x="132683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4" name="Google Shape;2484;p4"/>
            <p:cNvSpPr/>
            <p:nvPr/>
          </p:nvSpPr>
          <p:spPr>
            <a:xfrm>
              <a:off x="4104702" y="3347751"/>
              <a:ext cx="160307" cy="29527"/>
            </a:xfrm>
            <a:custGeom>
              <a:avLst/>
              <a:gdLst/>
              <a:ahLst/>
              <a:cxnLst/>
              <a:rect l="l" t="t" r="r" b="b"/>
              <a:pathLst>
                <a:path w="160307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400" y="857"/>
                  </a:lnTo>
                  <a:cubicBezTo>
                    <a:pt x="155028" y="905"/>
                    <a:pt x="160359" y="6325"/>
                    <a:pt x="160307" y="12954"/>
                  </a:cubicBezTo>
                  <a:cubicBezTo>
                    <a:pt x="160307" y="12983"/>
                    <a:pt x="160307" y="13021"/>
                    <a:pt x="160306" y="13049"/>
                  </a:cubicBezTo>
                  <a:lnTo>
                    <a:pt x="160306" y="17526"/>
                  </a:lnTo>
                  <a:cubicBezTo>
                    <a:pt x="160153" y="24127"/>
                    <a:pt x="154811" y="29423"/>
                    <a:pt x="148209" y="29528"/>
                  </a:cubicBezTo>
                  <a:lnTo>
                    <a:pt x="12097" y="28575"/>
                  </a:lnTo>
                  <a:cubicBezTo>
                    <a:pt x="5453" y="28527"/>
                    <a:pt x="95" y="23127"/>
                    <a:pt x="95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5" name="Google Shape;2485;p4"/>
            <p:cNvSpPr/>
            <p:nvPr/>
          </p:nvSpPr>
          <p:spPr>
            <a:xfrm>
              <a:off x="4104607" y="3353752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95" y="9525"/>
                  </a:moveTo>
                  <a:lnTo>
                    <a:pt x="95" y="6953"/>
                  </a:lnTo>
                  <a:cubicBezTo>
                    <a:pt x="148" y="3095"/>
                    <a:pt x="3288" y="0"/>
                    <a:pt x="7144" y="0"/>
                  </a:cubicBezTo>
                  <a:lnTo>
                    <a:pt x="153543" y="953"/>
                  </a:lnTo>
                  <a:cubicBezTo>
                    <a:pt x="157383" y="1010"/>
                    <a:pt x="160453" y="4162"/>
                    <a:pt x="160401" y="8001"/>
                  </a:cubicBezTo>
                  <a:cubicBezTo>
                    <a:pt x="160401" y="8001"/>
                    <a:pt x="160401" y="800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6" name="Google Shape;2486;p4"/>
            <p:cNvSpPr/>
            <p:nvPr/>
          </p:nvSpPr>
          <p:spPr>
            <a:xfrm>
              <a:off x="4109179" y="3358515"/>
              <a:ext cx="151542" cy="7619"/>
            </a:xfrm>
            <a:custGeom>
              <a:avLst/>
              <a:gdLst/>
              <a:ahLst/>
              <a:cxnLst/>
              <a:rect l="l" t="t" r="r" b="b"/>
              <a:pathLst>
                <a:path w="151542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19"/>
                    <a:pt x="1315" y="0"/>
                    <a:pt x="2857" y="0"/>
                  </a:cubicBezTo>
                  <a:lnTo>
                    <a:pt x="148685" y="953"/>
                  </a:lnTo>
                  <a:cubicBezTo>
                    <a:pt x="150264" y="953"/>
                    <a:pt x="151543" y="2229"/>
                    <a:pt x="151543" y="3810"/>
                  </a:cubicBezTo>
                  <a:lnTo>
                    <a:pt x="151543" y="4858"/>
                  </a:lnTo>
                  <a:cubicBezTo>
                    <a:pt x="151543" y="6382"/>
                    <a:pt x="150306" y="7620"/>
                    <a:pt x="148780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7" name="Google Shape;2487;p4"/>
            <p:cNvSpPr/>
            <p:nvPr/>
          </p:nvSpPr>
          <p:spPr>
            <a:xfrm>
              <a:off x="4104702" y="3319367"/>
              <a:ext cx="160306" cy="29527"/>
            </a:xfrm>
            <a:custGeom>
              <a:avLst/>
              <a:gdLst/>
              <a:ahLst/>
              <a:cxnLst/>
              <a:rect l="l" t="t" r="r" b="b"/>
              <a:pathLst>
                <a:path w="160306" h="29527" extrusionOk="0">
                  <a:moveTo>
                    <a:pt x="0" y="16383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304" y="857"/>
                  </a:lnTo>
                  <a:cubicBezTo>
                    <a:pt x="154985" y="905"/>
                    <a:pt x="160358" y="6372"/>
                    <a:pt x="160306" y="13049"/>
                  </a:cubicBezTo>
                  <a:cubicBezTo>
                    <a:pt x="160306" y="13049"/>
                    <a:pt x="160306" y="13049"/>
                    <a:pt x="160306" y="13049"/>
                  </a:cubicBezTo>
                  <a:lnTo>
                    <a:pt x="160306" y="17526"/>
                  </a:lnTo>
                  <a:cubicBezTo>
                    <a:pt x="160203" y="24146"/>
                    <a:pt x="154832" y="29480"/>
                    <a:pt x="148209" y="29528"/>
                  </a:cubicBezTo>
                  <a:lnTo>
                    <a:pt x="12097" y="28575"/>
                  </a:lnTo>
                  <a:cubicBezTo>
                    <a:pt x="5416" y="28518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8" name="Google Shape;2488;p4"/>
            <p:cNvSpPr/>
            <p:nvPr/>
          </p:nvSpPr>
          <p:spPr>
            <a:xfrm>
              <a:off x="4104702" y="3325367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543" y="953"/>
                  </a:lnTo>
                  <a:cubicBezTo>
                    <a:pt x="157362" y="1057"/>
                    <a:pt x="160402" y="418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098" y="16526"/>
                    <a:pt x="0" y="1338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9" name="Google Shape;2489;p4"/>
            <p:cNvSpPr/>
            <p:nvPr/>
          </p:nvSpPr>
          <p:spPr>
            <a:xfrm>
              <a:off x="4109179" y="3329940"/>
              <a:ext cx="151449" cy="7619"/>
            </a:xfrm>
            <a:custGeom>
              <a:avLst/>
              <a:gdLst/>
              <a:ahLst/>
              <a:cxnLst/>
              <a:rect l="l" t="t" r="r" b="b"/>
              <a:pathLst>
                <a:path w="151449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11" y="953"/>
                    <a:pt x="151448" y="2191"/>
                    <a:pt x="151449" y="3715"/>
                  </a:cubicBezTo>
                  <a:cubicBezTo>
                    <a:pt x="151449" y="3743"/>
                    <a:pt x="151448" y="3781"/>
                    <a:pt x="151448" y="3810"/>
                  </a:cubicBezTo>
                  <a:lnTo>
                    <a:pt x="151448" y="4763"/>
                  </a:lnTo>
                  <a:cubicBezTo>
                    <a:pt x="151500" y="6287"/>
                    <a:pt x="150306" y="7563"/>
                    <a:pt x="148782" y="7620"/>
                  </a:cubicBezTo>
                  <a:cubicBezTo>
                    <a:pt x="148750" y="7620"/>
                    <a:pt x="148718" y="7620"/>
                    <a:pt x="148685" y="7620"/>
                  </a:cubicBezTo>
                  <a:lnTo>
                    <a:pt x="2762" y="6667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0" name="Google Shape;2490;p4"/>
            <p:cNvSpPr/>
            <p:nvPr/>
          </p:nvSpPr>
          <p:spPr>
            <a:xfrm>
              <a:off x="4104702" y="3291840"/>
              <a:ext cx="160407" cy="29527"/>
            </a:xfrm>
            <a:custGeom>
              <a:avLst/>
              <a:gdLst/>
              <a:ahLst/>
              <a:cxnLst/>
              <a:rect l="l" t="t" r="r" b="b"/>
              <a:pathLst>
                <a:path w="160407" h="29527" extrusionOk="0">
                  <a:moveTo>
                    <a:pt x="0" y="16383"/>
                  </a:moveTo>
                  <a:lnTo>
                    <a:pt x="0" y="12001"/>
                  </a:lnTo>
                  <a:cubicBezTo>
                    <a:pt x="155" y="5324"/>
                    <a:pt x="5611" y="0"/>
                    <a:pt x="12287" y="0"/>
                  </a:cubicBezTo>
                  <a:lnTo>
                    <a:pt x="148400" y="857"/>
                  </a:lnTo>
                  <a:cubicBezTo>
                    <a:pt x="155080" y="905"/>
                    <a:pt x="160456" y="6363"/>
                    <a:pt x="160407" y="13040"/>
                  </a:cubicBezTo>
                  <a:cubicBezTo>
                    <a:pt x="160406" y="13145"/>
                    <a:pt x="160404" y="13240"/>
                    <a:pt x="160401" y="13335"/>
                  </a:cubicBezTo>
                  <a:lnTo>
                    <a:pt x="160401" y="17812"/>
                  </a:lnTo>
                  <a:cubicBezTo>
                    <a:pt x="160145" y="24355"/>
                    <a:pt x="154760" y="29537"/>
                    <a:pt x="148209" y="29528"/>
                  </a:cubicBezTo>
                  <a:lnTo>
                    <a:pt x="12097" y="28575"/>
                  </a:lnTo>
                  <a:cubicBezTo>
                    <a:pt x="5416" y="28527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1" name="Google Shape;2491;p4"/>
            <p:cNvSpPr/>
            <p:nvPr/>
          </p:nvSpPr>
          <p:spPr>
            <a:xfrm>
              <a:off x="4104702" y="3298221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144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448" y="953"/>
                  </a:lnTo>
                  <a:cubicBezTo>
                    <a:pt x="157282" y="1057"/>
                    <a:pt x="160351" y="4163"/>
                    <a:pt x="160401" y="8001"/>
                  </a:cubicBezTo>
                  <a:lnTo>
                    <a:pt x="160401" y="10573"/>
                  </a:lnTo>
                  <a:cubicBezTo>
                    <a:pt x="160349" y="14431"/>
                    <a:pt x="157208" y="17526"/>
                    <a:pt x="153353" y="17526"/>
                  </a:cubicBezTo>
                  <a:lnTo>
                    <a:pt x="6953" y="16478"/>
                  </a:lnTo>
                  <a:cubicBezTo>
                    <a:pt x="3113" y="16478"/>
                    <a:pt x="0" y="13364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2" name="Google Shape;2492;p4"/>
            <p:cNvSpPr/>
            <p:nvPr/>
          </p:nvSpPr>
          <p:spPr>
            <a:xfrm>
              <a:off x="4109179" y="3302412"/>
              <a:ext cx="151447" cy="7620"/>
            </a:xfrm>
            <a:custGeom>
              <a:avLst/>
              <a:gdLst/>
              <a:ahLst/>
              <a:cxnLst/>
              <a:rect l="l" t="t" r="r" b="b"/>
              <a:pathLst>
                <a:path w="151447" h="7620" extrusionOk="0">
                  <a:moveTo>
                    <a:pt x="0" y="4191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26" y="1000"/>
                    <a:pt x="151448" y="2267"/>
                    <a:pt x="151448" y="3810"/>
                  </a:cubicBezTo>
                  <a:lnTo>
                    <a:pt x="151448" y="4763"/>
                  </a:lnTo>
                  <a:cubicBezTo>
                    <a:pt x="151448" y="6344"/>
                    <a:pt x="150168" y="7620"/>
                    <a:pt x="148590" y="7620"/>
                  </a:cubicBezTo>
                  <a:lnTo>
                    <a:pt x="2762" y="6668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3" name="Google Shape;2493;p4"/>
            <p:cNvSpPr/>
            <p:nvPr/>
          </p:nvSpPr>
          <p:spPr>
            <a:xfrm>
              <a:off x="4433610" y="3412813"/>
              <a:ext cx="40392" cy="40358"/>
            </a:xfrm>
            <a:custGeom>
              <a:avLst/>
              <a:gdLst/>
              <a:ahLst/>
              <a:cxnLst/>
              <a:rect l="l" t="t" r="r" b="b"/>
              <a:pathLst>
                <a:path w="40392" h="40358" extrusionOk="0">
                  <a:moveTo>
                    <a:pt x="23708" y="280"/>
                  </a:moveTo>
                  <a:cubicBezTo>
                    <a:pt x="34690" y="2223"/>
                    <a:pt x="42021" y="12691"/>
                    <a:pt x="40082" y="23673"/>
                  </a:cubicBezTo>
                  <a:cubicBezTo>
                    <a:pt x="38142" y="34655"/>
                    <a:pt x="27667" y="41990"/>
                    <a:pt x="16684" y="40047"/>
                  </a:cubicBezTo>
                  <a:cubicBezTo>
                    <a:pt x="5780" y="38123"/>
                    <a:pt x="-1540" y="27778"/>
                    <a:pt x="277" y="16853"/>
                  </a:cubicBezTo>
                  <a:cubicBezTo>
                    <a:pt x="2123" y="5861"/>
                    <a:pt x="12524" y="-1559"/>
                    <a:pt x="23518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4" name="Google Shape;2494;p4"/>
            <p:cNvSpPr/>
            <p:nvPr/>
          </p:nvSpPr>
          <p:spPr>
            <a:xfrm>
              <a:off x="4433441" y="3416520"/>
              <a:ext cx="36391" cy="36389"/>
            </a:xfrm>
            <a:custGeom>
              <a:avLst/>
              <a:gdLst/>
              <a:ahLst/>
              <a:cxnLst/>
              <a:rect l="l" t="t" r="r" b="b"/>
              <a:pathLst>
                <a:path w="36391" h="36389" extrusionOk="0">
                  <a:moveTo>
                    <a:pt x="20067" y="98"/>
                  </a:moveTo>
                  <a:cubicBezTo>
                    <a:pt x="30062" y="1126"/>
                    <a:pt x="37327" y="10070"/>
                    <a:pt x="36293" y="20062"/>
                  </a:cubicBezTo>
                  <a:cubicBezTo>
                    <a:pt x="35261" y="30063"/>
                    <a:pt x="26321" y="37321"/>
                    <a:pt x="16327" y="36292"/>
                  </a:cubicBezTo>
                  <a:cubicBezTo>
                    <a:pt x="15566" y="36216"/>
                    <a:pt x="14811" y="36083"/>
                    <a:pt x="14067" y="35911"/>
                  </a:cubicBezTo>
                  <a:cubicBezTo>
                    <a:pt x="4282" y="33635"/>
                    <a:pt x="-1802" y="23853"/>
                    <a:pt x="479" y="14061"/>
                  </a:cubicBezTo>
                  <a:cubicBezTo>
                    <a:pt x="2560" y="5136"/>
                    <a:pt x="10953" y="-845"/>
                    <a:pt x="20067" y="98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5" name="Google Shape;2495;p4"/>
            <p:cNvSpPr/>
            <p:nvPr/>
          </p:nvSpPr>
          <p:spPr>
            <a:xfrm>
              <a:off x="4233996" y="3423109"/>
              <a:ext cx="223313" cy="92975"/>
            </a:xfrm>
            <a:custGeom>
              <a:avLst/>
              <a:gdLst/>
              <a:ahLst/>
              <a:cxnLst/>
              <a:rect l="l" t="t" r="r" b="b"/>
              <a:pathLst>
                <a:path w="223313" h="92975" extrusionOk="0">
                  <a:moveTo>
                    <a:pt x="8819" y="69232"/>
                  </a:moveTo>
                  <a:cubicBezTo>
                    <a:pt x="2389" y="71041"/>
                    <a:pt x="-1355" y="77728"/>
                    <a:pt x="456" y="84157"/>
                  </a:cubicBezTo>
                  <a:cubicBezTo>
                    <a:pt x="2269" y="90587"/>
                    <a:pt x="8951" y="94330"/>
                    <a:pt x="15381" y="92520"/>
                  </a:cubicBezTo>
                  <a:cubicBezTo>
                    <a:pt x="15805" y="92397"/>
                    <a:pt x="16221" y="92253"/>
                    <a:pt x="16630" y="92092"/>
                  </a:cubicBezTo>
                  <a:lnTo>
                    <a:pt x="216179" y="23131"/>
                  </a:lnTo>
                  <a:cubicBezTo>
                    <a:pt x="222271" y="20388"/>
                    <a:pt x="224986" y="13225"/>
                    <a:pt x="222245" y="7138"/>
                  </a:cubicBezTo>
                  <a:cubicBezTo>
                    <a:pt x="219841" y="1795"/>
                    <a:pt x="213954" y="-1063"/>
                    <a:pt x="208273" y="366"/>
                  </a:cubicBezTo>
                  <a:lnTo>
                    <a:pt x="8819" y="69232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6" name="Google Shape;2496;p4"/>
            <p:cNvSpPr/>
            <p:nvPr/>
          </p:nvSpPr>
          <p:spPr>
            <a:xfrm>
              <a:off x="4121085" y="3430524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130207" y="0"/>
                  </a:moveTo>
                  <a:cubicBezTo>
                    <a:pt x="129064" y="43691"/>
                    <a:pt x="128206" y="87278"/>
                    <a:pt x="127635" y="130778"/>
                  </a:cubicBezTo>
                  <a:cubicBezTo>
                    <a:pt x="121998" y="128454"/>
                    <a:pt x="116069" y="126920"/>
                    <a:pt x="110014" y="126206"/>
                  </a:cubicBezTo>
                  <a:cubicBezTo>
                    <a:pt x="84773" y="122968"/>
                    <a:pt x="51435" y="113919"/>
                    <a:pt x="26765" y="122587"/>
                  </a:cubicBezTo>
                  <a:cubicBezTo>
                    <a:pt x="18095" y="123615"/>
                    <a:pt x="9695" y="126263"/>
                    <a:pt x="2000" y="130397"/>
                  </a:cubicBezTo>
                  <a:cubicBezTo>
                    <a:pt x="1555" y="88744"/>
                    <a:pt x="889" y="47082"/>
                    <a:pt x="0" y="5429"/>
                  </a:cubicBezTo>
                  <a:cubicBezTo>
                    <a:pt x="19050" y="14954"/>
                    <a:pt x="51816" y="26765"/>
                    <a:pt x="62008" y="26289"/>
                  </a:cubicBezTo>
                  <a:cubicBezTo>
                    <a:pt x="106871" y="24289"/>
                    <a:pt x="118491" y="7239"/>
                    <a:pt x="130207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7" name="Google Shape;2497;p4"/>
            <p:cNvSpPr/>
            <p:nvPr/>
          </p:nvSpPr>
          <p:spPr>
            <a:xfrm>
              <a:off x="4104798" y="3516058"/>
              <a:ext cx="157639" cy="29718"/>
            </a:xfrm>
            <a:custGeom>
              <a:avLst/>
              <a:gdLst/>
              <a:ahLst/>
              <a:cxnLst/>
              <a:rect l="l" t="t" r="r" b="b"/>
              <a:pathLst>
                <a:path w="157639" h="29718" extrusionOk="0">
                  <a:moveTo>
                    <a:pt x="381" y="16478"/>
                  </a:moveTo>
                  <a:lnTo>
                    <a:pt x="381" y="12001"/>
                  </a:lnTo>
                  <a:cubicBezTo>
                    <a:pt x="536" y="5324"/>
                    <a:pt x="5992" y="0"/>
                    <a:pt x="12668" y="0"/>
                  </a:cubicBezTo>
                  <a:lnTo>
                    <a:pt x="146018" y="952"/>
                  </a:lnTo>
                  <a:cubicBezTo>
                    <a:pt x="152534" y="1162"/>
                    <a:pt x="157694" y="6534"/>
                    <a:pt x="157639" y="13049"/>
                  </a:cubicBezTo>
                  <a:lnTo>
                    <a:pt x="157639" y="17716"/>
                  </a:lnTo>
                  <a:cubicBezTo>
                    <a:pt x="157534" y="24412"/>
                    <a:pt x="152049" y="29775"/>
                    <a:pt x="145351" y="29718"/>
                  </a:cubicBezTo>
                  <a:lnTo>
                    <a:pt x="12001" y="28861"/>
                  </a:lnTo>
                  <a:cubicBezTo>
                    <a:pt x="5343" y="28756"/>
                    <a:pt x="-1" y="23326"/>
                    <a:pt x="0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8" name="Google Shape;2498;p4"/>
            <p:cNvSpPr/>
            <p:nvPr/>
          </p:nvSpPr>
          <p:spPr>
            <a:xfrm>
              <a:off x="4104892" y="3522059"/>
              <a:ext cx="157258" cy="17525"/>
            </a:xfrm>
            <a:custGeom>
              <a:avLst/>
              <a:gdLst/>
              <a:ahLst/>
              <a:cxnLst/>
              <a:rect l="l" t="t" r="r" b="b"/>
              <a:pathLst>
                <a:path w="157258" h="17525" extrusionOk="0">
                  <a:moveTo>
                    <a:pt x="382" y="9525"/>
                  </a:moveTo>
                  <a:lnTo>
                    <a:pt x="382" y="6953"/>
                  </a:lnTo>
                  <a:cubicBezTo>
                    <a:pt x="434" y="3096"/>
                    <a:pt x="3574" y="0"/>
                    <a:pt x="7430" y="0"/>
                  </a:cubicBezTo>
                  <a:lnTo>
                    <a:pt x="150305" y="953"/>
                  </a:lnTo>
                  <a:cubicBezTo>
                    <a:pt x="154161" y="1000"/>
                    <a:pt x="157258" y="4143"/>
                    <a:pt x="157258" y="8001"/>
                  </a:cubicBezTo>
                  <a:lnTo>
                    <a:pt x="157258" y="10573"/>
                  </a:lnTo>
                  <a:cubicBezTo>
                    <a:pt x="157206" y="14431"/>
                    <a:pt x="154066" y="17526"/>
                    <a:pt x="150210" y="17526"/>
                  </a:cubicBezTo>
                  <a:lnTo>
                    <a:pt x="6859" y="16574"/>
                  </a:lnTo>
                  <a:cubicBezTo>
                    <a:pt x="3019" y="16526"/>
                    <a:pt x="-52" y="13364"/>
                    <a:pt x="1" y="9525"/>
                  </a:cubicBezTo>
                  <a:cubicBezTo>
                    <a:pt x="1" y="9525"/>
                    <a:pt x="1" y="9525"/>
                    <a:pt x="1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99" name="Google Shape;2499;p4"/>
            <p:cNvSpPr/>
            <p:nvPr/>
          </p:nvSpPr>
          <p:spPr>
            <a:xfrm>
              <a:off x="4109939" y="3527012"/>
              <a:ext cx="148496" cy="7619"/>
            </a:xfrm>
            <a:custGeom>
              <a:avLst/>
              <a:gdLst/>
              <a:ahLst/>
              <a:cxnLst/>
              <a:rect l="l" t="t" r="r" b="b"/>
              <a:pathLst>
                <a:path w="148496" h="7619" extrusionOk="0">
                  <a:moveTo>
                    <a:pt x="97" y="3810"/>
                  </a:moveTo>
                  <a:lnTo>
                    <a:pt x="97" y="2762"/>
                  </a:lnTo>
                  <a:cubicBezTo>
                    <a:pt x="97" y="1238"/>
                    <a:pt x="1333" y="0"/>
                    <a:pt x="2859" y="0"/>
                  </a:cubicBezTo>
                  <a:lnTo>
                    <a:pt x="145734" y="953"/>
                  </a:lnTo>
                  <a:cubicBezTo>
                    <a:pt x="147276" y="1000"/>
                    <a:pt x="148498" y="2267"/>
                    <a:pt x="148497" y="3810"/>
                  </a:cubicBezTo>
                  <a:lnTo>
                    <a:pt x="148497" y="4858"/>
                  </a:lnTo>
                  <a:cubicBezTo>
                    <a:pt x="148445" y="6401"/>
                    <a:pt x="147181" y="7620"/>
                    <a:pt x="145639" y="7620"/>
                  </a:cubicBezTo>
                  <a:lnTo>
                    <a:pt x="2764" y="6667"/>
                  </a:lnTo>
                  <a:cubicBezTo>
                    <a:pt x="1238" y="6667"/>
                    <a:pt x="1" y="5429"/>
                    <a:pt x="0" y="3905"/>
                  </a:cubicBezTo>
                  <a:cubicBezTo>
                    <a:pt x="0" y="3877"/>
                    <a:pt x="1" y="3838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0" name="Google Shape;2500;p4"/>
            <p:cNvSpPr/>
            <p:nvPr/>
          </p:nvSpPr>
          <p:spPr>
            <a:xfrm>
              <a:off x="4104798" y="3487674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381" y="16478"/>
                  </a:moveTo>
                  <a:lnTo>
                    <a:pt x="381" y="12002"/>
                  </a:lnTo>
                  <a:cubicBezTo>
                    <a:pt x="485" y="5344"/>
                    <a:pt x="5913" y="0"/>
                    <a:pt x="12573" y="0"/>
                  </a:cubicBezTo>
                  <a:lnTo>
                    <a:pt x="145923" y="857"/>
                  </a:lnTo>
                  <a:cubicBezTo>
                    <a:pt x="152491" y="1067"/>
                    <a:pt x="157694" y="6477"/>
                    <a:pt x="157639" y="13049"/>
                  </a:cubicBezTo>
                  <a:lnTo>
                    <a:pt x="157639" y="17526"/>
                  </a:lnTo>
                  <a:cubicBezTo>
                    <a:pt x="157483" y="24203"/>
                    <a:pt x="152028" y="29528"/>
                    <a:pt x="145351" y="29528"/>
                  </a:cubicBezTo>
                  <a:lnTo>
                    <a:pt x="12001" y="28575"/>
                  </a:lnTo>
                  <a:cubicBezTo>
                    <a:pt x="5358" y="28527"/>
                    <a:pt x="0" y="23127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1" name="Google Shape;2501;p4"/>
            <p:cNvSpPr/>
            <p:nvPr/>
          </p:nvSpPr>
          <p:spPr>
            <a:xfrm>
              <a:off x="4104607" y="3493674"/>
              <a:ext cx="157353" cy="17525"/>
            </a:xfrm>
            <a:custGeom>
              <a:avLst/>
              <a:gdLst/>
              <a:ahLst/>
              <a:cxnLst/>
              <a:rect l="l" t="t" r="r" b="b"/>
              <a:pathLst>
                <a:path w="157353" h="17525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5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10"/>
                    <a:pt x="157405" y="4162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573"/>
                  </a:lnTo>
                  <a:cubicBezTo>
                    <a:pt x="157251" y="14411"/>
                    <a:pt x="154139" y="17478"/>
                    <a:pt x="150304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2" name="Google Shape;2502;p4"/>
            <p:cNvSpPr/>
            <p:nvPr/>
          </p:nvSpPr>
          <p:spPr>
            <a:xfrm>
              <a:off x="4109941" y="3498627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95" y="3810"/>
                  </a:moveTo>
                  <a:lnTo>
                    <a:pt x="95" y="2762"/>
                  </a:lnTo>
                  <a:cubicBezTo>
                    <a:pt x="95" y="1238"/>
                    <a:pt x="1332" y="0"/>
                    <a:pt x="2857" y="0"/>
                  </a:cubicBezTo>
                  <a:lnTo>
                    <a:pt x="145733" y="953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398" y="6382"/>
                    <a:pt x="147159" y="7573"/>
                    <a:pt x="145637" y="7620"/>
                  </a:cubicBezTo>
                  <a:lnTo>
                    <a:pt x="2762" y="6668"/>
                  </a:lnTo>
                  <a:cubicBezTo>
                    <a:pt x="1221" y="6620"/>
                    <a:pt x="-1" y="5353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3" name="Google Shape;2503;p4"/>
            <p:cNvSpPr/>
            <p:nvPr/>
          </p:nvSpPr>
          <p:spPr>
            <a:xfrm>
              <a:off x="4105179" y="3460146"/>
              <a:ext cx="157259" cy="29527"/>
            </a:xfrm>
            <a:custGeom>
              <a:avLst/>
              <a:gdLst/>
              <a:ahLst/>
              <a:cxnLst/>
              <a:rect l="l" t="t" r="r" b="b"/>
              <a:pathLst>
                <a:path w="157259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5542" y="953"/>
                  </a:lnTo>
                  <a:cubicBezTo>
                    <a:pt x="152117" y="1057"/>
                    <a:pt x="157363" y="6468"/>
                    <a:pt x="157258" y="13049"/>
                  </a:cubicBezTo>
                  <a:cubicBezTo>
                    <a:pt x="157258" y="13049"/>
                    <a:pt x="157258" y="13049"/>
                    <a:pt x="157258" y="13049"/>
                  </a:cubicBezTo>
                  <a:lnTo>
                    <a:pt x="157258" y="17526"/>
                  </a:lnTo>
                  <a:cubicBezTo>
                    <a:pt x="157102" y="24203"/>
                    <a:pt x="151647" y="29528"/>
                    <a:pt x="144970" y="29528"/>
                  </a:cubicBezTo>
                  <a:lnTo>
                    <a:pt x="11620" y="28575"/>
                  </a:lnTo>
                  <a:cubicBezTo>
                    <a:pt x="5126" y="28318"/>
                    <a:pt x="-5" y="22974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4" name="Google Shape;2504;p4"/>
            <p:cNvSpPr/>
            <p:nvPr/>
          </p:nvSpPr>
          <p:spPr>
            <a:xfrm>
              <a:off x="4104607" y="3466147"/>
              <a:ext cx="157353" cy="17430"/>
            </a:xfrm>
            <a:custGeom>
              <a:avLst/>
              <a:gdLst/>
              <a:ahLst/>
              <a:cxnLst/>
              <a:rect l="l" t="t" r="r" b="b"/>
              <a:pathLst>
                <a:path w="157353" h="17430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6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00"/>
                    <a:pt x="157405" y="4163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478"/>
                  </a:lnTo>
                  <a:cubicBezTo>
                    <a:pt x="157251" y="14316"/>
                    <a:pt x="154139" y="17383"/>
                    <a:pt x="150304" y="17431"/>
                  </a:cubicBezTo>
                  <a:lnTo>
                    <a:pt x="6953" y="16478"/>
                  </a:lnTo>
                  <a:cubicBezTo>
                    <a:pt x="3119" y="16373"/>
                    <a:pt x="50" y="13268"/>
                    <a:pt x="0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5" name="Google Shape;2505;p4"/>
            <p:cNvSpPr/>
            <p:nvPr/>
          </p:nvSpPr>
          <p:spPr>
            <a:xfrm>
              <a:off x="4110037" y="3471100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38"/>
                    <a:pt x="1335" y="47"/>
                    <a:pt x="2857" y="0"/>
                  </a:cubicBezTo>
                  <a:lnTo>
                    <a:pt x="145733" y="952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495" y="6382"/>
                    <a:pt x="147258" y="7620"/>
                    <a:pt x="145733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06" name="Google Shape;2506;p4"/>
          <p:cNvGrpSpPr/>
          <p:nvPr/>
        </p:nvGrpSpPr>
        <p:grpSpPr>
          <a:xfrm rot="751728">
            <a:off x="4403892" y="5553238"/>
            <a:ext cx="1523047" cy="1153032"/>
            <a:chOff x="2802501" y="1045028"/>
            <a:chExt cx="6661196" cy="5042897"/>
          </a:xfrm>
        </p:grpSpPr>
        <p:sp>
          <p:nvSpPr>
            <p:cNvPr id="2507" name="Google Shape;2507;p4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8" name="Google Shape;2508;p4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09" name="Google Shape;2509;p4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0" name="Google Shape;2510;p4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1" name="Google Shape;2511;p4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2" name="Google Shape;2512;p4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3" name="Google Shape;2513;p4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4" name="Google Shape;2514;p4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5" name="Google Shape;2515;p4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6" name="Google Shape;2516;p4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7" name="Google Shape;2517;p4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8" name="Google Shape;2518;p4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19" name="Google Shape;2519;p4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0" name="Google Shape;2520;p4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1" name="Google Shape;2521;p4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2" name="Google Shape;2522;p4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3" name="Google Shape;2523;p4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4" name="Google Shape;2524;p4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5" name="Google Shape;2525;p4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6" name="Google Shape;2526;p4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7" name="Google Shape;2527;p4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8" name="Google Shape;2528;p4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29" name="Google Shape;2529;p4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0" name="Google Shape;2530;p4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1" name="Google Shape;2531;p4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2" name="Google Shape;2532;p4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3" name="Google Shape;2533;p4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4" name="Google Shape;2534;p4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5" name="Google Shape;2535;p4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6" name="Google Shape;2536;p4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7" name="Google Shape;2537;p4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8" name="Google Shape;2538;p4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39" name="Google Shape;2539;p4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0" name="Google Shape;2540;p4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1" name="Google Shape;2541;p4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2" name="Google Shape;2542;p4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3" name="Google Shape;2543;p4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44" name="Google Shape;2544;p4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45" name="Google Shape;2545;p4"/>
          <p:cNvGrpSpPr/>
          <p:nvPr/>
        </p:nvGrpSpPr>
        <p:grpSpPr>
          <a:xfrm>
            <a:off x="-1084009" y="-1057310"/>
            <a:ext cx="6208585" cy="7914868"/>
            <a:chOff x="-1026386" y="-475480"/>
            <a:chExt cx="5147227" cy="6561821"/>
          </a:xfrm>
        </p:grpSpPr>
        <p:grpSp>
          <p:nvGrpSpPr>
            <p:cNvPr id="2546" name="Google Shape;2546;p4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2547" name="Google Shape;2547;p4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8" name="Google Shape;2548;p4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9" name="Google Shape;2549;p4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0" name="Google Shape;2550;p4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1" name="Google Shape;2551;p4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2" name="Google Shape;2552;p4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3" name="Google Shape;2553;p4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4" name="Google Shape;2554;p4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5" name="Google Shape;2555;p4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6" name="Google Shape;2556;p4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7" name="Google Shape;2557;p4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8" name="Google Shape;2558;p4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9" name="Google Shape;2559;p4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0" name="Google Shape;2560;p4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1" name="Google Shape;2561;p4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2" name="Google Shape;2562;p4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3" name="Google Shape;2563;p4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4" name="Google Shape;2564;p4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5" name="Google Shape;2565;p4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6" name="Google Shape;2566;p4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7" name="Google Shape;2567;p4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8" name="Google Shape;2568;p4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9" name="Google Shape;2569;p4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0" name="Google Shape;2570;p4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1" name="Google Shape;2571;p4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2" name="Google Shape;2572;p4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3" name="Google Shape;2573;p4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4" name="Google Shape;2574;p4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5" name="Google Shape;2575;p4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6" name="Google Shape;2576;p4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7" name="Google Shape;2577;p4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8" name="Google Shape;2578;p4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9" name="Google Shape;2579;p4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0" name="Google Shape;2580;p4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1" name="Google Shape;2581;p4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2" name="Google Shape;2582;p4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3" name="Google Shape;2583;p4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4" name="Google Shape;2584;p4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5" name="Google Shape;2585;p4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6" name="Google Shape;2586;p4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7" name="Google Shape;2587;p4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588" name="Google Shape;2588;p4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2589" name="Google Shape;2589;p4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0" name="Google Shape;2590;p4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1" name="Google Shape;2591;p4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2" name="Google Shape;2592;p4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3" name="Google Shape;2593;p4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4" name="Google Shape;2594;p4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5" name="Google Shape;2595;p4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6" name="Google Shape;2596;p4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7" name="Google Shape;2597;p4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8" name="Google Shape;2598;p4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9" name="Google Shape;2599;p4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0" name="Google Shape;2600;p4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1" name="Google Shape;2601;p4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2" name="Google Shape;2602;p4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3" name="Google Shape;2603;p4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4" name="Google Shape;2604;p4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5" name="Google Shape;2605;p4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6" name="Google Shape;2606;p4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7" name="Google Shape;2607;p4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8" name="Google Shape;2608;p4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9" name="Google Shape;2609;p4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0" name="Google Shape;2610;p4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1" name="Google Shape;2611;p4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2" name="Google Shape;2612;p4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3" name="Google Shape;2613;p4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4" name="Google Shape;2614;p4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5" name="Google Shape;2615;p4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6" name="Google Shape;2616;p4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7" name="Google Shape;2617;p4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8" name="Google Shape;2618;p4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9" name="Google Shape;2619;p4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0" name="Google Shape;2620;p4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1" name="Google Shape;2621;p4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2" name="Google Shape;2622;p4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3" name="Google Shape;2623;p4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4" name="Google Shape;2624;p4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5" name="Google Shape;2625;p4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6" name="Google Shape;2626;p4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7" name="Google Shape;2627;p4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8" name="Google Shape;2628;p4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9" name="Google Shape;2629;p4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630" name="Google Shape;2630;p4"/>
          <p:cNvSpPr/>
          <p:nvPr/>
        </p:nvSpPr>
        <p:spPr>
          <a:xfrm flipH="1">
            <a:off x="841024" y="4271452"/>
            <a:ext cx="1340822" cy="1904874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3670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1" name="Google Shape;2631;p4"/>
          <p:cNvSpPr/>
          <p:nvPr/>
        </p:nvSpPr>
        <p:spPr>
          <a:xfrm flipH="1">
            <a:off x="341935" y="4125815"/>
            <a:ext cx="953463" cy="2033163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2" name="Google Shape;2632;p4"/>
          <p:cNvGrpSpPr/>
          <p:nvPr/>
        </p:nvGrpSpPr>
        <p:grpSpPr>
          <a:xfrm flipH="1">
            <a:off x="1810084" y="4029639"/>
            <a:ext cx="1371127" cy="3143327"/>
            <a:chOff x="6209082" y="1899985"/>
            <a:chExt cx="1085697" cy="2488975"/>
          </a:xfrm>
        </p:grpSpPr>
        <p:sp>
          <p:nvSpPr>
            <p:cNvPr id="2633" name="Google Shape;2633;p4"/>
            <p:cNvSpPr/>
            <p:nvPr/>
          </p:nvSpPr>
          <p:spPr>
            <a:xfrm>
              <a:off x="6209082" y="1899985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34" name="Google Shape;2634;p4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35" name="Google Shape;2635;p4"/>
          <p:cNvSpPr/>
          <p:nvPr/>
        </p:nvSpPr>
        <p:spPr>
          <a:xfrm flipH="1">
            <a:off x="-353158" y="4350401"/>
            <a:ext cx="1295759" cy="2131735"/>
          </a:xfrm>
          <a:custGeom>
            <a:avLst/>
            <a:gdLst/>
            <a:ahLst/>
            <a:cxnLst/>
            <a:rect l="l" t="t" r="r" b="b"/>
            <a:pathLst>
              <a:path w="1026344" h="1688503" extrusionOk="0">
                <a:moveTo>
                  <a:pt x="224555" y="1223284"/>
                </a:moveTo>
                <a:cubicBezTo>
                  <a:pt x="165500" y="1170897"/>
                  <a:pt x="100730" y="1123272"/>
                  <a:pt x="54057" y="1059454"/>
                </a:cubicBezTo>
                <a:cubicBezTo>
                  <a:pt x="7385" y="995637"/>
                  <a:pt x="-17380" y="908959"/>
                  <a:pt x="14052" y="836569"/>
                </a:cubicBezTo>
                <a:cubicBezTo>
                  <a:pt x="45485" y="764179"/>
                  <a:pt x="149307" y="725127"/>
                  <a:pt x="209315" y="776562"/>
                </a:cubicBezTo>
                <a:cubicBezTo>
                  <a:pt x="234080" y="797517"/>
                  <a:pt x="258845" y="831807"/>
                  <a:pt x="288373" y="819424"/>
                </a:cubicBezTo>
                <a:cubicBezTo>
                  <a:pt x="315995" y="807994"/>
                  <a:pt x="312185" y="766084"/>
                  <a:pt x="296945" y="740367"/>
                </a:cubicBezTo>
                <a:cubicBezTo>
                  <a:pt x="271227" y="698457"/>
                  <a:pt x="230270" y="667977"/>
                  <a:pt x="193123" y="635592"/>
                </a:cubicBezTo>
                <a:cubicBezTo>
                  <a:pt x="155975" y="603207"/>
                  <a:pt x="119780" y="565107"/>
                  <a:pt x="110255" y="516529"/>
                </a:cubicBezTo>
                <a:cubicBezTo>
                  <a:pt x="100730" y="467952"/>
                  <a:pt x="129305" y="409849"/>
                  <a:pt x="177882" y="403182"/>
                </a:cubicBezTo>
                <a:cubicBezTo>
                  <a:pt x="195980" y="401277"/>
                  <a:pt x="215030" y="406039"/>
                  <a:pt x="232175" y="399372"/>
                </a:cubicBezTo>
                <a:cubicBezTo>
                  <a:pt x="260750" y="388894"/>
                  <a:pt x="270275" y="350794"/>
                  <a:pt x="263607" y="320314"/>
                </a:cubicBezTo>
                <a:cubicBezTo>
                  <a:pt x="256940" y="289834"/>
                  <a:pt x="237890" y="264117"/>
                  <a:pt x="227412" y="235542"/>
                </a:cubicBezTo>
                <a:cubicBezTo>
                  <a:pt x="189312" y="133624"/>
                  <a:pt x="271227" y="6942"/>
                  <a:pt x="379812" y="274"/>
                </a:cubicBezTo>
                <a:cubicBezTo>
                  <a:pt x="488398" y="-6393"/>
                  <a:pt x="585552" y="109812"/>
                  <a:pt x="560787" y="215539"/>
                </a:cubicBezTo>
                <a:cubicBezTo>
                  <a:pt x="553167" y="247924"/>
                  <a:pt x="536023" y="279357"/>
                  <a:pt x="533165" y="312694"/>
                </a:cubicBezTo>
                <a:cubicBezTo>
                  <a:pt x="531260" y="346032"/>
                  <a:pt x="552215" y="386037"/>
                  <a:pt x="585552" y="385084"/>
                </a:cubicBezTo>
                <a:cubicBezTo>
                  <a:pt x="619842" y="384132"/>
                  <a:pt x="638892" y="346032"/>
                  <a:pt x="667467" y="327934"/>
                </a:cubicBezTo>
                <a:cubicBezTo>
                  <a:pt x="715092" y="297454"/>
                  <a:pt x="783673" y="331744"/>
                  <a:pt x="805580" y="384132"/>
                </a:cubicBezTo>
                <a:cubicBezTo>
                  <a:pt x="827487" y="436519"/>
                  <a:pt x="813200" y="497479"/>
                  <a:pt x="790340" y="548914"/>
                </a:cubicBezTo>
                <a:cubicBezTo>
                  <a:pt x="767480" y="600349"/>
                  <a:pt x="735095" y="648927"/>
                  <a:pt x="718902" y="703219"/>
                </a:cubicBezTo>
                <a:cubicBezTo>
                  <a:pt x="713187" y="722269"/>
                  <a:pt x="710330" y="746082"/>
                  <a:pt x="726523" y="758464"/>
                </a:cubicBezTo>
                <a:cubicBezTo>
                  <a:pt x="751287" y="778467"/>
                  <a:pt x="783673" y="747987"/>
                  <a:pt x="809390" y="729889"/>
                </a:cubicBezTo>
                <a:cubicBezTo>
                  <a:pt x="872255" y="687027"/>
                  <a:pt x="965600" y="726079"/>
                  <a:pt x="1001795" y="792754"/>
                </a:cubicBezTo>
                <a:cubicBezTo>
                  <a:pt x="1037990" y="860382"/>
                  <a:pt x="1029417" y="942297"/>
                  <a:pt x="1006557" y="1015639"/>
                </a:cubicBezTo>
                <a:lnTo>
                  <a:pt x="1006557" y="1015639"/>
                </a:lnTo>
                <a:cubicBezTo>
                  <a:pt x="970362" y="1133749"/>
                  <a:pt x="903687" y="1237572"/>
                  <a:pt x="835107" y="1338537"/>
                </a:cubicBezTo>
                <a:cubicBezTo>
                  <a:pt x="768432" y="1436644"/>
                  <a:pt x="715092" y="1549992"/>
                  <a:pt x="645560" y="1643337"/>
                </a:cubicBezTo>
                <a:cubicBezTo>
                  <a:pt x="547452" y="1775734"/>
                  <a:pt x="504590" y="1582377"/>
                  <a:pt x="457917" y="1506177"/>
                </a:cubicBezTo>
                <a:cubicBezTo>
                  <a:pt x="396005" y="1401402"/>
                  <a:pt x="316948" y="1305199"/>
                  <a:pt x="224555" y="1223284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6" name="Google Shape;2636;p4"/>
          <p:cNvSpPr/>
          <p:nvPr/>
        </p:nvSpPr>
        <p:spPr>
          <a:xfrm flipH="1">
            <a:off x="2724574" y="4705236"/>
            <a:ext cx="1564623" cy="2250437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7" name="Google Shape;2637;p4"/>
          <p:cNvSpPr/>
          <p:nvPr/>
        </p:nvSpPr>
        <p:spPr>
          <a:xfrm rot="1022161" flipH="1">
            <a:off x="451538" y="5082079"/>
            <a:ext cx="423396" cy="1601096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38" name="Google Shape;2638;p4"/>
          <p:cNvGrpSpPr/>
          <p:nvPr/>
        </p:nvGrpSpPr>
        <p:grpSpPr>
          <a:xfrm flipH="1">
            <a:off x="1882384" y="5251798"/>
            <a:ext cx="1093348" cy="2287332"/>
            <a:chOff x="6371781" y="2867726"/>
            <a:chExt cx="865744" cy="1811174"/>
          </a:xfrm>
        </p:grpSpPr>
        <p:sp>
          <p:nvSpPr>
            <p:cNvPr id="2639" name="Google Shape;2639;p4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0" name="Google Shape;2640;p4"/>
            <p:cNvSpPr/>
            <p:nvPr/>
          </p:nvSpPr>
          <p:spPr>
            <a:xfrm>
              <a:off x="6488181" y="2872787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41" name="Google Shape;2641;p4"/>
          <p:cNvSpPr/>
          <p:nvPr/>
        </p:nvSpPr>
        <p:spPr>
          <a:xfrm rot="-581164" flipH="1">
            <a:off x="6146" y="4653567"/>
            <a:ext cx="709571" cy="2747383"/>
          </a:xfrm>
          <a:custGeom>
            <a:avLst/>
            <a:gdLst/>
            <a:ahLst/>
            <a:cxnLst/>
            <a:rect l="l" t="t" r="r" b="b"/>
            <a:pathLst>
              <a:path w="561812" h="2175275" extrusionOk="0">
                <a:moveTo>
                  <a:pt x="329658" y="1406516"/>
                </a:moveTo>
                <a:cubicBezTo>
                  <a:pt x="365853" y="1257926"/>
                  <a:pt x="422050" y="1114098"/>
                  <a:pt x="495393" y="979796"/>
                </a:cubicBezTo>
                <a:cubicBezTo>
                  <a:pt x="498250" y="975033"/>
                  <a:pt x="490630" y="971223"/>
                  <a:pt x="488725" y="975986"/>
                </a:cubicBezTo>
                <a:cubicBezTo>
                  <a:pt x="417287" y="1105526"/>
                  <a:pt x="362995" y="1244591"/>
                  <a:pt x="325848" y="1387466"/>
                </a:cubicBezTo>
                <a:cubicBezTo>
                  <a:pt x="322990" y="1361748"/>
                  <a:pt x="320133" y="1336031"/>
                  <a:pt x="318228" y="1311266"/>
                </a:cubicBezTo>
                <a:cubicBezTo>
                  <a:pt x="290605" y="1018848"/>
                  <a:pt x="282033" y="722621"/>
                  <a:pt x="205833" y="437823"/>
                </a:cubicBezTo>
                <a:cubicBezTo>
                  <a:pt x="204880" y="433061"/>
                  <a:pt x="202975" y="428298"/>
                  <a:pt x="202023" y="423536"/>
                </a:cubicBezTo>
                <a:cubicBezTo>
                  <a:pt x="202023" y="423536"/>
                  <a:pt x="202023" y="423536"/>
                  <a:pt x="202023" y="422583"/>
                </a:cubicBezTo>
                <a:cubicBezTo>
                  <a:pt x="212500" y="353051"/>
                  <a:pt x="222978" y="283518"/>
                  <a:pt x="232503" y="213986"/>
                </a:cubicBezTo>
                <a:cubicBezTo>
                  <a:pt x="233455" y="209223"/>
                  <a:pt x="224883" y="209223"/>
                  <a:pt x="224883" y="213986"/>
                </a:cubicBezTo>
                <a:cubicBezTo>
                  <a:pt x="215358" y="277803"/>
                  <a:pt x="205833" y="340668"/>
                  <a:pt x="196308" y="404486"/>
                </a:cubicBezTo>
                <a:cubicBezTo>
                  <a:pt x="196308" y="404486"/>
                  <a:pt x="196308" y="404486"/>
                  <a:pt x="196308" y="404486"/>
                </a:cubicBezTo>
                <a:cubicBezTo>
                  <a:pt x="196308" y="403533"/>
                  <a:pt x="196308" y="401628"/>
                  <a:pt x="195355" y="400676"/>
                </a:cubicBezTo>
                <a:cubicBezTo>
                  <a:pt x="153445" y="258753"/>
                  <a:pt x="94390" y="122546"/>
                  <a:pt x="7712" y="1578"/>
                </a:cubicBezTo>
                <a:cubicBezTo>
                  <a:pt x="4855" y="-2232"/>
                  <a:pt x="-2765" y="1578"/>
                  <a:pt x="1045" y="5388"/>
                </a:cubicBezTo>
                <a:cubicBezTo>
                  <a:pt x="84865" y="123498"/>
                  <a:pt x="142968" y="254943"/>
                  <a:pt x="183925" y="391151"/>
                </a:cubicBezTo>
                <a:cubicBezTo>
                  <a:pt x="135348" y="354003"/>
                  <a:pt x="86770" y="317808"/>
                  <a:pt x="38193" y="280661"/>
                </a:cubicBezTo>
                <a:cubicBezTo>
                  <a:pt x="34383" y="277803"/>
                  <a:pt x="29620" y="284471"/>
                  <a:pt x="34383" y="287328"/>
                </a:cubicBezTo>
                <a:cubicBezTo>
                  <a:pt x="85818" y="326381"/>
                  <a:pt x="136300" y="365433"/>
                  <a:pt x="187735" y="403533"/>
                </a:cubicBezTo>
                <a:cubicBezTo>
                  <a:pt x="228693" y="543551"/>
                  <a:pt x="252505" y="689283"/>
                  <a:pt x="268698" y="834063"/>
                </a:cubicBezTo>
                <a:cubicBezTo>
                  <a:pt x="282985" y="958841"/>
                  <a:pt x="291558" y="1084571"/>
                  <a:pt x="302035" y="1210301"/>
                </a:cubicBezTo>
                <a:cubicBezTo>
                  <a:pt x="233455" y="1045518"/>
                  <a:pt x="139158" y="891213"/>
                  <a:pt x="24858" y="754053"/>
                </a:cubicBezTo>
                <a:cubicBezTo>
                  <a:pt x="21048" y="750243"/>
                  <a:pt x="15333" y="755958"/>
                  <a:pt x="19143" y="759768"/>
                </a:cubicBezTo>
                <a:cubicBezTo>
                  <a:pt x="137253" y="900738"/>
                  <a:pt x="232503" y="1058853"/>
                  <a:pt x="301083" y="1229351"/>
                </a:cubicBezTo>
                <a:cubicBezTo>
                  <a:pt x="302035" y="1230303"/>
                  <a:pt x="302987" y="1231256"/>
                  <a:pt x="303940" y="1231256"/>
                </a:cubicBezTo>
                <a:cubicBezTo>
                  <a:pt x="318228" y="1395086"/>
                  <a:pt x="335373" y="1557963"/>
                  <a:pt x="372520" y="1717983"/>
                </a:cubicBezTo>
                <a:cubicBezTo>
                  <a:pt x="409668" y="1878003"/>
                  <a:pt x="465865" y="2034213"/>
                  <a:pt x="554448" y="2173278"/>
                </a:cubicBezTo>
                <a:cubicBezTo>
                  <a:pt x="557305" y="2178041"/>
                  <a:pt x="563973" y="2173278"/>
                  <a:pt x="561115" y="2169468"/>
                </a:cubicBezTo>
                <a:cubicBezTo>
                  <a:pt x="416335" y="1940868"/>
                  <a:pt x="359185" y="1673216"/>
                  <a:pt x="328705" y="1406516"/>
                </a:cubicBezTo>
                <a:cubicBezTo>
                  <a:pt x="328705" y="1408421"/>
                  <a:pt x="329658" y="1407468"/>
                  <a:pt x="329658" y="140651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42" name="Google Shape;2642;p4"/>
          <p:cNvGrpSpPr/>
          <p:nvPr/>
        </p:nvGrpSpPr>
        <p:grpSpPr>
          <a:xfrm flipH="1">
            <a:off x="-162212" y="5356548"/>
            <a:ext cx="858671" cy="1691764"/>
            <a:chOff x="8191513" y="2954403"/>
            <a:chExt cx="679920" cy="1339587"/>
          </a:xfrm>
        </p:grpSpPr>
        <p:sp>
          <p:nvSpPr>
            <p:cNvPr id="2643" name="Google Shape;2643;p4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4" name="Google Shape;2644;p4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5" name="Google Shape;2645;p4"/>
          <p:cNvGrpSpPr/>
          <p:nvPr/>
        </p:nvGrpSpPr>
        <p:grpSpPr>
          <a:xfrm flipH="1">
            <a:off x="499774" y="5598238"/>
            <a:ext cx="680862" cy="1495702"/>
            <a:chOff x="7793199" y="3142045"/>
            <a:chExt cx="539126" cy="1184339"/>
          </a:xfrm>
        </p:grpSpPr>
        <p:sp>
          <p:nvSpPr>
            <p:cNvPr id="2646" name="Google Shape;2646;p4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47" name="Google Shape;2647;p4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8" name="Google Shape;2648;p4"/>
          <p:cNvGrpSpPr/>
          <p:nvPr/>
        </p:nvGrpSpPr>
        <p:grpSpPr>
          <a:xfrm flipH="1">
            <a:off x="767153" y="5560946"/>
            <a:ext cx="1460189" cy="1674907"/>
            <a:chOff x="6964378" y="3112518"/>
            <a:chExt cx="1156219" cy="1326239"/>
          </a:xfrm>
        </p:grpSpPr>
        <p:sp>
          <p:nvSpPr>
            <p:cNvPr id="2649" name="Google Shape;2649;p4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0" name="Google Shape;2650;p4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51" name="Google Shape;2651;p4"/>
          <p:cNvSpPr txBox="1">
            <a:spLocks noGrp="1"/>
          </p:cNvSpPr>
          <p:nvPr>
            <p:ph type="title"/>
          </p:nvPr>
        </p:nvSpPr>
        <p:spPr>
          <a:xfrm>
            <a:off x="5516725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2652" name="Google Shape;2652;p4"/>
          <p:cNvSpPr txBox="1">
            <a:spLocks noGrp="1"/>
          </p:cNvSpPr>
          <p:nvPr>
            <p:ph type="body" idx="1"/>
          </p:nvPr>
        </p:nvSpPr>
        <p:spPr>
          <a:xfrm>
            <a:off x="5516725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457223" lvl="0" indent="-349267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46" lvl="1" indent="-349267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69" lvl="2" indent="-349267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91" lvl="3" indent="-349267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114" lvl="4" indent="-349267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337" lvl="5" indent="-349267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560" lvl="6" indent="-349267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783" lvl="7" indent="-349267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5006" lvl="8" indent="-349267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2653" name="Google Shape;2653;p4">
            <a:hlinkClick r:id="rId2" action="ppaction://hlinksldjump"/>
          </p:cNvPr>
          <p:cNvPicPr preferRelativeResize="0"/>
          <p:nvPr/>
        </p:nvPicPr>
        <p:blipFill rotWithShape="1">
          <a:blip r:embed="rId3">
            <a:alphaModFix/>
          </a:blip>
          <a:srcRect l="17002" t="6236" r="22340" b="21409"/>
          <a:stretch/>
        </p:blipFill>
        <p:spPr>
          <a:xfrm>
            <a:off x="73901" y="5189914"/>
            <a:ext cx="2092273" cy="153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654" name="Google Shape;2654;p4"/>
          <p:cNvSpPr/>
          <p:nvPr/>
        </p:nvSpPr>
        <p:spPr>
          <a:xfrm rot="-5400000">
            <a:off x="11499943" y="608931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47127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One column 1">
  <p:cSld name="006 One column 1">
    <p:spTree>
      <p:nvGrpSpPr>
        <p:cNvPr id="1" name="Shape 2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6" name="Google Shape;2656;p5"/>
          <p:cNvSpPr/>
          <p:nvPr/>
        </p:nvSpPr>
        <p:spPr>
          <a:xfrm flipH="1">
            <a:off x="7780886" y="5373190"/>
            <a:ext cx="4391996" cy="1486114"/>
          </a:xfrm>
          <a:custGeom>
            <a:avLst/>
            <a:gdLst/>
            <a:ahLst/>
            <a:cxnLst/>
            <a:rect l="l" t="t" r="r" b="b"/>
            <a:pathLst>
              <a:path w="2661816" h="1046559" extrusionOk="0">
                <a:moveTo>
                  <a:pt x="0" y="290958"/>
                </a:moveTo>
                <a:cubicBezTo>
                  <a:pt x="205740" y="173515"/>
                  <a:pt x="534257" y="25496"/>
                  <a:pt x="952500" y="3113"/>
                </a:cubicBezTo>
                <a:cubicBezTo>
                  <a:pt x="1412748" y="-21462"/>
                  <a:pt x="1950625" y="107888"/>
                  <a:pt x="1968532" y="282481"/>
                </a:cubicBezTo>
                <a:cubicBezTo>
                  <a:pt x="1981200" y="402115"/>
                  <a:pt x="1743075" y="487840"/>
                  <a:pt x="1773746" y="578899"/>
                </a:cubicBezTo>
                <a:cubicBezTo>
                  <a:pt x="1796415" y="646336"/>
                  <a:pt x="1938528" y="631667"/>
                  <a:pt x="2281809" y="705867"/>
                </a:cubicBezTo>
                <a:cubicBezTo>
                  <a:pt x="2558034" y="765494"/>
                  <a:pt x="2631662" y="810642"/>
                  <a:pt x="2654332" y="875222"/>
                </a:cubicBezTo>
                <a:cubicBezTo>
                  <a:pt x="2675858" y="936467"/>
                  <a:pt x="2646712" y="1002761"/>
                  <a:pt x="2620423" y="1046672"/>
                </a:cubicBezTo>
                <a:lnTo>
                  <a:pt x="0" y="1046672"/>
                </a:lnTo>
                <a:close/>
              </a:path>
            </a:pathLst>
          </a:custGeom>
          <a:solidFill>
            <a:srgbClr val="F0B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7" name="Google Shape;2657;p5"/>
          <p:cNvSpPr/>
          <p:nvPr/>
        </p:nvSpPr>
        <p:spPr>
          <a:xfrm flipH="1">
            <a:off x="7887358" y="5416731"/>
            <a:ext cx="4285524" cy="1441635"/>
          </a:xfrm>
          <a:custGeom>
            <a:avLst/>
            <a:gdLst/>
            <a:ahLst/>
            <a:cxnLst/>
            <a:rect l="l" t="t" r="r" b="b"/>
            <a:pathLst>
              <a:path w="2661816" h="1046559" extrusionOk="0">
                <a:moveTo>
                  <a:pt x="0" y="290958"/>
                </a:moveTo>
                <a:cubicBezTo>
                  <a:pt x="205740" y="173515"/>
                  <a:pt x="534257" y="25496"/>
                  <a:pt x="952500" y="3113"/>
                </a:cubicBezTo>
                <a:cubicBezTo>
                  <a:pt x="1412748" y="-21462"/>
                  <a:pt x="1950625" y="107888"/>
                  <a:pt x="1968532" y="282481"/>
                </a:cubicBezTo>
                <a:cubicBezTo>
                  <a:pt x="1981200" y="402115"/>
                  <a:pt x="1743075" y="487840"/>
                  <a:pt x="1773746" y="578899"/>
                </a:cubicBezTo>
                <a:cubicBezTo>
                  <a:pt x="1796415" y="646336"/>
                  <a:pt x="1938528" y="631667"/>
                  <a:pt x="2281809" y="705867"/>
                </a:cubicBezTo>
                <a:cubicBezTo>
                  <a:pt x="2558034" y="765494"/>
                  <a:pt x="2631662" y="810642"/>
                  <a:pt x="2654332" y="875222"/>
                </a:cubicBezTo>
                <a:cubicBezTo>
                  <a:pt x="2675858" y="936467"/>
                  <a:pt x="2646712" y="1002761"/>
                  <a:pt x="2620423" y="1046672"/>
                </a:cubicBezTo>
                <a:lnTo>
                  <a:pt x="0" y="1046672"/>
                </a:lnTo>
                <a:close/>
              </a:path>
            </a:pathLst>
          </a:custGeom>
          <a:solidFill>
            <a:srgbClr val="72A10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658" name="Google Shape;2658;p5"/>
          <p:cNvGrpSpPr/>
          <p:nvPr/>
        </p:nvGrpSpPr>
        <p:grpSpPr>
          <a:xfrm rot="672343" flipH="1">
            <a:off x="6844907" y="5082980"/>
            <a:ext cx="1580185" cy="1196289"/>
            <a:chOff x="2802501" y="1045028"/>
            <a:chExt cx="6661196" cy="5042897"/>
          </a:xfrm>
        </p:grpSpPr>
        <p:sp>
          <p:nvSpPr>
            <p:cNvPr id="2659" name="Google Shape;2659;p5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0" name="Google Shape;2660;p5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1" name="Google Shape;2661;p5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2" name="Google Shape;2662;p5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3" name="Google Shape;2663;p5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4" name="Google Shape;2664;p5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5" name="Google Shape;2665;p5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6" name="Google Shape;2666;p5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7" name="Google Shape;2667;p5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8" name="Google Shape;2668;p5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9" name="Google Shape;2669;p5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0" name="Google Shape;2670;p5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1" name="Google Shape;2671;p5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2" name="Google Shape;2672;p5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3" name="Google Shape;2673;p5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4" name="Google Shape;2674;p5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5" name="Google Shape;2675;p5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6" name="Google Shape;2676;p5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7" name="Google Shape;2677;p5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8" name="Google Shape;2678;p5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9" name="Google Shape;2679;p5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0" name="Google Shape;2680;p5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1" name="Google Shape;2681;p5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2" name="Google Shape;2682;p5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3" name="Google Shape;2683;p5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4" name="Google Shape;2684;p5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5" name="Google Shape;2685;p5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6" name="Google Shape;2686;p5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7" name="Google Shape;2687;p5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8" name="Google Shape;2688;p5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9" name="Google Shape;2689;p5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0" name="Google Shape;2690;p5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1" name="Google Shape;2691;p5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2" name="Google Shape;2692;p5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3" name="Google Shape;2693;p5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4" name="Google Shape;2694;p5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5" name="Google Shape;2695;p5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6" name="Google Shape;2696;p5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97" name="Google Shape;2697;p5"/>
          <p:cNvGrpSpPr/>
          <p:nvPr/>
        </p:nvGrpSpPr>
        <p:grpSpPr>
          <a:xfrm rot="-5400000" flipH="1">
            <a:off x="1582362" y="241871"/>
            <a:ext cx="5289086" cy="6964227"/>
            <a:chOff x="3767130" y="581037"/>
            <a:chExt cx="4659577" cy="5693449"/>
          </a:xfrm>
        </p:grpSpPr>
        <p:sp>
          <p:nvSpPr>
            <p:cNvPr id="2698" name="Google Shape;2698;p5"/>
            <p:cNvSpPr/>
            <p:nvPr/>
          </p:nvSpPr>
          <p:spPr>
            <a:xfrm>
              <a:off x="7875555" y="3143250"/>
              <a:ext cx="198977" cy="210707"/>
            </a:xfrm>
            <a:custGeom>
              <a:avLst/>
              <a:gdLst/>
              <a:ahLst/>
              <a:cxnLst/>
              <a:rect l="l" t="t" r="r" b="b"/>
              <a:pathLst>
                <a:path w="198977" h="210707" extrusionOk="0">
                  <a:moveTo>
                    <a:pt x="101632" y="190500"/>
                  </a:moveTo>
                  <a:cubicBezTo>
                    <a:pt x="147638" y="152400"/>
                    <a:pt x="191834" y="65913"/>
                    <a:pt x="198977" y="0"/>
                  </a:cubicBezTo>
                  <a:cubicBezTo>
                    <a:pt x="166497" y="86678"/>
                    <a:pt x="116586" y="163735"/>
                    <a:pt x="0" y="209550"/>
                  </a:cubicBezTo>
                  <a:cubicBezTo>
                    <a:pt x="12383" y="213170"/>
                    <a:pt x="32195" y="207454"/>
                    <a:pt x="51530" y="204026"/>
                  </a:cubicBezTo>
                  <a:cubicBezTo>
                    <a:pt x="70866" y="200596"/>
                    <a:pt x="92107" y="197929"/>
                    <a:pt x="101632" y="190500"/>
                  </a:cubicBezTo>
                </a:path>
              </a:pathLst>
            </a:custGeom>
            <a:solidFill>
              <a:srgbClr val="6CAE3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99" name="Google Shape;2699;p5"/>
            <p:cNvSpPr/>
            <p:nvPr/>
          </p:nvSpPr>
          <p:spPr>
            <a:xfrm>
              <a:off x="8156826" y="929595"/>
              <a:ext cx="89743" cy="60502"/>
            </a:xfrm>
            <a:custGeom>
              <a:avLst/>
              <a:gdLst/>
              <a:ahLst/>
              <a:cxnLst/>
              <a:rect l="l" t="t" r="r" b="b"/>
              <a:pathLst>
                <a:path w="89743" h="60502" extrusionOk="0">
                  <a:moveTo>
                    <a:pt x="44102" y="60053"/>
                  </a:moveTo>
                  <a:cubicBezTo>
                    <a:pt x="19623" y="62910"/>
                    <a:pt x="-189" y="51861"/>
                    <a:pt x="1" y="35383"/>
                  </a:cubicBezTo>
                  <a:cubicBezTo>
                    <a:pt x="192" y="18905"/>
                    <a:pt x="20671" y="3188"/>
                    <a:pt x="45626" y="426"/>
                  </a:cubicBezTo>
                  <a:cubicBezTo>
                    <a:pt x="70582" y="-2336"/>
                    <a:pt x="90394" y="8617"/>
                    <a:pt x="89727" y="25096"/>
                  </a:cubicBezTo>
                  <a:cubicBezTo>
                    <a:pt x="89060" y="41574"/>
                    <a:pt x="68677" y="57290"/>
                    <a:pt x="44102" y="60053"/>
                  </a:cubicBezTo>
                </a:path>
              </a:pathLst>
            </a:custGeom>
            <a:solidFill>
              <a:srgbClr val="89311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0" name="Google Shape;2700;p5"/>
            <p:cNvSpPr/>
            <p:nvPr/>
          </p:nvSpPr>
          <p:spPr>
            <a:xfrm>
              <a:off x="8075296" y="930684"/>
              <a:ext cx="113050" cy="86490"/>
            </a:xfrm>
            <a:custGeom>
              <a:avLst/>
              <a:gdLst/>
              <a:ahLst/>
              <a:cxnLst/>
              <a:rect l="l" t="t" r="r" b="b"/>
              <a:pathLst>
                <a:path w="113050" h="86490" extrusionOk="0">
                  <a:moveTo>
                    <a:pt x="56291" y="670"/>
                  </a:moveTo>
                  <a:cubicBezTo>
                    <a:pt x="91248" y="-4759"/>
                    <a:pt x="131443" y="23149"/>
                    <a:pt x="103916" y="71346"/>
                  </a:cubicBezTo>
                  <a:cubicBezTo>
                    <a:pt x="94029" y="77758"/>
                    <a:pt x="83104" y="82400"/>
                    <a:pt x="71626" y="85062"/>
                  </a:cubicBezTo>
                  <a:cubicBezTo>
                    <a:pt x="71626" y="82776"/>
                    <a:pt x="71626" y="80776"/>
                    <a:pt x="71626" y="78394"/>
                  </a:cubicBezTo>
                  <a:lnTo>
                    <a:pt x="61434" y="85919"/>
                  </a:lnTo>
                  <a:cubicBezTo>
                    <a:pt x="50395" y="86681"/>
                    <a:pt x="39327" y="86681"/>
                    <a:pt x="28287" y="85919"/>
                  </a:cubicBezTo>
                  <a:cubicBezTo>
                    <a:pt x="-31625" y="57344"/>
                    <a:pt x="16095" y="7052"/>
                    <a:pt x="56862" y="670"/>
                  </a:cubicBezTo>
                </a:path>
              </a:pathLst>
            </a:custGeom>
            <a:solidFill>
              <a:srgbClr val="B342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1" name="Google Shape;2701;p5"/>
            <p:cNvSpPr/>
            <p:nvPr/>
          </p:nvSpPr>
          <p:spPr>
            <a:xfrm>
              <a:off x="4450922" y="935363"/>
              <a:ext cx="63155" cy="231651"/>
            </a:xfrm>
            <a:custGeom>
              <a:avLst/>
              <a:gdLst/>
              <a:ahLst/>
              <a:cxnLst/>
              <a:rect l="l" t="t" r="r" b="b"/>
              <a:pathLst>
                <a:path w="63155" h="231651" extrusionOk="0">
                  <a:moveTo>
                    <a:pt x="63070" y="13517"/>
                  </a:moveTo>
                  <a:cubicBezTo>
                    <a:pt x="63854" y="6882"/>
                    <a:pt x="59112" y="868"/>
                    <a:pt x="52477" y="84"/>
                  </a:cubicBezTo>
                  <a:cubicBezTo>
                    <a:pt x="46481" y="-624"/>
                    <a:pt x="40879" y="3198"/>
                    <a:pt x="39353" y="9041"/>
                  </a:cubicBezTo>
                  <a:lnTo>
                    <a:pt x="396" y="216495"/>
                  </a:lnTo>
                  <a:cubicBezTo>
                    <a:pt x="-1293" y="222959"/>
                    <a:pt x="2579" y="229568"/>
                    <a:pt x="9043" y="231256"/>
                  </a:cubicBezTo>
                  <a:cubicBezTo>
                    <a:pt x="15507" y="232945"/>
                    <a:pt x="22116" y="229073"/>
                    <a:pt x="23804" y="222609"/>
                  </a:cubicBezTo>
                  <a:cubicBezTo>
                    <a:pt x="23944" y="222071"/>
                    <a:pt x="24047" y="221524"/>
                    <a:pt x="24113" y="220972"/>
                  </a:cubicBezTo>
                  <a:lnTo>
                    <a:pt x="63070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2" name="Google Shape;2702;p5"/>
            <p:cNvSpPr/>
            <p:nvPr/>
          </p:nvSpPr>
          <p:spPr>
            <a:xfrm>
              <a:off x="4237493" y="3319237"/>
              <a:ext cx="223931" cy="89439"/>
            </a:xfrm>
            <a:custGeom>
              <a:avLst/>
              <a:gdLst/>
              <a:ahLst/>
              <a:cxnLst/>
              <a:rect l="l" t="t" r="r" b="b"/>
              <a:pathLst>
                <a:path w="223931" h="89439" extrusionOk="0">
                  <a:moveTo>
                    <a:pt x="8274" y="23466"/>
                  </a:moveTo>
                  <a:cubicBezTo>
                    <a:pt x="1962" y="21390"/>
                    <a:pt x="-1472" y="14589"/>
                    <a:pt x="607" y="8274"/>
                  </a:cubicBezTo>
                  <a:cubicBezTo>
                    <a:pt x="2685" y="1959"/>
                    <a:pt x="9487" y="-1470"/>
                    <a:pt x="15799" y="606"/>
                  </a:cubicBezTo>
                  <a:lnTo>
                    <a:pt x="216396" y="66138"/>
                  </a:lnTo>
                  <a:cubicBezTo>
                    <a:pt x="222583" y="68662"/>
                    <a:pt x="225555" y="75720"/>
                    <a:pt x="223034" y="81902"/>
                  </a:cubicBezTo>
                  <a:cubicBezTo>
                    <a:pt x="220773" y="87455"/>
                    <a:pt x="214789" y="90513"/>
                    <a:pt x="208966" y="89093"/>
                  </a:cubicBezTo>
                  <a:lnTo>
                    <a:pt x="8274" y="2346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3" name="Google Shape;2703;p5"/>
            <p:cNvSpPr/>
            <p:nvPr/>
          </p:nvSpPr>
          <p:spPr>
            <a:xfrm>
              <a:off x="4448921" y="5661741"/>
              <a:ext cx="63465" cy="232818"/>
            </a:xfrm>
            <a:custGeom>
              <a:avLst/>
              <a:gdLst/>
              <a:ahLst/>
              <a:cxnLst/>
              <a:rect l="l" t="t" r="r" b="b"/>
              <a:pathLst>
                <a:path w="63465" h="232818" extrusionOk="0">
                  <a:moveTo>
                    <a:pt x="63070" y="217660"/>
                  </a:moveTo>
                  <a:cubicBezTo>
                    <a:pt x="64759" y="224128"/>
                    <a:pt x="60887" y="230738"/>
                    <a:pt x="54423" y="232424"/>
                  </a:cubicBezTo>
                  <a:cubicBezTo>
                    <a:pt x="47959" y="234110"/>
                    <a:pt x="41350" y="230243"/>
                    <a:pt x="39662" y="223775"/>
                  </a:cubicBezTo>
                  <a:cubicBezTo>
                    <a:pt x="39522" y="223232"/>
                    <a:pt x="39419" y="222689"/>
                    <a:pt x="39353" y="222137"/>
                  </a:cubicBezTo>
                  <a:lnTo>
                    <a:pt x="396" y="15159"/>
                  </a:lnTo>
                  <a:cubicBezTo>
                    <a:pt x="-1293" y="8691"/>
                    <a:pt x="2579" y="2090"/>
                    <a:pt x="9043" y="395"/>
                  </a:cubicBezTo>
                  <a:cubicBezTo>
                    <a:pt x="15507" y="-1291"/>
                    <a:pt x="22116" y="2576"/>
                    <a:pt x="23804" y="9043"/>
                  </a:cubicBezTo>
                  <a:cubicBezTo>
                    <a:pt x="23944" y="9586"/>
                    <a:pt x="24047" y="10129"/>
                    <a:pt x="24113" y="10682"/>
                  </a:cubicBezTo>
                  <a:lnTo>
                    <a:pt x="63070" y="21813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4" name="Google Shape;2704;p5"/>
            <p:cNvSpPr/>
            <p:nvPr/>
          </p:nvSpPr>
          <p:spPr>
            <a:xfrm>
              <a:off x="7732687" y="3322856"/>
              <a:ext cx="223632" cy="89414"/>
            </a:xfrm>
            <a:custGeom>
              <a:avLst/>
              <a:gdLst/>
              <a:ahLst/>
              <a:cxnLst/>
              <a:rect l="l" t="t" r="r" b="b"/>
              <a:pathLst>
                <a:path w="223632" h="89414" extrusionOk="0">
                  <a:moveTo>
                    <a:pt x="215924" y="23371"/>
                  </a:moveTo>
                  <a:cubicBezTo>
                    <a:pt x="222154" y="20942"/>
                    <a:pt x="225230" y="13932"/>
                    <a:pt x="222801" y="7712"/>
                  </a:cubicBezTo>
                  <a:cubicBezTo>
                    <a:pt x="220563" y="1959"/>
                    <a:pt x="214362" y="-1184"/>
                    <a:pt x="208400" y="416"/>
                  </a:cubicBezTo>
                  <a:lnTo>
                    <a:pt x="7708" y="66043"/>
                  </a:lnTo>
                  <a:cubicBezTo>
                    <a:pt x="1479" y="68472"/>
                    <a:pt x="-1598" y="75482"/>
                    <a:pt x="831" y="81702"/>
                  </a:cubicBezTo>
                  <a:cubicBezTo>
                    <a:pt x="3069" y="87455"/>
                    <a:pt x="9280" y="90599"/>
                    <a:pt x="15233" y="88998"/>
                  </a:cubicBezTo>
                  <a:lnTo>
                    <a:pt x="215924" y="2337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5" name="Google Shape;2705;p5"/>
            <p:cNvSpPr/>
            <p:nvPr/>
          </p:nvSpPr>
          <p:spPr>
            <a:xfrm>
              <a:off x="7679827" y="938982"/>
              <a:ext cx="63153" cy="231747"/>
            </a:xfrm>
            <a:custGeom>
              <a:avLst/>
              <a:gdLst/>
              <a:ahLst/>
              <a:cxnLst/>
              <a:rect l="l" t="t" r="r" b="b"/>
              <a:pathLst>
                <a:path w="63153" h="231747" extrusionOk="0">
                  <a:moveTo>
                    <a:pt x="84" y="13517"/>
                  </a:moveTo>
                  <a:cubicBezTo>
                    <a:pt x="-697" y="6882"/>
                    <a:pt x="4046" y="868"/>
                    <a:pt x="10676" y="84"/>
                  </a:cubicBezTo>
                  <a:cubicBezTo>
                    <a:pt x="16677" y="-624"/>
                    <a:pt x="22277" y="3198"/>
                    <a:pt x="23801" y="9041"/>
                  </a:cubicBezTo>
                  <a:lnTo>
                    <a:pt x="62759" y="216590"/>
                  </a:lnTo>
                  <a:cubicBezTo>
                    <a:pt x="64444" y="223054"/>
                    <a:pt x="60577" y="229664"/>
                    <a:pt x="54110" y="231351"/>
                  </a:cubicBezTo>
                  <a:cubicBezTo>
                    <a:pt x="47652" y="233040"/>
                    <a:pt x="41042" y="229168"/>
                    <a:pt x="39346" y="222705"/>
                  </a:cubicBezTo>
                  <a:cubicBezTo>
                    <a:pt x="39213" y="222166"/>
                    <a:pt x="39108" y="221620"/>
                    <a:pt x="39041" y="221067"/>
                  </a:cubicBezTo>
                  <a:lnTo>
                    <a:pt x="84" y="135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6" name="Google Shape;2706;p5"/>
            <p:cNvSpPr/>
            <p:nvPr/>
          </p:nvSpPr>
          <p:spPr>
            <a:xfrm>
              <a:off x="7681698" y="5665546"/>
              <a:ext cx="63082" cy="231640"/>
            </a:xfrm>
            <a:custGeom>
              <a:avLst/>
              <a:gdLst/>
              <a:ahLst/>
              <a:cxnLst/>
              <a:rect l="l" t="t" r="r" b="b"/>
              <a:pathLst>
                <a:path w="63082" h="231640" extrusionOk="0">
                  <a:moveTo>
                    <a:pt x="213" y="217379"/>
                  </a:moveTo>
                  <a:cubicBezTo>
                    <a:pt x="-1025" y="223903"/>
                    <a:pt x="3261" y="230190"/>
                    <a:pt x="9786" y="231428"/>
                  </a:cubicBezTo>
                  <a:cubicBezTo>
                    <a:pt x="16310" y="232666"/>
                    <a:pt x="22597" y="228380"/>
                    <a:pt x="23835" y="221855"/>
                  </a:cubicBezTo>
                  <a:lnTo>
                    <a:pt x="62887" y="14401"/>
                  </a:lnTo>
                  <a:cubicBezTo>
                    <a:pt x="64059" y="7876"/>
                    <a:pt x="59849" y="1600"/>
                    <a:pt x="53362" y="209"/>
                  </a:cubicBezTo>
                  <a:cubicBezTo>
                    <a:pt x="46847" y="-1010"/>
                    <a:pt x="40561" y="3228"/>
                    <a:pt x="39266" y="9734"/>
                  </a:cubicBezTo>
                  <a:lnTo>
                    <a:pt x="213" y="217379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7" name="Google Shape;2707;p5"/>
            <p:cNvSpPr/>
            <p:nvPr/>
          </p:nvSpPr>
          <p:spPr>
            <a:xfrm>
              <a:off x="4306129" y="1119867"/>
              <a:ext cx="3565088" cy="4651004"/>
            </a:xfrm>
            <a:custGeom>
              <a:avLst/>
              <a:gdLst/>
              <a:ahLst/>
              <a:cxnLst/>
              <a:rect l="l" t="t" r="r" b="b"/>
              <a:pathLst>
                <a:path w="3565088" h="4651004" extrusionOk="0">
                  <a:moveTo>
                    <a:pt x="63180" y="294628"/>
                  </a:moveTo>
                  <a:cubicBezTo>
                    <a:pt x="38320" y="244622"/>
                    <a:pt x="22699" y="141371"/>
                    <a:pt x="35177" y="89746"/>
                  </a:cubicBezTo>
                  <a:cubicBezTo>
                    <a:pt x="64609" y="-31508"/>
                    <a:pt x="486566" y="93556"/>
                    <a:pt x="635252" y="93556"/>
                  </a:cubicBezTo>
                  <a:cubicBezTo>
                    <a:pt x="832991" y="93556"/>
                    <a:pt x="870233" y="-11219"/>
                    <a:pt x="964436" y="108319"/>
                  </a:cubicBezTo>
                  <a:cubicBezTo>
                    <a:pt x="993582" y="145467"/>
                    <a:pt x="1007584" y="111558"/>
                    <a:pt x="1034063" y="94984"/>
                  </a:cubicBezTo>
                  <a:cubicBezTo>
                    <a:pt x="1272188" y="184900"/>
                    <a:pt x="1244090" y="35739"/>
                    <a:pt x="1398014" y="18784"/>
                  </a:cubicBezTo>
                  <a:cubicBezTo>
                    <a:pt x="1412777" y="17165"/>
                    <a:pt x="1552604" y="235097"/>
                    <a:pt x="1570607" y="236145"/>
                  </a:cubicBezTo>
                  <a:cubicBezTo>
                    <a:pt x="1593276" y="237478"/>
                    <a:pt x="1552700" y="68314"/>
                    <a:pt x="1581560" y="75172"/>
                  </a:cubicBezTo>
                  <a:cubicBezTo>
                    <a:pt x="1607754" y="81364"/>
                    <a:pt x="1623089" y="42216"/>
                    <a:pt x="1655474" y="54027"/>
                  </a:cubicBezTo>
                  <a:cubicBezTo>
                    <a:pt x="1804160" y="108034"/>
                    <a:pt x="1855499" y="95365"/>
                    <a:pt x="1882931" y="57742"/>
                  </a:cubicBezTo>
                  <a:cubicBezTo>
                    <a:pt x="1904648" y="28119"/>
                    <a:pt x="2075336" y="106414"/>
                    <a:pt x="2085147" y="56122"/>
                  </a:cubicBezTo>
                  <a:cubicBezTo>
                    <a:pt x="2102102" y="63552"/>
                    <a:pt x="2167919" y="171756"/>
                    <a:pt x="2212306" y="90317"/>
                  </a:cubicBezTo>
                  <a:cubicBezTo>
                    <a:pt x="2221831" y="73363"/>
                    <a:pt x="2548348" y="37930"/>
                    <a:pt x="2574732" y="37263"/>
                  </a:cubicBezTo>
                  <a:cubicBezTo>
                    <a:pt x="2637788" y="35739"/>
                    <a:pt x="2806666" y="-7409"/>
                    <a:pt x="2915918" y="23737"/>
                  </a:cubicBezTo>
                  <a:cubicBezTo>
                    <a:pt x="3025169" y="54884"/>
                    <a:pt x="2892677" y="280912"/>
                    <a:pt x="3045553" y="410643"/>
                  </a:cubicBezTo>
                  <a:cubicBezTo>
                    <a:pt x="2911060" y="93841"/>
                    <a:pt x="3083653" y="-1599"/>
                    <a:pt x="3098988" y="20"/>
                  </a:cubicBezTo>
                  <a:cubicBezTo>
                    <a:pt x="3343495" y="26595"/>
                    <a:pt x="3188142" y="135942"/>
                    <a:pt x="3210145" y="126036"/>
                  </a:cubicBezTo>
                  <a:cubicBezTo>
                    <a:pt x="3310729" y="80792"/>
                    <a:pt x="3466272" y="14974"/>
                    <a:pt x="3530661" y="34405"/>
                  </a:cubicBezTo>
                  <a:cubicBezTo>
                    <a:pt x="3576286" y="48217"/>
                    <a:pt x="3580858" y="134894"/>
                    <a:pt x="3518183" y="290342"/>
                  </a:cubicBezTo>
                  <a:cubicBezTo>
                    <a:pt x="3476750" y="393117"/>
                    <a:pt x="3449603" y="430741"/>
                    <a:pt x="3501991" y="544564"/>
                  </a:cubicBezTo>
                  <a:cubicBezTo>
                    <a:pt x="3533423" y="613049"/>
                    <a:pt x="3435316" y="663627"/>
                    <a:pt x="3399216" y="709728"/>
                  </a:cubicBezTo>
                  <a:cubicBezTo>
                    <a:pt x="3387500" y="724778"/>
                    <a:pt x="3389691" y="863271"/>
                    <a:pt x="3386929" y="974428"/>
                  </a:cubicBezTo>
                  <a:cubicBezTo>
                    <a:pt x="3384167" y="1105111"/>
                    <a:pt x="3324350" y="1034721"/>
                    <a:pt x="3257675" y="1047865"/>
                  </a:cubicBezTo>
                  <a:cubicBezTo>
                    <a:pt x="3198239" y="1059486"/>
                    <a:pt x="3139184" y="1032530"/>
                    <a:pt x="3042886" y="985096"/>
                  </a:cubicBezTo>
                  <a:cubicBezTo>
                    <a:pt x="3048696" y="996907"/>
                    <a:pt x="3189666" y="1073202"/>
                    <a:pt x="3248912" y="1082251"/>
                  </a:cubicBezTo>
                  <a:cubicBezTo>
                    <a:pt x="3314920" y="1091776"/>
                    <a:pt x="3384643" y="1099586"/>
                    <a:pt x="3384072" y="1103968"/>
                  </a:cubicBezTo>
                  <a:cubicBezTo>
                    <a:pt x="3359688" y="1278942"/>
                    <a:pt x="3489894" y="1095205"/>
                    <a:pt x="3287107" y="1347332"/>
                  </a:cubicBezTo>
                  <a:cubicBezTo>
                    <a:pt x="3143565" y="1637749"/>
                    <a:pt x="3302061" y="1612793"/>
                    <a:pt x="3401407" y="1935119"/>
                  </a:cubicBezTo>
                  <a:cubicBezTo>
                    <a:pt x="3443984" y="2073803"/>
                    <a:pt x="3303109" y="2121143"/>
                    <a:pt x="3347876" y="2154194"/>
                  </a:cubicBezTo>
                  <a:cubicBezTo>
                    <a:pt x="3550188" y="2277162"/>
                    <a:pt x="3649533" y="2493761"/>
                    <a:pt x="3375785" y="2532622"/>
                  </a:cubicBezTo>
                  <a:cubicBezTo>
                    <a:pt x="3262818" y="2548720"/>
                    <a:pt x="3463986" y="2950580"/>
                    <a:pt x="3402836" y="3045068"/>
                  </a:cubicBezTo>
                  <a:cubicBezTo>
                    <a:pt x="3275963" y="3240997"/>
                    <a:pt x="3478178" y="3362250"/>
                    <a:pt x="3457700" y="3534748"/>
                  </a:cubicBezTo>
                  <a:cubicBezTo>
                    <a:pt x="3448175" y="3613520"/>
                    <a:pt x="3348924" y="3516555"/>
                    <a:pt x="3262532" y="3566942"/>
                  </a:cubicBezTo>
                  <a:cubicBezTo>
                    <a:pt x="3501896" y="3569514"/>
                    <a:pt x="3414456" y="3612757"/>
                    <a:pt x="3470368" y="3807925"/>
                  </a:cubicBezTo>
                  <a:cubicBezTo>
                    <a:pt x="3503229" y="3922796"/>
                    <a:pt x="3416456" y="4004330"/>
                    <a:pt x="3458271" y="4244551"/>
                  </a:cubicBezTo>
                  <a:cubicBezTo>
                    <a:pt x="3459986" y="4254076"/>
                    <a:pt x="3496371" y="4410762"/>
                    <a:pt x="3496371" y="4425526"/>
                  </a:cubicBezTo>
                  <a:cubicBezTo>
                    <a:pt x="3496371" y="4431717"/>
                    <a:pt x="3566285" y="4575449"/>
                    <a:pt x="3508182" y="4623265"/>
                  </a:cubicBezTo>
                  <a:cubicBezTo>
                    <a:pt x="3475988" y="4664127"/>
                    <a:pt x="3367879" y="4582688"/>
                    <a:pt x="3293774" y="4547065"/>
                  </a:cubicBezTo>
                  <a:cubicBezTo>
                    <a:pt x="3235100" y="4518490"/>
                    <a:pt x="3145851" y="4516776"/>
                    <a:pt x="3030313" y="4516109"/>
                  </a:cubicBezTo>
                  <a:cubicBezTo>
                    <a:pt x="2939730" y="4515537"/>
                    <a:pt x="2964209" y="4573259"/>
                    <a:pt x="2811238" y="4543350"/>
                  </a:cubicBezTo>
                  <a:cubicBezTo>
                    <a:pt x="2506914" y="4484010"/>
                    <a:pt x="2636740" y="4426574"/>
                    <a:pt x="2337941" y="4535159"/>
                  </a:cubicBezTo>
                  <a:cubicBezTo>
                    <a:pt x="2218688" y="4578593"/>
                    <a:pt x="2185541" y="4524015"/>
                    <a:pt x="2127724" y="4539540"/>
                  </a:cubicBezTo>
                  <a:cubicBezTo>
                    <a:pt x="2101816" y="4463340"/>
                    <a:pt x="2090862" y="4534587"/>
                    <a:pt x="2039808" y="4383235"/>
                  </a:cubicBezTo>
                  <a:cubicBezTo>
                    <a:pt x="2036760" y="4373710"/>
                    <a:pt x="2036474" y="4380663"/>
                    <a:pt x="2031617" y="4372567"/>
                  </a:cubicBezTo>
                  <a:cubicBezTo>
                    <a:pt x="2009805" y="4408095"/>
                    <a:pt x="2070574" y="4528872"/>
                    <a:pt x="2025235" y="4544017"/>
                  </a:cubicBezTo>
                  <a:cubicBezTo>
                    <a:pt x="2013805" y="4534492"/>
                    <a:pt x="1631186" y="4568020"/>
                    <a:pt x="1528887" y="4552780"/>
                  </a:cubicBezTo>
                  <a:cubicBezTo>
                    <a:pt x="1455621" y="4541531"/>
                    <a:pt x="1384383" y="4519642"/>
                    <a:pt x="1317432" y="4487819"/>
                  </a:cubicBezTo>
                  <a:cubicBezTo>
                    <a:pt x="1248852" y="4480199"/>
                    <a:pt x="1190273" y="4498297"/>
                    <a:pt x="1128266" y="4515537"/>
                  </a:cubicBezTo>
                  <a:cubicBezTo>
                    <a:pt x="1105787" y="4521728"/>
                    <a:pt x="1173414" y="4366852"/>
                    <a:pt x="1142363" y="4232264"/>
                  </a:cubicBezTo>
                  <a:cubicBezTo>
                    <a:pt x="1131504" y="4185210"/>
                    <a:pt x="1185606" y="4103486"/>
                    <a:pt x="1142363" y="4069100"/>
                  </a:cubicBezTo>
                  <a:cubicBezTo>
                    <a:pt x="1169318" y="4117773"/>
                    <a:pt x="1109978" y="4200736"/>
                    <a:pt x="1119979" y="4242932"/>
                  </a:cubicBezTo>
                  <a:cubicBezTo>
                    <a:pt x="1158841" y="4407238"/>
                    <a:pt x="1081403" y="4517633"/>
                    <a:pt x="985867" y="4536492"/>
                  </a:cubicBezTo>
                  <a:cubicBezTo>
                    <a:pt x="965579" y="4540493"/>
                    <a:pt x="943481" y="4534016"/>
                    <a:pt x="920335" y="4529539"/>
                  </a:cubicBezTo>
                  <a:cubicBezTo>
                    <a:pt x="802415" y="4506488"/>
                    <a:pt x="676781" y="4635171"/>
                    <a:pt x="527714" y="4541636"/>
                  </a:cubicBezTo>
                  <a:cubicBezTo>
                    <a:pt x="374171" y="4445433"/>
                    <a:pt x="173003" y="4746519"/>
                    <a:pt x="30795" y="4618979"/>
                  </a:cubicBezTo>
                  <a:cubicBezTo>
                    <a:pt x="-53501" y="4543636"/>
                    <a:pt x="59370" y="4455720"/>
                    <a:pt x="83659" y="4248266"/>
                  </a:cubicBezTo>
                  <a:cubicBezTo>
                    <a:pt x="79373" y="4147015"/>
                    <a:pt x="157478" y="3807068"/>
                    <a:pt x="156049" y="3792209"/>
                  </a:cubicBezTo>
                  <a:cubicBezTo>
                    <a:pt x="148524" y="3707531"/>
                    <a:pt x="213199" y="3724581"/>
                    <a:pt x="150715" y="3562465"/>
                  </a:cubicBezTo>
                  <a:cubicBezTo>
                    <a:pt x="65561" y="3343390"/>
                    <a:pt x="281493" y="3361202"/>
                    <a:pt x="164050" y="3057640"/>
                  </a:cubicBezTo>
                  <a:cubicBezTo>
                    <a:pt x="149096" y="2892287"/>
                    <a:pt x="154525" y="2962390"/>
                    <a:pt x="164050" y="2796655"/>
                  </a:cubicBezTo>
                  <a:cubicBezTo>
                    <a:pt x="170146" y="2691404"/>
                    <a:pt x="166907" y="2584820"/>
                    <a:pt x="147953" y="2531861"/>
                  </a:cubicBezTo>
                  <a:cubicBezTo>
                    <a:pt x="74801" y="2328406"/>
                    <a:pt x="32700" y="2302594"/>
                    <a:pt x="107757" y="2095520"/>
                  </a:cubicBezTo>
                  <a:cubicBezTo>
                    <a:pt x="109186" y="2091520"/>
                    <a:pt x="216437" y="1963694"/>
                    <a:pt x="254061" y="1869778"/>
                  </a:cubicBezTo>
                  <a:cubicBezTo>
                    <a:pt x="261014" y="1852347"/>
                    <a:pt x="443228" y="1808437"/>
                    <a:pt x="425511" y="1807103"/>
                  </a:cubicBezTo>
                  <a:cubicBezTo>
                    <a:pt x="366266" y="1802722"/>
                    <a:pt x="302353" y="1849870"/>
                    <a:pt x="245393" y="1745286"/>
                  </a:cubicBezTo>
                  <a:cubicBezTo>
                    <a:pt x="125950" y="1525544"/>
                    <a:pt x="79277" y="1575455"/>
                    <a:pt x="161669" y="1363048"/>
                  </a:cubicBezTo>
                  <a:cubicBezTo>
                    <a:pt x="167669" y="1347712"/>
                    <a:pt x="116806" y="829648"/>
                    <a:pt x="119949" y="714109"/>
                  </a:cubicBezTo>
                  <a:cubicBezTo>
                    <a:pt x="125759" y="497225"/>
                    <a:pt x="22032" y="580759"/>
                    <a:pt x="161669" y="407881"/>
                  </a:cubicBezTo>
                  <a:cubicBezTo>
                    <a:pt x="3554" y="511894"/>
                    <a:pt x="73086" y="313678"/>
                    <a:pt x="63180" y="294628"/>
                  </a:cubicBezTo>
                </a:path>
              </a:pathLst>
            </a:custGeom>
            <a:solidFill>
              <a:srgbClr val="FFF2C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8" name="Google Shape;2708;p5"/>
            <p:cNvSpPr/>
            <p:nvPr/>
          </p:nvSpPr>
          <p:spPr>
            <a:xfrm>
              <a:off x="7755921" y="5611558"/>
              <a:ext cx="40386" cy="40385"/>
            </a:xfrm>
            <a:custGeom>
              <a:avLst/>
              <a:gdLst/>
              <a:ahLst/>
              <a:cxnLst/>
              <a:rect l="l" t="t" r="r" b="b"/>
              <a:pathLst>
                <a:path w="40386" h="40385" extrusionOk="0">
                  <a:moveTo>
                    <a:pt x="20193" y="0"/>
                  </a:moveTo>
                  <a:cubicBezTo>
                    <a:pt x="9039" y="0"/>
                    <a:pt x="0" y="9039"/>
                    <a:pt x="0" y="20193"/>
                  </a:cubicBezTo>
                  <a:cubicBezTo>
                    <a:pt x="0" y="31347"/>
                    <a:pt x="9039" y="40386"/>
                    <a:pt x="20193" y="40386"/>
                  </a:cubicBezTo>
                  <a:cubicBezTo>
                    <a:pt x="31347" y="40386"/>
                    <a:pt x="40386" y="31347"/>
                    <a:pt x="40386" y="20193"/>
                  </a:cubicBezTo>
                  <a:cubicBezTo>
                    <a:pt x="40339" y="9058"/>
                    <a:pt x="31328" y="57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09" name="Google Shape;2709;p5"/>
            <p:cNvSpPr/>
            <p:nvPr/>
          </p:nvSpPr>
          <p:spPr>
            <a:xfrm>
              <a:off x="7761160" y="5611558"/>
              <a:ext cx="36194" cy="36194"/>
            </a:xfrm>
            <a:custGeom>
              <a:avLst/>
              <a:gdLst/>
              <a:ahLst/>
              <a:cxnLst/>
              <a:rect l="l" t="t" r="r" b="b"/>
              <a:pathLst>
                <a:path w="36194" h="36194" extrusionOk="0">
                  <a:moveTo>
                    <a:pt x="18097" y="0"/>
                  </a:moveTo>
                  <a:cubicBezTo>
                    <a:pt x="8106" y="0"/>
                    <a:pt x="0" y="8106"/>
                    <a:pt x="0" y="18097"/>
                  </a:cubicBezTo>
                  <a:cubicBezTo>
                    <a:pt x="0" y="28089"/>
                    <a:pt x="8106" y="36195"/>
                    <a:pt x="18097" y="36195"/>
                  </a:cubicBezTo>
                  <a:cubicBezTo>
                    <a:pt x="28089" y="36195"/>
                    <a:pt x="36195" y="28089"/>
                    <a:pt x="36195" y="18097"/>
                  </a:cubicBezTo>
                  <a:cubicBezTo>
                    <a:pt x="36147" y="8125"/>
                    <a:pt x="28070" y="57"/>
                    <a:pt x="1809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0" name="Google Shape;2710;p5"/>
            <p:cNvSpPr/>
            <p:nvPr/>
          </p:nvSpPr>
          <p:spPr>
            <a:xfrm>
              <a:off x="7771358" y="5515505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22616"/>
                  </a:moveTo>
                  <a:cubicBezTo>
                    <a:pt x="209001" y="19434"/>
                    <a:pt x="211153" y="12119"/>
                    <a:pt x="207972" y="6281"/>
                  </a:cubicBezTo>
                  <a:cubicBezTo>
                    <a:pt x="204791" y="441"/>
                    <a:pt x="197475" y="-1711"/>
                    <a:pt x="191637" y="1470"/>
                  </a:cubicBezTo>
                  <a:lnTo>
                    <a:pt x="6280" y="102530"/>
                  </a:lnTo>
                  <a:cubicBezTo>
                    <a:pt x="441" y="105712"/>
                    <a:pt x="-1711" y="113027"/>
                    <a:pt x="1470" y="118866"/>
                  </a:cubicBezTo>
                  <a:cubicBezTo>
                    <a:pt x="4651" y="124705"/>
                    <a:pt x="11967" y="126857"/>
                    <a:pt x="17806" y="123676"/>
                  </a:cubicBezTo>
                  <a:lnTo>
                    <a:pt x="203162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1" name="Google Shape;2711;p5"/>
            <p:cNvSpPr/>
            <p:nvPr/>
          </p:nvSpPr>
          <p:spPr>
            <a:xfrm>
              <a:off x="7894955" y="2477685"/>
              <a:ext cx="222566" cy="1900754"/>
            </a:xfrm>
            <a:custGeom>
              <a:avLst/>
              <a:gdLst/>
              <a:ahLst/>
              <a:cxnLst/>
              <a:rect l="l" t="t" r="r" b="b"/>
              <a:pathLst>
                <a:path w="222566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34632" y="6339"/>
                    <a:pt x="208057" y="65203"/>
                    <a:pt x="206057" y="95683"/>
                  </a:cubicBezTo>
                  <a:cubicBezTo>
                    <a:pt x="171005" y="651372"/>
                    <a:pt x="162147" y="1212013"/>
                    <a:pt x="206057" y="1782942"/>
                  </a:cubicBezTo>
                  <a:cubicBezTo>
                    <a:pt x="209010" y="1821042"/>
                    <a:pt x="241680" y="1894385"/>
                    <a:pt x="206057" y="189638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2" name="Google Shape;2712;p5"/>
            <p:cNvSpPr/>
            <p:nvPr/>
          </p:nvSpPr>
          <p:spPr>
            <a:xfrm>
              <a:off x="8042909" y="2487072"/>
              <a:ext cx="74924" cy="1880235"/>
            </a:xfrm>
            <a:custGeom>
              <a:avLst/>
              <a:gdLst/>
              <a:ahLst/>
              <a:cxnLst/>
              <a:rect l="l" t="t" r="r" b="b"/>
              <a:pathLst>
                <a:path w="74924" h="1880235" extrusionOk="0">
                  <a:moveTo>
                    <a:pt x="68675" y="286"/>
                  </a:moveTo>
                  <a:cubicBezTo>
                    <a:pt x="78772" y="16097"/>
                    <a:pt x="60008" y="60960"/>
                    <a:pt x="58388" y="86011"/>
                  </a:cubicBezTo>
                  <a:cubicBezTo>
                    <a:pt x="23336" y="641699"/>
                    <a:pt x="14478" y="1202341"/>
                    <a:pt x="58388" y="1773269"/>
                  </a:cubicBezTo>
                  <a:cubicBezTo>
                    <a:pt x="60865" y="1804702"/>
                    <a:pt x="84011" y="1861185"/>
                    <a:pt x="70961" y="1880235"/>
                  </a:cubicBezTo>
                  <a:cubicBezTo>
                    <a:pt x="27622" y="1654397"/>
                    <a:pt x="0" y="1314355"/>
                    <a:pt x="0" y="933926"/>
                  </a:cubicBezTo>
                  <a:cubicBezTo>
                    <a:pt x="0" y="560356"/>
                    <a:pt x="26670" y="225742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3" name="Google Shape;2713;p5"/>
            <p:cNvSpPr/>
            <p:nvPr/>
          </p:nvSpPr>
          <p:spPr>
            <a:xfrm>
              <a:off x="7894955" y="2477685"/>
              <a:ext cx="222965" cy="1900754"/>
            </a:xfrm>
            <a:custGeom>
              <a:avLst/>
              <a:gdLst/>
              <a:ahLst/>
              <a:cxnLst/>
              <a:rect l="l" t="t" r="r" b="b"/>
              <a:pathLst>
                <a:path w="222965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107" y="5386"/>
                    <a:pt x="220630" y="26627"/>
                    <a:pt x="215582" y="49963"/>
                  </a:cubicBezTo>
                  <a:cubicBezTo>
                    <a:pt x="192712" y="46401"/>
                    <a:pt x="170090" y="41372"/>
                    <a:pt x="147859" y="34914"/>
                  </a:cubicBezTo>
                  <a:cubicBezTo>
                    <a:pt x="127571" y="31104"/>
                    <a:pt x="56419" y="34914"/>
                    <a:pt x="77565" y="144547"/>
                  </a:cubicBezTo>
                  <a:cubicBezTo>
                    <a:pt x="109854" y="312472"/>
                    <a:pt x="116141" y="765672"/>
                    <a:pt x="115665" y="955696"/>
                  </a:cubicBezTo>
                  <a:cubicBezTo>
                    <a:pt x="114807" y="1228682"/>
                    <a:pt x="71564" y="1813517"/>
                    <a:pt x="75278" y="1814374"/>
                  </a:cubicBezTo>
                  <a:cubicBezTo>
                    <a:pt x="87566" y="1865047"/>
                    <a:pt x="217677" y="1875049"/>
                    <a:pt x="202723" y="1787800"/>
                  </a:cubicBezTo>
                  <a:cubicBezTo>
                    <a:pt x="215963" y="1809326"/>
                    <a:pt x="213201" y="1818756"/>
                    <a:pt x="216915" y="1833901"/>
                  </a:cubicBezTo>
                  <a:cubicBezTo>
                    <a:pt x="224250" y="1865238"/>
                    <a:pt x="228917" y="1895146"/>
                    <a:pt x="206438" y="189638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4" name="Google Shape;2714;p5"/>
            <p:cNvSpPr/>
            <p:nvPr/>
          </p:nvSpPr>
          <p:spPr>
            <a:xfrm>
              <a:off x="7894955" y="2477685"/>
              <a:ext cx="222394" cy="1900754"/>
            </a:xfrm>
            <a:custGeom>
              <a:avLst/>
              <a:gdLst/>
              <a:ahLst/>
              <a:cxnLst/>
              <a:rect l="l" t="t" r="r" b="b"/>
              <a:pathLst>
                <a:path w="222394" h="1900754" extrusionOk="0">
                  <a:moveTo>
                    <a:pt x="206057" y="1896385"/>
                  </a:moveTo>
                  <a:cubicBezTo>
                    <a:pt x="142716" y="1900099"/>
                    <a:pt x="64896" y="1904005"/>
                    <a:pt x="15557" y="1896385"/>
                  </a:cubicBezTo>
                  <a:cubicBezTo>
                    <a:pt x="-17971" y="1891337"/>
                    <a:pt x="12699" y="1824471"/>
                    <a:pt x="15557" y="1788657"/>
                  </a:cubicBezTo>
                  <a:cubicBezTo>
                    <a:pt x="58667" y="1226111"/>
                    <a:pt x="58667" y="661087"/>
                    <a:pt x="15557" y="98541"/>
                  </a:cubicBezTo>
                  <a:cubicBezTo>
                    <a:pt x="13176" y="67108"/>
                    <a:pt x="-14066" y="7006"/>
                    <a:pt x="15557" y="3958"/>
                  </a:cubicBezTo>
                  <a:cubicBezTo>
                    <a:pt x="78946" y="-1319"/>
                    <a:pt x="142668" y="-1319"/>
                    <a:pt x="206057" y="3958"/>
                  </a:cubicBezTo>
                  <a:cubicBezTo>
                    <a:pt x="223869" y="5482"/>
                    <a:pt x="220440" y="28437"/>
                    <a:pt x="214725" y="53011"/>
                  </a:cubicBezTo>
                  <a:cubicBezTo>
                    <a:pt x="215582" y="5863"/>
                    <a:pt x="154717" y="28151"/>
                    <a:pt x="145002" y="26341"/>
                  </a:cubicBezTo>
                  <a:cubicBezTo>
                    <a:pt x="124713" y="22532"/>
                    <a:pt x="19462" y="-7568"/>
                    <a:pt x="53085" y="130259"/>
                  </a:cubicBezTo>
                  <a:cubicBezTo>
                    <a:pt x="93567" y="296185"/>
                    <a:pt x="88994" y="771387"/>
                    <a:pt x="88328" y="961411"/>
                  </a:cubicBezTo>
                  <a:cubicBezTo>
                    <a:pt x="87375" y="1234397"/>
                    <a:pt x="46513" y="1806754"/>
                    <a:pt x="50228" y="1848664"/>
                  </a:cubicBezTo>
                  <a:cubicBezTo>
                    <a:pt x="54514" y="1893051"/>
                    <a:pt x="97853" y="1878382"/>
                    <a:pt x="135953" y="1875430"/>
                  </a:cubicBezTo>
                  <a:cubicBezTo>
                    <a:pt x="178339" y="1872096"/>
                    <a:pt x="207581" y="1884097"/>
                    <a:pt x="216344" y="1833996"/>
                  </a:cubicBezTo>
                  <a:cubicBezTo>
                    <a:pt x="223678" y="1865333"/>
                    <a:pt x="228345" y="1895146"/>
                    <a:pt x="205866" y="18963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5" name="Google Shape;2715;p5"/>
            <p:cNvSpPr/>
            <p:nvPr/>
          </p:nvSpPr>
          <p:spPr>
            <a:xfrm>
              <a:off x="7898003" y="4373703"/>
              <a:ext cx="222543" cy="1900783"/>
            </a:xfrm>
            <a:custGeom>
              <a:avLst/>
              <a:gdLst/>
              <a:ahLst/>
              <a:cxnLst/>
              <a:rect l="l" t="t" r="r" b="b"/>
              <a:pathLst>
                <a:path w="22254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34632" y="6368"/>
                    <a:pt x="207962" y="65137"/>
                    <a:pt x="206057" y="95712"/>
                  </a:cubicBezTo>
                  <a:cubicBezTo>
                    <a:pt x="170910" y="651305"/>
                    <a:pt x="162052" y="1212042"/>
                    <a:pt x="206057" y="1782875"/>
                  </a:cubicBezTo>
                  <a:cubicBezTo>
                    <a:pt x="208914" y="1820975"/>
                    <a:pt x="241680" y="1894318"/>
                    <a:pt x="206057" y="1896414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6" name="Google Shape;2716;p5"/>
            <p:cNvSpPr/>
            <p:nvPr/>
          </p:nvSpPr>
          <p:spPr>
            <a:xfrm>
              <a:off x="8045671" y="4382928"/>
              <a:ext cx="74829" cy="1880330"/>
            </a:xfrm>
            <a:custGeom>
              <a:avLst/>
              <a:gdLst/>
              <a:ahLst/>
              <a:cxnLst/>
              <a:rect l="l" t="t" r="r" b="b"/>
              <a:pathLst>
                <a:path w="74829" h="1880330" extrusionOk="0">
                  <a:moveTo>
                    <a:pt x="68580" y="381"/>
                  </a:moveTo>
                  <a:cubicBezTo>
                    <a:pt x="78772" y="16193"/>
                    <a:pt x="60007" y="61151"/>
                    <a:pt x="58388" y="86106"/>
                  </a:cubicBezTo>
                  <a:cubicBezTo>
                    <a:pt x="23241" y="641699"/>
                    <a:pt x="14383" y="1202436"/>
                    <a:pt x="58388" y="1773269"/>
                  </a:cubicBezTo>
                  <a:cubicBezTo>
                    <a:pt x="60770" y="1804702"/>
                    <a:pt x="83915" y="1861185"/>
                    <a:pt x="70866" y="1880330"/>
                  </a:cubicBezTo>
                  <a:cubicBezTo>
                    <a:pt x="27527" y="1654492"/>
                    <a:pt x="0" y="1314450"/>
                    <a:pt x="0" y="934022"/>
                  </a:cubicBezTo>
                  <a:cubicBezTo>
                    <a:pt x="0" y="560451"/>
                    <a:pt x="26575" y="225838"/>
                    <a:pt x="68580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7" name="Google Shape;2717;p5"/>
            <p:cNvSpPr/>
            <p:nvPr/>
          </p:nvSpPr>
          <p:spPr>
            <a:xfrm>
              <a:off x="7898003" y="4373703"/>
              <a:ext cx="222815" cy="1900783"/>
            </a:xfrm>
            <a:custGeom>
              <a:avLst/>
              <a:gdLst/>
              <a:ahLst/>
              <a:cxnLst/>
              <a:rect l="l" t="t" r="r" b="b"/>
              <a:pathLst>
                <a:path w="222815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012" y="5415"/>
                    <a:pt x="220630" y="26561"/>
                    <a:pt x="215582" y="49992"/>
                  </a:cubicBezTo>
                  <a:cubicBezTo>
                    <a:pt x="192712" y="46363"/>
                    <a:pt x="170091" y="41305"/>
                    <a:pt x="147859" y="34847"/>
                  </a:cubicBezTo>
                  <a:cubicBezTo>
                    <a:pt x="127476" y="31133"/>
                    <a:pt x="56324" y="34847"/>
                    <a:pt x="77470" y="144575"/>
                  </a:cubicBezTo>
                  <a:cubicBezTo>
                    <a:pt x="109759" y="312501"/>
                    <a:pt x="116141" y="765605"/>
                    <a:pt x="115570" y="955724"/>
                  </a:cubicBezTo>
                  <a:cubicBezTo>
                    <a:pt x="114617" y="1228711"/>
                    <a:pt x="71373" y="1813451"/>
                    <a:pt x="75088" y="1814403"/>
                  </a:cubicBezTo>
                  <a:cubicBezTo>
                    <a:pt x="87375" y="1864981"/>
                    <a:pt x="217487" y="1875077"/>
                    <a:pt x="202533" y="1787733"/>
                  </a:cubicBezTo>
                  <a:cubicBezTo>
                    <a:pt x="215868" y="1809355"/>
                    <a:pt x="213010" y="1818689"/>
                    <a:pt x="216725" y="1833929"/>
                  </a:cubicBezTo>
                  <a:cubicBezTo>
                    <a:pt x="224059" y="1865267"/>
                    <a:pt x="228822" y="1895080"/>
                    <a:pt x="206343" y="1896414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8" name="Google Shape;2718;p5"/>
            <p:cNvSpPr/>
            <p:nvPr/>
          </p:nvSpPr>
          <p:spPr>
            <a:xfrm>
              <a:off x="7898003" y="4373703"/>
              <a:ext cx="222323" cy="1900783"/>
            </a:xfrm>
            <a:custGeom>
              <a:avLst/>
              <a:gdLst/>
              <a:ahLst/>
              <a:cxnLst/>
              <a:rect l="l" t="t" r="r" b="b"/>
              <a:pathLst>
                <a:path w="222323" h="1900783" extrusionOk="0">
                  <a:moveTo>
                    <a:pt x="206057" y="1896414"/>
                  </a:moveTo>
                  <a:cubicBezTo>
                    <a:pt x="142620" y="1900128"/>
                    <a:pt x="64801" y="1904033"/>
                    <a:pt x="15557" y="1896414"/>
                  </a:cubicBezTo>
                  <a:cubicBezTo>
                    <a:pt x="-17971" y="1891270"/>
                    <a:pt x="12699" y="1824404"/>
                    <a:pt x="15557" y="1788591"/>
                  </a:cubicBezTo>
                  <a:cubicBezTo>
                    <a:pt x="58715" y="1226073"/>
                    <a:pt x="58715" y="661088"/>
                    <a:pt x="15557" y="98569"/>
                  </a:cubicBezTo>
                  <a:cubicBezTo>
                    <a:pt x="13271" y="67137"/>
                    <a:pt x="-14066" y="7034"/>
                    <a:pt x="15557" y="3986"/>
                  </a:cubicBezTo>
                  <a:cubicBezTo>
                    <a:pt x="78946" y="-1329"/>
                    <a:pt x="142668" y="-1329"/>
                    <a:pt x="206057" y="3986"/>
                  </a:cubicBezTo>
                  <a:cubicBezTo>
                    <a:pt x="223773" y="5415"/>
                    <a:pt x="220345" y="28466"/>
                    <a:pt x="214629" y="53040"/>
                  </a:cubicBezTo>
                  <a:cubicBezTo>
                    <a:pt x="215487" y="5891"/>
                    <a:pt x="154622" y="28085"/>
                    <a:pt x="144906" y="26275"/>
                  </a:cubicBezTo>
                  <a:cubicBezTo>
                    <a:pt x="124618" y="22560"/>
                    <a:pt x="19367" y="-7539"/>
                    <a:pt x="52990" y="130288"/>
                  </a:cubicBezTo>
                  <a:cubicBezTo>
                    <a:pt x="93471" y="296118"/>
                    <a:pt x="88995" y="771320"/>
                    <a:pt x="88328" y="961439"/>
                  </a:cubicBezTo>
                  <a:cubicBezTo>
                    <a:pt x="87375" y="1234426"/>
                    <a:pt x="46418" y="1806783"/>
                    <a:pt x="50228" y="1848693"/>
                  </a:cubicBezTo>
                  <a:cubicBezTo>
                    <a:pt x="54610" y="1893079"/>
                    <a:pt x="97853" y="1878411"/>
                    <a:pt x="135953" y="1875363"/>
                  </a:cubicBezTo>
                  <a:cubicBezTo>
                    <a:pt x="178244" y="1872124"/>
                    <a:pt x="207486" y="1884126"/>
                    <a:pt x="216344" y="1834024"/>
                  </a:cubicBezTo>
                  <a:cubicBezTo>
                    <a:pt x="223583" y="1865267"/>
                    <a:pt x="228250" y="1895080"/>
                    <a:pt x="205866" y="189641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19" name="Google Shape;2719;p5"/>
            <p:cNvSpPr/>
            <p:nvPr/>
          </p:nvSpPr>
          <p:spPr>
            <a:xfrm>
              <a:off x="7941944" y="5482780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0" y="130778"/>
                  </a:moveTo>
                  <a:cubicBezTo>
                    <a:pt x="1143" y="87030"/>
                    <a:pt x="2000" y="43434"/>
                    <a:pt x="2572" y="0"/>
                  </a:cubicBezTo>
                  <a:cubicBezTo>
                    <a:pt x="8449" y="2286"/>
                    <a:pt x="14592" y="3820"/>
                    <a:pt x="20860" y="4572"/>
                  </a:cubicBezTo>
                  <a:cubicBezTo>
                    <a:pt x="47149" y="7811"/>
                    <a:pt x="81725" y="16764"/>
                    <a:pt x="107347" y="8191"/>
                  </a:cubicBezTo>
                  <a:cubicBezTo>
                    <a:pt x="116310" y="7115"/>
                    <a:pt x="125016" y="4467"/>
                    <a:pt x="133064" y="381"/>
                  </a:cubicBezTo>
                  <a:cubicBezTo>
                    <a:pt x="133569" y="41977"/>
                    <a:pt x="134274" y="83630"/>
                    <a:pt x="135160" y="125349"/>
                  </a:cubicBezTo>
                  <a:cubicBezTo>
                    <a:pt x="115348" y="115824"/>
                    <a:pt x="81344" y="104013"/>
                    <a:pt x="70771" y="104394"/>
                  </a:cubicBezTo>
                  <a:cubicBezTo>
                    <a:pt x="24194" y="106394"/>
                    <a:pt x="12097" y="123444"/>
                    <a:pt x="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0" name="Google Shape;2720;p5"/>
            <p:cNvSpPr/>
            <p:nvPr/>
          </p:nvSpPr>
          <p:spPr>
            <a:xfrm>
              <a:off x="7922608" y="5763216"/>
              <a:ext cx="171831" cy="269442"/>
            </a:xfrm>
            <a:custGeom>
              <a:avLst/>
              <a:gdLst/>
              <a:ahLst/>
              <a:cxnLst/>
              <a:rect l="l" t="t" r="r" b="b"/>
              <a:pathLst>
                <a:path w="171831" h="269442" extrusionOk="0">
                  <a:moveTo>
                    <a:pt x="0" y="269442"/>
                  </a:moveTo>
                  <a:cubicBezTo>
                    <a:pt x="4001" y="204863"/>
                    <a:pt x="10954" y="77704"/>
                    <a:pt x="13811" y="13696"/>
                  </a:cubicBezTo>
                  <a:cubicBezTo>
                    <a:pt x="25908" y="40938"/>
                    <a:pt x="75438" y="63798"/>
                    <a:pt x="86773" y="61321"/>
                  </a:cubicBezTo>
                  <a:cubicBezTo>
                    <a:pt x="114110" y="56749"/>
                    <a:pt x="136208" y="-2401"/>
                    <a:pt x="159163" y="76"/>
                  </a:cubicBezTo>
                  <a:cubicBezTo>
                    <a:pt x="161735" y="63512"/>
                    <a:pt x="168021" y="192099"/>
                    <a:pt x="171831" y="255726"/>
                  </a:cubicBezTo>
                  <a:cubicBezTo>
                    <a:pt x="154877" y="225437"/>
                    <a:pt x="112681" y="208101"/>
                    <a:pt x="88297" y="201815"/>
                  </a:cubicBezTo>
                  <a:cubicBezTo>
                    <a:pt x="63913" y="195529"/>
                    <a:pt x="24098" y="250298"/>
                    <a:pt x="0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1" name="Google Shape;2721;p5"/>
            <p:cNvSpPr/>
            <p:nvPr/>
          </p:nvSpPr>
          <p:spPr>
            <a:xfrm>
              <a:off x="7894955" y="584522"/>
              <a:ext cx="222566" cy="1900824"/>
            </a:xfrm>
            <a:custGeom>
              <a:avLst/>
              <a:gdLst/>
              <a:ahLst/>
              <a:cxnLst/>
              <a:rect l="l" t="t" r="r" b="b"/>
              <a:pathLst>
                <a:path w="222566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34632" y="6409"/>
                    <a:pt x="208057" y="65178"/>
                    <a:pt x="206057" y="95753"/>
                  </a:cubicBezTo>
                  <a:cubicBezTo>
                    <a:pt x="171005" y="651347"/>
                    <a:pt x="162147" y="1212083"/>
                    <a:pt x="206057" y="1782917"/>
                  </a:cubicBezTo>
                  <a:cubicBezTo>
                    <a:pt x="209010" y="1821017"/>
                    <a:pt x="241680" y="1894359"/>
                    <a:pt x="206057" y="189645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2" name="Google Shape;2722;p5"/>
            <p:cNvSpPr/>
            <p:nvPr/>
          </p:nvSpPr>
          <p:spPr>
            <a:xfrm>
              <a:off x="8042909" y="593788"/>
              <a:ext cx="74924" cy="1880330"/>
            </a:xfrm>
            <a:custGeom>
              <a:avLst/>
              <a:gdLst/>
              <a:ahLst/>
              <a:cxnLst/>
              <a:rect l="l" t="t" r="r" b="b"/>
              <a:pathLst>
                <a:path w="74924" h="1880330" extrusionOk="0">
                  <a:moveTo>
                    <a:pt x="68675" y="381"/>
                  </a:moveTo>
                  <a:cubicBezTo>
                    <a:pt x="78772" y="16192"/>
                    <a:pt x="60008" y="61055"/>
                    <a:pt x="58388" y="86106"/>
                  </a:cubicBezTo>
                  <a:cubicBezTo>
                    <a:pt x="23336" y="641699"/>
                    <a:pt x="14478" y="1202436"/>
                    <a:pt x="58388" y="1773269"/>
                  </a:cubicBezTo>
                  <a:cubicBezTo>
                    <a:pt x="60865" y="1804702"/>
                    <a:pt x="84011" y="1861185"/>
                    <a:pt x="70961" y="1880330"/>
                  </a:cubicBezTo>
                  <a:cubicBezTo>
                    <a:pt x="27622" y="1654492"/>
                    <a:pt x="0" y="1314355"/>
                    <a:pt x="0" y="933926"/>
                  </a:cubicBezTo>
                  <a:cubicBezTo>
                    <a:pt x="0" y="560451"/>
                    <a:pt x="26670" y="225743"/>
                    <a:pt x="68675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3" name="Google Shape;2723;p5"/>
            <p:cNvSpPr/>
            <p:nvPr/>
          </p:nvSpPr>
          <p:spPr>
            <a:xfrm>
              <a:off x="7894955" y="584522"/>
              <a:ext cx="223061" cy="1900824"/>
            </a:xfrm>
            <a:custGeom>
              <a:avLst/>
              <a:gdLst/>
              <a:ahLst/>
              <a:cxnLst/>
              <a:rect l="l" t="t" r="r" b="b"/>
              <a:pathLst>
                <a:path w="223061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107" y="5361"/>
                    <a:pt x="220630" y="26602"/>
                    <a:pt x="215582" y="50033"/>
                  </a:cubicBezTo>
                  <a:cubicBezTo>
                    <a:pt x="192741" y="46307"/>
                    <a:pt x="170157" y="41153"/>
                    <a:pt x="147954" y="34603"/>
                  </a:cubicBezTo>
                  <a:cubicBezTo>
                    <a:pt x="127666" y="30888"/>
                    <a:pt x="56514" y="34603"/>
                    <a:pt x="77660" y="144331"/>
                  </a:cubicBezTo>
                  <a:cubicBezTo>
                    <a:pt x="109950" y="312161"/>
                    <a:pt x="116236" y="765361"/>
                    <a:pt x="115760" y="955480"/>
                  </a:cubicBezTo>
                  <a:cubicBezTo>
                    <a:pt x="114903" y="1228466"/>
                    <a:pt x="71659" y="1813206"/>
                    <a:pt x="75374" y="1814159"/>
                  </a:cubicBezTo>
                  <a:cubicBezTo>
                    <a:pt x="87661" y="1864736"/>
                    <a:pt x="217773" y="1874833"/>
                    <a:pt x="202818" y="1787489"/>
                  </a:cubicBezTo>
                  <a:cubicBezTo>
                    <a:pt x="216058" y="1809110"/>
                    <a:pt x="213296" y="1818445"/>
                    <a:pt x="217011" y="1833685"/>
                  </a:cubicBezTo>
                  <a:cubicBezTo>
                    <a:pt x="224345" y="1865022"/>
                    <a:pt x="229012" y="1894835"/>
                    <a:pt x="206533" y="189616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4" name="Google Shape;2724;p5"/>
            <p:cNvSpPr/>
            <p:nvPr/>
          </p:nvSpPr>
          <p:spPr>
            <a:xfrm>
              <a:off x="7894955" y="584522"/>
              <a:ext cx="222965" cy="1900824"/>
            </a:xfrm>
            <a:custGeom>
              <a:avLst/>
              <a:gdLst/>
              <a:ahLst/>
              <a:cxnLst/>
              <a:rect l="l" t="t" r="r" b="b"/>
              <a:pathLst>
                <a:path w="222965" h="1900824" extrusionOk="0">
                  <a:moveTo>
                    <a:pt x="206057" y="1896455"/>
                  </a:moveTo>
                  <a:cubicBezTo>
                    <a:pt x="142716" y="1900169"/>
                    <a:pt x="64896" y="1904075"/>
                    <a:pt x="15557" y="1896455"/>
                  </a:cubicBezTo>
                  <a:cubicBezTo>
                    <a:pt x="-17971" y="1891311"/>
                    <a:pt x="12699" y="1824446"/>
                    <a:pt x="15557" y="1788632"/>
                  </a:cubicBezTo>
                  <a:cubicBezTo>
                    <a:pt x="58667" y="1226114"/>
                    <a:pt x="58667" y="661126"/>
                    <a:pt x="15557" y="98611"/>
                  </a:cubicBezTo>
                  <a:cubicBezTo>
                    <a:pt x="13176" y="67178"/>
                    <a:pt x="-14066" y="7076"/>
                    <a:pt x="15557" y="4028"/>
                  </a:cubicBezTo>
                  <a:cubicBezTo>
                    <a:pt x="78946" y="-1343"/>
                    <a:pt x="142668" y="-1343"/>
                    <a:pt x="206057" y="4028"/>
                  </a:cubicBezTo>
                  <a:cubicBezTo>
                    <a:pt x="223869" y="5456"/>
                    <a:pt x="220440" y="28507"/>
                    <a:pt x="214725" y="53081"/>
                  </a:cubicBezTo>
                  <a:cubicBezTo>
                    <a:pt x="215582" y="5456"/>
                    <a:pt x="154717" y="28126"/>
                    <a:pt x="145002" y="26316"/>
                  </a:cubicBezTo>
                  <a:cubicBezTo>
                    <a:pt x="124999" y="22601"/>
                    <a:pt x="19748" y="-7593"/>
                    <a:pt x="53657" y="129853"/>
                  </a:cubicBezTo>
                  <a:cubicBezTo>
                    <a:pt x="94138" y="295778"/>
                    <a:pt x="89566" y="770981"/>
                    <a:pt x="88899" y="961100"/>
                  </a:cubicBezTo>
                  <a:cubicBezTo>
                    <a:pt x="87947" y="1234086"/>
                    <a:pt x="47085" y="1806348"/>
                    <a:pt x="50799" y="1848353"/>
                  </a:cubicBezTo>
                  <a:cubicBezTo>
                    <a:pt x="55086" y="1892740"/>
                    <a:pt x="98424" y="1878071"/>
                    <a:pt x="136524" y="1875023"/>
                  </a:cubicBezTo>
                  <a:cubicBezTo>
                    <a:pt x="178911" y="1871785"/>
                    <a:pt x="208152" y="1883786"/>
                    <a:pt x="216915" y="1833685"/>
                  </a:cubicBezTo>
                  <a:cubicBezTo>
                    <a:pt x="224250" y="1864927"/>
                    <a:pt x="228917" y="1894740"/>
                    <a:pt x="206438" y="18960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5" name="Google Shape;2725;p5"/>
            <p:cNvSpPr/>
            <p:nvPr/>
          </p:nvSpPr>
          <p:spPr>
            <a:xfrm>
              <a:off x="7921942" y="806686"/>
              <a:ext cx="170211" cy="284552"/>
            </a:xfrm>
            <a:custGeom>
              <a:avLst/>
              <a:gdLst/>
              <a:ahLst/>
              <a:cxnLst/>
              <a:rect l="l" t="t" r="r" b="b"/>
              <a:pathLst>
                <a:path w="170211" h="284552" extrusionOk="0">
                  <a:moveTo>
                    <a:pt x="9525" y="230015"/>
                  </a:moveTo>
                  <a:cubicBezTo>
                    <a:pt x="6667" y="167404"/>
                    <a:pt x="3495" y="104983"/>
                    <a:pt x="0" y="42753"/>
                  </a:cubicBezTo>
                  <a:cubicBezTo>
                    <a:pt x="0" y="-12397"/>
                    <a:pt x="41148" y="-2300"/>
                    <a:pt x="42863" y="8463"/>
                  </a:cubicBezTo>
                  <a:cubicBezTo>
                    <a:pt x="51721" y="65613"/>
                    <a:pt x="131350" y="61327"/>
                    <a:pt x="170212" y="37038"/>
                  </a:cubicBezTo>
                  <a:cubicBezTo>
                    <a:pt x="166783" y="101618"/>
                    <a:pt x="163763" y="166197"/>
                    <a:pt x="161163" y="230777"/>
                  </a:cubicBezTo>
                  <a:cubicBezTo>
                    <a:pt x="153352" y="221252"/>
                    <a:pt x="147066" y="216680"/>
                    <a:pt x="117443" y="202773"/>
                  </a:cubicBezTo>
                  <a:cubicBezTo>
                    <a:pt x="101822" y="195534"/>
                    <a:pt x="56388" y="206297"/>
                    <a:pt x="58388" y="261638"/>
                  </a:cubicBezTo>
                  <a:cubicBezTo>
                    <a:pt x="59912" y="304976"/>
                    <a:pt x="49625" y="282497"/>
                    <a:pt x="9906" y="2304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6" name="Google Shape;2726;p5"/>
            <p:cNvSpPr/>
            <p:nvPr/>
          </p:nvSpPr>
          <p:spPr>
            <a:xfrm>
              <a:off x="5318426" y="5801937"/>
              <a:ext cx="1556127" cy="177174"/>
            </a:xfrm>
            <a:custGeom>
              <a:avLst/>
              <a:gdLst/>
              <a:ahLst/>
              <a:cxnLst/>
              <a:rect l="l" t="t" r="r" b="b"/>
              <a:pathLst>
                <a:path w="1556127" h="177174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5191" y="186716"/>
                    <a:pt x="53388" y="165475"/>
                    <a:pt x="78343" y="163951"/>
                  </a:cubicBezTo>
                  <a:cubicBezTo>
                    <a:pt x="533257" y="135948"/>
                    <a:pt x="992743" y="128994"/>
                    <a:pt x="1459468" y="163951"/>
                  </a:cubicBezTo>
                  <a:cubicBezTo>
                    <a:pt x="1490329" y="166237"/>
                    <a:pt x="1550622" y="192526"/>
                    <a:pt x="1552337" y="16395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7" name="Google Shape;2727;p5"/>
            <p:cNvSpPr/>
            <p:nvPr/>
          </p:nvSpPr>
          <p:spPr>
            <a:xfrm>
              <a:off x="5326188" y="5919120"/>
              <a:ext cx="1539335" cy="59612"/>
            </a:xfrm>
            <a:custGeom>
              <a:avLst/>
              <a:gdLst/>
              <a:ahLst/>
              <a:cxnLst/>
              <a:rect l="l" t="t" r="r" b="b"/>
              <a:pathLst>
                <a:path w="1539335" h="59612" extrusionOk="0">
                  <a:moveTo>
                    <a:pt x="191" y="54864"/>
                  </a:moveTo>
                  <a:cubicBezTo>
                    <a:pt x="13145" y="62865"/>
                    <a:pt x="49911" y="48006"/>
                    <a:pt x="70580" y="46768"/>
                  </a:cubicBezTo>
                  <a:cubicBezTo>
                    <a:pt x="525494" y="18765"/>
                    <a:pt x="984980" y="11811"/>
                    <a:pt x="1451705" y="46768"/>
                  </a:cubicBezTo>
                  <a:cubicBezTo>
                    <a:pt x="1477423" y="48673"/>
                    <a:pt x="1523619" y="66961"/>
                    <a:pt x="1539335" y="56293"/>
                  </a:cubicBezTo>
                  <a:cubicBezTo>
                    <a:pt x="1354455" y="21907"/>
                    <a:pt x="1076039" y="0"/>
                    <a:pt x="764572" y="0"/>
                  </a:cubicBezTo>
                  <a:cubicBezTo>
                    <a:pt x="458819" y="0"/>
                    <a:pt x="184785" y="21146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8" name="Google Shape;2728;p5"/>
            <p:cNvSpPr/>
            <p:nvPr/>
          </p:nvSpPr>
          <p:spPr>
            <a:xfrm>
              <a:off x="5318426" y="5801937"/>
              <a:ext cx="1556127" cy="176951"/>
            </a:xfrm>
            <a:custGeom>
              <a:avLst/>
              <a:gdLst/>
              <a:ahLst/>
              <a:cxnLst/>
              <a:rect l="l" t="t" r="r" b="b"/>
              <a:pathLst>
                <a:path w="1556127" h="176951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429" y="177477"/>
                    <a:pt x="21860" y="175476"/>
                    <a:pt x="41386" y="171285"/>
                  </a:cubicBezTo>
                  <a:cubicBezTo>
                    <a:pt x="38405" y="153131"/>
                    <a:pt x="34271" y="135186"/>
                    <a:pt x="29004" y="117564"/>
                  </a:cubicBezTo>
                  <a:cubicBezTo>
                    <a:pt x="25956" y="101372"/>
                    <a:pt x="29004" y="44889"/>
                    <a:pt x="118824" y="61652"/>
                  </a:cubicBezTo>
                  <a:cubicBezTo>
                    <a:pt x="256270" y="87275"/>
                    <a:pt x="627174" y="92323"/>
                    <a:pt x="782812" y="91847"/>
                  </a:cubicBezTo>
                  <a:cubicBezTo>
                    <a:pt x="1006269" y="91085"/>
                    <a:pt x="1484995" y="56795"/>
                    <a:pt x="1485757" y="59748"/>
                  </a:cubicBezTo>
                  <a:cubicBezTo>
                    <a:pt x="1527191" y="69273"/>
                    <a:pt x="1535478" y="172810"/>
                    <a:pt x="1463945" y="160903"/>
                  </a:cubicBezTo>
                  <a:cubicBezTo>
                    <a:pt x="1481662" y="171476"/>
                    <a:pt x="1489281" y="169285"/>
                    <a:pt x="1502045" y="172143"/>
                  </a:cubicBezTo>
                  <a:cubicBezTo>
                    <a:pt x="1527667" y="177953"/>
                    <a:pt x="1552146" y="181668"/>
                    <a:pt x="1553194" y="16395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29" name="Google Shape;2729;p5"/>
            <p:cNvSpPr/>
            <p:nvPr/>
          </p:nvSpPr>
          <p:spPr>
            <a:xfrm>
              <a:off x="5318426" y="5801937"/>
              <a:ext cx="1556127" cy="176999"/>
            </a:xfrm>
            <a:custGeom>
              <a:avLst/>
              <a:gdLst/>
              <a:ahLst/>
              <a:cxnLst/>
              <a:rect l="l" t="t" r="r" b="b"/>
              <a:pathLst>
                <a:path w="1556127" h="176999" extrusionOk="0">
                  <a:moveTo>
                    <a:pt x="1552527" y="163951"/>
                  </a:moveTo>
                  <a:cubicBezTo>
                    <a:pt x="1555575" y="113564"/>
                    <a:pt x="1558814" y="51747"/>
                    <a:pt x="1552527" y="12313"/>
                  </a:cubicBezTo>
                  <a:cubicBezTo>
                    <a:pt x="1548337" y="-14262"/>
                    <a:pt x="1493663" y="10122"/>
                    <a:pt x="1464326" y="12313"/>
                  </a:cubicBezTo>
                  <a:cubicBezTo>
                    <a:pt x="1003764" y="46613"/>
                    <a:pt x="541287" y="46613"/>
                    <a:pt x="80724" y="12313"/>
                  </a:cubicBezTo>
                  <a:cubicBezTo>
                    <a:pt x="55007" y="10503"/>
                    <a:pt x="5763" y="-11214"/>
                    <a:pt x="3286" y="12313"/>
                  </a:cubicBezTo>
                  <a:cubicBezTo>
                    <a:pt x="-1095" y="62767"/>
                    <a:pt x="-1095" y="113497"/>
                    <a:pt x="3286" y="163951"/>
                  </a:cubicBezTo>
                  <a:cubicBezTo>
                    <a:pt x="4524" y="177953"/>
                    <a:pt x="23384" y="175286"/>
                    <a:pt x="43482" y="170714"/>
                  </a:cubicBezTo>
                  <a:cubicBezTo>
                    <a:pt x="4810" y="171381"/>
                    <a:pt x="23098" y="123089"/>
                    <a:pt x="21574" y="115374"/>
                  </a:cubicBezTo>
                  <a:cubicBezTo>
                    <a:pt x="18526" y="99276"/>
                    <a:pt x="-6144" y="15742"/>
                    <a:pt x="106632" y="42412"/>
                  </a:cubicBezTo>
                  <a:cubicBezTo>
                    <a:pt x="242554" y="74511"/>
                    <a:pt x="631555" y="70987"/>
                    <a:pt x="787098" y="70416"/>
                  </a:cubicBezTo>
                  <a:cubicBezTo>
                    <a:pt x="1010650" y="69654"/>
                    <a:pt x="1479185" y="37174"/>
                    <a:pt x="1513475" y="40412"/>
                  </a:cubicBezTo>
                  <a:cubicBezTo>
                    <a:pt x="1549765" y="43841"/>
                    <a:pt x="1537859" y="78512"/>
                    <a:pt x="1535382" y="108420"/>
                  </a:cubicBezTo>
                  <a:cubicBezTo>
                    <a:pt x="1532620" y="142043"/>
                    <a:pt x="1542431" y="165570"/>
                    <a:pt x="1501473" y="172238"/>
                  </a:cubicBezTo>
                  <a:cubicBezTo>
                    <a:pt x="1527096" y="177953"/>
                    <a:pt x="1551480" y="181763"/>
                    <a:pt x="155252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0" name="Google Shape;2730;p5"/>
            <p:cNvSpPr/>
            <p:nvPr/>
          </p:nvSpPr>
          <p:spPr>
            <a:xfrm>
              <a:off x="6870620" y="5804063"/>
              <a:ext cx="1556087" cy="177144"/>
            </a:xfrm>
            <a:custGeom>
              <a:avLst/>
              <a:gdLst/>
              <a:ahLst/>
              <a:cxnLst/>
              <a:rect l="l" t="t" r="r" b="b"/>
              <a:pathLst>
                <a:path w="1556087" h="177144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5191" y="186686"/>
                    <a:pt x="53388" y="165444"/>
                    <a:pt x="78343" y="163921"/>
                  </a:cubicBezTo>
                  <a:cubicBezTo>
                    <a:pt x="533257" y="136013"/>
                    <a:pt x="992267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1" name="Google Shape;2731;p5"/>
            <p:cNvSpPr/>
            <p:nvPr/>
          </p:nvSpPr>
          <p:spPr>
            <a:xfrm>
              <a:off x="6878383" y="5921216"/>
              <a:ext cx="1539239" cy="59650"/>
            </a:xfrm>
            <a:custGeom>
              <a:avLst/>
              <a:gdLst/>
              <a:ahLst/>
              <a:cxnLst/>
              <a:rect l="l" t="t" r="r" b="b"/>
              <a:pathLst>
                <a:path w="1539239" h="59650" extrusionOk="0">
                  <a:moveTo>
                    <a:pt x="190" y="54864"/>
                  </a:moveTo>
                  <a:cubicBezTo>
                    <a:pt x="13144" y="62960"/>
                    <a:pt x="49816" y="48006"/>
                    <a:pt x="70580" y="46767"/>
                  </a:cubicBezTo>
                  <a:cubicBezTo>
                    <a:pt x="525494" y="18859"/>
                    <a:pt x="984504" y="11811"/>
                    <a:pt x="1451705" y="46767"/>
                  </a:cubicBezTo>
                  <a:cubicBezTo>
                    <a:pt x="1477423" y="48673"/>
                    <a:pt x="1523619" y="67056"/>
                    <a:pt x="1539240" y="56292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145"/>
                    <a:pt x="0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2" name="Google Shape;2732;p5"/>
            <p:cNvSpPr/>
            <p:nvPr/>
          </p:nvSpPr>
          <p:spPr>
            <a:xfrm>
              <a:off x="6870620" y="5804063"/>
              <a:ext cx="1556087" cy="177007"/>
            </a:xfrm>
            <a:custGeom>
              <a:avLst/>
              <a:gdLst/>
              <a:ahLst/>
              <a:cxnLst/>
              <a:rect l="l" t="t" r="r" b="b"/>
              <a:pathLst>
                <a:path w="1556087" h="177007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429" y="177446"/>
                    <a:pt x="21765" y="175446"/>
                    <a:pt x="40910" y="171255"/>
                  </a:cubicBezTo>
                  <a:cubicBezTo>
                    <a:pt x="37948" y="153110"/>
                    <a:pt x="33842" y="135165"/>
                    <a:pt x="28623" y="117534"/>
                  </a:cubicBezTo>
                  <a:cubicBezTo>
                    <a:pt x="25479" y="101437"/>
                    <a:pt x="28623" y="44954"/>
                    <a:pt x="118348" y="61622"/>
                  </a:cubicBezTo>
                  <a:cubicBezTo>
                    <a:pt x="255794" y="87340"/>
                    <a:pt x="626793" y="92388"/>
                    <a:pt x="782431" y="91816"/>
                  </a:cubicBezTo>
                  <a:cubicBezTo>
                    <a:pt x="1005888" y="91054"/>
                    <a:pt x="1484614" y="56764"/>
                    <a:pt x="1485376" y="59717"/>
                  </a:cubicBezTo>
                  <a:cubicBezTo>
                    <a:pt x="1526810" y="69242"/>
                    <a:pt x="1535097" y="172874"/>
                    <a:pt x="1463564" y="160968"/>
                  </a:cubicBezTo>
                  <a:cubicBezTo>
                    <a:pt x="1481280" y="171445"/>
                    <a:pt x="1488901" y="169255"/>
                    <a:pt x="1501664" y="172207"/>
                  </a:cubicBezTo>
                  <a:cubicBezTo>
                    <a:pt x="1527286" y="178018"/>
                    <a:pt x="1551765" y="181732"/>
                    <a:pt x="1552813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3" name="Google Shape;2733;p5"/>
            <p:cNvSpPr/>
            <p:nvPr/>
          </p:nvSpPr>
          <p:spPr>
            <a:xfrm>
              <a:off x="6870620" y="5804063"/>
              <a:ext cx="1556087" cy="177483"/>
            </a:xfrm>
            <a:custGeom>
              <a:avLst/>
              <a:gdLst/>
              <a:ahLst/>
              <a:cxnLst/>
              <a:rect l="l" t="t" r="r" b="b"/>
              <a:pathLst>
                <a:path w="1556087" h="177483" extrusionOk="0">
                  <a:moveTo>
                    <a:pt x="1552528" y="163921"/>
                  </a:moveTo>
                  <a:cubicBezTo>
                    <a:pt x="1555576" y="113629"/>
                    <a:pt x="1558719" y="51811"/>
                    <a:pt x="1552528" y="12378"/>
                  </a:cubicBezTo>
                  <a:cubicBezTo>
                    <a:pt x="1548337" y="-14292"/>
                    <a:pt x="1493568" y="10092"/>
                    <a:pt x="1464326" y="12378"/>
                  </a:cubicBezTo>
                  <a:cubicBezTo>
                    <a:pt x="1003764" y="46630"/>
                    <a:pt x="541287" y="46630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4"/>
                    <a:pt x="-1095" y="113505"/>
                    <a:pt x="3286" y="163921"/>
                  </a:cubicBezTo>
                  <a:cubicBezTo>
                    <a:pt x="4524" y="178018"/>
                    <a:pt x="23289" y="175255"/>
                    <a:pt x="43482" y="170779"/>
                  </a:cubicBezTo>
                  <a:cubicBezTo>
                    <a:pt x="4810" y="171445"/>
                    <a:pt x="23003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459" y="74576"/>
                    <a:pt x="631460" y="70957"/>
                    <a:pt x="787098" y="70957"/>
                  </a:cubicBezTo>
                  <a:cubicBezTo>
                    <a:pt x="1010555" y="70194"/>
                    <a:pt x="1479090" y="37714"/>
                    <a:pt x="1513475" y="40953"/>
                  </a:cubicBezTo>
                  <a:cubicBezTo>
                    <a:pt x="1549765" y="44382"/>
                    <a:pt x="1537764" y="78576"/>
                    <a:pt x="1535382" y="108867"/>
                  </a:cubicBezTo>
                  <a:cubicBezTo>
                    <a:pt x="1532620" y="142489"/>
                    <a:pt x="1542431" y="166017"/>
                    <a:pt x="1501473" y="172684"/>
                  </a:cubicBezTo>
                  <a:cubicBezTo>
                    <a:pt x="1527096" y="178494"/>
                    <a:pt x="1551480" y="182209"/>
                    <a:pt x="1552528" y="16439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4" name="Google Shape;2734;p5"/>
            <p:cNvSpPr/>
            <p:nvPr/>
          </p:nvSpPr>
          <p:spPr>
            <a:xfrm>
              <a:off x="7637811" y="5841206"/>
              <a:ext cx="125825" cy="103155"/>
            </a:xfrm>
            <a:custGeom>
              <a:avLst/>
              <a:gdLst/>
              <a:ahLst/>
              <a:cxnLst/>
              <a:rect l="l" t="t" r="r" b="b"/>
              <a:pathLst>
                <a:path w="125825" h="103155" extrusionOk="0">
                  <a:moveTo>
                    <a:pt x="125825" y="286"/>
                  </a:moveTo>
                  <a:cubicBezTo>
                    <a:pt x="87278" y="791"/>
                    <a:pt x="48739" y="1019"/>
                    <a:pt x="10192" y="952"/>
                  </a:cubicBezTo>
                  <a:cubicBezTo>
                    <a:pt x="18421" y="29842"/>
                    <a:pt x="18193" y="60484"/>
                    <a:pt x="9525" y="89249"/>
                  </a:cubicBezTo>
                  <a:cubicBezTo>
                    <a:pt x="7373" y="94507"/>
                    <a:pt x="4124" y="99250"/>
                    <a:pt x="0" y="103156"/>
                  </a:cubicBezTo>
                  <a:cubicBezTo>
                    <a:pt x="38100" y="103156"/>
                    <a:pt x="76553" y="103156"/>
                    <a:pt x="115348" y="103156"/>
                  </a:cubicBezTo>
                  <a:cubicBezTo>
                    <a:pt x="112204" y="79372"/>
                    <a:pt x="111852" y="55302"/>
                    <a:pt x="114300" y="31432"/>
                  </a:cubicBezTo>
                  <a:cubicBezTo>
                    <a:pt x="115881" y="20260"/>
                    <a:pt x="119815" y="9553"/>
                    <a:pt x="12582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5" name="Google Shape;2735;p5"/>
            <p:cNvSpPr/>
            <p:nvPr/>
          </p:nvSpPr>
          <p:spPr>
            <a:xfrm>
              <a:off x="7879841" y="5829300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0"/>
                  </a:moveTo>
                  <a:cubicBezTo>
                    <a:pt x="167135" y="4382"/>
                    <a:pt x="84011" y="7554"/>
                    <a:pt x="1334" y="9525"/>
                  </a:cubicBezTo>
                  <a:cubicBezTo>
                    <a:pt x="11430" y="27337"/>
                    <a:pt x="29146" y="35433"/>
                    <a:pt x="46672" y="46767"/>
                  </a:cubicBezTo>
                  <a:cubicBezTo>
                    <a:pt x="72009" y="63246"/>
                    <a:pt x="49244" y="72961"/>
                    <a:pt x="30671" y="86773"/>
                  </a:cubicBezTo>
                  <a:cubicBezTo>
                    <a:pt x="22670" y="92678"/>
                    <a:pt x="5905" y="104013"/>
                    <a:pt x="0" y="116777"/>
                  </a:cubicBezTo>
                  <a:cubicBezTo>
                    <a:pt x="89659" y="118682"/>
                    <a:pt x="179575" y="122015"/>
                    <a:pt x="269748" y="126778"/>
                  </a:cubicBezTo>
                  <a:cubicBezTo>
                    <a:pt x="266700" y="105346"/>
                    <a:pt x="234410" y="78677"/>
                    <a:pt x="218313" y="70675"/>
                  </a:cubicBezTo>
                  <a:cubicBezTo>
                    <a:pt x="212788" y="68009"/>
                    <a:pt x="196882" y="58388"/>
                    <a:pt x="202216" y="50864"/>
                  </a:cubicBezTo>
                  <a:cubicBezTo>
                    <a:pt x="209998" y="40129"/>
                    <a:pt x="218627" y="30023"/>
                    <a:pt x="228029" y="20669"/>
                  </a:cubicBezTo>
                  <a:cubicBezTo>
                    <a:pt x="236106" y="14383"/>
                    <a:pt x="243688" y="7468"/>
                    <a:pt x="250698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6" name="Google Shape;2736;p5"/>
            <p:cNvSpPr/>
            <p:nvPr/>
          </p:nvSpPr>
          <p:spPr>
            <a:xfrm>
              <a:off x="5318426" y="841157"/>
              <a:ext cx="1556127" cy="177144"/>
            </a:xfrm>
            <a:custGeom>
              <a:avLst/>
              <a:gdLst/>
              <a:ahLst/>
              <a:cxnLst/>
              <a:rect l="l" t="t" r="r" b="b"/>
              <a:pathLst>
                <a:path w="1556127" h="177144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5191" y="186685"/>
                    <a:pt x="53388" y="165445"/>
                    <a:pt x="78343" y="163921"/>
                  </a:cubicBezTo>
                  <a:cubicBezTo>
                    <a:pt x="533257" y="136012"/>
                    <a:pt x="992743" y="128964"/>
                    <a:pt x="1459468" y="163921"/>
                  </a:cubicBezTo>
                  <a:cubicBezTo>
                    <a:pt x="1490329" y="166207"/>
                    <a:pt x="1550622" y="192496"/>
                    <a:pt x="1552337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7" name="Google Shape;2737;p5"/>
            <p:cNvSpPr/>
            <p:nvPr/>
          </p:nvSpPr>
          <p:spPr>
            <a:xfrm>
              <a:off x="5326379" y="958691"/>
              <a:ext cx="1539144" cy="59270"/>
            </a:xfrm>
            <a:custGeom>
              <a:avLst/>
              <a:gdLst/>
              <a:ahLst/>
              <a:cxnLst/>
              <a:rect l="l" t="t" r="r" b="b"/>
              <a:pathLst>
                <a:path w="1539144" h="59270" extrusionOk="0">
                  <a:moveTo>
                    <a:pt x="0" y="54483"/>
                  </a:moveTo>
                  <a:cubicBezTo>
                    <a:pt x="12954" y="62579"/>
                    <a:pt x="49721" y="47625"/>
                    <a:pt x="70390" y="46387"/>
                  </a:cubicBezTo>
                  <a:cubicBezTo>
                    <a:pt x="525304" y="18478"/>
                    <a:pt x="984790" y="11430"/>
                    <a:pt x="1451515" y="46387"/>
                  </a:cubicBezTo>
                  <a:cubicBezTo>
                    <a:pt x="1477232" y="48292"/>
                    <a:pt x="1523429" y="66675"/>
                    <a:pt x="1539145" y="55912"/>
                  </a:cubicBezTo>
                  <a:cubicBezTo>
                    <a:pt x="1354455" y="22384"/>
                    <a:pt x="1076039" y="0"/>
                    <a:pt x="764858" y="0"/>
                  </a:cubicBezTo>
                  <a:cubicBezTo>
                    <a:pt x="459105" y="0"/>
                    <a:pt x="185071" y="21145"/>
                    <a:pt x="286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8" name="Google Shape;2738;p5"/>
            <p:cNvSpPr/>
            <p:nvPr/>
          </p:nvSpPr>
          <p:spPr>
            <a:xfrm>
              <a:off x="5318426" y="841157"/>
              <a:ext cx="1556127" cy="177483"/>
            </a:xfrm>
            <a:custGeom>
              <a:avLst/>
              <a:gdLst/>
              <a:ahLst/>
              <a:cxnLst/>
              <a:rect l="l" t="t" r="r" b="b"/>
              <a:pathLst>
                <a:path w="1556127" h="177483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429" y="177446"/>
                    <a:pt x="21860" y="175446"/>
                    <a:pt x="41386" y="171350"/>
                  </a:cubicBezTo>
                  <a:cubicBezTo>
                    <a:pt x="38414" y="153165"/>
                    <a:pt x="34281" y="135189"/>
                    <a:pt x="29004" y="117534"/>
                  </a:cubicBezTo>
                  <a:cubicBezTo>
                    <a:pt x="25956" y="101437"/>
                    <a:pt x="29004" y="44953"/>
                    <a:pt x="118824" y="61717"/>
                  </a:cubicBezTo>
                  <a:cubicBezTo>
                    <a:pt x="255889" y="87340"/>
                    <a:pt x="626793" y="92293"/>
                    <a:pt x="782336" y="92293"/>
                  </a:cubicBezTo>
                  <a:cubicBezTo>
                    <a:pt x="1005792" y="91531"/>
                    <a:pt x="1484519" y="57241"/>
                    <a:pt x="1485281" y="60193"/>
                  </a:cubicBezTo>
                  <a:cubicBezTo>
                    <a:pt x="1526715" y="69718"/>
                    <a:pt x="1535001" y="173255"/>
                    <a:pt x="1463469" y="161444"/>
                  </a:cubicBezTo>
                  <a:cubicBezTo>
                    <a:pt x="1481185" y="171922"/>
                    <a:pt x="1488805" y="169731"/>
                    <a:pt x="1501569" y="172684"/>
                  </a:cubicBezTo>
                  <a:cubicBezTo>
                    <a:pt x="1527191" y="178494"/>
                    <a:pt x="1551670" y="182209"/>
                    <a:pt x="1552718" y="16439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39" name="Google Shape;2739;p5"/>
            <p:cNvSpPr/>
            <p:nvPr/>
          </p:nvSpPr>
          <p:spPr>
            <a:xfrm>
              <a:off x="5318426" y="841157"/>
              <a:ext cx="1556127" cy="177007"/>
            </a:xfrm>
            <a:custGeom>
              <a:avLst/>
              <a:gdLst/>
              <a:ahLst/>
              <a:cxnLst/>
              <a:rect l="l" t="t" r="r" b="b"/>
              <a:pathLst>
                <a:path w="1556127" h="177007" extrusionOk="0">
                  <a:moveTo>
                    <a:pt x="1552527" y="163921"/>
                  </a:moveTo>
                  <a:cubicBezTo>
                    <a:pt x="1555575" y="113533"/>
                    <a:pt x="1558814" y="51811"/>
                    <a:pt x="1552527" y="12378"/>
                  </a:cubicBezTo>
                  <a:cubicBezTo>
                    <a:pt x="1548337" y="-14292"/>
                    <a:pt x="1493663" y="10092"/>
                    <a:pt x="1464326" y="12378"/>
                  </a:cubicBezTo>
                  <a:cubicBezTo>
                    <a:pt x="1003764" y="46627"/>
                    <a:pt x="541287" y="46627"/>
                    <a:pt x="80724" y="12378"/>
                  </a:cubicBezTo>
                  <a:cubicBezTo>
                    <a:pt x="55007" y="10568"/>
                    <a:pt x="5763" y="-11149"/>
                    <a:pt x="3286" y="12378"/>
                  </a:cubicBezTo>
                  <a:cubicBezTo>
                    <a:pt x="-1095" y="62797"/>
                    <a:pt x="-1095" y="113502"/>
                    <a:pt x="3286" y="163921"/>
                  </a:cubicBezTo>
                  <a:cubicBezTo>
                    <a:pt x="4524" y="178018"/>
                    <a:pt x="23384" y="175255"/>
                    <a:pt x="43482" y="170779"/>
                  </a:cubicBezTo>
                  <a:cubicBezTo>
                    <a:pt x="4810" y="171445"/>
                    <a:pt x="23098" y="123154"/>
                    <a:pt x="21574" y="115438"/>
                  </a:cubicBezTo>
                  <a:cubicBezTo>
                    <a:pt x="18526" y="99246"/>
                    <a:pt x="-6144" y="15712"/>
                    <a:pt x="106632" y="42382"/>
                  </a:cubicBezTo>
                  <a:cubicBezTo>
                    <a:pt x="242554" y="74576"/>
                    <a:pt x="631555" y="70957"/>
                    <a:pt x="787098" y="70385"/>
                  </a:cubicBezTo>
                  <a:cubicBezTo>
                    <a:pt x="1010650" y="69623"/>
                    <a:pt x="1479185" y="37238"/>
                    <a:pt x="1513475" y="40477"/>
                  </a:cubicBezTo>
                  <a:cubicBezTo>
                    <a:pt x="1549765" y="43906"/>
                    <a:pt x="1537859" y="78100"/>
                    <a:pt x="1535382" y="108390"/>
                  </a:cubicBezTo>
                  <a:cubicBezTo>
                    <a:pt x="1532620" y="142013"/>
                    <a:pt x="1542431" y="165540"/>
                    <a:pt x="1501473" y="172207"/>
                  </a:cubicBezTo>
                  <a:cubicBezTo>
                    <a:pt x="1527096" y="178018"/>
                    <a:pt x="1551480" y="181732"/>
                    <a:pt x="1552527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0" name="Google Shape;2740;p5"/>
            <p:cNvSpPr/>
            <p:nvPr/>
          </p:nvSpPr>
          <p:spPr>
            <a:xfrm>
              <a:off x="6870620" y="843317"/>
              <a:ext cx="1556087" cy="177101"/>
            </a:xfrm>
            <a:custGeom>
              <a:avLst/>
              <a:gdLst/>
              <a:ahLst/>
              <a:cxnLst/>
              <a:rect l="l" t="t" r="r" b="b"/>
              <a:pathLst>
                <a:path w="1556087" h="177101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5191" y="186716"/>
                    <a:pt x="53388" y="165380"/>
                    <a:pt x="78343" y="163856"/>
                  </a:cubicBezTo>
                  <a:cubicBezTo>
                    <a:pt x="533257" y="135948"/>
                    <a:pt x="992267" y="128994"/>
                    <a:pt x="1459468" y="163856"/>
                  </a:cubicBezTo>
                  <a:cubicBezTo>
                    <a:pt x="1490329" y="166237"/>
                    <a:pt x="1550622" y="192431"/>
                    <a:pt x="1552337" y="163856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1" name="Google Shape;2741;p5"/>
            <p:cNvSpPr/>
            <p:nvPr/>
          </p:nvSpPr>
          <p:spPr>
            <a:xfrm>
              <a:off x="6878383" y="960405"/>
              <a:ext cx="1539239" cy="59662"/>
            </a:xfrm>
            <a:custGeom>
              <a:avLst/>
              <a:gdLst/>
              <a:ahLst/>
              <a:cxnLst/>
              <a:rect l="l" t="t" r="r" b="b"/>
              <a:pathLst>
                <a:path w="1539239" h="59662" extrusionOk="0">
                  <a:moveTo>
                    <a:pt x="190" y="54864"/>
                  </a:moveTo>
                  <a:cubicBezTo>
                    <a:pt x="13144" y="62960"/>
                    <a:pt x="49816" y="48101"/>
                    <a:pt x="70580" y="46768"/>
                  </a:cubicBezTo>
                  <a:cubicBezTo>
                    <a:pt x="525494" y="18859"/>
                    <a:pt x="984504" y="11906"/>
                    <a:pt x="1451705" y="46768"/>
                  </a:cubicBezTo>
                  <a:cubicBezTo>
                    <a:pt x="1477423" y="48768"/>
                    <a:pt x="1523619" y="67056"/>
                    <a:pt x="1539240" y="56293"/>
                  </a:cubicBezTo>
                  <a:cubicBezTo>
                    <a:pt x="1354360" y="21907"/>
                    <a:pt x="1075944" y="0"/>
                    <a:pt x="764572" y="0"/>
                  </a:cubicBezTo>
                  <a:cubicBezTo>
                    <a:pt x="458724" y="0"/>
                    <a:pt x="184785" y="21050"/>
                    <a:pt x="0" y="5438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2" name="Google Shape;2742;p5"/>
            <p:cNvSpPr/>
            <p:nvPr/>
          </p:nvSpPr>
          <p:spPr>
            <a:xfrm>
              <a:off x="6870620" y="843317"/>
              <a:ext cx="1556087" cy="176990"/>
            </a:xfrm>
            <a:custGeom>
              <a:avLst/>
              <a:gdLst/>
              <a:ahLst/>
              <a:cxnLst/>
              <a:rect l="l" t="t" r="r" b="b"/>
              <a:pathLst>
                <a:path w="1556087" h="176990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429" y="177381"/>
                    <a:pt x="21765" y="175476"/>
                    <a:pt x="40910" y="171285"/>
                  </a:cubicBezTo>
                  <a:cubicBezTo>
                    <a:pt x="37948" y="153137"/>
                    <a:pt x="33842" y="135195"/>
                    <a:pt x="28623" y="117564"/>
                  </a:cubicBezTo>
                  <a:cubicBezTo>
                    <a:pt x="25479" y="101372"/>
                    <a:pt x="28623" y="44889"/>
                    <a:pt x="118348" y="61653"/>
                  </a:cubicBezTo>
                  <a:cubicBezTo>
                    <a:pt x="255794" y="87275"/>
                    <a:pt x="626793" y="92323"/>
                    <a:pt x="782431" y="91847"/>
                  </a:cubicBezTo>
                  <a:cubicBezTo>
                    <a:pt x="1005888" y="91085"/>
                    <a:pt x="1484614" y="56700"/>
                    <a:pt x="1485376" y="59748"/>
                  </a:cubicBezTo>
                  <a:cubicBezTo>
                    <a:pt x="1526810" y="69273"/>
                    <a:pt x="1535097" y="172809"/>
                    <a:pt x="1463564" y="160903"/>
                  </a:cubicBezTo>
                  <a:cubicBezTo>
                    <a:pt x="1481280" y="171476"/>
                    <a:pt x="1488901" y="169285"/>
                    <a:pt x="1501664" y="172238"/>
                  </a:cubicBezTo>
                  <a:cubicBezTo>
                    <a:pt x="1527286" y="177953"/>
                    <a:pt x="1551765" y="181763"/>
                    <a:pt x="1552813" y="163856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3" name="Google Shape;2743;p5"/>
            <p:cNvSpPr/>
            <p:nvPr/>
          </p:nvSpPr>
          <p:spPr>
            <a:xfrm>
              <a:off x="6870620" y="843317"/>
              <a:ext cx="1556087" cy="177085"/>
            </a:xfrm>
            <a:custGeom>
              <a:avLst/>
              <a:gdLst/>
              <a:ahLst/>
              <a:cxnLst/>
              <a:rect l="l" t="t" r="r" b="b"/>
              <a:pathLst>
                <a:path w="1556087" h="177085" extrusionOk="0">
                  <a:moveTo>
                    <a:pt x="1552528" y="163856"/>
                  </a:moveTo>
                  <a:cubicBezTo>
                    <a:pt x="1555576" y="113564"/>
                    <a:pt x="1558719" y="51747"/>
                    <a:pt x="1552528" y="12313"/>
                  </a:cubicBezTo>
                  <a:cubicBezTo>
                    <a:pt x="1548337" y="-14262"/>
                    <a:pt x="1493568" y="10122"/>
                    <a:pt x="1464326" y="12313"/>
                  </a:cubicBezTo>
                  <a:cubicBezTo>
                    <a:pt x="1003764" y="46562"/>
                    <a:pt x="541287" y="46562"/>
                    <a:pt x="80724" y="12313"/>
                  </a:cubicBezTo>
                  <a:cubicBezTo>
                    <a:pt x="55007" y="10503"/>
                    <a:pt x="5763" y="-11118"/>
                    <a:pt x="3286" y="12313"/>
                  </a:cubicBezTo>
                  <a:cubicBezTo>
                    <a:pt x="-1095" y="62732"/>
                    <a:pt x="-1095" y="113437"/>
                    <a:pt x="3286" y="163856"/>
                  </a:cubicBezTo>
                  <a:cubicBezTo>
                    <a:pt x="4524" y="177953"/>
                    <a:pt x="23289" y="175286"/>
                    <a:pt x="43482" y="170714"/>
                  </a:cubicBezTo>
                  <a:cubicBezTo>
                    <a:pt x="4810" y="171381"/>
                    <a:pt x="23003" y="123089"/>
                    <a:pt x="21574" y="115374"/>
                  </a:cubicBezTo>
                  <a:cubicBezTo>
                    <a:pt x="18526" y="99657"/>
                    <a:pt x="-6144" y="15742"/>
                    <a:pt x="106442" y="42507"/>
                  </a:cubicBezTo>
                  <a:cubicBezTo>
                    <a:pt x="242269" y="74607"/>
                    <a:pt x="631269" y="71082"/>
                    <a:pt x="786908" y="70511"/>
                  </a:cubicBezTo>
                  <a:cubicBezTo>
                    <a:pt x="1010364" y="69749"/>
                    <a:pt x="1478899" y="37269"/>
                    <a:pt x="1513285" y="40507"/>
                  </a:cubicBezTo>
                  <a:cubicBezTo>
                    <a:pt x="1549575" y="43936"/>
                    <a:pt x="1537573" y="78607"/>
                    <a:pt x="1535192" y="108516"/>
                  </a:cubicBezTo>
                  <a:cubicBezTo>
                    <a:pt x="1532430" y="142139"/>
                    <a:pt x="1542240" y="165666"/>
                    <a:pt x="1501283" y="172333"/>
                  </a:cubicBezTo>
                  <a:cubicBezTo>
                    <a:pt x="1526905" y="178048"/>
                    <a:pt x="1551289" y="181858"/>
                    <a:pt x="1552337" y="1639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4" name="Google Shape;2744;p5"/>
            <p:cNvSpPr/>
            <p:nvPr/>
          </p:nvSpPr>
          <p:spPr>
            <a:xfrm>
              <a:off x="7715630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5" name="Google Shape;2745;p5"/>
            <p:cNvSpPr/>
            <p:nvPr/>
          </p:nvSpPr>
          <p:spPr>
            <a:xfrm>
              <a:off x="7721631" y="5827298"/>
              <a:ext cx="17525" cy="136684"/>
            </a:xfrm>
            <a:custGeom>
              <a:avLst/>
              <a:gdLst/>
              <a:ahLst/>
              <a:cxnLst/>
              <a:rect l="l" t="t" r="r" b="b"/>
              <a:pathLst>
                <a:path w="17525" h="136684" extrusionOk="0">
                  <a:moveTo>
                    <a:pt x="9430" y="136685"/>
                  </a:moveTo>
                  <a:lnTo>
                    <a:pt x="6953" y="136685"/>
                  </a:lnTo>
                  <a:cubicBezTo>
                    <a:pt x="3095" y="136637"/>
                    <a:pt x="0" y="133494"/>
                    <a:pt x="0" y="129636"/>
                  </a:cubicBezTo>
                  <a:lnTo>
                    <a:pt x="952" y="6859"/>
                  </a:lnTo>
                  <a:cubicBezTo>
                    <a:pt x="1000" y="3020"/>
                    <a:pt x="4162" y="-47"/>
                    <a:pt x="8001" y="1"/>
                  </a:cubicBezTo>
                  <a:cubicBezTo>
                    <a:pt x="8001" y="1"/>
                    <a:pt x="8001" y="1"/>
                    <a:pt x="8001" y="1"/>
                  </a:cubicBezTo>
                  <a:lnTo>
                    <a:pt x="10573" y="1"/>
                  </a:lnTo>
                  <a:cubicBezTo>
                    <a:pt x="14430" y="48"/>
                    <a:pt x="17526" y="3192"/>
                    <a:pt x="17526" y="7050"/>
                  </a:cubicBezTo>
                  <a:lnTo>
                    <a:pt x="16478" y="129826"/>
                  </a:lnTo>
                  <a:cubicBezTo>
                    <a:pt x="16478" y="133617"/>
                    <a:pt x="13411" y="136685"/>
                    <a:pt x="9620" y="136685"/>
                  </a:cubicBezTo>
                  <a:cubicBezTo>
                    <a:pt x="9553" y="136685"/>
                    <a:pt x="9496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6" name="Google Shape;2746;p5"/>
            <p:cNvSpPr/>
            <p:nvPr/>
          </p:nvSpPr>
          <p:spPr>
            <a:xfrm>
              <a:off x="7726774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62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7" name="Google Shape;2747;p5"/>
            <p:cNvSpPr/>
            <p:nvPr/>
          </p:nvSpPr>
          <p:spPr>
            <a:xfrm>
              <a:off x="7687245" y="5827204"/>
              <a:ext cx="29528" cy="136778"/>
            </a:xfrm>
            <a:custGeom>
              <a:avLst/>
              <a:gdLst/>
              <a:ahLst/>
              <a:cxnLst/>
              <a:rect l="l" t="t" r="r" b="b"/>
              <a:pathLst>
                <a:path w="29528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1010" y="5324"/>
                    <a:pt x="6468" y="0"/>
                    <a:pt x="13145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8" name="Google Shape;2748;p5"/>
            <p:cNvSpPr/>
            <p:nvPr/>
          </p:nvSpPr>
          <p:spPr>
            <a:xfrm>
              <a:off x="7693246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430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10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479" y="129826"/>
                  </a:lnTo>
                  <a:cubicBezTo>
                    <a:pt x="16431" y="133665"/>
                    <a:pt x="13269" y="136732"/>
                    <a:pt x="9430" y="136685"/>
                  </a:cubicBezTo>
                  <a:cubicBezTo>
                    <a:pt x="9430" y="136685"/>
                    <a:pt x="9430" y="136685"/>
                    <a:pt x="9430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9" name="Google Shape;2749;p5"/>
            <p:cNvSpPr/>
            <p:nvPr/>
          </p:nvSpPr>
          <p:spPr>
            <a:xfrm>
              <a:off x="7698199" y="5830919"/>
              <a:ext cx="7620" cy="129445"/>
            </a:xfrm>
            <a:custGeom>
              <a:avLst/>
              <a:gdLst/>
              <a:ahLst/>
              <a:cxnLst/>
              <a:rect l="l" t="t" r="r" b="b"/>
              <a:pathLst>
                <a:path w="7620" h="129445" extrusionOk="0">
                  <a:moveTo>
                    <a:pt x="3810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30" y="128111"/>
                    <a:pt x="5429" y="129388"/>
                    <a:pt x="3905" y="129445"/>
                  </a:cubicBezTo>
                  <a:cubicBezTo>
                    <a:pt x="3877" y="129445"/>
                    <a:pt x="3839" y="129445"/>
                    <a:pt x="3810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0" name="Google Shape;2750;p5"/>
            <p:cNvSpPr/>
            <p:nvPr/>
          </p:nvSpPr>
          <p:spPr>
            <a:xfrm>
              <a:off x="7659718" y="5827204"/>
              <a:ext cx="29527" cy="136778"/>
            </a:xfrm>
            <a:custGeom>
              <a:avLst/>
              <a:gdLst/>
              <a:ahLst/>
              <a:cxnLst/>
              <a:rect l="l" t="t" r="r" b="b"/>
              <a:pathLst>
                <a:path w="29527" h="136778" extrusionOk="0">
                  <a:moveTo>
                    <a:pt x="16383" y="136779"/>
                  </a:moveTo>
                  <a:lnTo>
                    <a:pt x="12002" y="136779"/>
                  </a:lnTo>
                  <a:cubicBezTo>
                    <a:pt x="5306" y="136674"/>
                    <a:pt x="-57" y="131187"/>
                    <a:pt x="0" y="124491"/>
                  </a:cubicBezTo>
                  <a:lnTo>
                    <a:pt x="858" y="12001"/>
                  </a:lnTo>
                  <a:cubicBezTo>
                    <a:pt x="962" y="5343"/>
                    <a:pt x="6392" y="0"/>
                    <a:pt x="13050" y="0"/>
                  </a:cubicBezTo>
                  <a:lnTo>
                    <a:pt x="17526" y="0"/>
                  </a:lnTo>
                  <a:cubicBezTo>
                    <a:pt x="24184" y="105"/>
                    <a:pt x="29528" y="5534"/>
                    <a:pt x="29528" y="12192"/>
                  </a:cubicBezTo>
                  <a:lnTo>
                    <a:pt x="28575" y="124777"/>
                  </a:lnTo>
                  <a:cubicBezTo>
                    <a:pt x="28471" y="131426"/>
                    <a:pt x="23032" y="136740"/>
                    <a:pt x="16383" y="13668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1" name="Google Shape;2751;p5"/>
            <p:cNvSpPr/>
            <p:nvPr/>
          </p:nvSpPr>
          <p:spPr>
            <a:xfrm>
              <a:off x="7665528" y="5827298"/>
              <a:ext cx="17526" cy="136685"/>
            </a:xfrm>
            <a:custGeom>
              <a:avLst/>
              <a:gdLst/>
              <a:ahLst/>
              <a:cxnLst/>
              <a:rect l="l" t="t" r="r" b="b"/>
              <a:pathLst>
                <a:path w="17526" h="136685" extrusionOk="0">
                  <a:moveTo>
                    <a:pt x="9621" y="136685"/>
                  </a:moveTo>
                  <a:lnTo>
                    <a:pt x="6859" y="136685"/>
                  </a:lnTo>
                  <a:cubicBezTo>
                    <a:pt x="3020" y="136637"/>
                    <a:pt x="-47" y="133474"/>
                    <a:pt x="1" y="129636"/>
                  </a:cubicBezTo>
                  <a:cubicBezTo>
                    <a:pt x="1" y="129636"/>
                    <a:pt x="1" y="129636"/>
                    <a:pt x="1" y="129636"/>
                  </a:cubicBezTo>
                  <a:lnTo>
                    <a:pt x="953" y="6859"/>
                  </a:lnTo>
                  <a:cubicBezTo>
                    <a:pt x="1001" y="3020"/>
                    <a:pt x="4163" y="-47"/>
                    <a:pt x="8002" y="1"/>
                  </a:cubicBezTo>
                  <a:cubicBezTo>
                    <a:pt x="8002" y="1"/>
                    <a:pt x="8002" y="1"/>
                    <a:pt x="8002" y="1"/>
                  </a:cubicBezTo>
                  <a:lnTo>
                    <a:pt x="10573" y="1"/>
                  </a:lnTo>
                  <a:cubicBezTo>
                    <a:pt x="14431" y="48"/>
                    <a:pt x="17527" y="3192"/>
                    <a:pt x="17527" y="7050"/>
                  </a:cubicBezTo>
                  <a:lnTo>
                    <a:pt x="16384" y="129826"/>
                  </a:lnTo>
                  <a:cubicBezTo>
                    <a:pt x="16336" y="133665"/>
                    <a:pt x="13174" y="136732"/>
                    <a:pt x="9335" y="136685"/>
                  </a:cubicBezTo>
                  <a:cubicBezTo>
                    <a:pt x="9335" y="136685"/>
                    <a:pt x="9335" y="136685"/>
                    <a:pt x="9335" y="13668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2" name="Google Shape;2752;p5"/>
            <p:cNvSpPr/>
            <p:nvPr/>
          </p:nvSpPr>
          <p:spPr>
            <a:xfrm>
              <a:off x="7670672" y="5830919"/>
              <a:ext cx="7619" cy="129445"/>
            </a:xfrm>
            <a:custGeom>
              <a:avLst/>
              <a:gdLst/>
              <a:ahLst/>
              <a:cxnLst/>
              <a:rect l="l" t="t" r="r" b="b"/>
              <a:pathLst>
                <a:path w="7619" h="129445" extrusionOk="0">
                  <a:moveTo>
                    <a:pt x="3715" y="129350"/>
                  </a:moveTo>
                  <a:lnTo>
                    <a:pt x="2762" y="129350"/>
                  </a:lnTo>
                  <a:cubicBezTo>
                    <a:pt x="1238" y="129350"/>
                    <a:pt x="0" y="128111"/>
                    <a:pt x="0" y="126588"/>
                  </a:cubicBezTo>
                  <a:lnTo>
                    <a:pt x="953" y="2763"/>
                  </a:lnTo>
                  <a:cubicBezTo>
                    <a:pt x="1048" y="1238"/>
                    <a:pt x="2286" y="48"/>
                    <a:pt x="3810" y="0"/>
                  </a:cubicBezTo>
                  <a:lnTo>
                    <a:pt x="4858" y="0"/>
                  </a:lnTo>
                  <a:cubicBezTo>
                    <a:pt x="6382" y="0"/>
                    <a:pt x="7620" y="1238"/>
                    <a:pt x="7620" y="2763"/>
                  </a:cubicBezTo>
                  <a:lnTo>
                    <a:pt x="6572" y="126588"/>
                  </a:lnTo>
                  <a:cubicBezTo>
                    <a:pt x="6629" y="128111"/>
                    <a:pt x="5429" y="129388"/>
                    <a:pt x="3905" y="129445"/>
                  </a:cubicBezTo>
                  <a:cubicBezTo>
                    <a:pt x="3848" y="129445"/>
                    <a:pt x="3781" y="129445"/>
                    <a:pt x="3715" y="12944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3" name="Google Shape;2753;p5"/>
            <p:cNvSpPr/>
            <p:nvPr/>
          </p:nvSpPr>
          <p:spPr>
            <a:xfrm>
              <a:off x="7930228" y="5498496"/>
              <a:ext cx="163449" cy="29527"/>
            </a:xfrm>
            <a:custGeom>
              <a:avLst/>
              <a:gdLst/>
              <a:ahLst/>
              <a:cxnLst/>
              <a:rect l="l" t="t" r="r" b="b"/>
              <a:pathLst>
                <a:path w="163449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01" y="24118"/>
                    <a:pt x="157762" y="29480"/>
                    <a:pt x="151066" y="29528"/>
                  </a:cubicBezTo>
                  <a:lnTo>
                    <a:pt x="11906" y="28575"/>
                  </a:lnTo>
                  <a:cubicBezTo>
                    <a:pt x="5334" y="28575"/>
                    <a:pt x="0" y="23251"/>
                    <a:pt x="0" y="16669"/>
                  </a:cubicBezTo>
                  <a:cubicBezTo>
                    <a:pt x="0" y="16602"/>
                    <a:pt x="0" y="16545"/>
                    <a:pt x="0" y="16479"/>
                  </a:cubicBezTo>
                  <a:lnTo>
                    <a:pt x="0" y="12002"/>
                  </a:lnTo>
                  <a:cubicBezTo>
                    <a:pt x="105" y="5306"/>
                    <a:pt x="5591" y="-57"/>
                    <a:pt x="12287" y="0"/>
                  </a:cubicBezTo>
                  <a:lnTo>
                    <a:pt x="151447" y="857"/>
                  </a:lnTo>
                  <a:cubicBezTo>
                    <a:pt x="158105" y="962"/>
                    <a:pt x="163449" y="6391"/>
                    <a:pt x="163449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4" name="Google Shape;2754;p5"/>
            <p:cNvSpPr/>
            <p:nvPr/>
          </p:nvSpPr>
          <p:spPr>
            <a:xfrm>
              <a:off x="7930133" y="5504497"/>
              <a:ext cx="163354" cy="17430"/>
            </a:xfrm>
            <a:custGeom>
              <a:avLst/>
              <a:gdLst/>
              <a:ahLst/>
              <a:cxnLst/>
              <a:rect l="l" t="t" r="r" b="b"/>
              <a:pathLst>
                <a:path w="163354" h="17430" extrusionOk="0">
                  <a:moveTo>
                    <a:pt x="163354" y="8001"/>
                  </a:moveTo>
                  <a:lnTo>
                    <a:pt x="163354" y="10477"/>
                  </a:lnTo>
                  <a:cubicBezTo>
                    <a:pt x="163354" y="14316"/>
                    <a:pt x="160239" y="17430"/>
                    <a:pt x="156401" y="17430"/>
                  </a:cubicBezTo>
                  <a:cubicBezTo>
                    <a:pt x="156372" y="17430"/>
                    <a:pt x="156334" y="17430"/>
                    <a:pt x="156305" y="17430"/>
                  </a:cubicBezTo>
                  <a:lnTo>
                    <a:pt x="6858" y="16573"/>
                  </a:lnTo>
                  <a:cubicBezTo>
                    <a:pt x="3038" y="16469"/>
                    <a:pt x="0" y="13345"/>
                    <a:pt x="0" y="9525"/>
                  </a:cubicBezTo>
                  <a:lnTo>
                    <a:pt x="0" y="6953"/>
                  </a:lnTo>
                  <a:cubicBezTo>
                    <a:pt x="105" y="3086"/>
                    <a:pt x="3267" y="0"/>
                    <a:pt x="7144" y="0"/>
                  </a:cubicBezTo>
                  <a:lnTo>
                    <a:pt x="156496" y="952"/>
                  </a:lnTo>
                  <a:cubicBezTo>
                    <a:pt x="160334" y="1000"/>
                    <a:pt x="163401" y="4162"/>
                    <a:pt x="163354" y="8001"/>
                  </a:cubicBezTo>
                  <a:cubicBezTo>
                    <a:pt x="163354" y="8001"/>
                    <a:pt x="163354" y="8001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5" name="Google Shape;2755;p5"/>
            <p:cNvSpPr/>
            <p:nvPr/>
          </p:nvSpPr>
          <p:spPr>
            <a:xfrm>
              <a:off x="7934705" y="5509450"/>
              <a:ext cx="154304" cy="7525"/>
            </a:xfrm>
            <a:custGeom>
              <a:avLst/>
              <a:gdLst/>
              <a:ahLst/>
              <a:cxnLst/>
              <a:rect l="l" t="t" r="r" b="b"/>
              <a:pathLst>
                <a:path w="154304" h="7525" extrusionOk="0">
                  <a:moveTo>
                    <a:pt x="154305" y="3810"/>
                  </a:moveTo>
                  <a:lnTo>
                    <a:pt x="154305" y="4763"/>
                  </a:lnTo>
                  <a:cubicBezTo>
                    <a:pt x="154257" y="6305"/>
                    <a:pt x="152990" y="7525"/>
                    <a:pt x="151447" y="7525"/>
                  </a:cubicBezTo>
                  <a:lnTo>
                    <a:pt x="2667" y="6572"/>
                  </a:lnTo>
                  <a:cubicBezTo>
                    <a:pt x="1191" y="6572"/>
                    <a:pt x="0" y="5382"/>
                    <a:pt x="0" y="3906"/>
                  </a:cubicBezTo>
                  <a:cubicBezTo>
                    <a:pt x="0" y="3877"/>
                    <a:pt x="0" y="3839"/>
                    <a:pt x="0" y="3810"/>
                  </a:cubicBezTo>
                  <a:lnTo>
                    <a:pt x="0" y="2763"/>
                  </a:lnTo>
                  <a:cubicBezTo>
                    <a:pt x="0" y="1238"/>
                    <a:pt x="1238" y="0"/>
                    <a:pt x="2762" y="0"/>
                  </a:cubicBezTo>
                  <a:lnTo>
                    <a:pt x="151543" y="953"/>
                  </a:lnTo>
                  <a:cubicBezTo>
                    <a:pt x="153086" y="1001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6" name="Google Shape;2756;p5"/>
            <p:cNvSpPr/>
            <p:nvPr/>
          </p:nvSpPr>
          <p:spPr>
            <a:xfrm>
              <a:off x="7930228" y="5526880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3050"/>
                  </a:moveTo>
                  <a:lnTo>
                    <a:pt x="163354" y="17431"/>
                  </a:lnTo>
                  <a:cubicBezTo>
                    <a:pt x="163250" y="24108"/>
                    <a:pt x="157839" y="29480"/>
                    <a:pt x="151162" y="29528"/>
                  </a:cubicBezTo>
                  <a:lnTo>
                    <a:pt x="12002" y="28575"/>
                  </a:lnTo>
                  <a:cubicBezTo>
                    <a:pt x="5325" y="28528"/>
                    <a:pt x="-57" y="23061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57" y="5325"/>
                    <a:pt x="5515" y="-47"/>
                    <a:pt x="12192" y="0"/>
                  </a:cubicBezTo>
                  <a:cubicBezTo>
                    <a:pt x="12192" y="0"/>
                    <a:pt x="12192" y="0"/>
                    <a:pt x="12192" y="0"/>
                  </a:cubicBezTo>
                  <a:lnTo>
                    <a:pt x="151353" y="858"/>
                  </a:lnTo>
                  <a:cubicBezTo>
                    <a:pt x="158030" y="915"/>
                    <a:pt x="163402" y="6373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7" name="Google Shape;2757;p5"/>
            <p:cNvSpPr/>
            <p:nvPr/>
          </p:nvSpPr>
          <p:spPr>
            <a:xfrm>
              <a:off x="7930228" y="5532977"/>
              <a:ext cx="163353" cy="17525"/>
            </a:xfrm>
            <a:custGeom>
              <a:avLst/>
              <a:gdLst/>
              <a:ahLst/>
              <a:cxnLst/>
              <a:rect l="l" t="t" r="r" b="b"/>
              <a:pathLst>
                <a:path w="163353" h="17525" extrusionOk="0">
                  <a:moveTo>
                    <a:pt x="163354" y="7905"/>
                  </a:moveTo>
                  <a:lnTo>
                    <a:pt x="163354" y="10573"/>
                  </a:lnTo>
                  <a:cubicBezTo>
                    <a:pt x="163306" y="14431"/>
                    <a:pt x="160163" y="17526"/>
                    <a:pt x="156305" y="17526"/>
                  </a:cubicBezTo>
                  <a:lnTo>
                    <a:pt x="6953" y="16478"/>
                  </a:lnTo>
                  <a:cubicBezTo>
                    <a:pt x="3115" y="16478"/>
                    <a:pt x="0" y="13364"/>
                    <a:pt x="0" y="9525"/>
                  </a:cubicBezTo>
                  <a:lnTo>
                    <a:pt x="0" y="6953"/>
                  </a:lnTo>
                  <a:cubicBezTo>
                    <a:pt x="48" y="3096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8" name="Google Shape;2758;p5"/>
            <p:cNvSpPr/>
            <p:nvPr/>
          </p:nvSpPr>
          <p:spPr>
            <a:xfrm>
              <a:off x="7934705" y="5537835"/>
              <a:ext cx="154304" cy="7619"/>
            </a:xfrm>
            <a:custGeom>
              <a:avLst/>
              <a:gdLst/>
              <a:ahLst/>
              <a:cxnLst/>
              <a:rect l="l" t="t" r="r" b="b"/>
              <a:pathLst>
                <a:path w="154304" h="7619" extrusionOk="0">
                  <a:moveTo>
                    <a:pt x="154305" y="3810"/>
                  </a:moveTo>
                  <a:lnTo>
                    <a:pt x="154305" y="4857"/>
                  </a:lnTo>
                  <a:cubicBezTo>
                    <a:pt x="154257" y="6401"/>
                    <a:pt x="152990" y="7620"/>
                    <a:pt x="151447" y="7620"/>
                  </a:cubicBezTo>
                  <a:lnTo>
                    <a:pt x="2762" y="6572"/>
                  </a:lnTo>
                  <a:cubicBezTo>
                    <a:pt x="1238" y="6572"/>
                    <a:pt x="0" y="5334"/>
                    <a:pt x="0" y="3810"/>
                  </a:cubicBezTo>
                  <a:lnTo>
                    <a:pt x="0" y="2762"/>
                  </a:lnTo>
                  <a:cubicBezTo>
                    <a:pt x="0" y="1238"/>
                    <a:pt x="1238" y="0"/>
                    <a:pt x="2762" y="0"/>
                  </a:cubicBezTo>
                  <a:cubicBezTo>
                    <a:pt x="2791" y="0"/>
                    <a:pt x="2829" y="0"/>
                    <a:pt x="2857" y="0"/>
                  </a:cubicBezTo>
                  <a:lnTo>
                    <a:pt x="151543" y="952"/>
                  </a:lnTo>
                  <a:cubicBezTo>
                    <a:pt x="153086" y="1000"/>
                    <a:pt x="154305" y="2267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59" name="Google Shape;2759;p5"/>
            <p:cNvSpPr/>
            <p:nvPr/>
          </p:nvSpPr>
          <p:spPr>
            <a:xfrm>
              <a:off x="7930228" y="5554598"/>
              <a:ext cx="163354" cy="29527"/>
            </a:xfrm>
            <a:custGeom>
              <a:avLst/>
              <a:gdLst/>
              <a:ahLst/>
              <a:cxnLst/>
              <a:rect l="l" t="t" r="r" b="b"/>
              <a:pathLst>
                <a:path w="163354" h="29527" extrusionOk="0">
                  <a:moveTo>
                    <a:pt x="163354" y="12859"/>
                  </a:moveTo>
                  <a:lnTo>
                    <a:pt x="163354" y="17526"/>
                  </a:lnTo>
                  <a:cubicBezTo>
                    <a:pt x="163250" y="24184"/>
                    <a:pt x="157820" y="29528"/>
                    <a:pt x="151162" y="29528"/>
                  </a:cubicBezTo>
                  <a:lnTo>
                    <a:pt x="12002" y="28575"/>
                  </a:lnTo>
                  <a:cubicBezTo>
                    <a:pt x="5325" y="28518"/>
                    <a:pt x="-57" y="23060"/>
                    <a:pt x="0" y="16383"/>
                  </a:cubicBezTo>
                  <a:cubicBezTo>
                    <a:pt x="0" y="16383"/>
                    <a:pt x="0" y="16383"/>
                    <a:pt x="0" y="16383"/>
                  </a:cubicBezTo>
                  <a:lnTo>
                    <a:pt x="0" y="12002"/>
                  </a:lnTo>
                  <a:cubicBezTo>
                    <a:pt x="105" y="5344"/>
                    <a:pt x="5534" y="0"/>
                    <a:pt x="12192" y="0"/>
                  </a:cubicBezTo>
                  <a:lnTo>
                    <a:pt x="151353" y="858"/>
                  </a:lnTo>
                  <a:cubicBezTo>
                    <a:pt x="158030" y="905"/>
                    <a:pt x="163402" y="6372"/>
                    <a:pt x="163354" y="13050"/>
                  </a:cubicBezTo>
                  <a:cubicBezTo>
                    <a:pt x="163354" y="13050"/>
                    <a:pt x="163354" y="13050"/>
                    <a:pt x="163354" y="1305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0" name="Google Shape;2760;p5"/>
            <p:cNvSpPr/>
            <p:nvPr/>
          </p:nvSpPr>
          <p:spPr>
            <a:xfrm>
              <a:off x="7930228" y="5560409"/>
              <a:ext cx="163353" cy="17430"/>
            </a:xfrm>
            <a:custGeom>
              <a:avLst/>
              <a:gdLst/>
              <a:ahLst/>
              <a:cxnLst/>
              <a:rect l="l" t="t" r="r" b="b"/>
              <a:pathLst>
                <a:path w="163353" h="17430" extrusionOk="0">
                  <a:moveTo>
                    <a:pt x="163354" y="8001"/>
                  </a:moveTo>
                  <a:lnTo>
                    <a:pt x="163354" y="10573"/>
                  </a:lnTo>
                  <a:cubicBezTo>
                    <a:pt x="163354" y="14364"/>
                    <a:pt x="160287" y="17430"/>
                    <a:pt x="156496" y="17430"/>
                  </a:cubicBezTo>
                  <a:cubicBezTo>
                    <a:pt x="156429" y="17430"/>
                    <a:pt x="156372" y="17430"/>
                    <a:pt x="156305" y="17430"/>
                  </a:cubicBezTo>
                  <a:lnTo>
                    <a:pt x="6953" y="16478"/>
                  </a:lnTo>
                  <a:cubicBezTo>
                    <a:pt x="3115" y="16478"/>
                    <a:pt x="0" y="13363"/>
                    <a:pt x="0" y="9525"/>
                  </a:cubicBezTo>
                  <a:lnTo>
                    <a:pt x="0" y="6953"/>
                  </a:lnTo>
                  <a:cubicBezTo>
                    <a:pt x="48" y="3095"/>
                    <a:pt x="3191" y="0"/>
                    <a:pt x="7048" y="0"/>
                  </a:cubicBezTo>
                  <a:lnTo>
                    <a:pt x="156400" y="952"/>
                  </a:lnTo>
                  <a:cubicBezTo>
                    <a:pt x="160258" y="1000"/>
                    <a:pt x="163354" y="4143"/>
                    <a:pt x="163354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1" name="Google Shape;2761;p5"/>
            <p:cNvSpPr/>
            <p:nvPr/>
          </p:nvSpPr>
          <p:spPr>
            <a:xfrm>
              <a:off x="7934705" y="5565457"/>
              <a:ext cx="154304" cy="7429"/>
            </a:xfrm>
            <a:custGeom>
              <a:avLst/>
              <a:gdLst/>
              <a:ahLst/>
              <a:cxnLst/>
              <a:rect l="l" t="t" r="r" b="b"/>
              <a:pathLst>
                <a:path w="154304" h="7429" extrusionOk="0">
                  <a:moveTo>
                    <a:pt x="154305" y="3715"/>
                  </a:moveTo>
                  <a:lnTo>
                    <a:pt x="154305" y="4667"/>
                  </a:lnTo>
                  <a:cubicBezTo>
                    <a:pt x="154305" y="6191"/>
                    <a:pt x="153067" y="7430"/>
                    <a:pt x="151543" y="7430"/>
                  </a:cubicBezTo>
                  <a:cubicBezTo>
                    <a:pt x="151514" y="7430"/>
                    <a:pt x="151476" y="7430"/>
                    <a:pt x="151447" y="7430"/>
                  </a:cubicBezTo>
                  <a:lnTo>
                    <a:pt x="2762" y="6668"/>
                  </a:lnTo>
                  <a:cubicBezTo>
                    <a:pt x="1219" y="6620"/>
                    <a:pt x="0" y="5353"/>
                    <a:pt x="0" y="3810"/>
                  </a:cubicBezTo>
                  <a:lnTo>
                    <a:pt x="0" y="2763"/>
                  </a:lnTo>
                  <a:cubicBezTo>
                    <a:pt x="48" y="1219"/>
                    <a:pt x="1314" y="0"/>
                    <a:pt x="2857" y="0"/>
                  </a:cubicBezTo>
                  <a:lnTo>
                    <a:pt x="151543" y="953"/>
                  </a:lnTo>
                  <a:cubicBezTo>
                    <a:pt x="153067" y="953"/>
                    <a:pt x="154305" y="2191"/>
                    <a:pt x="154305" y="3715"/>
                  </a:cubicBezTo>
                  <a:cubicBezTo>
                    <a:pt x="154305" y="3743"/>
                    <a:pt x="154305" y="3782"/>
                    <a:pt x="15430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2" name="Google Shape;2762;p5"/>
            <p:cNvSpPr/>
            <p:nvPr/>
          </p:nvSpPr>
          <p:spPr>
            <a:xfrm>
              <a:off x="7916389" y="5779011"/>
              <a:ext cx="228656" cy="195766"/>
            </a:xfrm>
            <a:custGeom>
              <a:avLst/>
              <a:gdLst/>
              <a:ahLst/>
              <a:cxnLst/>
              <a:rect l="l" t="t" r="r" b="b"/>
              <a:pathLst>
                <a:path w="228656" h="195766" extrusionOk="0">
                  <a:moveTo>
                    <a:pt x="226057" y="188210"/>
                  </a:moveTo>
                  <a:lnTo>
                    <a:pt x="223104" y="191545"/>
                  </a:lnTo>
                  <a:cubicBezTo>
                    <a:pt x="218703" y="196564"/>
                    <a:pt x="211122" y="197192"/>
                    <a:pt x="205959" y="192973"/>
                  </a:cubicBezTo>
                  <a:lnTo>
                    <a:pt x="4315" y="24381"/>
                  </a:lnTo>
                  <a:cubicBezTo>
                    <a:pt x="-724" y="20237"/>
                    <a:pt x="-1458" y="12798"/>
                    <a:pt x="2686" y="7759"/>
                  </a:cubicBezTo>
                  <a:cubicBezTo>
                    <a:pt x="2753" y="7674"/>
                    <a:pt x="2819" y="7598"/>
                    <a:pt x="2886" y="7521"/>
                  </a:cubicBezTo>
                  <a:lnTo>
                    <a:pt x="5743" y="4187"/>
                  </a:lnTo>
                  <a:cubicBezTo>
                    <a:pt x="10096" y="-737"/>
                    <a:pt x="17535" y="-1413"/>
                    <a:pt x="22698" y="2664"/>
                  </a:cubicBezTo>
                  <a:lnTo>
                    <a:pt x="224342" y="171256"/>
                  </a:lnTo>
                  <a:cubicBezTo>
                    <a:pt x="229381" y="175400"/>
                    <a:pt x="230114" y="182839"/>
                    <a:pt x="225971" y="187877"/>
                  </a:cubicBezTo>
                  <a:cubicBezTo>
                    <a:pt x="225904" y="187963"/>
                    <a:pt x="225837" y="188039"/>
                    <a:pt x="225771" y="188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3" name="Google Shape;2763;p5"/>
            <p:cNvSpPr/>
            <p:nvPr/>
          </p:nvSpPr>
          <p:spPr>
            <a:xfrm>
              <a:off x="7918273" y="5781922"/>
              <a:ext cx="224602" cy="190379"/>
            </a:xfrm>
            <a:custGeom>
              <a:avLst/>
              <a:gdLst/>
              <a:ahLst/>
              <a:cxnLst/>
              <a:rect l="l" t="t" r="r" b="b"/>
              <a:pathLst>
                <a:path w="224602" h="190379" extrusionOk="0">
                  <a:moveTo>
                    <a:pt x="223506" y="186062"/>
                  </a:moveTo>
                  <a:lnTo>
                    <a:pt x="221886" y="187967"/>
                  </a:lnTo>
                  <a:cubicBezTo>
                    <a:pt x="219296" y="190863"/>
                    <a:pt x="214886" y="191196"/>
                    <a:pt x="211885" y="188729"/>
                  </a:cubicBezTo>
                  <a:lnTo>
                    <a:pt x="2335" y="13659"/>
                  </a:lnTo>
                  <a:cubicBezTo>
                    <a:pt x="-456" y="11211"/>
                    <a:pt x="-789" y="6992"/>
                    <a:pt x="1573" y="4134"/>
                  </a:cubicBezTo>
                  <a:lnTo>
                    <a:pt x="3192" y="2229"/>
                  </a:lnTo>
                  <a:cubicBezTo>
                    <a:pt x="5707" y="-419"/>
                    <a:pt x="9812" y="-752"/>
                    <a:pt x="12717" y="1467"/>
                  </a:cubicBezTo>
                  <a:lnTo>
                    <a:pt x="222267" y="176537"/>
                  </a:lnTo>
                  <a:cubicBezTo>
                    <a:pt x="225058" y="178985"/>
                    <a:pt x="225392" y="183204"/>
                    <a:pt x="223030" y="18606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4" name="Google Shape;2764;p5"/>
            <p:cNvSpPr/>
            <p:nvPr/>
          </p:nvSpPr>
          <p:spPr>
            <a:xfrm>
              <a:off x="7925992" y="5788487"/>
              <a:ext cx="210021" cy="176500"/>
            </a:xfrm>
            <a:custGeom>
              <a:avLst/>
              <a:gdLst/>
              <a:ahLst/>
              <a:cxnLst/>
              <a:rect l="l" t="t" r="r" b="b"/>
              <a:pathLst>
                <a:path w="210021" h="176500" extrusionOk="0">
                  <a:moveTo>
                    <a:pt x="209214" y="174924"/>
                  </a:moveTo>
                  <a:lnTo>
                    <a:pt x="208548" y="175686"/>
                  </a:lnTo>
                  <a:cubicBezTo>
                    <a:pt x="207433" y="176772"/>
                    <a:pt x="205662" y="176772"/>
                    <a:pt x="204547" y="175686"/>
                  </a:cubicBezTo>
                  <a:lnTo>
                    <a:pt x="807" y="5474"/>
                  </a:lnTo>
                  <a:cubicBezTo>
                    <a:pt x="-269" y="4398"/>
                    <a:pt x="-269" y="2645"/>
                    <a:pt x="807" y="1569"/>
                  </a:cubicBezTo>
                  <a:lnTo>
                    <a:pt x="1474" y="807"/>
                  </a:lnTo>
                  <a:cubicBezTo>
                    <a:pt x="2550" y="-269"/>
                    <a:pt x="4303" y="-269"/>
                    <a:pt x="5379" y="807"/>
                  </a:cubicBezTo>
                  <a:lnTo>
                    <a:pt x="209214" y="171114"/>
                  </a:lnTo>
                  <a:cubicBezTo>
                    <a:pt x="210291" y="172191"/>
                    <a:pt x="210291" y="173943"/>
                    <a:pt x="209214" y="17502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5" name="Google Shape;2765;p5"/>
            <p:cNvSpPr/>
            <p:nvPr/>
          </p:nvSpPr>
          <p:spPr>
            <a:xfrm>
              <a:off x="7898287" y="5800835"/>
              <a:ext cx="228915" cy="195797"/>
            </a:xfrm>
            <a:custGeom>
              <a:avLst/>
              <a:gdLst/>
              <a:ahLst/>
              <a:cxnLst/>
              <a:rect l="l" t="t" r="r" b="b"/>
              <a:pathLst>
                <a:path w="228915" h="195797" extrusionOk="0">
                  <a:moveTo>
                    <a:pt x="226061" y="188295"/>
                  </a:moveTo>
                  <a:lnTo>
                    <a:pt x="223109" y="191628"/>
                  </a:lnTo>
                  <a:cubicBezTo>
                    <a:pt x="218689" y="196619"/>
                    <a:pt x="211107" y="197210"/>
                    <a:pt x="205963" y="192962"/>
                  </a:cubicBezTo>
                  <a:lnTo>
                    <a:pt x="4224" y="24465"/>
                  </a:lnTo>
                  <a:cubicBezTo>
                    <a:pt x="-824" y="20169"/>
                    <a:pt x="-1434" y="12596"/>
                    <a:pt x="2862" y="7548"/>
                  </a:cubicBezTo>
                  <a:cubicBezTo>
                    <a:pt x="2871" y="7538"/>
                    <a:pt x="2881" y="7520"/>
                    <a:pt x="2890" y="7510"/>
                  </a:cubicBezTo>
                  <a:lnTo>
                    <a:pt x="5748" y="4176"/>
                  </a:lnTo>
                  <a:cubicBezTo>
                    <a:pt x="10206" y="-825"/>
                    <a:pt x="17816" y="-1415"/>
                    <a:pt x="22988" y="2843"/>
                  </a:cubicBezTo>
                  <a:lnTo>
                    <a:pt x="224632" y="171340"/>
                  </a:lnTo>
                  <a:cubicBezTo>
                    <a:pt x="229709" y="175607"/>
                    <a:pt x="230367" y="183170"/>
                    <a:pt x="226099" y="188247"/>
                  </a:cubicBezTo>
                  <a:cubicBezTo>
                    <a:pt x="226090" y="188266"/>
                    <a:pt x="226071" y="188276"/>
                    <a:pt x="226061" y="18829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6" name="Google Shape;2766;p5"/>
            <p:cNvSpPr/>
            <p:nvPr/>
          </p:nvSpPr>
          <p:spPr>
            <a:xfrm>
              <a:off x="7900612" y="5803699"/>
              <a:ext cx="224681" cy="190231"/>
            </a:xfrm>
            <a:custGeom>
              <a:avLst/>
              <a:gdLst/>
              <a:ahLst/>
              <a:cxnLst/>
              <a:rect l="l" t="t" r="r" b="b"/>
              <a:pathLst>
                <a:path w="224681" h="190231" extrusionOk="0">
                  <a:moveTo>
                    <a:pt x="223069" y="186097"/>
                  </a:moveTo>
                  <a:lnTo>
                    <a:pt x="221449" y="188002"/>
                  </a:lnTo>
                  <a:cubicBezTo>
                    <a:pt x="218935" y="190650"/>
                    <a:pt x="214830" y="190983"/>
                    <a:pt x="211924" y="188764"/>
                  </a:cubicBezTo>
                  <a:lnTo>
                    <a:pt x="2374" y="13695"/>
                  </a:lnTo>
                  <a:cubicBezTo>
                    <a:pt x="-464" y="11275"/>
                    <a:pt x="-807" y="7008"/>
                    <a:pt x="1612" y="4170"/>
                  </a:cubicBezTo>
                  <a:lnTo>
                    <a:pt x="3232" y="2264"/>
                  </a:lnTo>
                  <a:cubicBezTo>
                    <a:pt x="5727" y="-431"/>
                    <a:pt x="9871" y="-764"/>
                    <a:pt x="12757" y="1502"/>
                  </a:cubicBezTo>
                  <a:lnTo>
                    <a:pt x="222307" y="176572"/>
                  </a:lnTo>
                  <a:cubicBezTo>
                    <a:pt x="225145" y="178991"/>
                    <a:pt x="225488" y="183259"/>
                    <a:pt x="223069" y="18609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7" name="Google Shape;2767;p5"/>
            <p:cNvSpPr/>
            <p:nvPr/>
          </p:nvSpPr>
          <p:spPr>
            <a:xfrm>
              <a:off x="7907894" y="5810335"/>
              <a:ext cx="209735" cy="176524"/>
            </a:xfrm>
            <a:custGeom>
              <a:avLst/>
              <a:gdLst/>
              <a:ahLst/>
              <a:cxnLst/>
              <a:rect l="l" t="t" r="r" b="b"/>
              <a:pathLst>
                <a:path w="209735" h="176524" extrusionOk="0">
                  <a:moveTo>
                    <a:pt x="209214" y="174984"/>
                  </a:moveTo>
                  <a:lnTo>
                    <a:pt x="208548" y="175746"/>
                  </a:lnTo>
                  <a:cubicBezTo>
                    <a:pt x="207414" y="176784"/>
                    <a:pt x="205681" y="176784"/>
                    <a:pt x="204547" y="175746"/>
                  </a:cubicBezTo>
                  <a:lnTo>
                    <a:pt x="807" y="5439"/>
                  </a:lnTo>
                  <a:cubicBezTo>
                    <a:pt x="-269" y="4362"/>
                    <a:pt x="-269" y="2610"/>
                    <a:pt x="807" y="1533"/>
                  </a:cubicBezTo>
                  <a:lnTo>
                    <a:pt x="1474" y="772"/>
                  </a:lnTo>
                  <a:cubicBezTo>
                    <a:pt x="2569" y="-257"/>
                    <a:pt x="4284" y="-257"/>
                    <a:pt x="5379" y="772"/>
                  </a:cubicBezTo>
                  <a:lnTo>
                    <a:pt x="208929" y="171364"/>
                  </a:lnTo>
                  <a:cubicBezTo>
                    <a:pt x="210005" y="172440"/>
                    <a:pt x="210005" y="174193"/>
                    <a:pt x="208929" y="17526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8" name="Google Shape;2768;p5"/>
            <p:cNvSpPr/>
            <p:nvPr/>
          </p:nvSpPr>
          <p:spPr>
            <a:xfrm>
              <a:off x="7880761" y="5821945"/>
              <a:ext cx="228894" cy="195836"/>
            </a:xfrm>
            <a:custGeom>
              <a:avLst/>
              <a:gdLst/>
              <a:ahLst/>
              <a:cxnLst/>
              <a:rect l="l" t="t" r="r" b="b"/>
              <a:pathLst>
                <a:path w="228894" h="195836" extrusionOk="0">
                  <a:moveTo>
                    <a:pt x="225966" y="188330"/>
                  </a:moveTo>
                  <a:lnTo>
                    <a:pt x="223108" y="191568"/>
                  </a:lnTo>
                  <a:cubicBezTo>
                    <a:pt x="218698" y="196645"/>
                    <a:pt x="211050" y="197283"/>
                    <a:pt x="205868" y="192997"/>
                  </a:cubicBezTo>
                  <a:lnTo>
                    <a:pt x="4224" y="24499"/>
                  </a:lnTo>
                  <a:cubicBezTo>
                    <a:pt x="-824" y="20204"/>
                    <a:pt x="-1434" y="12632"/>
                    <a:pt x="2862" y="7583"/>
                  </a:cubicBezTo>
                  <a:cubicBezTo>
                    <a:pt x="2871" y="7574"/>
                    <a:pt x="2881" y="7555"/>
                    <a:pt x="2890" y="7545"/>
                  </a:cubicBezTo>
                  <a:lnTo>
                    <a:pt x="5748" y="4211"/>
                  </a:lnTo>
                  <a:cubicBezTo>
                    <a:pt x="10177" y="-837"/>
                    <a:pt x="17835" y="-1427"/>
                    <a:pt x="22988" y="2878"/>
                  </a:cubicBezTo>
                  <a:lnTo>
                    <a:pt x="224632" y="171375"/>
                  </a:lnTo>
                  <a:cubicBezTo>
                    <a:pt x="229671" y="175595"/>
                    <a:pt x="230338" y="183100"/>
                    <a:pt x="226118" y="188149"/>
                  </a:cubicBezTo>
                  <a:cubicBezTo>
                    <a:pt x="226071" y="188206"/>
                    <a:pt x="226023" y="188273"/>
                    <a:pt x="225966" y="18833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69" name="Google Shape;2769;p5"/>
            <p:cNvSpPr/>
            <p:nvPr/>
          </p:nvSpPr>
          <p:spPr>
            <a:xfrm>
              <a:off x="7882973" y="5824886"/>
              <a:ext cx="224624" cy="190287"/>
            </a:xfrm>
            <a:custGeom>
              <a:avLst/>
              <a:gdLst/>
              <a:ahLst/>
              <a:cxnLst/>
              <a:rect l="l" t="t" r="r" b="b"/>
              <a:pathLst>
                <a:path w="224624" h="190287" extrusionOk="0">
                  <a:moveTo>
                    <a:pt x="223182" y="186151"/>
                  </a:moveTo>
                  <a:lnTo>
                    <a:pt x="221467" y="188056"/>
                  </a:lnTo>
                  <a:cubicBezTo>
                    <a:pt x="218953" y="190713"/>
                    <a:pt x="214848" y="191037"/>
                    <a:pt x="211942" y="188817"/>
                  </a:cubicBezTo>
                  <a:lnTo>
                    <a:pt x="2392" y="13748"/>
                  </a:lnTo>
                  <a:cubicBezTo>
                    <a:pt x="-427" y="11329"/>
                    <a:pt x="-808" y="7109"/>
                    <a:pt x="1535" y="4223"/>
                  </a:cubicBezTo>
                  <a:lnTo>
                    <a:pt x="3250" y="2318"/>
                  </a:lnTo>
                  <a:cubicBezTo>
                    <a:pt x="5717" y="-406"/>
                    <a:pt x="9860" y="-778"/>
                    <a:pt x="12775" y="1461"/>
                  </a:cubicBezTo>
                  <a:lnTo>
                    <a:pt x="222325" y="176530"/>
                  </a:lnTo>
                  <a:cubicBezTo>
                    <a:pt x="225068" y="178997"/>
                    <a:pt x="225401" y="183179"/>
                    <a:pt x="223087" y="18605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0" name="Google Shape;2770;p5"/>
            <p:cNvSpPr/>
            <p:nvPr/>
          </p:nvSpPr>
          <p:spPr>
            <a:xfrm>
              <a:off x="7890654" y="5831819"/>
              <a:ext cx="210021" cy="176186"/>
            </a:xfrm>
            <a:custGeom>
              <a:avLst/>
              <a:gdLst/>
              <a:ahLst/>
              <a:cxnLst/>
              <a:rect l="l" t="t" r="r" b="b"/>
              <a:pathLst>
                <a:path w="210021" h="176186" extrusionOk="0">
                  <a:moveTo>
                    <a:pt x="208929" y="174645"/>
                  </a:moveTo>
                  <a:lnTo>
                    <a:pt x="208262" y="175407"/>
                  </a:lnTo>
                  <a:cubicBezTo>
                    <a:pt x="207128" y="176446"/>
                    <a:pt x="205395" y="176446"/>
                    <a:pt x="204261" y="175407"/>
                  </a:cubicBezTo>
                  <a:lnTo>
                    <a:pt x="807" y="5482"/>
                  </a:lnTo>
                  <a:cubicBezTo>
                    <a:pt x="-269" y="4405"/>
                    <a:pt x="-269" y="2653"/>
                    <a:pt x="807" y="1576"/>
                  </a:cubicBezTo>
                  <a:lnTo>
                    <a:pt x="1474" y="814"/>
                  </a:lnTo>
                  <a:cubicBezTo>
                    <a:pt x="2589" y="-271"/>
                    <a:pt x="4360" y="-271"/>
                    <a:pt x="5474" y="814"/>
                  </a:cubicBezTo>
                  <a:lnTo>
                    <a:pt x="209214" y="171026"/>
                  </a:lnTo>
                  <a:cubicBezTo>
                    <a:pt x="210291" y="172102"/>
                    <a:pt x="210291" y="173855"/>
                    <a:pt x="209214" y="17493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1" name="Google Shape;2771;p5"/>
            <p:cNvSpPr/>
            <p:nvPr/>
          </p:nvSpPr>
          <p:spPr>
            <a:xfrm>
              <a:off x="7869872" y="5771000"/>
              <a:ext cx="223381" cy="202186"/>
            </a:xfrm>
            <a:custGeom>
              <a:avLst/>
              <a:gdLst/>
              <a:ahLst/>
              <a:cxnLst/>
              <a:rect l="l" t="t" r="r" b="b"/>
              <a:pathLst>
                <a:path w="223381" h="202186" extrusionOk="0">
                  <a:moveTo>
                    <a:pt x="217614" y="4198"/>
                  </a:moveTo>
                  <a:lnTo>
                    <a:pt x="220472" y="7531"/>
                  </a:lnTo>
                  <a:cubicBezTo>
                    <a:pt x="224786" y="12637"/>
                    <a:pt x="224243" y="20247"/>
                    <a:pt x="219233" y="24676"/>
                  </a:cubicBezTo>
                  <a:lnTo>
                    <a:pt x="22732" y="199174"/>
                  </a:lnTo>
                  <a:cubicBezTo>
                    <a:pt x="17818" y="203546"/>
                    <a:pt x="10293" y="203108"/>
                    <a:pt x="5921" y="198193"/>
                  </a:cubicBezTo>
                  <a:cubicBezTo>
                    <a:pt x="5873" y="198146"/>
                    <a:pt x="5826" y="198089"/>
                    <a:pt x="5778" y="198031"/>
                  </a:cubicBezTo>
                  <a:lnTo>
                    <a:pt x="2921" y="194698"/>
                  </a:lnTo>
                  <a:cubicBezTo>
                    <a:pt x="-1413" y="189564"/>
                    <a:pt x="-861" y="181915"/>
                    <a:pt x="4159" y="177457"/>
                  </a:cubicBezTo>
                  <a:lnTo>
                    <a:pt x="200659" y="3055"/>
                  </a:lnTo>
                  <a:cubicBezTo>
                    <a:pt x="205498" y="-1327"/>
                    <a:pt x="212966" y="-946"/>
                    <a:pt x="217338" y="3883"/>
                  </a:cubicBezTo>
                  <a:cubicBezTo>
                    <a:pt x="217433" y="3988"/>
                    <a:pt x="217528" y="4093"/>
                    <a:pt x="217614" y="419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2" name="Google Shape;2772;p5"/>
            <p:cNvSpPr/>
            <p:nvPr/>
          </p:nvSpPr>
          <p:spPr>
            <a:xfrm>
              <a:off x="7872204" y="5773487"/>
              <a:ext cx="218982" cy="196359"/>
            </a:xfrm>
            <a:custGeom>
              <a:avLst/>
              <a:gdLst/>
              <a:ahLst/>
              <a:cxnLst/>
              <a:rect l="l" t="t" r="r" b="b"/>
              <a:pathLst>
                <a:path w="218982" h="196359" extrusionOk="0">
                  <a:moveTo>
                    <a:pt x="215854" y="2378"/>
                  </a:moveTo>
                  <a:lnTo>
                    <a:pt x="217473" y="4283"/>
                  </a:lnTo>
                  <a:cubicBezTo>
                    <a:pt x="219721" y="7159"/>
                    <a:pt x="219426" y="11274"/>
                    <a:pt x="216806" y="13808"/>
                  </a:cubicBezTo>
                  <a:lnTo>
                    <a:pt x="12685" y="194783"/>
                  </a:lnTo>
                  <a:cubicBezTo>
                    <a:pt x="9837" y="197116"/>
                    <a:pt x="5656" y="196830"/>
                    <a:pt x="3160" y="194116"/>
                  </a:cubicBezTo>
                  <a:lnTo>
                    <a:pt x="1541" y="192116"/>
                  </a:lnTo>
                  <a:cubicBezTo>
                    <a:pt x="-745" y="189248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3" name="Google Shape;2773;p5"/>
            <p:cNvSpPr/>
            <p:nvPr/>
          </p:nvSpPr>
          <p:spPr>
            <a:xfrm>
              <a:off x="7879069" y="5780867"/>
              <a:ext cx="204997" cy="182632"/>
            </a:xfrm>
            <a:custGeom>
              <a:avLst/>
              <a:gdLst/>
              <a:ahLst/>
              <a:cxnLst/>
              <a:rect l="l" t="t" r="r" b="b"/>
              <a:pathLst>
                <a:path w="204997" h="182632" extrusionOk="0">
                  <a:moveTo>
                    <a:pt x="203559" y="807"/>
                  </a:moveTo>
                  <a:lnTo>
                    <a:pt x="204226" y="1569"/>
                  </a:lnTo>
                  <a:cubicBezTo>
                    <a:pt x="205254" y="2665"/>
                    <a:pt x="205254" y="4379"/>
                    <a:pt x="204226" y="5474"/>
                  </a:cubicBezTo>
                  <a:lnTo>
                    <a:pt x="5344" y="181782"/>
                  </a:lnTo>
                  <a:cubicBezTo>
                    <a:pt x="4343" y="182858"/>
                    <a:pt x="2657" y="182925"/>
                    <a:pt x="1572" y="181915"/>
                  </a:cubicBezTo>
                  <a:cubicBezTo>
                    <a:pt x="1524" y="181877"/>
                    <a:pt x="1486" y="181830"/>
                    <a:pt x="1438" y="181782"/>
                  </a:cubicBezTo>
                  <a:lnTo>
                    <a:pt x="772" y="181020"/>
                  </a:lnTo>
                  <a:cubicBezTo>
                    <a:pt x="-257" y="179925"/>
                    <a:pt x="-257" y="178210"/>
                    <a:pt x="772" y="177115"/>
                  </a:cubicBezTo>
                  <a:lnTo>
                    <a:pt x="199654" y="807"/>
                  </a:lnTo>
                  <a:cubicBezTo>
                    <a:pt x="200730" y="-269"/>
                    <a:pt x="202482" y="-269"/>
                    <a:pt x="203559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4" name="Google Shape;2774;p5"/>
            <p:cNvSpPr/>
            <p:nvPr/>
          </p:nvSpPr>
          <p:spPr>
            <a:xfrm>
              <a:off x="7888827" y="5792040"/>
              <a:ext cx="223381" cy="202196"/>
            </a:xfrm>
            <a:custGeom>
              <a:avLst/>
              <a:gdLst/>
              <a:ahLst/>
              <a:cxnLst/>
              <a:rect l="l" t="t" r="r" b="b"/>
              <a:pathLst>
                <a:path w="223381" h="202196" extrusionOk="0">
                  <a:moveTo>
                    <a:pt x="217614" y="4303"/>
                  </a:moveTo>
                  <a:lnTo>
                    <a:pt x="220471" y="7637"/>
                  </a:lnTo>
                  <a:cubicBezTo>
                    <a:pt x="224786" y="12743"/>
                    <a:pt x="224243" y="20353"/>
                    <a:pt x="219233" y="24782"/>
                  </a:cubicBezTo>
                  <a:lnTo>
                    <a:pt x="22732" y="199185"/>
                  </a:lnTo>
                  <a:cubicBezTo>
                    <a:pt x="17818" y="203556"/>
                    <a:pt x="10293" y="203119"/>
                    <a:pt x="5921" y="198203"/>
                  </a:cubicBezTo>
                  <a:cubicBezTo>
                    <a:pt x="5873" y="198156"/>
                    <a:pt x="5826" y="198099"/>
                    <a:pt x="5778" y="198042"/>
                  </a:cubicBezTo>
                  <a:lnTo>
                    <a:pt x="2921" y="194708"/>
                  </a:lnTo>
                  <a:cubicBezTo>
                    <a:pt x="-1413" y="189574"/>
                    <a:pt x="-861" y="181925"/>
                    <a:pt x="4159" y="177467"/>
                  </a:cubicBezTo>
                  <a:lnTo>
                    <a:pt x="200660" y="2970"/>
                  </a:lnTo>
                  <a:cubicBezTo>
                    <a:pt x="205594" y="-1374"/>
                    <a:pt x="213118" y="-897"/>
                    <a:pt x="217461" y="4037"/>
                  </a:cubicBezTo>
                  <a:cubicBezTo>
                    <a:pt x="217519" y="4094"/>
                    <a:pt x="217566" y="4151"/>
                    <a:pt x="217614" y="420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5" name="Google Shape;2775;p5"/>
            <p:cNvSpPr/>
            <p:nvPr/>
          </p:nvSpPr>
          <p:spPr>
            <a:xfrm>
              <a:off x="7891159" y="5795108"/>
              <a:ext cx="219201" cy="196398"/>
            </a:xfrm>
            <a:custGeom>
              <a:avLst/>
              <a:gdLst/>
              <a:ahLst/>
              <a:cxnLst/>
              <a:rect l="l" t="t" r="r" b="b"/>
              <a:pathLst>
                <a:path w="219201" h="196398" extrusionOk="0">
                  <a:moveTo>
                    <a:pt x="215854" y="1902"/>
                  </a:moveTo>
                  <a:lnTo>
                    <a:pt x="217473" y="3807"/>
                  </a:lnTo>
                  <a:cubicBezTo>
                    <a:pt x="220016" y="6759"/>
                    <a:pt x="219721" y="11217"/>
                    <a:pt x="216806" y="13808"/>
                  </a:cubicBezTo>
                  <a:lnTo>
                    <a:pt x="12685" y="194783"/>
                  </a:lnTo>
                  <a:cubicBezTo>
                    <a:pt x="9847" y="197174"/>
                    <a:pt x="5637" y="196879"/>
                    <a:pt x="3160" y="194116"/>
                  </a:cubicBezTo>
                  <a:lnTo>
                    <a:pt x="1541" y="192116"/>
                  </a:lnTo>
                  <a:cubicBezTo>
                    <a:pt x="-745" y="189249"/>
                    <a:pt x="-459" y="185105"/>
                    <a:pt x="2208" y="182591"/>
                  </a:cubicBezTo>
                  <a:lnTo>
                    <a:pt x="206329" y="1616"/>
                  </a:lnTo>
                  <a:cubicBezTo>
                    <a:pt x="209167" y="-775"/>
                    <a:pt x="213377" y="-480"/>
                    <a:pt x="215854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6" name="Google Shape;2776;p5"/>
            <p:cNvSpPr/>
            <p:nvPr/>
          </p:nvSpPr>
          <p:spPr>
            <a:xfrm>
              <a:off x="7898310" y="5802048"/>
              <a:ext cx="204718" cy="182692"/>
            </a:xfrm>
            <a:custGeom>
              <a:avLst/>
              <a:gdLst/>
              <a:ahLst/>
              <a:cxnLst/>
              <a:rect l="l" t="t" r="r" b="b"/>
              <a:pathLst>
                <a:path w="204718" h="182692" extrusionOk="0">
                  <a:moveTo>
                    <a:pt x="203273" y="771"/>
                  </a:moveTo>
                  <a:lnTo>
                    <a:pt x="203940" y="1533"/>
                  </a:lnTo>
                  <a:cubicBezTo>
                    <a:pt x="204978" y="2667"/>
                    <a:pt x="204978" y="4401"/>
                    <a:pt x="203940" y="5534"/>
                  </a:cubicBezTo>
                  <a:lnTo>
                    <a:pt x="5344" y="181842"/>
                  </a:lnTo>
                  <a:cubicBezTo>
                    <a:pt x="4343" y="182918"/>
                    <a:pt x="2648" y="182985"/>
                    <a:pt x="1572" y="181975"/>
                  </a:cubicBezTo>
                  <a:cubicBezTo>
                    <a:pt x="1524" y="181937"/>
                    <a:pt x="1486" y="181889"/>
                    <a:pt x="1438" y="181842"/>
                  </a:cubicBezTo>
                  <a:lnTo>
                    <a:pt x="772" y="181080"/>
                  </a:lnTo>
                  <a:cubicBezTo>
                    <a:pt x="-257" y="179984"/>
                    <a:pt x="-257" y="178270"/>
                    <a:pt x="772" y="177175"/>
                  </a:cubicBezTo>
                  <a:lnTo>
                    <a:pt x="199368" y="771"/>
                  </a:lnTo>
                  <a:cubicBezTo>
                    <a:pt x="200463" y="-257"/>
                    <a:pt x="202178" y="-257"/>
                    <a:pt x="203273" y="77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7" name="Google Shape;2777;p5"/>
            <p:cNvSpPr/>
            <p:nvPr/>
          </p:nvSpPr>
          <p:spPr>
            <a:xfrm>
              <a:off x="7906829" y="5812650"/>
              <a:ext cx="223733" cy="202215"/>
            </a:xfrm>
            <a:custGeom>
              <a:avLst/>
              <a:gdLst/>
              <a:ahLst/>
              <a:cxnLst/>
              <a:rect l="l" t="t" r="r" b="b"/>
              <a:pathLst>
                <a:path w="223733" h="202215" extrusionOk="0">
                  <a:moveTo>
                    <a:pt x="217995" y="4172"/>
                  </a:moveTo>
                  <a:lnTo>
                    <a:pt x="220852" y="7505"/>
                  </a:lnTo>
                  <a:cubicBezTo>
                    <a:pt x="225129" y="12658"/>
                    <a:pt x="224586" y="20260"/>
                    <a:pt x="219614" y="24745"/>
                  </a:cubicBezTo>
                  <a:lnTo>
                    <a:pt x="22733" y="199244"/>
                  </a:lnTo>
                  <a:cubicBezTo>
                    <a:pt x="17751" y="203606"/>
                    <a:pt x="10159" y="203111"/>
                    <a:pt x="5797" y="198120"/>
                  </a:cubicBezTo>
                  <a:cubicBezTo>
                    <a:pt x="5788" y="198120"/>
                    <a:pt x="5788" y="198110"/>
                    <a:pt x="5778" y="198101"/>
                  </a:cubicBezTo>
                  <a:lnTo>
                    <a:pt x="2921" y="194672"/>
                  </a:lnTo>
                  <a:cubicBezTo>
                    <a:pt x="-1413" y="189538"/>
                    <a:pt x="-861" y="181889"/>
                    <a:pt x="4159" y="177431"/>
                  </a:cubicBezTo>
                  <a:lnTo>
                    <a:pt x="200659" y="2933"/>
                  </a:lnTo>
                  <a:cubicBezTo>
                    <a:pt x="205670" y="-1410"/>
                    <a:pt x="213252" y="-867"/>
                    <a:pt x="217585" y="4143"/>
                  </a:cubicBezTo>
                  <a:cubicBezTo>
                    <a:pt x="217595" y="4153"/>
                    <a:pt x="217605" y="4162"/>
                    <a:pt x="217614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8" name="Google Shape;2778;p5"/>
            <p:cNvSpPr/>
            <p:nvPr/>
          </p:nvSpPr>
          <p:spPr>
            <a:xfrm>
              <a:off x="7909478" y="5815206"/>
              <a:ext cx="219014" cy="196303"/>
            </a:xfrm>
            <a:custGeom>
              <a:avLst/>
              <a:gdLst/>
              <a:ahLst/>
              <a:cxnLst/>
              <a:rect l="l" t="t" r="r" b="b"/>
              <a:pathLst>
                <a:path w="219014" h="196303" extrusionOk="0">
                  <a:moveTo>
                    <a:pt x="215917" y="2283"/>
                  </a:moveTo>
                  <a:lnTo>
                    <a:pt x="217537" y="4188"/>
                  </a:lnTo>
                  <a:cubicBezTo>
                    <a:pt x="219737" y="7083"/>
                    <a:pt x="219451" y="11160"/>
                    <a:pt x="216870" y="13713"/>
                  </a:cubicBezTo>
                  <a:lnTo>
                    <a:pt x="12654" y="194688"/>
                  </a:lnTo>
                  <a:cubicBezTo>
                    <a:pt x="9815" y="197078"/>
                    <a:pt x="5606" y="196783"/>
                    <a:pt x="3129" y="194021"/>
                  </a:cubicBezTo>
                  <a:lnTo>
                    <a:pt x="1510" y="192116"/>
                  </a:lnTo>
                  <a:cubicBezTo>
                    <a:pt x="-738" y="189239"/>
                    <a:pt x="-443" y="185124"/>
                    <a:pt x="2176" y="182591"/>
                  </a:cubicBezTo>
                  <a:lnTo>
                    <a:pt x="206297" y="1616"/>
                  </a:lnTo>
                  <a:cubicBezTo>
                    <a:pt x="209136" y="-775"/>
                    <a:pt x="213346" y="-480"/>
                    <a:pt x="215822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79" name="Google Shape;2779;p5"/>
            <p:cNvSpPr/>
            <p:nvPr/>
          </p:nvSpPr>
          <p:spPr>
            <a:xfrm>
              <a:off x="7916781" y="5822448"/>
              <a:ext cx="204718" cy="182727"/>
            </a:xfrm>
            <a:custGeom>
              <a:avLst/>
              <a:gdLst/>
              <a:ahLst/>
              <a:cxnLst/>
              <a:rect l="l" t="t" r="r" b="b"/>
              <a:pathLst>
                <a:path w="204718" h="182727" extrusionOk="0">
                  <a:moveTo>
                    <a:pt x="203280" y="946"/>
                  </a:moveTo>
                  <a:lnTo>
                    <a:pt x="203947" y="1708"/>
                  </a:lnTo>
                  <a:cubicBezTo>
                    <a:pt x="204976" y="2803"/>
                    <a:pt x="204976" y="4518"/>
                    <a:pt x="203947" y="5613"/>
                  </a:cubicBezTo>
                  <a:lnTo>
                    <a:pt x="5351" y="181921"/>
                  </a:lnTo>
                  <a:cubicBezTo>
                    <a:pt x="4274" y="182997"/>
                    <a:pt x="2522" y="182997"/>
                    <a:pt x="1445" y="181921"/>
                  </a:cubicBezTo>
                  <a:lnTo>
                    <a:pt x="779" y="181159"/>
                  </a:lnTo>
                  <a:cubicBezTo>
                    <a:pt x="-260" y="180026"/>
                    <a:pt x="-260" y="178292"/>
                    <a:pt x="779" y="177158"/>
                  </a:cubicBezTo>
                  <a:lnTo>
                    <a:pt x="199375" y="851"/>
                  </a:lnTo>
                  <a:cubicBezTo>
                    <a:pt x="200375" y="-226"/>
                    <a:pt x="202061" y="-292"/>
                    <a:pt x="203147" y="717"/>
                  </a:cubicBezTo>
                  <a:cubicBezTo>
                    <a:pt x="203194" y="755"/>
                    <a:pt x="203232" y="803"/>
                    <a:pt x="203280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0" name="Google Shape;2780;p5"/>
            <p:cNvSpPr/>
            <p:nvPr/>
          </p:nvSpPr>
          <p:spPr>
            <a:xfrm>
              <a:off x="7753730" y="1183290"/>
              <a:ext cx="40576" cy="40576"/>
            </a:xfrm>
            <a:custGeom>
              <a:avLst/>
              <a:gdLst/>
              <a:ahLst/>
              <a:cxnLst/>
              <a:rect l="l" t="t" r="r" b="b"/>
              <a:pathLst>
                <a:path w="40576" h="40576" extrusionOk="0">
                  <a:moveTo>
                    <a:pt x="20384" y="0"/>
                  </a:moveTo>
                  <a:cubicBezTo>
                    <a:pt x="9182" y="-52"/>
                    <a:pt x="57" y="8988"/>
                    <a:pt x="0" y="20193"/>
                  </a:cubicBezTo>
                  <a:cubicBezTo>
                    <a:pt x="-57" y="31397"/>
                    <a:pt x="8992" y="40523"/>
                    <a:pt x="20193" y="40577"/>
                  </a:cubicBezTo>
                  <a:cubicBezTo>
                    <a:pt x="31395" y="40629"/>
                    <a:pt x="40520" y="31588"/>
                    <a:pt x="40577" y="20384"/>
                  </a:cubicBezTo>
                  <a:cubicBezTo>
                    <a:pt x="40577" y="20351"/>
                    <a:pt x="40577" y="20320"/>
                    <a:pt x="40577" y="20288"/>
                  </a:cubicBezTo>
                  <a:cubicBezTo>
                    <a:pt x="40577" y="9120"/>
                    <a:pt x="31547" y="53"/>
                    <a:pt x="20384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1" name="Google Shape;2781;p5"/>
            <p:cNvSpPr/>
            <p:nvPr/>
          </p:nvSpPr>
          <p:spPr>
            <a:xfrm>
              <a:off x="7758969" y="1187481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193" y="0"/>
                  </a:moveTo>
                  <a:cubicBezTo>
                    <a:pt x="8144" y="0"/>
                    <a:pt x="0" y="8146"/>
                    <a:pt x="0" y="18193"/>
                  </a:cubicBezTo>
                  <a:cubicBezTo>
                    <a:pt x="0" y="28241"/>
                    <a:pt x="8144" y="36385"/>
                    <a:pt x="18193" y="36385"/>
                  </a:cubicBezTo>
                  <a:cubicBezTo>
                    <a:pt x="28242" y="36385"/>
                    <a:pt x="36386" y="28240"/>
                    <a:pt x="36386" y="18193"/>
                  </a:cubicBezTo>
                  <a:cubicBezTo>
                    <a:pt x="36386" y="18160"/>
                    <a:pt x="36386" y="18129"/>
                    <a:pt x="36386" y="18098"/>
                  </a:cubicBezTo>
                  <a:cubicBezTo>
                    <a:pt x="36338" y="8087"/>
                    <a:pt x="28204" y="0"/>
                    <a:pt x="18193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2" name="Google Shape;2782;p5"/>
            <p:cNvSpPr/>
            <p:nvPr/>
          </p:nvSpPr>
          <p:spPr>
            <a:xfrm>
              <a:off x="7769357" y="1194583"/>
              <a:ext cx="209442" cy="125146"/>
            </a:xfrm>
            <a:custGeom>
              <a:avLst/>
              <a:gdLst/>
              <a:ahLst/>
              <a:cxnLst/>
              <a:rect l="l" t="t" r="r" b="b"/>
              <a:pathLst>
                <a:path w="209442" h="125146" extrusionOk="0">
                  <a:moveTo>
                    <a:pt x="203162" y="102531"/>
                  </a:moveTo>
                  <a:cubicBezTo>
                    <a:pt x="209001" y="105713"/>
                    <a:pt x="211153" y="113027"/>
                    <a:pt x="207972" y="118866"/>
                  </a:cubicBezTo>
                  <a:cubicBezTo>
                    <a:pt x="204791" y="124705"/>
                    <a:pt x="197476" y="126859"/>
                    <a:pt x="191637" y="123676"/>
                  </a:cubicBezTo>
                  <a:lnTo>
                    <a:pt x="6280" y="22616"/>
                  </a:lnTo>
                  <a:cubicBezTo>
                    <a:pt x="441" y="19434"/>
                    <a:pt x="-1711" y="12120"/>
                    <a:pt x="1470" y="6281"/>
                  </a:cubicBezTo>
                  <a:cubicBezTo>
                    <a:pt x="4652" y="442"/>
                    <a:pt x="11967" y="-1712"/>
                    <a:pt x="17805" y="1471"/>
                  </a:cubicBezTo>
                  <a:lnTo>
                    <a:pt x="203162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5"/>
            <p:cNvSpPr/>
            <p:nvPr/>
          </p:nvSpPr>
          <p:spPr>
            <a:xfrm>
              <a:off x="7919370" y="802576"/>
              <a:ext cx="174402" cy="269055"/>
            </a:xfrm>
            <a:custGeom>
              <a:avLst/>
              <a:gdLst/>
              <a:ahLst/>
              <a:cxnLst/>
              <a:rect l="l" t="t" r="r" b="b"/>
              <a:pathLst>
                <a:path w="174402" h="269055" extrusionOk="0">
                  <a:moveTo>
                    <a:pt x="0" y="0"/>
                  </a:moveTo>
                  <a:cubicBezTo>
                    <a:pt x="4096" y="64580"/>
                    <a:pt x="11144" y="191738"/>
                    <a:pt x="14002" y="255841"/>
                  </a:cubicBezTo>
                  <a:cubicBezTo>
                    <a:pt x="26289" y="228600"/>
                    <a:pt x="76676" y="205740"/>
                    <a:pt x="88106" y="207645"/>
                  </a:cubicBezTo>
                  <a:cubicBezTo>
                    <a:pt x="115824" y="212217"/>
                    <a:pt x="138303" y="271367"/>
                    <a:pt x="161544" y="268986"/>
                  </a:cubicBezTo>
                  <a:cubicBezTo>
                    <a:pt x="164116" y="205550"/>
                    <a:pt x="170593" y="76867"/>
                    <a:pt x="174403" y="13240"/>
                  </a:cubicBezTo>
                  <a:cubicBezTo>
                    <a:pt x="157258" y="43529"/>
                    <a:pt x="114395" y="60865"/>
                    <a:pt x="89630" y="67246"/>
                  </a:cubicBezTo>
                  <a:cubicBezTo>
                    <a:pt x="64865" y="73628"/>
                    <a:pt x="24479" y="1866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4" name="Google Shape;2784;p5"/>
            <p:cNvSpPr/>
            <p:nvPr/>
          </p:nvSpPr>
          <p:spPr>
            <a:xfrm>
              <a:off x="7633525" y="881062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125921" y="102870"/>
                  </a:moveTo>
                  <a:cubicBezTo>
                    <a:pt x="87249" y="102425"/>
                    <a:pt x="48701" y="102235"/>
                    <a:pt x="10287" y="102299"/>
                  </a:cubicBezTo>
                  <a:cubicBezTo>
                    <a:pt x="18526" y="73372"/>
                    <a:pt x="18259" y="42686"/>
                    <a:pt x="9525" y="13906"/>
                  </a:cubicBezTo>
                  <a:cubicBezTo>
                    <a:pt x="7382" y="8641"/>
                    <a:pt x="4134" y="3899"/>
                    <a:pt x="0" y="0"/>
                  </a:cubicBezTo>
                  <a:cubicBezTo>
                    <a:pt x="38100" y="0"/>
                    <a:pt x="76514" y="0"/>
                    <a:pt x="115252" y="0"/>
                  </a:cubicBezTo>
                  <a:cubicBezTo>
                    <a:pt x="112185" y="23824"/>
                    <a:pt x="111871" y="47921"/>
                    <a:pt x="114300" y="71819"/>
                  </a:cubicBezTo>
                  <a:cubicBezTo>
                    <a:pt x="115833" y="82974"/>
                    <a:pt x="119767" y="93666"/>
                    <a:pt x="12582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5" name="Google Shape;2785;p5"/>
            <p:cNvSpPr/>
            <p:nvPr/>
          </p:nvSpPr>
          <p:spPr>
            <a:xfrm>
              <a:off x="7877841" y="879252"/>
              <a:ext cx="269748" cy="126777"/>
            </a:xfrm>
            <a:custGeom>
              <a:avLst/>
              <a:gdLst/>
              <a:ahLst/>
              <a:cxnLst/>
              <a:rect l="l" t="t" r="r" b="b"/>
              <a:pathLst>
                <a:path w="269748" h="126777" extrusionOk="0">
                  <a:moveTo>
                    <a:pt x="250698" y="126302"/>
                  </a:moveTo>
                  <a:cubicBezTo>
                    <a:pt x="167192" y="121920"/>
                    <a:pt x="84077" y="118745"/>
                    <a:pt x="1333" y="116777"/>
                  </a:cubicBezTo>
                  <a:cubicBezTo>
                    <a:pt x="11430" y="99060"/>
                    <a:pt x="29146" y="90868"/>
                    <a:pt x="46672" y="79534"/>
                  </a:cubicBezTo>
                  <a:cubicBezTo>
                    <a:pt x="72009" y="63056"/>
                    <a:pt x="49339" y="53435"/>
                    <a:pt x="30671" y="39529"/>
                  </a:cubicBezTo>
                  <a:cubicBezTo>
                    <a:pt x="22670" y="33623"/>
                    <a:pt x="5905" y="22384"/>
                    <a:pt x="0" y="9525"/>
                  </a:cubicBezTo>
                  <a:cubicBezTo>
                    <a:pt x="89659" y="7620"/>
                    <a:pt x="179575" y="4445"/>
                    <a:pt x="269748" y="0"/>
                  </a:cubicBezTo>
                  <a:cubicBezTo>
                    <a:pt x="266700" y="21336"/>
                    <a:pt x="234410" y="47625"/>
                    <a:pt x="218313" y="56007"/>
                  </a:cubicBezTo>
                  <a:cubicBezTo>
                    <a:pt x="212788" y="58769"/>
                    <a:pt x="196882" y="68294"/>
                    <a:pt x="202216" y="75819"/>
                  </a:cubicBezTo>
                  <a:cubicBezTo>
                    <a:pt x="209998" y="86558"/>
                    <a:pt x="218627" y="96656"/>
                    <a:pt x="228029" y="106013"/>
                  </a:cubicBezTo>
                  <a:cubicBezTo>
                    <a:pt x="236115" y="112335"/>
                    <a:pt x="243697" y="119278"/>
                    <a:pt x="250698" y="126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6" name="Google Shape;2786;p5"/>
            <p:cNvSpPr/>
            <p:nvPr/>
          </p:nvSpPr>
          <p:spPr>
            <a:xfrm>
              <a:off x="7711343" y="861440"/>
              <a:ext cx="29528" cy="136684"/>
            </a:xfrm>
            <a:custGeom>
              <a:avLst/>
              <a:gdLst/>
              <a:ahLst/>
              <a:cxnLst/>
              <a:rect l="l" t="t" r="r" b="b"/>
              <a:pathLst>
                <a:path w="29528" h="136684" extrusionOk="0">
                  <a:moveTo>
                    <a:pt x="16383" y="0"/>
                  </a:moveTo>
                  <a:lnTo>
                    <a:pt x="12002" y="0"/>
                  </a:lnTo>
                  <a:cubicBezTo>
                    <a:pt x="5325" y="53"/>
                    <a:pt x="-47" y="5511"/>
                    <a:pt x="0" y="12191"/>
                  </a:cubicBezTo>
                  <a:cubicBezTo>
                    <a:pt x="0" y="12191"/>
                    <a:pt x="0" y="12192"/>
                    <a:pt x="0" y="12192"/>
                  </a:cubicBezTo>
                  <a:lnTo>
                    <a:pt x="953" y="124683"/>
                  </a:lnTo>
                  <a:cubicBezTo>
                    <a:pt x="1001" y="131363"/>
                    <a:pt x="6468" y="136737"/>
                    <a:pt x="13145" y="136684"/>
                  </a:cubicBezTo>
                  <a:cubicBezTo>
                    <a:pt x="13145" y="136684"/>
                    <a:pt x="13145" y="136684"/>
                    <a:pt x="13145" y="136684"/>
                  </a:cubicBezTo>
                  <a:lnTo>
                    <a:pt x="17526" y="136684"/>
                  </a:lnTo>
                  <a:cubicBezTo>
                    <a:pt x="24222" y="136579"/>
                    <a:pt x="29585" y="131094"/>
                    <a:pt x="29528" y="124397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7" name="Google Shape;2787;p5"/>
            <p:cNvSpPr/>
            <p:nvPr/>
          </p:nvSpPr>
          <p:spPr>
            <a:xfrm>
              <a:off x="7717345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29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0" y="136727"/>
                    <a:pt x="17526" y="133586"/>
                    <a:pt x="17526" y="129731"/>
                  </a:cubicBezTo>
                  <a:lnTo>
                    <a:pt x="16573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8" name="Google Shape;2788;p5"/>
            <p:cNvSpPr/>
            <p:nvPr/>
          </p:nvSpPr>
          <p:spPr>
            <a:xfrm>
              <a:off x="7722297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9" name="Google Shape;2789;p5"/>
            <p:cNvSpPr/>
            <p:nvPr/>
          </p:nvSpPr>
          <p:spPr>
            <a:xfrm>
              <a:off x="7682959" y="861345"/>
              <a:ext cx="30004" cy="136779"/>
            </a:xfrm>
            <a:custGeom>
              <a:avLst/>
              <a:gdLst/>
              <a:ahLst/>
              <a:cxnLst/>
              <a:rect l="l" t="t" r="r" b="b"/>
              <a:pathLst>
                <a:path w="30004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5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01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8003" y="136779"/>
                  </a:lnTo>
                  <a:cubicBezTo>
                    <a:pt x="24699" y="136675"/>
                    <a:pt x="30061" y="131189"/>
                    <a:pt x="30004" y="124492"/>
                  </a:cubicBezTo>
                  <a:lnTo>
                    <a:pt x="29147" y="12002"/>
                  </a:lnTo>
                  <a:cubicBezTo>
                    <a:pt x="29042" y="5306"/>
                    <a:pt x="23556" y="-53"/>
                    <a:pt x="1686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0" name="Google Shape;2790;p5"/>
            <p:cNvSpPr/>
            <p:nvPr/>
          </p:nvSpPr>
          <p:spPr>
            <a:xfrm>
              <a:off x="7688960" y="861441"/>
              <a:ext cx="17525" cy="136779"/>
            </a:xfrm>
            <a:custGeom>
              <a:avLst/>
              <a:gdLst/>
              <a:ahLst/>
              <a:cxnLst/>
              <a:rect l="l" t="t" r="r" b="b"/>
              <a:pathLst>
                <a:path w="17525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048" y="129826"/>
                  </a:lnTo>
                  <a:cubicBezTo>
                    <a:pt x="1048" y="133666"/>
                    <a:pt x="4163" y="136779"/>
                    <a:pt x="8001" y="136780"/>
                  </a:cubicBezTo>
                  <a:cubicBezTo>
                    <a:pt x="8030" y="136780"/>
                    <a:pt x="8068" y="136779"/>
                    <a:pt x="8096" y="136779"/>
                  </a:cubicBezTo>
                  <a:lnTo>
                    <a:pt x="10573" y="136779"/>
                  </a:lnTo>
                  <a:cubicBezTo>
                    <a:pt x="14431" y="136727"/>
                    <a:pt x="17526" y="133586"/>
                    <a:pt x="17526" y="129731"/>
                  </a:cubicBezTo>
                  <a:lnTo>
                    <a:pt x="16574" y="6953"/>
                  </a:lnTo>
                  <a:cubicBezTo>
                    <a:pt x="16526" y="3098"/>
                    <a:pt x="13383" y="0"/>
                    <a:pt x="9525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1" name="Google Shape;2791;p5"/>
            <p:cNvSpPr/>
            <p:nvPr/>
          </p:nvSpPr>
          <p:spPr>
            <a:xfrm>
              <a:off x="7693913" y="865251"/>
              <a:ext cx="7619" cy="129444"/>
            </a:xfrm>
            <a:custGeom>
              <a:avLst/>
              <a:gdLst/>
              <a:ahLst/>
              <a:cxnLst/>
              <a:rect l="l" t="t" r="r" b="b"/>
              <a:pathLst>
                <a:path w="7619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572" y="2762"/>
                  </a:lnTo>
                  <a:cubicBezTo>
                    <a:pt x="6572" y="1236"/>
                    <a:pt x="5334" y="0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2" name="Google Shape;2792;p5"/>
            <p:cNvSpPr/>
            <p:nvPr/>
          </p:nvSpPr>
          <p:spPr>
            <a:xfrm>
              <a:off x="7655432" y="861345"/>
              <a:ext cx="29528" cy="136779"/>
            </a:xfrm>
            <a:custGeom>
              <a:avLst/>
              <a:gdLst/>
              <a:ahLst/>
              <a:cxnLst/>
              <a:rect l="l" t="t" r="r" b="b"/>
              <a:pathLst>
                <a:path w="29528" h="136779" extrusionOk="0">
                  <a:moveTo>
                    <a:pt x="16383" y="96"/>
                  </a:moveTo>
                  <a:lnTo>
                    <a:pt x="12002" y="96"/>
                  </a:lnTo>
                  <a:cubicBezTo>
                    <a:pt x="5325" y="148"/>
                    <a:pt x="-47" y="5606"/>
                    <a:pt x="0" y="12287"/>
                  </a:cubicBezTo>
                  <a:cubicBezTo>
                    <a:pt x="0" y="12287"/>
                    <a:pt x="0" y="12288"/>
                    <a:pt x="0" y="12288"/>
                  </a:cubicBezTo>
                  <a:lnTo>
                    <a:pt x="953" y="124778"/>
                  </a:lnTo>
                  <a:cubicBezTo>
                    <a:pt x="1010" y="131459"/>
                    <a:pt x="6468" y="136832"/>
                    <a:pt x="13145" y="136779"/>
                  </a:cubicBezTo>
                  <a:cubicBezTo>
                    <a:pt x="13145" y="136779"/>
                    <a:pt x="13145" y="136779"/>
                    <a:pt x="13145" y="136779"/>
                  </a:cubicBezTo>
                  <a:lnTo>
                    <a:pt x="17526" y="136779"/>
                  </a:lnTo>
                  <a:cubicBezTo>
                    <a:pt x="24222" y="136675"/>
                    <a:pt x="29585" y="131189"/>
                    <a:pt x="29528" y="124492"/>
                  </a:cubicBezTo>
                  <a:lnTo>
                    <a:pt x="28671" y="12002"/>
                  </a:lnTo>
                  <a:cubicBezTo>
                    <a:pt x="28566" y="5306"/>
                    <a:pt x="23079" y="-53"/>
                    <a:pt x="16383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3" name="Google Shape;2793;p5"/>
            <p:cNvSpPr/>
            <p:nvPr/>
          </p:nvSpPr>
          <p:spPr>
            <a:xfrm>
              <a:off x="7661433" y="861441"/>
              <a:ext cx="17907" cy="136779"/>
            </a:xfrm>
            <a:custGeom>
              <a:avLst/>
              <a:gdLst/>
              <a:ahLst/>
              <a:cxnLst/>
              <a:rect l="l" t="t" r="r" b="b"/>
              <a:pathLst>
                <a:path w="17907" h="136779" extrusionOk="0">
                  <a:moveTo>
                    <a:pt x="9525" y="0"/>
                  </a:moveTo>
                  <a:lnTo>
                    <a:pt x="6953" y="0"/>
                  </a:lnTo>
                  <a:cubicBezTo>
                    <a:pt x="3086" y="103"/>
                    <a:pt x="0" y="3272"/>
                    <a:pt x="0" y="7144"/>
                  </a:cubicBezTo>
                  <a:lnTo>
                    <a:pt x="1429" y="129826"/>
                  </a:lnTo>
                  <a:cubicBezTo>
                    <a:pt x="1429" y="133666"/>
                    <a:pt x="4543" y="136779"/>
                    <a:pt x="8382" y="136780"/>
                  </a:cubicBezTo>
                  <a:cubicBezTo>
                    <a:pt x="8411" y="136780"/>
                    <a:pt x="8449" y="136779"/>
                    <a:pt x="8477" y="136779"/>
                  </a:cubicBezTo>
                  <a:lnTo>
                    <a:pt x="10954" y="136779"/>
                  </a:lnTo>
                  <a:cubicBezTo>
                    <a:pt x="14811" y="136727"/>
                    <a:pt x="17907" y="133586"/>
                    <a:pt x="17907" y="129731"/>
                  </a:cubicBezTo>
                  <a:lnTo>
                    <a:pt x="16954" y="6953"/>
                  </a:lnTo>
                  <a:cubicBezTo>
                    <a:pt x="16907" y="3098"/>
                    <a:pt x="13764" y="0"/>
                    <a:pt x="990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4" name="Google Shape;2794;p5"/>
            <p:cNvSpPr/>
            <p:nvPr/>
          </p:nvSpPr>
          <p:spPr>
            <a:xfrm>
              <a:off x="7666386" y="865251"/>
              <a:ext cx="7620" cy="129444"/>
            </a:xfrm>
            <a:custGeom>
              <a:avLst/>
              <a:gdLst/>
              <a:ahLst/>
              <a:cxnLst/>
              <a:rect l="l" t="t" r="r" b="b"/>
              <a:pathLst>
                <a:path w="7620" h="129444" extrusionOk="0">
                  <a:moveTo>
                    <a:pt x="3810" y="0"/>
                  </a:moveTo>
                  <a:lnTo>
                    <a:pt x="2762" y="0"/>
                  </a:lnTo>
                  <a:cubicBezTo>
                    <a:pt x="1219" y="51"/>
                    <a:pt x="0" y="1315"/>
                    <a:pt x="0" y="2857"/>
                  </a:cubicBezTo>
                  <a:lnTo>
                    <a:pt x="1048" y="126682"/>
                  </a:lnTo>
                  <a:cubicBezTo>
                    <a:pt x="1048" y="128208"/>
                    <a:pt x="2286" y="129445"/>
                    <a:pt x="3810" y="129445"/>
                  </a:cubicBezTo>
                  <a:lnTo>
                    <a:pt x="4858" y="129445"/>
                  </a:lnTo>
                  <a:cubicBezTo>
                    <a:pt x="6401" y="129393"/>
                    <a:pt x="7620" y="128129"/>
                    <a:pt x="7620" y="126587"/>
                  </a:cubicBezTo>
                  <a:lnTo>
                    <a:pt x="6668" y="2762"/>
                  </a:lnTo>
                  <a:cubicBezTo>
                    <a:pt x="6572" y="1242"/>
                    <a:pt x="5334" y="46"/>
                    <a:pt x="381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5" name="Google Shape;2795;p5"/>
            <p:cNvSpPr/>
            <p:nvPr/>
          </p:nvSpPr>
          <p:spPr>
            <a:xfrm>
              <a:off x="7914431" y="860467"/>
              <a:ext cx="229001" cy="195827"/>
            </a:xfrm>
            <a:custGeom>
              <a:avLst/>
              <a:gdLst/>
              <a:ahLst/>
              <a:cxnLst/>
              <a:rect l="l" t="t" r="r" b="b"/>
              <a:pathLst>
                <a:path w="229001" h="195827" extrusionOk="0">
                  <a:moveTo>
                    <a:pt x="226014" y="7546"/>
                  </a:moveTo>
                  <a:lnTo>
                    <a:pt x="223156" y="4212"/>
                  </a:lnTo>
                  <a:cubicBezTo>
                    <a:pt x="218727" y="-836"/>
                    <a:pt x="211069" y="-1428"/>
                    <a:pt x="205916" y="2878"/>
                  </a:cubicBezTo>
                  <a:lnTo>
                    <a:pt x="4272" y="171376"/>
                  </a:lnTo>
                  <a:cubicBezTo>
                    <a:pt x="-776" y="175591"/>
                    <a:pt x="-1443" y="183100"/>
                    <a:pt x="2767" y="188146"/>
                  </a:cubicBezTo>
                  <a:cubicBezTo>
                    <a:pt x="2796" y="188176"/>
                    <a:pt x="2815" y="188205"/>
                    <a:pt x="2843" y="188235"/>
                  </a:cubicBezTo>
                  <a:lnTo>
                    <a:pt x="5796" y="191569"/>
                  </a:lnTo>
                  <a:cubicBezTo>
                    <a:pt x="10168" y="196634"/>
                    <a:pt x="17788" y="197269"/>
                    <a:pt x="22941" y="192997"/>
                  </a:cubicBezTo>
                  <a:lnTo>
                    <a:pt x="224681" y="24500"/>
                  </a:lnTo>
                  <a:cubicBezTo>
                    <a:pt x="229748" y="20310"/>
                    <a:pt x="230462" y="12805"/>
                    <a:pt x="226271" y="7737"/>
                  </a:cubicBezTo>
                  <a:cubicBezTo>
                    <a:pt x="226214" y="7673"/>
                    <a:pt x="226166" y="7609"/>
                    <a:pt x="226109" y="75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6" name="Google Shape;2796;p5"/>
            <p:cNvSpPr/>
            <p:nvPr/>
          </p:nvSpPr>
          <p:spPr>
            <a:xfrm>
              <a:off x="7916749" y="863121"/>
              <a:ext cx="224641" cy="190192"/>
            </a:xfrm>
            <a:custGeom>
              <a:avLst/>
              <a:gdLst/>
              <a:ahLst/>
              <a:cxnLst/>
              <a:rect l="l" t="t" r="r" b="b"/>
              <a:pathLst>
                <a:path w="224641" h="190192" extrusionOk="0">
                  <a:moveTo>
                    <a:pt x="223030" y="4225"/>
                  </a:moveTo>
                  <a:lnTo>
                    <a:pt x="221410" y="2320"/>
                  </a:lnTo>
                  <a:cubicBezTo>
                    <a:pt x="218943" y="-406"/>
                    <a:pt x="214800" y="-779"/>
                    <a:pt x="211885" y="1462"/>
                  </a:cubicBezTo>
                  <a:lnTo>
                    <a:pt x="2335" y="176532"/>
                  </a:lnTo>
                  <a:cubicBezTo>
                    <a:pt x="-456" y="178978"/>
                    <a:pt x="-789" y="183198"/>
                    <a:pt x="1573" y="186057"/>
                  </a:cubicBezTo>
                  <a:lnTo>
                    <a:pt x="3192" y="187962"/>
                  </a:lnTo>
                  <a:cubicBezTo>
                    <a:pt x="5707" y="190615"/>
                    <a:pt x="9812" y="190943"/>
                    <a:pt x="12717" y="188724"/>
                  </a:cubicBezTo>
                  <a:lnTo>
                    <a:pt x="222267" y="13654"/>
                  </a:lnTo>
                  <a:cubicBezTo>
                    <a:pt x="225106" y="11233"/>
                    <a:pt x="225449" y="6971"/>
                    <a:pt x="223030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5"/>
            <p:cNvSpPr/>
            <p:nvPr/>
          </p:nvSpPr>
          <p:spPr>
            <a:xfrm>
              <a:off x="7923992" y="870252"/>
              <a:ext cx="210021" cy="176277"/>
            </a:xfrm>
            <a:custGeom>
              <a:avLst/>
              <a:gdLst/>
              <a:ahLst/>
              <a:cxnLst/>
              <a:rect l="l" t="t" r="r" b="b"/>
              <a:pathLst>
                <a:path w="210021" h="176277" extrusionOk="0">
                  <a:moveTo>
                    <a:pt x="209214" y="1571"/>
                  </a:moveTo>
                  <a:lnTo>
                    <a:pt x="208548" y="809"/>
                  </a:lnTo>
                  <a:cubicBezTo>
                    <a:pt x="207471" y="-270"/>
                    <a:pt x="205719" y="-270"/>
                    <a:pt x="204642" y="809"/>
                  </a:cubicBezTo>
                  <a:lnTo>
                    <a:pt x="807" y="170830"/>
                  </a:lnTo>
                  <a:cubicBezTo>
                    <a:pt x="-269" y="171908"/>
                    <a:pt x="-269" y="173657"/>
                    <a:pt x="807" y="174735"/>
                  </a:cubicBezTo>
                  <a:lnTo>
                    <a:pt x="1474" y="175497"/>
                  </a:lnTo>
                  <a:cubicBezTo>
                    <a:pt x="2607" y="176538"/>
                    <a:pt x="4341" y="176538"/>
                    <a:pt x="5474" y="175497"/>
                  </a:cubicBezTo>
                  <a:lnTo>
                    <a:pt x="209214" y="5190"/>
                  </a:lnTo>
                  <a:cubicBezTo>
                    <a:pt x="210291" y="4112"/>
                    <a:pt x="210291" y="2363"/>
                    <a:pt x="209214" y="128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8" name="Google Shape;2798;p5"/>
            <p:cNvSpPr/>
            <p:nvPr/>
          </p:nvSpPr>
          <p:spPr>
            <a:xfrm>
              <a:off x="7896704" y="838608"/>
              <a:ext cx="228878" cy="195532"/>
            </a:xfrm>
            <a:custGeom>
              <a:avLst/>
              <a:gdLst/>
              <a:ahLst/>
              <a:cxnLst/>
              <a:rect l="l" t="t" r="r" b="b"/>
              <a:pathLst>
                <a:path w="228878" h="195532" extrusionOk="0">
                  <a:moveTo>
                    <a:pt x="225643" y="7497"/>
                  </a:moveTo>
                  <a:lnTo>
                    <a:pt x="222691" y="4259"/>
                  </a:lnTo>
                  <a:cubicBezTo>
                    <a:pt x="218319" y="-807"/>
                    <a:pt x="210699" y="-1442"/>
                    <a:pt x="205546" y="2830"/>
                  </a:cubicBezTo>
                  <a:lnTo>
                    <a:pt x="4283" y="171041"/>
                  </a:lnTo>
                  <a:cubicBezTo>
                    <a:pt x="-794" y="175306"/>
                    <a:pt x="-1451" y="182876"/>
                    <a:pt x="2816" y="187950"/>
                  </a:cubicBezTo>
                  <a:cubicBezTo>
                    <a:pt x="2825" y="187965"/>
                    <a:pt x="2844" y="187981"/>
                    <a:pt x="2854" y="187996"/>
                  </a:cubicBezTo>
                  <a:lnTo>
                    <a:pt x="5807" y="191330"/>
                  </a:lnTo>
                  <a:cubicBezTo>
                    <a:pt x="10207" y="196365"/>
                    <a:pt x="17827" y="196958"/>
                    <a:pt x="22951" y="192663"/>
                  </a:cubicBezTo>
                  <a:lnTo>
                    <a:pt x="224596" y="24166"/>
                  </a:lnTo>
                  <a:cubicBezTo>
                    <a:pt x="229673" y="19901"/>
                    <a:pt x="230330" y="12331"/>
                    <a:pt x="226063" y="7257"/>
                  </a:cubicBezTo>
                  <a:cubicBezTo>
                    <a:pt x="226053" y="7242"/>
                    <a:pt x="226034" y="7227"/>
                    <a:pt x="226025" y="721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9" name="Google Shape;2799;p5"/>
            <p:cNvSpPr/>
            <p:nvPr/>
          </p:nvSpPr>
          <p:spPr>
            <a:xfrm>
              <a:off x="7898612" y="841303"/>
              <a:ext cx="224641" cy="190287"/>
            </a:xfrm>
            <a:custGeom>
              <a:avLst/>
              <a:gdLst/>
              <a:ahLst/>
              <a:cxnLst/>
              <a:rect l="l" t="t" r="r" b="b"/>
              <a:pathLst>
                <a:path w="224641" h="190287" extrusionOk="0">
                  <a:moveTo>
                    <a:pt x="223069" y="4136"/>
                  </a:moveTo>
                  <a:lnTo>
                    <a:pt x="221449" y="2231"/>
                  </a:lnTo>
                  <a:cubicBezTo>
                    <a:pt x="218935" y="-422"/>
                    <a:pt x="214830" y="-750"/>
                    <a:pt x="211924" y="1469"/>
                  </a:cubicBezTo>
                  <a:lnTo>
                    <a:pt x="2374" y="176538"/>
                  </a:lnTo>
                  <a:cubicBezTo>
                    <a:pt x="-464" y="178960"/>
                    <a:pt x="-807" y="183221"/>
                    <a:pt x="1613" y="186063"/>
                  </a:cubicBezTo>
                  <a:lnTo>
                    <a:pt x="3232" y="187968"/>
                  </a:lnTo>
                  <a:cubicBezTo>
                    <a:pt x="5699" y="190693"/>
                    <a:pt x="9842" y="191067"/>
                    <a:pt x="12757" y="188826"/>
                  </a:cubicBezTo>
                  <a:lnTo>
                    <a:pt x="222307" y="13756"/>
                  </a:lnTo>
                  <a:cubicBezTo>
                    <a:pt x="225097" y="11310"/>
                    <a:pt x="225431" y="7090"/>
                    <a:pt x="223069" y="423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0" name="Google Shape;2800;p5"/>
            <p:cNvSpPr/>
            <p:nvPr/>
          </p:nvSpPr>
          <p:spPr>
            <a:xfrm>
              <a:off x="7905894" y="848372"/>
              <a:ext cx="210012" cy="176285"/>
            </a:xfrm>
            <a:custGeom>
              <a:avLst/>
              <a:gdLst/>
              <a:ahLst/>
              <a:cxnLst/>
              <a:rect l="l" t="t" r="r" b="b"/>
              <a:pathLst>
                <a:path w="210012" h="176285" extrusionOk="0">
                  <a:moveTo>
                    <a:pt x="209214" y="1638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88" y="176558"/>
                    <a:pt x="4360" y="176558"/>
                    <a:pt x="5474" y="175469"/>
                  </a:cubicBezTo>
                  <a:lnTo>
                    <a:pt x="209214" y="5162"/>
                  </a:lnTo>
                  <a:cubicBezTo>
                    <a:pt x="210262" y="4132"/>
                    <a:pt x="210281" y="2443"/>
                    <a:pt x="209252" y="1390"/>
                  </a:cubicBezTo>
                  <a:cubicBezTo>
                    <a:pt x="209243" y="1378"/>
                    <a:pt x="209224" y="1365"/>
                    <a:pt x="209214" y="13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1" name="Google Shape;2801;p5"/>
            <p:cNvSpPr/>
            <p:nvPr/>
          </p:nvSpPr>
          <p:spPr>
            <a:xfrm>
              <a:off x="7878729" y="817396"/>
              <a:ext cx="228960" cy="195853"/>
            </a:xfrm>
            <a:custGeom>
              <a:avLst/>
              <a:gdLst/>
              <a:ahLst/>
              <a:cxnLst/>
              <a:rect l="l" t="t" r="r" b="b"/>
              <a:pathLst>
                <a:path w="228960" h="195853" extrusionOk="0">
                  <a:moveTo>
                    <a:pt x="225997" y="7564"/>
                  </a:moveTo>
                  <a:lnTo>
                    <a:pt x="223139" y="4230"/>
                  </a:lnTo>
                  <a:cubicBezTo>
                    <a:pt x="218710" y="-799"/>
                    <a:pt x="211100" y="-1430"/>
                    <a:pt x="205899" y="2801"/>
                  </a:cubicBezTo>
                  <a:lnTo>
                    <a:pt x="4255" y="171394"/>
                  </a:lnTo>
                  <a:cubicBezTo>
                    <a:pt x="-755" y="175566"/>
                    <a:pt x="-1441" y="183012"/>
                    <a:pt x="2731" y="188027"/>
                  </a:cubicBezTo>
                  <a:cubicBezTo>
                    <a:pt x="2788" y="188103"/>
                    <a:pt x="2855" y="188179"/>
                    <a:pt x="2922" y="188253"/>
                  </a:cubicBezTo>
                  <a:lnTo>
                    <a:pt x="5779" y="191587"/>
                  </a:lnTo>
                  <a:cubicBezTo>
                    <a:pt x="10189" y="196663"/>
                    <a:pt x="17838" y="197298"/>
                    <a:pt x="23019" y="193015"/>
                  </a:cubicBezTo>
                  <a:lnTo>
                    <a:pt x="224664" y="24423"/>
                  </a:lnTo>
                  <a:cubicBezTo>
                    <a:pt x="229674" y="20326"/>
                    <a:pt x="230407" y="12945"/>
                    <a:pt x="226311" y="7937"/>
                  </a:cubicBezTo>
                  <a:cubicBezTo>
                    <a:pt x="226216" y="7810"/>
                    <a:pt x="226102" y="7685"/>
                    <a:pt x="225997" y="756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2" name="Google Shape;2802;p5"/>
            <p:cNvSpPr/>
            <p:nvPr/>
          </p:nvSpPr>
          <p:spPr>
            <a:xfrm>
              <a:off x="7880631" y="819878"/>
              <a:ext cx="224620" cy="190383"/>
            </a:xfrm>
            <a:custGeom>
              <a:avLst/>
              <a:gdLst/>
              <a:ahLst/>
              <a:cxnLst/>
              <a:rect l="l" t="t" r="r" b="b"/>
              <a:pathLst>
                <a:path w="224620" h="190383" extrusionOk="0">
                  <a:moveTo>
                    <a:pt x="223524" y="4415"/>
                  </a:moveTo>
                  <a:lnTo>
                    <a:pt x="221905" y="2415"/>
                  </a:lnTo>
                  <a:cubicBezTo>
                    <a:pt x="219314" y="-482"/>
                    <a:pt x="214904" y="-818"/>
                    <a:pt x="211903" y="1653"/>
                  </a:cubicBezTo>
                  <a:lnTo>
                    <a:pt x="2353" y="176722"/>
                  </a:lnTo>
                  <a:cubicBezTo>
                    <a:pt x="-419" y="179165"/>
                    <a:pt x="-790" y="183349"/>
                    <a:pt x="1496" y="186247"/>
                  </a:cubicBezTo>
                  <a:lnTo>
                    <a:pt x="3211" y="188152"/>
                  </a:lnTo>
                  <a:cubicBezTo>
                    <a:pt x="5725" y="190805"/>
                    <a:pt x="9830" y="191134"/>
                    <a:pt x="12736" y="188914"/>
                  </a:cubicBezTo>
                  <a:lnTo>
                    <a:pt x="222286" y="13845"/>
                  </a:lnTo>
                  <a:cubicBezTo>
                    <a:pt x="225076" y="11399"/>
                    <a:pt x="225410" y="7178"/>
                    <a:pt x="223047" y="432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3" name="Google Shape;2803;p5"/>
            <p:cNvSpPr/>
            <p:nvPr/>
          </p:nvSpPr>
          <p:spPr>
            <a:xfrm>
              <a:off x="7888368" y="827132"/>
              <a:ext cx="209985" cy="176277"/>
            </a:xfrm>
            <a:custGeom>
              <a:avLst/>
              <a:gdLst/>
              <a:ahLst/>
              <a:cxnLst/>
              <a:rect l="l" t="t" r="r" b="b"/>
              <a:pathLst>
                <a:path w="209985" h="176277" extrusionOk="0">
                  <a:moveTo>
                    <a:pt x="209214" y="1543"/>
                  </a:moveTo>
                  <a:lnTo>
                    <a:pt x="208548" y="781"/>
                  </a:lnTo>
                  <a:cubicBezTo>
                    <a:pt x="207414" y="-260"/>
                    <a:pt x="205681" y="-260"/>
                    <a:pt x="204547" y="781"/>
                  </a:cubicBezTo>
                  <a:lnTo>
                    <a:pt x="807" y="170802"/>
                  </a:lnTo>
                  <a:cubicBezTo>
                    <a:pt x="-269" y="171880"/>
                    <a:pt x="-269" y="173629"/>
                    <a:pt x="807" y="174707"/>
                  </a:cubicBezTo>
                  <a:lnTo>
                    <a:pt x="1474" y="175469"/>
                  </a:lnTo>
                  <a:cubicBezTo>
                    <a:pt x="2550" y="176548"/>
                    <a:pt x="4303" y="176548"/>
                    <a:pt x="5379" y="175469"/>
                  </a:cubicBezTo>
                  <a:lnTo>
                    <a:pt x="209214" y="5162"/>
                  </a:lnTo>
                  <a:cubicBezTo>
                    <a:pt x="210243" y="4064"/>
                    <a:pt x="210243" y="2355"/>
                    <a:pt x="209214" y="12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4" name="Google Shape;2804;p5"/>
            <p:cNvSpPr/>
            <p:nvPr/>
          </p:nvSpPr>
          <p:spPr>
            <a:xfrm>
              <a:off x="7868090" y="862013"/>
              <a:ext cx="223177" cy="202234"/>
            </a:xfrm>
            <a:custGeom>
              <a:avLst/>
              <a:gdLst/>
              <a:ahLst/>
              <a:cxnLst/>
              <a:rect l="l" t="t" r="r" b="b"/>
              <a:pathLst>
                <a:path w="223177" h="202234" extrusionOk="0">
                  <a:moveTo>
                    <a:pt x="217396" y="198119"/>
                  </a:moveTo>
                  <a:lnTo>
                    <a:pt x="220253" y="194785"/>
                  </a:lnTo>
                  <a:cubicBezTo>
                    <a:pt x="224559" y="189661"/>
                    <a:pt x="224054" y="182056"/>
                    <a:pt x="219110" y="177545"/>
                  </a:cubicBezTo>
                  <a:lnTo>
                    <a:pt x="22514" y="3047"/>
                  </a:lnTo>
                  <a:cubicBezTo>
                    <a:pt x="17723" y="-1305"/>
                    <a:pt x="10313" y="-953"/>
                    <a:pt x="5960" y="3835"/>
                  </a:cubicBezTo>
                  <a:cubicBezTo>
                    <a:pt x="5855" y="3951"/>
                    <a:pt x="5760" y="4070"/>
                    <a:pt x="5655" y="4190"/>
                  </a:cubicBezTo>
                  <a:lnTo>
                    <a:pt x="2798" y="7523"/>
                  </a:lnTo>
                  <a:cubicBezTo>
                    <a:pt x="-1460" y="12730"/>
                    <a:pt x="-784" y="20385"/>
                    <a:pt x="4322" y="24764"/>
                  </a:cubicBezTo>
                  <a:lnTo>
                    <a:pt x="200822" y="199262"/>
                  </a:lnTo>
                  <a:cubicBezTo>
                    <a:pt x="205813" y="203629"/>
                    <a:pt x="213395" y="203127"/>
                    <a:pt x="217758" y="198140"/>
                  </a:cubicBezTo>
                  <a:cubicBezTo>
                    <a:pt x="217767" y="198133"/>
                    <a:pt x="217767" y="198126"/>
                    <a:pt x="217777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5" name="Google Shape;2805;p5"/>
            <p:cNvSpPr/>
            <p:nvPr/>
          </p:nvSpPr>
          <p:spPr>
            <a:xfrm>
              <a:off x="7870235" y="865423"/>
              <a:ext cx="219039" cy="196361"/>
            </a:xfrm>
            <a:custGeom>
              <a:avLst/>
              <a:gdLst/>
              <a:ahLst/>
              <a:cxnLst/>
              <a:rect l="l" t="t" r="r" b="b"/>
              <a:pathLst>
                <a:path w="219039" h="196361" extrusionOk="0">
                  <a:moveTo>
                    <a:pt x="215822" y="193947"/>
                  </a:moveTo>
                  <a:lnTo>
                    <a:pt x="217537" y="192042"/>
                  </a:lnTo>
                  <a:cubicBezTo>
                    <a:pt x="219804" y="189153"/>
                    <a:pt x="219470" y="185009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6" name="Google Shape;2806;p5"/>
            <p:cNvSpPr/>
            <p:nvPr/>
          </p:nvSpPr>
          <p:spPr>
            <a:xfrm>
              <a:off x="7877062" y="871681"/>
              <a:ext cx="205047" cy="182650"/>
            </a:xfrm>
            <a:custGeom>
              <a:avLst/>
              <a:gdLst/>
              <a:ahLst/>
              <a:cxnLst/>
              <a:rect l="l" t="t" r="r" b="b"/>
              <a:pathLst>
                <a:path w="205047" h="182650" extrusionOk="0">
                  <a:moveTo>
                    <a:pt x="203566" y="181879"/>
                  </a:moveTo>
                  <a:lnTo>
                    <a:pt x="204233" y="181117"/>
                  </a:lnTo>
                  <a:cubicBezTo>
                    <a:pt x="205319" y="180005"/>
                    <a:pt x="205319" y="178228"/>
                    <a:pt x="204233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6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7" name="Google Shape;2807;p5"/>
            <p:cNvSpPr/>
            <p:nvPr/>
          </p:nvSpPr>
          <p:spPr>
            <a:xfrm>
              <a:off x="7886866" y="840868"/>
              <a:ext cx="223352" cy="202234"/>
            </a:xfrm>
            <a:custGeom>
              <a:avLst/>
              <a:gdLst/>
              <a:ahLst/>
              <a:cxnLst/>
              <a:rect l="l" t="t" r="r" b="b"/>
              <a:pathLst>
                <a:path w="223352" h="202234" extrusionOk="0">
                  <a:moveTo>
                    <a:pt x="217575" y="198119"/>
                  </a:moveTo>
                  <a:lnTo>
                    <a:pt x="220432" y="194785"/>
                  </a:lnTo>
                  <a:cubicBezTo>
                    <a:pt x="224766" y="189653"/>
                    <a:pt x="224214" y="182005"/>
                    <a:pt x="219194" y="177545"/>
                  </a:cubicBezTo>
                  <a:lnTo>
                    <a:pt x="22693" y="3047"/>
                  </a:lnTo>
                  <a:cubicBezTo>
                    <a:pt x="17902" y="-1305"/>
                    <a:pt x="10492" y="-953"/>
                    <a:pt x="6139" y="3835"/>
                  </a:cubicBezTo>
                  <a:cubicBezTo>
                    <a:pt x="6034" y="3951"/>
                    <a:pt x="5939" y="4070"/>
                    <a:pt x="5834" y="4190"/>
                  </a:cubicBezTo>
                  <a:lnTo>
                    <a:pt x="2881" y="7523"/>
                  </a:lnTo>
                  <a:cubicBezTo>
                    <a:pt x="-1395" y="12672"/>
                    <a:pt x="-852" y="20279"/>
                    <a:pt x="4120" y="24764"/>
                  </a:cubicBezTo>
                  <a:lnTo>
                    <a:pt x="200620" y="199262"/>
                  </a:lnTo>
                  <a:cubicBezTo>
                    <a:pt x="205602" y="203629"/>
                    <a:pt x="213193" y="203127"/>
                    <a:pt x="217556" y="198140"/>
                  </a:cubicBezTo>
                  <a:cubicBezTo>
                    <a:pt x="217565" y="198133"/>
                    <a:pt x="217565" y="198126"/>
                    <a:pt x="217575" y="19811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8" name="Google Shape;2808;p5"/>
            <p:cNvSpPr/>
            <p:nvPr/>
          </p:nvSpPr>
          <p:spPr>
            <a:xfrm>
              <a:off x="7889190" y="844277"/>
              <a:ext cx="219017" cy="196361"/>
            </a:xfrm>
            <a:custGeom>
              <a:avLst/>
              <a:gdLst/>
              <a:ahLst/>
              <a:cxnLst/>
              <a:rect l="l" t="t" r="r" b="b"/>
              <a:pathLst>
                <a:path w="219017" h="196361" extrusionOk="0">
                  <a:moveTo>
                    <a:pt x="215822" y="193947"/>
                  </a:moveTo>
                  <a:lnTo>
                    <a:pt x="217441" y="192042"/>
                  </a:lnTo>
                  <a:cubicBezTo>
                    <a:pt x="219775" y="189193"/>
                    <a:pt x="219489" y="185014"/>
                    <a:pt x="216775" y="182517"/>
                  </a:cubicBezTo>
                  <a:lnTo>
                    <a:pt x="12654" y="1542"/>
                  </a:lnTo>
                  <a:cubicBezTo>
                    <a:pt x="9787" y="-747"/>
                    <a:pt x="5644" y="-457"/>
                    <a:pt x="3129" y="2209"/>
                  </a:cubicBezTo>
                  <a:lnTo>
                    <a:pt x="1510" y="4209"/>
                  </a:lnTo>
                  <a:cubicBezTo>
                    <a:pt x="-738" y="7089"/>
                    <a:pt x="-443" y="11196"/>
                    <a:pt x="2176" y="13734"/>
                  </a:cubicBezTo>
                  <a:lnTo>
                    <a:pt x="206392" y="194709"/>
                  </a:lnTo>
                  <a:cubicBezTo>
                    <a:pt x="209212" y="197150"/>
                    <a:pt x="213470" y="196852"/>
                    <a:pt x="215917" y="1940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09" name="Google Shape;2809;p5"/>
            <p:cNvSpPr/>
            <p:nvPr/>
          </p:nvSpPr>
          <p:spPr>
            <a:xfrm>
              <a:off x="7895636" y="850535"/>
              <a:ext cx="205428" cy="182650"/>
            </a:xfrm>
            <a:custGeom>
              <a:avLst/>
              <a:gdLst/>
              <a:ahLst/>
              <a:cxnLst/>
              <a:rect l="l" t="t" r="r" b="b"/>
              <a:pathLst>
                <a:path w="205428" h="182650" extrusionOk="0">
                  <a:moveTo>
                    <a:pt x="203947" y="181879"/>
                  </a:moveTo>
                  <a:lnTo>
                    <a:pt x="204614" y="181117"/>
                  </a:lnTo>
                  <a:cubicBezTo>
                    <a:pt x="205699" y="180005"/>
                    <a:pt x="205699" y="178228"/>
                    <a:pt x="204614" y="177116"/>
                  </a:cubicBezTo>
                  <a:lnTo>
                    <a:pt x="5351" y="809"/>
                  </a:lnTo>
                  <a:cubicBezTo>
                    <a:pt x="4274" y="-270"/>
                    <a:pt x="2522" y="-270"/>
                    <a:pt x="1445" y="809"/>
                  </a:cubicBezTo>
                  <a:lnTo>
                    <a:pt x="779" y="1571"/>
                  </a:lnTo>
                  <a:cubicBezTo>
                    <a:pt x="-260" y="2701"/>
                    <a:pt x="-260" y="4441"/>
                    <a:pt x="779" y="5571"/>
                  </a:cubicBezTo>
                  <a:lnTo>
                    <a:pt x="199375" y="181879"/>
                  </a:lnTo>
                  <a:cubicBezTo>
                    <a:pt x="200470" y="182908"/>
                    <a:pt x="202185" y="182908"/>
                    <a:pt x="203280" y="1818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0" name="Google Shape;2810;p5"/>
            <p:cNvSpPr/>
            <p:nvPr/>
          </p:nvSpPr>
          <p:spPr>
            <a:xfrm>
              <a:off x="7905210" y="820423"/>
              <a:ext cx="223392" cy="202201"/>
            </a:xfrm>
            <a:custGeom>
              <a:avLst/>
              <a:gdLst/>
              <a:ahLst/>
              <a:cxnLst/>
              <a:rect l="l" t="t" r="r" b="b"/>
              <a:pathLst>
                <a:path w="223392" h="202201" extrusionOk="0">
                  <a:moveTo>
                    <a:pt x="217614" y="198085"/>
                  </a:moveTo>
                  <a:lnTo>
                    <a:pt x="220471" y="194656"/>
                  </a:lnTo>
                  <a:cubicBezTo>
                    <a:pt x="224806" y="189524"/>
                    <a:pt x="224253" y="181876"/>
                    <a:pt x="219233" y="177416"/>
                  </a:cubicBezTo>
                  <a:lnTo>
                    <a:pt x="22732" y="3013"/>
                  </a:lnTo>
                  <a:cubicBezTo>
                    <a:pt x="17818" y="-1359"/>
                    <a:pt x="10293" y="-922"/>
                    <a:pt x="5921" y="3990"/>
                  </a:cubicBezTo>
                  <a:cubicBezTo>
                    <a:pt x="5873" y="4045"/>
                    <a:pt x="5826" y="4100"/>
                    <a:pt x="5778" y="4156"/>
                  </a:cubicBezTo>
                  <a:lnTo>
                    <a:pt x="2921" y="7490"/>
                  </a:lnTo>
                  <a:cubicBezTo>
                    <a:pt x="-1413" y="12622"/>
                    <a:pt x="-861" y="20270"/>
                    <a:pt x="4159" y="24730"/>
                  </a:cubicBezTo>
                  <a:lnTo>
                    <a:pt x="200660" y="199228"/>
                  </a:lnTo>
                  <a:cubicBezTo>
                    <a:pt x="205651" y="203595"/>
                    <a:pt x="213232" y="203093"/>
                    <a:pt x="217595" y="198107"/>
                  </a:cubicBezTo>
                  <a:cubicBezTo>
                    <a:pt x="217605" y="198099"/>
                    <a:pt x="217605" y="198093"/>
                    <a:pt x="217614" y="19808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1" name="Google Shape;2811;p5"/>
            <p:cNvSpPr/>
            <p:nvPr/>
          </p:nvSpPr>
          <p:spPr>
            <a:xfrm>
              <a:off x="7907198" y="823002"/>
              <a:ext cx="219325" cy="196776"/>
            </a:xfrm>
            <a:custGeom>
              <a:avLst/>
              <a:gdLst/>
              <a:ahLst/>
              <a:cxnLst/>
              <a:rect l="l" t="t" r="r" b="b"/>
              <a:pathLst>
                <a:path w="219325" h="196776" extrusionOk="0">
                  <a:moveTo>
                    <a:pt x="216197" y="194744"/>
                  </a:moveTo>
                  <a:lnTo>
                    <a:pt x="217816" y="192839"/>
                  </a:lnTo>
                  <a:cubicBezTo>
                    <a:pt x="220064" y="189960"/>
                    <a:pt x="219769" y="185853"/>
                    <a:pt x="217149" y="183314"/>
                  </a:cubicBezTo>
                  <a:lnTo>
                    <a:pt x="12838" y="1577"/>
                  </a:lnTo>
                  <a:cubicBezTo>
                    <a:pt x="9990" y="-760"/>
                    <a:pt x="5809" y="-468"/>
                    <a:pt x="3313" y="2244"/>
                  </a:cubicBezTo>
                  <a:lnTo>
                    <a:pt x="1694" y="4149"/>
                  </a:lnTo>
                  <a:cubicBezTo>
                    <a:pt x="-802" y="7123"/>
                    <a:pt x="-506" y="11535"/>
                    <a:pt x="2360" y="14150"/>
                  </a:cubicBezTo>
                  <a:lnTo>
                    <a:pt x="206577" y="195125"/>
                  </a:lnTo>
                  <a:cubicBezTo>
                    <a:pt x="209396" y="197565"/>
                    <a:pt x="213654" y="197267"/>
                    <a:pt x="216102" y="19445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2" name="Google Shape;2812;p5"/>
            <p:cNvSpPr/>
            <p:nvPr/>
          </p:nvSpPr>
          <p:spPr>
            <a:xfrm>
              <a:off x="7914693" y="830015"/>
              <a:ext cx="204718" cy="182633"/>
            </a:xfrm>
            <a:custGeom>
              <a:avLst/>
              <a:gdLst/>
              <a:ahLst/>
              <a:cxnLst/>
              <a:rect l="l" t="t" r="r" b="b"/>
              <a:pathLst>
                <a:path w="204718" h="182633" extrusionOk="0">
                  <a:moveTo>
                    <a:pt x="203273" y="181921"/>
                  </a:moveTo>
                  <a:lnTo>
                    <a:pt x="203940" y="181159"/>
                  </a:lnTo>
                  <a:cubicBezTo>
                    <a:pt x="204978" y="180028"/>
                    <a:pt x="204978" y="178289"/>
                    <a:pt x="203940" y="177158"/>
                  </a:cubicBezTo>
                  <a:lnTo>
                    <a:pt x="5344" y="850"/>
                  </a:lnTo>
                  <a:cubicBezTo>
                    <a:pt x="4343" y="-228"/>
                    <a:pt x="2648" y="-289"/>
                    <a:pt x="1572" y="714"/>
                  </a:cubicBezTo>
                  <a:cubicBezTo>
                    <a:pt x="1524" y="758"/>
                    <a:pt x="1486" y="804"/>
                    <a:pt x="1438" y="850"/>
                  </a:cubicBezTo>
                  <a:lnTo>
                    <a:pt x="772" y="1612"/>
                  </a:lnTo>
                  <a:cubicBezTo>
                    <a:pt x="-257" y="2711"/>
                    <a:pt x="-257" y="4419"/>
                    <a:pt x="772" y="5518"/>
                  </a:cubicBezTo>
                  <a:lnTo>
                    <a:pt x="199368" y="181825"/>
                  </a:lnTo>
                  <a:cubicBezTo>
                    <a:pt x="200444" y="182904"/>
                    <a:pt x="202197" y="182904"/>
                    <a:pt x="203273" y="18182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3" name="Google Shape;2813;p5"/>
            <p:cNvSpPr/>
            <p:nvPr/>
          </p:nvSpPr>
          <p:spPr>
            <a:xfrm>
              <a:off x="7940325" y="3265741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0" y="0"/>
                  </a:moveTo>
                  <a:cubicBezTo>
                    <a:pt x="1143" y="43625"/>
                    <a:pt x="2000" y="87221"/>
                    <a:pt x="2572" y="130778"/>
                  </a:cubicBezTo>
                  <a:cubicBezTo>
                    <a:pt x="8296" y="128416"/>
                    <a:pt x="14326" y="126845"/>
                    <a:pt x="20479" y="126111"/>
                  </a:cubicBezTo>
                  <a:cubicBezTo>
                    <a:pt x="46291" y="122873"/>
                    <a:pt x="80200" y="113919"/>
                    <a:pt x="105346" y="122587"/>
                  </a:cubicBezTo>
                  <a:cubicBezTo>
                    <a:pt x="114157" y="123616"/>
                    <a:pt x="122711" y="126235"/>
                    <a:pt x="130588" y="130302"/>
                  </a:cubicBezTo>
                  <a:cubicBezTo>
                    <a:pt x="131035" y="88649"/>
                    <a:pt x="131731" y="46987"/>
                    <a:pt x="132683" y="5334"/>
                  </a:cubicBezTo>
                  <a:cubicBezTo>
                    <a:pt x="113157" y="14859"/>
                    <a:pt x="79820" y="26766"/>
                    <a:pt x="69437" y="26289"/>
                  </a:cubicBezTo>
                  <a:cubicBezTo>
                    <a:pt x="23717" y="24289"/>
                    <a:pt x="12287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4" name="Google Shape;2814;p5"/>
            <p:cNvSpPr/>
            <p:nvPr/>
          </p:nvSpPr>
          <p:spPr>
            <a:xfrm>
              <a:off x="7928799" y="3351275"/>
              <a:ext cx="160306" cy="29528"/>
            </a:xfrm>
            <a:custGeom>
              <a:avLst/>
              <a:gdLst/>
              <a:ahLst/>
              <a:cxnLst/>
              <a:rect l="l" t="t" r="r" b="b"/>
              <a:pathLst>
                <a:path w="160306" h="29528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53" y="24118"/>
                    <a:pt x="5591" y="29480"/>
                    <a:pt x="12287" y="29528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5" name="Google Shape;2815;p5"/>
            <p:cNvSpPr/>
            <p:nvPr/>
          </p:nvSpPr>
          <p:spPr>
            <a:xfrm>
              <a:off x="7928799" y="3357276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1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1" y="14316"/>
                    <a:pt x="3115" y="17431"/>
                    <a:pt x="6954" y="17431"/>
                  </a:cubicBezTo>
                  <a:cubicBezTo>
                    <a:pt x="6982" y="17431"/>
                    <a:pt x="7020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63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6" name="Google Shape;2816;p5"/>
            <p:cNvSpPr/>
            <p:nvPr/>
          </p:nvSpPr>
          <p:spPr>
            <a:xfrm>
              <a:off x="7933276" y="3362325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352" y="3715"/>
                  </a:moveTo>
                  <a:lnTo>
                    <a:pt x="151352" y="2667"/>
                  </a:lnTo>
                  <a:cubicBezTo>
                    <a:pt x="151304" y="1219"/>
                    <a:pt x="150133" y="48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8685" y="6572"/>
                  </a:lnTo>
                  <a:cubicBezTo>
                    <a:pt x="150161" y="6630"/>
                    <a:pt x="151390" y="5477"/>
                    <a:pt x="151447" y="4001"/>
                  </a:cubicBezTo>
                  <a:cubicBezTo>
                    <a:pt x="151447" y="3943"/>
                    <a:pt x="151447" y="3877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7" name="Google Shape;2817;p5"/>
            <p:cNvSpPr/>
            <p:nvPr/>
          </p:nvSpPr>
          <p:spPr>
            <a:xfrm>
              <a:off x="7928799" y="3322890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5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1" y="29490"/>
                    <a:pt x="12287" y="29433"/>
                  </a:cubicBezTo>
                  <a:lnTo>
                    <a:pt x="148400" y="28575"/>
                  </a:lnTo>
                  <a:cubicBezTo>
                    <a:pt x="155029" y="28528"/>
                    <a:pt x="160363" y="23108"/>
                    <a:pt x="160306" y="16479"/>
                  </a:cubicBezTo>
                  <a:cubicBezTo>
                    <a:pt x="160306" y="16450"/>
                    <a:pt x="160306" y="16412"/>
                    <a:pt x="160306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8" name="Google Shape;2818;p5"/>
            <p:cNvSpPr/>
            <p:nvPr/>
          </p:nvSpPr>
          <p:spPr>
            <a:xfrm>
              <a:off x="7928799" y="3328892"/>
              <a:ext cx="160306" cy="17430"/>
            </a:xfrm>
            <a:custGeom>
              <a:avLst/>
              <a:gdLst/>
              <a:ahLst/>
              <a:cxnLst/>
              <a:rect l="l" t="t" r="r" b="b"/>
              <a:pathLst>
                <a:path w="160306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9" y="3096"/>
                    <a:pt x="157115" y="0"/>
                    <a:pt x="153258" y="0"/>
                  </a:cubicBezTo>
                  <a:lnTo>
                    <a:pt x="6859" y="953"/>
                  </a:lnTo>
                  <a:cubicBezTo>
                    <a:pt x="3020" y="1000"/>
                    <a:pt x="-47" y="4163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  <a:lnTo>
                    <a:pt x="1" y="10478"/>
                  </a:lnTo>
                  <a:cubicBezTo>
                    <a:pt x="48" y="14335"/>
                    <a:pt x="3191" y="17431"/>
                    <a:pt x="7049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4"/>
                    <a:pt x="160306" y="9497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19" name="Google Shape;2819;p5"/>
            <p:cNvSpPr/>
            <p:nvPr/>
          </p:nvSpPr>
          <p:spPr>
            <a:xfrm>
              <a:off x="7933276" y="3333750"/>
              <a:ext cx="151449" cy="7524"/>
            </a:xfrm>
            <a:custGeom>
              <a:avLst/>
              <a:gdLst/>
              <a:ahLst/>
              <a:cxnLst/>
              <a:rect l="l" t="t" r="r" b="b"/>
              <a:pathLst>
                <a:path w="151449" h="7524" extrusionOk="0">
                  <a:moveTo>
                    <a:pt x="151447" y="3905"/>
                  </a:moveTo>
                  <a:lnTo>
                    <a:pt x="151447" y="2857"/>
                  </a:lnTo>
                  <a:cubicBezTo>
                    <a:pt x="151504" y="1334"/>
                    <a:pt x="150304" y="57"/>
                    <a:pt x="148780" y="0"/>
                  </a:cubicBezTo>
                  <a:cubicBezTo>
                    <a:pt x="148752" y="0"/>
                    <a:pt x="148714" y="0"/>
                    <a:pt x="148685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0" name="Google Shape;2820;p5"/>
            <p:cNvSpPr/>
            <p:nvPr/>
          </p:nvSpPr>
          <p:spPr>
            <a:xfrm>
              <a:off x="7928894" y="3295363"/>
              <a:ext cx="160306" cy="29433"/>
            </a:xfrm>
            <a:custGeom>
              <a:avLst/>
              <a:gdLst/>
              <a:ahLst/>
              <a:cxnLst/>
              <a:rect l="l" t="t" r="r" b="b"/>
              <a:pathLst>
                <a:path w="160306" h="29433" extrusionOk="0">
                  <a:moveTo>
                    <a:pt x="160306" y="16383"/>
                  </a:moveTo>
                  <a:lnTo>
                    <a:pt x="160306" y="12002"/>
                  </a:lnTo>
                  <a:cubicBezTo>
                    <a:pt x="160201" y="5306"/>
                    <a:pt x="154715" y="-57"/>
                    <a:pt x="148019" y="0"/>
                  </a:cubicBezTo>
                  <a:lnTo>
                    <a:pt x="11907" y="858"/>
                  </a:lnTo>
                  <a:cubicBezTo>
                    <a:pt x="5277" y="905"/>
                    <a:pt x="-57" y="6325"/>
                    <a:pt x="0" y="12954"/>
                  </a:cubicBezTo>
                  <a:cubicBezTo>
                    <a:pt x="0" y="12983"/>
                    <a:pt x="0" y="13021"/>
                    <a:pt x="0" y="13050"/>
                  </a:cubicBezTo>
                  <a:lnTo>
                    <a:pt x="0" y="17431"/>
                  </a:lnTo>
                  <a:cubicBezTo>
                    <a:pt x="105" y="24127"/>
                    <a:pt x="5592" y="29490"/>
                    <a:pt x="12288" y="29433"/>
                  </a:cubicBezTo>
                  <a:lnTo>
                    <a:pt x="148305" y="28861"/>
                  </a:lnTo>
                  <a:cubicBezTo>
                    <a:pt x="154982" y="28814"/>
                    <a:pt x="160363" y="23346"/>
                    <a:pt x="160306" y="16669"/>
                  </a:cubicBezTo>
                  <a:cubicBezTo>
                    <a:pt x="160306" y="16669"/>
                    <a:pt x="160306" y="16669"/>
                    <a:pt x="160306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1" name="Google Shape;2821;p5"/>
            <p:cNvSpPr/>
            <p:nvPr/>
          </p:nvSpPr>
          <p:spPr>
            <a:xfrm>
              <a:off x="7928800" y="3301365"/>
              <a:ext cx="160305" cy="17430"/>
            </a:xfrm>
            <a:custGeom>
              <a:avLst/>
              <a:gdLst/>
              <a:ahLst/>
              <a:cxnLst/>
              <a:rect l="l" t="t" r="r" b="b"/>
              <a:pathLst>
                <a:path w="160305" h="17430" extrusionOk="0">
                  <a:moveTo>
                    <a:pt x="160306" y="9430"/>
                  </a:moveTo>
                  <a:lnTo>
                    <a:pt x="160306" y="6953"/>
                  </a:lnTo>
                  <a:cubicBezTo>
                    <a:pt x="160258" y="3095"/>
                    <a:pt x="157115" y="0"/>
                    <a:pt x="153257" y="0"/>
                  </a:cubicBezTo>
                  <a:lnTo>
                    <a:pt x="6858" y="953"/>
                  </a:lnTo>
                  <a:cubicBezTo>
                    <a:pt x="3067" y="953"/>
                    <a:pt x="0" y="4020"/>
                    <a:pt x="0" y="7811"/>
                  </a:cubicBezTo>
                  <a:cubicBezTo>
                    <a:pt x="0" y="7877"/>
                    <a:pt x="0" y="7934"/>
                    <a:pt x="0" y="8001"/>
                  </a:cubicBezTo>
                  <a:lnTo>
                    <a:pt x="0" y="10478"/>
                  </a:lnTo>
                  <a:cubicBezTo>
                    <a:pt x="47" y="14335"/>
                    <a:pt x="3191" y="17431"/>
                    <a:pt x="7048" y="17431"/>
                  </a:cubicBezTo>
                  <a:lnTo>
                    <a:pt x="153448" y="16478"/>
                  </a:lnTo>
                  <a:cubicBezTo>
                    <a:pt x="157239" y="16478"/>
                    <a:pt x="160306" y="13411"/>
                    <a:pt x="160306" y="9620"/>
                  </a:cubicBezTo>
                  <a:cubicBezTo>
                    <a:pt x="160306" y="9553"/>
                    <a:pt x="160306" y="9496"/>
                    <a:pt x="160306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2" name="Google Shape;2822;p5"/>
            <p:cNvSpPr/>
            <p:nvPr/>
          </p:nvSpPr>
          <p:spPr>
            <a:xfrm>
              <a:off x="7933276" y="3306317"/>
              <a:ext cx="151447" cy="7524"/>
            </a:xfrm>
            <a:custGeom>
              <a:avLst/>
              <a:gdLst/>
              <a:ahLst/>
              <a:cxnLst/>
              <a:rect l="l" t="t" r="r" b="b"/>
              <a:pathLst>
                <a:path w="151447" h="7524" extrusionOk="0">
                  <a:moveTo>
                    <a:pt x="151447" y="3810"/>
                  </a:moveTo>
                  <a:lnTo>
                    <a:pt x="151447" y="2762"/>
                  </a:lnTo>
                  <a:cubicBezTo>
                    <a:pt x="151352" y="1238"/>
                    <a:pt x="150114" y="48"/>
                    <a:pt x="148590" y="0"/>
                  </a:cubicBezTo>
                  <a:lnTo>
                    <a:pt x="2762" y="953"/>
                  </a:lnTo>
                  <a:cubicBezTo>
                    <a:pt x="1286" y="895"/>
                    <a:pt x="57" y="2048"/>
                    <a:pt x="0" y="3524"/>
                  </a:cubicBezTo>
                  <a:cubicBezTo>
                    <a:pt x="0" y="3581"/>
                    <a:pt x="0" y="3648"/>
                    <a:pt x="0" y="3715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lnTo>
                    <a:pt x="148685" y="6572"/>
                  </a:lnTo>
                  <a:cubicBezTo>
                    <a:pt x="150209" y="6572"/>
                    <a:pt x="151447" y="5334"/>
                    <a:pt x="151447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3" name="Google Shape;2823;p5"/>
            <p:cNvSpPr/>
            <p:nvPr/>
          </p:nvSpPr>
          <p:spPr>
            <a:xfrm>
              <a:off x="7719713" y="3416337"/>
              <a:ext cx="40392" cy="40392"/>
            </a:xfrm>
            <a:custGeom>
              <a:avLst/>
              <a:gdLst/>
              <a:ahLst/>
              <a:cxnLst/>
              <a:rect l="l" t="t" r="r" b="b"/>
              <a:pathLst>
                <a:path w="40392" h="40392" extrusionOk="0">
                  <a:moveTo>
                    <a:pt x="16872" y="280"/>
                  </a:moveTo>
                  <a:cubicBezTo>
                    <a:pt x="5871" y="2118"/>
                    <a:pt x="-1559" y="12519"/>
                    <a:pt x="279" y="23521"/>
                  </a:cubicBezTo>
                  <a:cubicBezTo>
                    <a:pt x="2118" y="34522"/>
                    <a:pt x="12529" y="41952"/>
                    <a:pt x="23530" y="40113"/>
                  </a:cubicBezTo>
                  <a:cubicBezTo>
                    <a:pt x="34522" y="38275"/>
                    <a:pt x="41951" y="27873"/>
                    <a:pt x="40113" y="16872"/>
                  </a:cubicBezTo>
                  <a:cubicBezTo>
                    <a:pt x="40113" y="16863"/>
                    <a:pt x="40113" y="16863"/>
                    <a:pt x="40113" y="16853"/>
                  </a:cubicBezTo>
                  <a:cubicBezTo>
                    <a:pt x="38265" y="5861"/>
                    <a:pt x="27864" y="-1559"/>
                    <a:pt x="16872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4" name="Google Shape;2824;p5"/>
            <p:cNvSpPr/>
            <p:nvPr/>
          </p:nvSpPr>
          <p:spPr>
            <a:xfrm>
              <a:off x="7725128" y="3419885"/>
              <a:ext cx="36390" cy="36391"/>
            </a:xfrm>
            <a:custGeom>
              <a:avLst/>
              <a:gdLst/>
              <a:ahLst/>
              <a:cxnLst/>
              <a:rect l="l" t="t" r="r" b="b"/>
              <a:pathLst>
                <a:path w="36390" h="36391" extrusionOk="0">
                  <a:moveTo>
                    <a:pt x="15171" y="256"/>
                  </a:moveTo>
                  <a:cubicBezTo>
                    <a:pt x="5265" y="1923"/>
                    <a:pt x="-1412" y="11314"/>
                    <a:pt x="255" y="21220"/>
                  </a:cubicBezTo>
                  <a:cubicBezTo>
                    <a:pt x="1931" y="31127"/>
                    <a:pt x="11314" y="37803"/>
                    <a:pt x="21220" y="36137"/>
                  </a:cubicBezTo>
                  <a:cubicBezTo>
                    <a:pt x="31126" y="34460"/>
                    <a:pt x="37803" y="25078"/>
                    <a:pt x="36136" y="15172"/>
                  </a:cubicBezTo>
                  <a:cubicBezTo>
                    <a:pt x="36136" y="15153"/>
                    <a:pt x="36126" y="15134"/>
                    <a:pt x="36126" y="15115"/>
                  </a:cubicBezTo>
                  <a:cubicBezTo>
                    <a:pt x="34431" y="5237"/>
                    <a:pt x="25058" y="-1411"/>
                    <a:pt x="15171" y="256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5" name="Google Shape;2825;p5"/>
            <p:cNvSpPr/>
            <p:nvPr/>
          </p:nvSpPr>
          <p:spPr>
            <a:xfrm>
              <a:off x="7736158" y="3426257"/>
              <a:ext cx="222501" cy="92733"/>
            </a:xfrm>
            <a:custGeom>
              <a:avLst/>
              <a:gdLst/>
              <a:ahLst/>
              <a:cxnLst/>
              <a:rect l="l" t="t" r="r" b="b"/>
              <a:pathLst>
                <a:path w="222501" h="92733" extrusionOk="0">
                  <a:moveTo>
                    <a:pt x="214930" y="69417"/>
                  </a:moveTo>
                  <a:cubicBezTo>
                    <a:pt x="221121" y="71923"/>
                    <a:pt x="224122" y="78971"/>
                    <a:pt x="221617" y="85162"/>
                  </a:cubicBezTo>
                  <a:cubicBezTo>
                    <a:pt x="219302" y="90887"/>
                    <a:pt x="213063" y="93954"/>
                    <a:pt x="207120" y="92277"/>
                  </a:cubicBezTo>
                  <a:lnTo>
                    <a:pt x="7571" y="23317"/>
                  </a:lnTo>
                  <a:cubicBezTo>
                    <a:pt x="1380" y="20811"/>
                    <a:pt x="-1621" y="13763"/>
                    <a:pt x="884" y="7572"/>
                  </a:cubicBezTo>
                  <a:cubicBezTo>
                    <a:pt x="3199" y="1847"/>
                    <a:pt x="9438" y="-1220"/>
                    <a:pt x="15381" y="457"/>
                  </a:cubicBezTo>
                  <a:lnTo>
                    <a:pt x="214930" y="69417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6" name="Google Shape;2826;p5"/>
            <p:cNvSpPr/>
            <p:nvPr/>
          </p:nvSpPr>
          <p:spPr>
            <a:xfrm>
              <a:off x="7942611" y="3434048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0" y="0"/>
                  </a:moveTo>
                  <a:cubicBezTo>
                    <a:pt x="1143" y="43624"/>
                    <a:pt x="1905" y="87249"/>
                    <a:pt x="2572" y="130778"/>
                  </a:cubicBezTo>
                  <a:cubicBezTo>
                    <a:pt x="8172" y="128416"/>
                    <a:pt x="14068" y="126844"/>
                    <a:pt x="20098" y="126111"/>
                  </a:cubicBezTo>
                  <a:cubicBezTo>
                    <a:pt x="45434" y="122872"/>
                    <a:pt x="78772" y="113919"/>
                    <a:pt x="103442" y="122587"/>
                  </a:cubicBezTo>
                  <a:cubicBezTo>
                    <a:pt x="112100" y="123635"/>
                    <a:pt x="120491" y="126244"/>
                    <a:pt x="128206" y="130302"/>
                  </a:cubicBezTo>
                  <a:cubicBezTo>
                    <a:pt x="128588" y="88649"/>
                    <a:pt x="129254" y="47025"/>
                    <a:pt x="130207" y="5429"/>
                  </a:cubicBezTo>
                  <a:cubicBezTo>
                    <a:pt x="111157" y="14954"/>
                    <a:pt x="78391" y="26765"/>
                    <a:pt x="68199" y="26289"/>
                  </a:cubicBezTo>
                  <a:cubicBezTo>
                    <a:pt x="23336" y="24289"/>
                    <a:pt x="11621" y="7239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7" name="Google Shape;2827;p5"/>
            <p:cNvSpPr/>
            <p:nvPr/>
          </p:nvSpPr>
          <p:spPr>
            <a:xfrm>
              <a:off x="7930990" y="3519582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2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48" y="24127"/>
                    <a:pt x="5496" y="29528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8" name="Google Shape;2828;p5"/>
            <p:cNvSpPr/>
            <p:nvPr/>
          </p:nvSpPr>
          <p:spPr>
            <a:xfrm>
              <a:off x="7931752" y="3525583"/>
              <a:ext cx="157352" cy="17431"/>
            </a:xfrm>
            <a:custGeom>
              <a:avLst/>
              <a:gdLst/>
              <a:ahLst/>
              <a:cxnLst/>
              <a:rect l="l" t="t" r="r" b="b"/>
              <a:pathLst>
                <a:path w="157352" h="17431" extrusionOk="0">
                  <a:moveTo>
                    <a:pt x="156877" y="9525"/>
                  </a:moveTo>
                  <a:lnTo>
                    <a:pt x="156877" y="6953"/>
                  </a:lnTo>
                  <a:cubicBezTo>
                    <a:pt x="156772" y="3115"/>
                    <a:pt x="153667" y="47"/>
                    <a:pt x="149828" y="0"/>
                  </a:cubicBezTo>
                  <a:lnTo>
                    <a:pt x="6953" y="952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105" y="14430"/>
                    <a:pt x="3286" y="17488"/>
                    <a:pt x="7144" y="17431"/>
                  </a:cubicBezTo>
                  <a:lnTo>
                    <a:pt x="150495" y="16478"/>
                  </a:lnTo>
                  <a:cubicBezTo>
                    <a:pt x="154295" y="16430"/>
                    <a:pt x="157353" y="13325"/>
                    <a:pt x="157353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29" name="Google Shape;2829;p5"/>
            <p:cNvSpPr/>
            <p:nvPr/>
          </p:nvSpPr>
          <p:spPr>
            <a:xfrm>
              <a:off x="7935753" y="3531012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495" y="3334"/>
                  </a:moveTo>
                  <a:lnTo>
                    <a:pt x="148495" y="2762"/>
                  </a:lnTo>
                  <a:cubicBezTo>
                    <a:pt x="148495" y="1238"/>
                    <a:pt x="147256" y="0"/>
                    <a:pt x="145733" y="0"/>
                  </a:cubicBezTo>
                  <a:cubicBezTo>
                    <a:pt x="145704" y="0"/>
                    <a:pt x="145666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0" y="6287"/>
                    <a:pt x="1238" y="7525"/>
                    <a:pt x="2762" y="7525"/>
                  </a:cubicBezTo>
                  <a:cubicBezTo>
                    <a:pt x="2791" y="7525"/>
                    <a:pt x="2829" y="7525"/>
                    <a:pt x="2858" y="7525"/>
                  </a:cubicBezTo>
                  <a:lnTo>
                    <a:pt x="145733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0" name="Google Shape;2830;p5"/>
            <p:cNvSpPr/>
            <p:nvPr/>
          </p:nvSpPr>
          <p:spPr>
            <a:xfrm>
              <a:off x="7930990" y="3491197"/>
              <a:ext cx="157639" cy="29528"/>
            </a:xfrm>
            <a:custGeom>
              <a:avLst/>
              <a:gdLst/>
              <a:ahLst/>
              <a:cxnLst/>
              <a:rect l="l" t="t" r="r" b="b"/>
              <a:pathLst>
                <a:path w="157639" h="29528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25" y="905"/>
                    <a:pt x="-47" y="6373"/>
                    <a:pt x="0" y="13050"/>
                  </a:cubicBezTo>
                  <a:cubicBezTo>
                    <a:pt x="0" y="13050"/>
                    <a:pt x="0" y="13050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9" y="16479"/>
                  </a:cubicBezTo>
                  <a:cubicBezTo>
                    <a:pt x="157449" y="16450"/>
                    <a:pt x="157449" y="16412"/>
                    <a:pt x="157449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1" name="Google Shape;2831;p5"/>
            <p:cNvSpPr/>
            <p:nvPr/>
          </p:nvSpPr>
          <p:spPr>
            <a:xfrm>
              <a:off x="7931752" y="3497199"/>
              <a:ext cx="157257" cy="17430"/>
            </a:xfrm>
            <a:custGeom>
              <a:avLst/>
              <a:gdLst/>
              <a:ahLst/>
              <a:cxnLst/>
              <a:rect l="l" t="t" r="r" b="b"/>
              <a:pathLst>
                <a:path w="157257" h="17430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772" y="3115"/>
                    <a:pt x="153667" y="48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0" y="14364"/>
                    <a:pt x="3067" y="17431"/>
                    <a:pt x="6858" y="17431"/>
                  </a:cubicBezTo>
                  <a:cubicBezTo>
                    <a:pt x="6925" y="17431"/>
                    <a:pt x="6982" y="17431"/>
                    <a:pt x="7048" y="17431"/>
                  </a:cubicBezTo>
                  <a:lnTo>
                    <a:pt x="150400" y="16478"/>
                  </a:lnTo>
                  <a:cubicBezTo>
                    <a:pt x="154191" y="16478"/>
                    <a:pt x="157258" y="13411"/>
                    <a:pt x="157258" y="9620"/>
                  </a:cubicBezTo>
                  <a:cubicBezTo>
                    <a:pt x="157258" y="9563"/>
                    <a:pt x="157258" y="9497"/>
                    <a:pt x="157258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2" name="Google Shape;2832;p5"/>
            <p:cNvSpPr/>
            <p:nvPr/>
          </p:nvSpPr>
          <p:spPr>
            <a:xfrm>
              <a:off x="7935848" y="3502437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524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48" y="6306"/>
                    <a:pt x="1314" y="7525"/>
                    <a:pt x="2857" y="7525"/>
                  </a:cubicBezTo>
                  <a:lnTo>
                    <a:pt x="145732" y="6572"/>
                  </a:lnTo>
                  <a:cubicBezTo>
                    <a:pt x="147209" y="6630"/>
                    <a:pt x="148437" y="5477"/>
                    <a:pt x="148495" y="4001"/>
                  </a:cubicBezTo>
                  <a:cubicBezTo>
                    <a:pt x="148495" y="3943"/>
                    <a:pt x="148495" y="3877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3" name="Google Shape;2833;p5"/>
            <p:cNvSpPr/>
            <p:nvPr/>
          </p:nvSpPr>
          <p:spPr>
            <a:xfrm>
              <a:off x="7930990" y="3463670"/>
              <a:ext cx="157638" cy="29527"/>
            </a:xfrm>
            <a:custGeom>
              <a:avLst/>
              <a:gdLst/>
              <a:ahLst/>
              <a:cxnLst/>
              <a:rect l="l" t="t" r="r" b="b"/>
              <a:pathLst>
                <a:path w="157638" h="29527" extrusionOk="0">
                  <a:moveTo>
                    <a:pt x="157639" y="16383"/>
                  </a:moveTo>
                  <a:lnTo>
                    <a:pt x="157639" y="12002"/>
                  </a:lnTo>
                  <a:cubicBezTo>
                    <a:pt x="157534" y="5306"/>
                    <a:pt x="152048" y="-57"/>
                    <a:pt x="145352" y="0"/>
                  </a:cubicBezTo>
                  <a:lnTo>
                    <a:pt x="12002" y="858"/>
                  </a:lnTo>
                  <a:cubicBezTo>
                    <a:pt x="5344" y="962"/>
                    <a:pt x="0" y="6392"/>
                    <a:pt x="0" y="13050"/>
                  </a:cubicBezTo>
                  <a:lnTo>
                    <a:pt x="0" y="17431"/>
                  </a:lnTo>
                  <a:cubicBezTo>
                    <a:pt x="105" y="24108"/>
                    <a:pt x="5515" y="29480"/>
                    <a:pt x="12192" y="29528"/>
                  </a:cubicBezTo>
                  <a:lnTo>
                    <a:pt x="145542" y="28575"/>
                  </a:lnTo>
                  <a:cubicBezTo>
                    <a:pt x="152172" y="28528"/>
                    <a:pt x="157506" y="23108"/>
                    <a:pt x="157448" y="16479"/>
                  </a:cubicBezTo>
                  <a:cubicBezTo>
                    <a:pt x="157448" y="16450"/>
                    <a:pt x="157448" y="16412"/>
                    <a:pt x="157448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4" name="Google Shape;2834;p5"/>
            <p:cNvSpPr/>
            <p:nvPr/>
          </p:nvSpPr>
          <p:spPr>
            <a:xfrm>
              <a:off x="7931752" y="3469671"/>
              <a:ext cx="157067" cy="17431"/>
            </a:xfrm>
            <a:custGeom>
              <a:avLst/>
              <a:gdLst/>
              <a:ahLst/>
              <a:cxnLst/>
              <a:rect l="l" t="t" r="r" b="b"/>
              <a:pathLst>
                <a:path w="157067" h="17431" extrusionOk="0">
                  <a:moveTo>
                    <a:pt x="156877" y="9430"/>
                  </a:moveTo>
                  <a:lnTo>
                    <a:pt x="156877" y="6953"/>
                  </a:lnTo>
                  <a:cubicBezTo>
                    <a:pt x="156829" y="3096"/>
                    <a:pt x="153686" y="0"/>
                    <a:pt x="149828" y="0"/>
                  </a:cubicBezTo>
                  <a:lnTo>
                    <a:pt x="6953" y="953"/>
                  </a:lnTo>
                  <a:cubicBezTo>
                    <a:pt x="3095" y="1000"/>
                    <a:pt x="0" y="4143"/>
                    <a:pt x="0" y="8001"/>
                  </a:cubicBezTo>
                  <a:lnTo>
                    <a:pt x="0" y="10573"/>
                  </a:lnTo>
                  <a:cubicBezTo>
                    <a:pt x="57" y="14411"/>
                    <a:pt x="3210" y="17479"/>
                    <a:pt x="7048" y="17431"/>
                  </a:cubicBezTo>
                  <a:cubicBezTo>
                    <a:pt x="7048" y="17431"/>
                    <a:pt x="7048" y="17431"/>
                    <a:pt x="7048" y="17431"/>
                  </a:cubicBezTo>
                  <a:lnTo>
                    <a:pt x="150209" y="16478"/>
                  </a:lnTo>
                  <a:cubicBezTo>
                    <a:pt x="154000" y="16478"/>
                    <a:pt x="157067" y="13411"/>
                    <a:pt x="157067" y="9620"/>
                  </a:cubicBezTo>
                  <a:cubicBezTo>
                    <a:pt x="157067" y="9554"/>
                    <a:pt x="157067" y="9497"/>
                    <a:pt x="157067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5" name="Google Shape;2835;p5"/>
            <p:cNvSpPr/>
            <p:nvPr/>
          </p:nvSpPr>
          <p:spPr>
            <a:xfrm>
              <a:off x="7935943" y="3474624"/>
              <a:ext cx="148494" cy="7524"/>
            </a:xfrm>
            <a:custGeom>
              <a:avLst/>
              <a:gdLst/>
              <a:ahLst/>
              <a:cxnLst/>
              <a:rect l="l" t="t" r="r" b="b"/>
              <a:pathLst>
                <a:path w="148494" h="7524" extrusionOk="0">
                  <a:moveTo>
                    <a:pt x="148399" y="3810"/>
                  </a:moveTo>
                  <a:lnTo>
                    <a:pt x="148399" y="2762"/>
                  </a:lnTo>
                  <a:cubicBezTo>
                    <a:pt x="148399" y="1238"/>
                    <a:pt x="147161" y="0"/>
                    <a:pt x="145637" y="0"/>
                  </a:cubicBezTo>
                  <a:lnTo>
                    <a:pt x="2762" y="953"/>
                  </a:lnTo>
                  <a:cubicBezTo>
                    <a:pt x="1238" y="953"/>
                    <a:pt x="0" y="2191"/>
                    <a:pt x="0" y="3715"/>
                  </a:cubicBezTo>
                  <a:cubicBezTo>
                    <a:pt x="0" y="3743"/>
                    <a:pt x="0" y="3781"/>
                    <a:pt x="0" y="3810"/>
                  </a:cubicBezTo>
                  <a:lnTo>
                    <a:pt x="0" y="4763"/>
                  </a:lnTo>
                  <a:cubicBezTo>
                    <a:pt x="95" y="6287"/>
                    <a:pt x="1333" y="7477"/>
                    <a:pt x="2857" y="7525"/>
                  </a:cubicBezTo>
                  <a:lnTo>
                    <a:pt x="145732" y="6572"/>
                  </a:lnTo>
                  <a:cubicBezTo>
                    <a:pt x="147256" y="6572"/>
                    <a:pt x="148495" y="5334"/>
                    <a:pt x="1484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6" name="Google Shape;2836;p5"/>
            <p:cNvSpPr/>
            <p:nvPr/>
          </p:nvSpPr>
          <p:spPr>
            <a:xfrm>
              <a:off x="4397596" y="5608034"/>
              <a:ext cx="40385" cy="40385"/>
            </a:xfrm>
            <a:custGeom>
              <a:avLst/>
              <a:gdLst/>
              <a:ahLst/>
              <a:cxnLst/>
              <a:rect l="l" t="t" r="r" b="b"/>
              <a:pathLst>
                <a:path w="40385" h="40385" extrusionOk="0">
                  <a:moveTo>
                    <a:pt x="20193" y="0"/>
                  </a:moveTo>
                  <a:cubicBezTo>
                    <a:pt x="9041" y="0"/>
                    <a:pt x="0" y="9039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45" y="40386"/>
                    <a:pt x="40386" y="31346"/>
                    <a:pt x="40386" y="20193"/>
                  </a:cubicBezTo>
                  <a:cubicBezTo>
                    <a:pt x="40386" y="9039"/>
                    <a:pt x="31345" y="0"/>
                    <a:pt x="20193" y="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7" name="Google Shape;2837;p5"/>
            <p:cNvSpPr/>
            <p:nvPr/>
          </p:nvSpPr>
          <p:spPr>
            <a:xfrm>
              <a:off x="4396549" y="5608034"/>
              <a:ext cx="36384" cy="36385"/>
            </a:xfrm>
            <a:custGeom>
              <a:avLst/>
              <a:gdLst/>
              <a:ahLst/>
              <a:cxnLst/>
              <a:rect l="l" t="t" r="r" b="b"/>
              <a:pathLst>
                <a:path w="36384" h="36385" extrusionOk="0">
                  <a:moveTo>
                    <a:pt x="18287" y="0"/>
                  </a:moveTo>
                  <a:cubicBezTo>
                    <a:pt x="8240" y="-47"/>
                    <a:pt x="53" y="8049"/>
                    <a:pt x="0" y="18097"/>
                  </a:cubicBezTo>
                  <a:cubicBezTo>
                    <a:pt x="-53" y="28146"/>
                    <a:pt x="8050" y="36328"/>
                    <a:pt x="18098" y="36386"/>
                  </a:cubicBezTo>
                  <a:cubicBezTo>
                    <a:pt x="28145" y="36433"/>
                    <a:pt x="36332" y="28337"/>
                    <a:pt x="36385" y="18288"/>
                  </a:cubicBezTo>
                  <a:cubicBezTo>
                    <a:pt x="36385" y="18221"/>
                    <a:pt x="36385" y="18164"/>
                    <a:pt x="36385" y="18097"/>
                  </a:cubicBezTo>
                  <a:cubicBezTo>
                    <a:pt x="36332" y="8125"/>
                    <a:pt x="28261" y="48"/>
                    <a:pt x="18287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8" name="Google Shape;2838;p5"/>
            <p:cNvSpPr/>
            <p:nvPr/>
          </p:nvSpPr>
          <p:spPr>
            <a:xfrm>
              <a:off x="4213103" y="5511980"/>
              <a:ext cx="209460" cy="125259"/>
            </a:xfrm>
            <a:custGeom>
              <a:avLst/>
              <a:gdLst/>
              <a:ahLst/>
              <a:cxnLst/>
              <a:rect l="l" t="t" r="r" b="b"/>
              <a:pathLst>
                <a:path w="209460" h="125259" extrusionOk="0">
                  <a:moveTo>
                    <a:pt x="6281" y="22616"/>
                  </a:moveTo>
                  <a:cubicBezTo>
                    <a:pt x="442" y="19434"/>
                    <a:pt x="-1712" y="12119"/>
                    <a:pt x="1471" y="6280"/>
                  </a:cubicBezTo>
                  <a:cubicBezTo>
                    <a:pt x="4653" y="441"/>
                    <a:pt x="11967" y="-1711"/>
                    <a:pt x="17806" y="1470"/>
                  </a:cubicBezTo>
                  <a:lnTo>
                    <a:pt x="203162" y="102531"/>
                  </a:lnTo>
                  <a:cubicBezTo>
                    <a:pt x="209028" y="105740"/>
                    <a:pt x="211182" y="113094"/>
                    <a:pt x="207973" y="118961"/>
                  </a:cubicBezTo>
                  <a:cubicBezTo>
                    <a:pt x="204764" y="124829"/>
                    <a:pt x="197407" y="126981"/>
                    <a:pt x="191542" y="123771"/>
                  </a:cubicBezTo>
                  <a:lnTo>
                    <a:pt x="6281" y="22616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39" name="Google Shape;2839;p5"/>
            <p:cNvSpPr/>
            <p:nvPr/>
          </p:nvSpPr>
          <p:spPr>
            <a:xfrm>
              <a:off x="4076023" y="2474192"/>
              <a:ext cx="222543" cy="1900818"/>
            </a:xfrm>
            <a:custGeom>
              <a:avLst/>
              <a:gdLst/>
              <a:ahLst/>
              <a:cxnLst/>
              <a:rect l="l" t="t" r="r" b="b"/>
              <a:pathLst>
                <a:path w="222543" h="1900818" extrusionOk="0">
                  <a:moveTo>
                    <a:pt x="16487" y="1896449"/>
                  </a:moveTo>
                  <a:cubicBezTo>
                    <a:pt x="79924" y="1900164"/>
                    <a:pt x="157743" y="1904069"/>
                    <a:pt x="206987" y="1896449"/>
                  </a:cubicBezTo>
                  <a:cubicBezTo>
                    <a:pt x="240515" y="1891306"/>
                    <a:pt x="209845" y="1824440"/>
                    <a:pt x="206987" y="1788626"/>
                  </a:cubicBezTo>
                  <a:cubicBezTo>
                    <a:pt x="163831" y="1226080"/>
                    <a:pt x="163831" y="661056"/>
                    <a:pt x="206987" y="98510"/>
                  </a:cubicBezTo>
                  <a:cubicBezTo>
                    <a:pt x="209273" y="67077"/>
                    <a:pt x="236610" y="6975"/>
                    <a:pt x="206987" y="4022"/>
                  </a:cubicBezTo>
                  <a:cubicBezTo>
                    <a:pt x="143600" y="-1341"/>
                    <a:pt x="79874" y="-1341"/>
                    <a:pt x="16487" y="4022"/>
                  </a:cubicBezTo>
                  <a:cubicBezTo>
                    <a:pt x="-12088" y="6403"/>
                    <a:pt x="14582" y="65172"/>
                    <a:pt x="16487" y="95652"/>
                  </a:cubicBezTo>
                  <a:cubicBezTo>
                    <a:pt x="51634" y="651341"/>
                    <a:pt x="60492" y="1212078"/>
                    <a:pt x="16487" y="1782911"/>
                  </a:cubicBezTo>
                  <a:cubicBezTo>
                    <a:pt x="13630" y="1821011"/>
                    <a:pt x="-19136" y="1894354"/>
                    <a:pt x="16487" y="1896449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0" name="Google Shape;2840;p5"/>
            <p:cNvSpPr/>
            <p:nvPr/>
          </p:nvSpPr>
          <p:spPr>
            <a:xfrm>
              <a:off x="4076023" y="2483834"/>
              <a:ext cx="74875" cy="1880044"/>
            </a:xfrm>
            <a:custGeom>
              <a:avLst/>
              <a:gdLst/>
              <a:ahLst/>
              <a:cxnLst/>
              <a:rect l="l" t="t" r="r" b="b"/>
              <a:pathLst>
                <a:path w="74875" h="1880044" extrusionOk="0">
                  <a:moveTo>
                    <a:pt x="6296" y="0"/>
                  </a:moveTo>
                  <a:cubicBezTo>
                    <a:pt x="-3896" y="15811"/>
                    <a:pt x="14868" y="60674"/>
                    <a:pt x="16487" y="85725"/>
                  </a:cubicBezTo>
                  <a:cubicBezTo>
                    <a:pt x="51635" y="641413"/>
                    <a:pt x="60493" y="1202150"/>
                    <a:pt x="16487" y="1772984"/>
                  </a:cubicBezTo>
                  <a:cubicBezTo>
                    <a:pt x="14106" y="1804416"/>
                    <a:pt x="-9040" y="1860899"/>
                    <a:pt x="3914" y="1880044"/>
                  </a:cubicBezTo>
                  <a:cubicBezTo>
                    <a:pt x="47348" y="1654207"/>
                    <a:pt x="74876" y="1314069"/>
                    <a:pt x="74876" y="933641"/>
                  </a:cubicBezTo>
                  <a:cubicBezTo>
                    <a:pt x="74876" y="560165"/>
                    <a:pt x="48301" y="225457"/>
                    <a:pt x="6296" y="19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1" name="Google Shape;2841;p5"/>
            <p:cNvSpPr/>
            <p:nvPr/>
          </p:nvSpPr>
          <p:spPr>
            <a:xfrm>
              <a:off x="4075736" y="2474192"/>
              <a:ext cx="222831" cy="1900818"/>
            </a:xfrm>
            <a:custGeom>
              <a:avLst/>
              <a:gdLst/>
              <a:ahLst/>
              <a:cxnLst/>
              <a:rect l="l" t="t" r="r" b="b"/>
              <a:pathLst>
                <a:path w="222831" h="1900818" extrusionOk="0">
                  <a:moveTo>
                    <a:pt x="16775" y="1896449"/>
                  </a:moveTo>
                  <a:cubicBezTo>
                    <a:pt x="80211" y="1900164"/>
                    <a:pt x="158030" y="1904069"/>
                    <a:pt x="207275" y="1896449"/>
                  </a:cubicBezTo>
                  <a:cubicBezTo>
                    <a:pt x="240803" y="1891306"/>
                    <a:pt x="210132" y="1824440"/>
                    <a:pt x="207275" y="1788626"/>
                  </a:cubicBezTo>
                  <a:cubicBezTo>
                    <a:pt x="164119" y="1226080"/>
                    <a:pt x="164119" y="661056"/>
                    <a:pt x="207275" y="98510"/>
                  </a:cubicBezTo>
                  <a:cubicBezTo>
                    <a:pt x="209561" y="67077"/>
                    <a:pt x="236897" y="6975"/>
                    <a:pt x="207275" y="4022"/>
                  </a:cubicBezTo>
                  <a:cubicBezTo>
                    <a:pt x="143888" y="-1341"/>
                    <a:pt x="80162" y="-1341"/>
                    <a:pt x="16775" y="4022"/>
                  </a:cubicBezTo>
                  <a:cubicBezTo>
                    <a:pt x="-275" y="5355"/>
                    <a:pt x="2201" y="26596"/>
                    <a:pt x="7250" y="49932"/>
                  </a:cubicBezTo>
                  <a:cubicBezTo>
                    <a:pt x="30125" y="46380"/>
                    <a:pt x="52747" y="41360"/>
                    <a:pt x="74972" y="34883"/>
                  </a:cubicBezTo>
                  <a:cubicBezTo>
                    <a:pt x="95261" y="31168"/>
                    <a:pt x="166508" y="34883"/>
                    <a:pt x="145362" y="144516"/>
                  </a:cubicBezTo>
                  <a:cubicBezTo>
                    <a:pt x="113072" y="312441"/>
                    <a:pt x="106691" y="765641"/>
                    <a:pt x="107262" y="955760"/>
                  </a:cubicBezTo>
                  <a:cubicBezTo>
                    <a:pt x="108215" y="1228747"/>
                    <a:pt x="151458" y="1813010"/>
                    <a:pt x="147743" y="1814439"/>
                  </a:cubicBezTo>
                  <a:cubicBezTo>
                    <a:pt x="135456" y="1865016"/>
                    <a:pt x="5345" y="1875113"/>
                    <a:pt x="20204" y="1787769"/>
                  </a:cubicBezTo>
                  <a:cubicBezTo>
                    <a:pt x="6964" y="1809295"/>
                    <a:pt x="9821" y="1818725"/>
                    <a:pt x="6011" y="1833965"/>
                  </a:cubicBezTo>
                  <a:cubicBezTo>
                    <a:pt x="-1228" y="1865302"/>
                    <a:pt x="-5990" y="1895115"/>
                    <a:pt x="16489" y="1896449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2" name="Google Shape;2842;p5"/>
            <p:cNvSpPr/>
            <p:nvPr/>
          </p:nvSpPr>
          <p:spPr>
            <a:xfrm>
              <a:off x="4076244" y="2474192"/>
              <a:ext cx="222323" cy="1900818"/>
            </a:xfrm>
            <a:custGeom>
              <a:avLst/>
              <a:gdLst/>
              <a:ahLst/>
              <a:cxnLst/>
              <a:rect l="l" t="t" r="r" b="b"/>
              <a:pathLst>
                <a:path w="222323" h="1900818" extrusionOk="0">
                  <a:moveTo>
                    <a:pt x="16267" y="1896449"/>
                  </a:moveTo>
                  <a:cubicBezTo>
                    <a:pt x="79703" y="1900164"/>
                    <a:pt x="157522" y="1904069"/>
                    <a:pt x="206767" y="1896449"/>
                  </a:cubicBezTo>
                  <a:cubicBezTo>
                    <a:pt x="240295" y="1891306"/>
                    <a:pt x="209624" y="1824440"/>
                    <a:pt x="206767" y="1788626"/>
                  </a:cubicBezTo>
                  <a:cubicBezTo>
                    <a:pt x="163611" y="1226080"/>
                    <a:pt x="163611" y="661056"/>
                    <a:pt x="206767" y="98510"/>
                  </a:cubicBezTo>
                  <a:cubicBezTo>
                    <a:pt x="209053" y="67077"/>
                    <a:pt x="236389" y="6975"/>
                    <a:pt x="206767" y="4022"/>
                  </a:cubicBezTo>
                  <a:cubicBezTo>
                    <a:pt x="143380" y="-1341"/>
                    <a:pt x="79654" y="-1341"/>
                    <a:pt x="16267" y="4022"/>
                  </a:cubicBezTo>
                  <a:cubicBezTo>
                    <a:pt x="-1450" y="5451"/>
                    <a:pt x="1979" y="28501"/>
                    <a:pt x="7694" y="53076"/>
                  </a:cubicBezTo>
                  <a:cubicBezTo>
                    <a:pt x="6837" y="5451"/>
                    <a:pt x="67606" y="28120"/>
                    <a:pt x="77417" y="26310"/>
                  </a:cubicBezTo>
                  <a:cubicBezTo>
                    <a:pt x="97705" y="22596"/>
                    <a:pt x="202861" y="-7599"/>
                    <a:pt x="169333" y="130228"/>
                  </a:cubicBezTo>
                  <a:cubicBezTo>
                    <a:pt x="128852" y="296154"/>
                    <a:pt x="133329" y="771356"/>
                    <a:pt x="133996" y="961475"/>
                  </a:cubicBezTo>
                  <a:cubicBezTo>
                    <a:pt x="134948" y="1234461"/>
                    <a:pt x="175906" y="1806724"/>
                    <a:pt x="172096" y="1848729"/>
                  </a:cubicBezTo>
                  <a:cubicBezTo>
                    <a:pt x="167714" y="1893020"/>
                    <a:pt x="124471" y="1878447"/>
                    <a:pt x="86371" y="1875399"/>
                  </a:cubicBezTo>
                  <a:cubicBezTo>
                    <a:pt x="44080" y="1872065"/>
                    <a:pt x="14838" y="1884066"/>
                    <a:pt x="5980" y="1834060"/>
                  </a:cubicBezTo>
                  <a:cubicBezTo>
                    <a:pt x="-1259" y="1865302"/>
                    <a:pt x="-5927" y="1895115"/>
                    <a:pt x="16457" y="189644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3" name="Google Shape;2843;p5"/>
            <p:cNvSpPr/>
            <p:nvPr/>
          </p:nvSpPr>
          <p:spPr>
            <a:xfrm>
              <a:off x="4073334" y="4370215"/>
              <a:ext cx="222566" cy="1900747"/>
            </a:xfrm>
            <a:custGeom>
              <a:avLst/>
              <a:gdLst/>
              <a:ahLst/>
              <a:cxnLst/>
              <a:rect l="l" t="t" r="r" b="b"/>
              <a:pathLst>
                <a:path w="222566" h="1900747" extrusionOk="0">
                  <a:moveTo>
                    <a:pt x="16510" y="1896377"/>
                  </a:moveTo>
                  <a:cubicBezTo>
                    <a:pt x="79851" y="1900092"/>
                    <a:pt x="157670" y="1903998"/>
                    <a:pt x="207010" y="1896377"/>
                  </a:cubicBezTo>
                  <a:cubicBezTo>
                    <a:pt x="240538" y="1891234"/>
                    <a:pt x="209867" y="1824464"/>
                    <a:pt x="207010" y="1788650"/>
                  </a:cubicBezTo>
                  <a:cubicBezTo>
                    <a:pt x="163806" y="1226103"/>
                    <a:pt x="163806" y="661080"/>
                    <a:pt x="207010" y="98534"/>
                  </a:cubicBezTo>
                  <a:cubicBezTo>
                    <a:pt x="209295" y="67101"/>
                    <a:pt x="236537" y="6998"/>
                    <a:pt x="207010" y="3951"/>
                  </a:cubicBezTo>
                  <a:cubicBezTo>
                    <a:pt x="143619" y="-1317"/>
                    <a:pt x="79900" y="-1317"/>
                    <a:pt x="16510" y="3951"/>
                  </a:cubicBezTo>
                  <a:cubicBezTo>
                    <a:pt x="-12066" y="6332"/>
                    <a:pt x="14604" y="65196"/>
                    <a:pt x="16510" y="95676"/>
                  </a:cubicBezTo>
                  <a:cubicBezTo>
                    <a:pt x="51657" y="651365"/>
                    <a:pt x="60515" y="1212006"/>
                    <a:pt x="16510" y="1782935"/>
                  </a:cubicBezTo>
                  <a:cubicBezTo>
                    <a:pt x="13557" y="1821035"/>
                    <a:pt x="-19114" y="1894282"/>
                    <a:pt x="16510" y="1896377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4" name="Google Shape;2844;p5"/>
            <p:cNvSpPr/>
            <p:nvPr/>
          </p:nvSpPr>
          <p:spPr>
            <a:xfrm>
              <a:off x="4073346" y="4379880"/>
              <a:ext cx="74790" cy="1879949"/>
            </a:xfrm>
            <a:custGeom>
              <a:avLst/>
              <a:gdLst/>
              <a:ahLst/>
              <a:cxnLst/>
              <a:rect l="l" t="t" r="r" b="b"/>
              <a:pathLst>
                <a:path w="74790" h="1879949" extrusionOk="0">
                  <a:moveTo>
                    <a:pt x="6306" y="0"/>
                  </a:moveTo>
                  <a:cubicBezTo>
                    <a:pt x="-3886" y="15812"/>
                    <a:pt x="14879" y="60674"/>
                    <a:pt x="16498" y="85725"/>
                  </a:cubicBezTo>
                  <a:cubicBezTo>
                    <a:pt x="51645" y="641414"/>
                    <a:pt x="60503" y="1202055"/>
                    <a:pt x="16498" y="1772983"/>
                  </a:cubicBezTo>
                  <a:cubicBezTo>
                    <a:pt x="14021" y="1804416"/>
                    <a:pt x="-9029" y="1860804"/>
                    <a:pt x="3925" y="1879950"/>
                  </a:cubicBezTo>
                  <a:cubicBezTo>
                    <a:pt x="47264" y="1654398"/>
                    <a:pt x="74791" y="1314355"/>
                    <a:pt x="74791" y="933926"/>
                  </a:cubicBezTo>
                  <a:cubicBezTo>
                    <a:pt x="74791" y="560356"/>
                    <a:pt x="48216" y="225743"/>
                    <a:pt x="6211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5" name="Google Shape;2845;p5"/>
            <p:cNvSpPr/>
            <p:nvPr/>
          </p:nvSpPr>
          <p:spPr>
            <a:xfrm>
              <a:off x="4073164" y="4370215"/>
              <a:ext cx="222736" cy="1900747"/>
            </a:xfrm>
            <a:custGeom>
              <a:avLst/>
              <a:gdLst/>
              <a:ahLst/>
              <a:cxnLst/>
              <a:rect l="l" t="t" r="r" b="b"/>
              <a:pathLst>
                <a:path w="222736" h="1900747" extrusionOk="0">
                  <a:moveTo>
                    <a:pt x="16679" y="1896377"/>
                  </a:moveTo>
                  <a:cubicBezTo>
                    <a:pt x="80021" y="1900092"/>
                    <a:pt x="157840" y="1903998"/>
                    <a:pt x="207179" y="1896377"/>
                  </a:cubicBezTo>
                  <a:cubicBezTo>
                    <a:pt x="240707" y="1891234"/>
                    <a:pt x="210037" y="1824464"/>
                    <a:pt x="207179" y="1788650"/>
                  </a:cubicBezTo>
                  <a:cubicBezTo>
                    <a:pt x="163976" y="1226103"/>
                    <a:pt x="163976" y="661080"/>
                    <a:pt x="207179" y="98534"/>
                  </a:cubicBezTo>
                  <a:cubicBezTo>
                    <a:pt x="209465" y="67101"/>
                    <a:pt x="236707" y="6998"/>
                    <a:pt x="207179" y="3951"/>
                  </a:cubicBezTo>
                  <a:cubicBezTo>
                    <a:pt x="143789" y="-1317"/>
                    <a:pt x="80070" y="-1317"/>
                    <a:pt x="16679" y="3951"/>
                  </a:cubicBezTo>
                  <a:cubicBezTo>
                    <a:pt x="-370" y="5379"/>
                    <a:pt x="2106" y="26525"/>
                    <a:pt x="7154" y="49956"/>
                  </a:cubicBezTo>
                  <a:cubicBezTo>
                    <a:pt x="30051" y="46356"/>
                    <a:pt x="52700" y="41326"/>
                    <a:pt x="74972" y="34907"/>
                  </a:cubicBezTo>
                  <a:cubicBezTo>
                    <a:pt x="95261" y="31097"/>
                    <a:pt x="166412" y="34907"/>
                    <a:pt x="145362" y="144539"/>
                  </a:cubicBezTo>
                  <a:cubicBezTo>
                    <a:pt x="113072" y="312465"/>
                    <a:pt x="106691" y="765570"/>
                    <a:pt x="107262" y="955688"/>
                  </a:cubicBezTo>
                  <a:cubicBezTo>
                    <a:pt x="108215" y="1228675"/>
                    <a:pt x="151458" y="1813510"/>
                    <a:pt x="147743" y="1814367"/>
                  </a:cubicBezTo>
                  <a:cubicBezTo>
                    <a:pt x="135456" y="1865040"/>
                    <a:pt x="5345" y="1875041"/>
                    <a:pt x="20204" y="1787697"/>
                  </a:cubicBezTo>
                  <a:cubicBezTo>
                    <a:pt x="6964" y="1809319"/>
                    <a:pt x="9726" y="1818654"/>
                    <a:pt x="6011" y="1833893"/>
                  </a:cubicBezTo>
                  <a:cubicBezTo>
                    <a:pt x="-1228" y="1865231"/>
                    <a:pt x="-5990" y="1895140"/>
                    <a:pt x="16489" y="1896377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6" name="Google Shape;2846;p5"/>
            <p:cNvSpPr/>
            <p:nvPr/>
          </p:nvSpPr>
          <p:spPr>
            <a:xfrm>
              <a:off x="4073545" y="4370215"/>
              <a:ext cx="222355" cy="1900747"/>
            </a:xfrm>
            <a:custGeom>
              <a:avLst/>
              <a:gdLst/>
              <a:ahLst/>
              <a:cxnLst/>
              <a:rect l="l" t="t" r="r" b="b"/>
              <a:pathLst>
                <a:path w="222355" h="1900747" extrusionOk="0">
                  <a:moveTo>
                    <a:pt x="16298" y="1896377"/>
                  </a:moveTo>
                  <a:cubicBezTo>
                    <a:pt x="79640" y="1900092"/>
                    <a:pt x="157459" y="1903998"/>
                    <a:pt x="206798" y="1896377"/>
                  </a:cubicBezTo>
                  <a:cubicBezTo>
                    <a:pt x="240326" y="1891234"/>
                    <a:pt x="209656" y="1824464"/>
                    <a:pt x="206798" y="1788650"/>
                  </a:cubicBezTo>
                  <a:cubicBezTo>
                    <a:pt x="163595" y="1226103"/>
                    <a:pt x="163595" y="661080"/>
                    <a:pt x="206798" y="98534"/>
                  </a:cubicBezTo>
                  <a:cubicBezTo>
                    <a:pt x="209084" y="67101"/>
                    <a:pt x="236326" y="6998"/>
                    <a:pt x="206798" y="3951"/>
                  </a:cubicBezTo>
                  <a:cubicBezTo>
                    <a:pt x="143408" y="-1317"/>
                    <a:pt x="79689" y="-1317"/>
                    <a:pt x="16298" y="3951"/>
                  </a:cubicBezTo>
                  <a:cubicBezTo>
                    <a:pt x="-1418" y="5475"/>
                    <a:pt x="2011" y="28430"/>
                    <a:pt x="7631" y="53004"/>
                  </a:cubicBezTo>
                  <a:cubicBezTo>
                    <a:pt x="6773" y="5855"/>
                    <a:pt x="67638" y="28144"/>
                    <a:pt x="77354" y="26334"/>
                  </a:cubicBezTo>
                  <a:cubicBezTo>
                    <a:pt x="97737" y="22524"/>
                    <a:pt x="202893" y="-7575"/>
                    <a:pt x="169270" y="130252"/>
                  </a:cubicBezTo>
                  <a:cubicBezTo>
                    <a:pt x="128884" y="296178"/>
                    <a:pt x="133361" y="771380"/>
                    <a:pt x="134027" y="961403"/>
                  </a:cubicBezTo>
                  <a:cubicBezTo>
                    <a:pt x="134980" y="1234390"/>
                    <a:pt x="175842" y="1806747"/>
                    <a:pt x="172127" y="1848752"/>
                  </a:cubicBezTo>
                  <a:cubicBezTo>
                    <a:pt x="167841" y="1893044"/>
                    <a:pt x="124502" y="1878375"/>
                    <a:pt x="86402" y="1875423"/>
                  </a:cubicBezTo>
                  <a:cubicBezTo>
                    <a:pt x="44016" y="1872089"/>
                    <a:pt x="14774" y="1884090"/>
                    <a:pt x="6011" y="1834084"/>
                  </a:cubicBezTo>
                  <a:cubicBezTo>
                    <a:pt x="-1228" y="1865326"/>
                    <a:pt x="-5990" y="1895140"/>
                    <a:pt x="16489" y="189637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7" name="Google Shape;2847;p5"/>
            <p:cNvSpPr/>
            <p:nvPr/>
          </p:nvSpPr>
          <p:spPr>
            <a:xfrm>
              <a:off x="4116799" y="5479446"/>
              <a:ext cx="135159" cy="130778"/>
            </a:xfrm>
            <a:custGeom>
              <a:avLst/>
              <a:gdLst/>
              <a:ahLst/>
              <a:cxnLst/>
              <a:rect l="l" t="t" r="r" b="b"/>
              <a:pathLst>
                <a:path w="135159" h="130778" extrusionOk="0">
                  <a:moveTo>
                    <a:pt x="135160" y="130778"/>
                  </a:moveTo>
                  <a:cubicBezTo>
                    <a:pt x="134017" y="87087"/>
                    <a:pt x="133160" y="43500"/>
                    <a:pt x="132588" y="0"/>
                  </a:cubicBezTo>
                  <a:cubicBezTo>
                    <a:pt x="126682" y="2324"/>
                    <a:pt x="120505" y="3896"/>
                    <a:pt x="114205" y="4667"/>
                  </a:cubicBezTo>
                  <a:cubicBezTo>
                    <a:pt x="88011" y="7811"/>
                    <a:pt x="53435" y="16859"/>
                    <a:pt x="27813" y="8191"/>
                  </a:cubicBezTo>
                  <a:cubicBezTo>
                    <a:pt x="18852" y="7162"/>
                    <a:pt x="10144" y="4553"/>
                    <a:pt x="2096" y="476"/>
                  </a:cubicBezTo>
                  <a:cubicBezTo>
                    <a:pt x="2096" y="42005"/>
                    <a:pt x="953" y="83725"/>
                    <a:pt x="0" y="125349"/>
                  </a:cubicBezTo>
                  <a:cubicBezTo>
                    <a:pt x="19812" y="115824"/>
                    <a:pt x="53816" y="104013"/>
                    <a:pt x="64389" y="104489"/>
                  </a:cubicBezTo>
                  <a:cubicBezTo>
                    <a:pt x="110966" y="106489"/>
                    <a:pt x="123063" y="123539"/>
                    <a:pt x="135160" y="13077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8" name="Google Shape;2848;p5"/>
            <p:cNvSpPr/>
            <p:nvPr/>
          </p:nvSpPr>
          <p:spPr>
            <a:xfrm>
              <a:off x="4099464" y="5760358"/>
              <a:ext cx="171831" cy="268966"/>
            </a:xfrm>
            <a:custGeom>
              <a:avLst/>
              <a:gdLst/>
              <a:ahLst/>
              <a:cxnLst/>
              <a:rect l="l" t="t" r="r" b="b"/>
              <a:pathLst>
                <a:path w="171831" h="268966" extrusionOk="0">
                  <a:moveTo>
                    <a:pt x="171831" y="268966"/>
                  </a:moveTo>
                  <a:cubicBezTo>
                    <a:pt x="167735" y="204482"/>
                    <a:pt x="160877" y="77323"/>
                    <a:pt x="158020" y="13220"/>
                  </a:cubicBezTo>
                  <a:cubicBezTo>
                    <a:pt x="145828" y="40462"/>
                    <a:pt x="96298" y="63321"/>
                    <a:pt x="85058" y="61417"/>
                  </a:cubicBezTo>
                  <a:cubicBezTo>
                    <a:pt x="57722" y="56749"/>
                    <a:pt x="35624" y="-2401"/>
                    <a:pt x="12668" y="76"/>
                  </a:cubicBezTo>
                  <a:cubicBezTo>
                    <a:pt x="10097" y="63512"/>
                    <a:pt x="3810" y="192099"/>
                    <a:pt x="0" y="255822"/>
                  </a:cubicBezTo>
                  <a:cubicBezTo>
                    <a:pt x="16859" y="225437"/>
                    <a:pt x="59150" y="208197"/>
                    <a:pt x="83439" y="201815"/>
                  </a:cubicBezTo>
                  <a:cubicBezTo>
                    <a:pt x="107728" y="195433"/>
                    <a:pt x="147638" y="250392"/>
                    <a:pt x="171831" y="26896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9" name="Google Shape;2849;p5"/>
            <p:cNvSpPr/>
            <p:nvPr/>
          </p:nvSpPr>
          <p:spPr>
            <a:xfrm>
              <a:off x="4076023" y="581037"/>
              <a:ext cx="222543" cy="1900785"/>
            </a:xfrm>
            <a:custGeom>
              <a:avLst/>
              <a:gdLst/>
              <a:ahLst/>
              <a:cxnLst/>
              <a:rect l="l" t="t" r="r" b="b"/>
              <a:pathLst>
                <a:path w="222543" h="1900785" extrusionOk="0">
                  <a:moveTo>
                    <a:pt x="16487" y="1896415"/>
                  </a:moveTo>
                  <a:cubicBezTo>
                    <a:pt x="79924" y="1900130"/>
                    <a:pt x="157743" y="1904035"/>
                    <a:pt x="206987" y="1896415"/>
                  </a:cubicBezTo>
                  <a:cubicBezTo>
                    <a:pt x="240515" y="1891272"/>
                    <a:pt x="209845" y="1824501"/>
                    <a:pt x="206987" y="1788687"/>
                  </a:cubicBezTo>
                  <a:cubicBezTo>
                    <a:pt x="163831" y="1226141"/>
                    <a:pt x="163831" y="661117"/>
                    <a:pt x="206987" y="98571"/>
                  </a:cubicBezTo>
                  <a:cubicBezTo>
                    <a:pt x="209273" y="67139"/>
                    <a:pt x="236610" y="7036"/>
                    <a:pt x="206987" y="3988"/>
                  </a:cubicBezTo>
                  <a:cubicBezTo>
                    <a:pt x="143598" y="-1329"/>
                    <a:pt x="79876" y="-1329"/>
                    <a:pt x="16487" y="3988"/>
                  </a:cubicBezTo>
                  <a:cubicBezTo>
                    <a:pt x="-12088" y="6369"/>
                    <a:pt x="14582" y="65234"/>
                    <a:pt x="16487" y="95714"/>
                  </a:cubicBezTo>
                  <a:cubicBezTo>
                    <a:pt x="51634" y="651307"/>
                    <a:pt x="60492" y="1212044"/>
                    <a:pt x="16487" y="1782972"/>
                  </a:cubicBezTo>
                  <a:cubicBezTo>
                    <a:pt x="13630" y="1821072"/>
                    <a:pt x="-19136" y="1894320"/>
                    <a:pt x="16487" y="1896415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0" name="Google Shape;2850;p5"/>
            <p:cNvSpPr/>
            <p:nvPr/>
          </p:nvSpPr>
          <p:spPr>
            <a:xfrm>
              <a:off x="4076023" y="590168"/>
              <a:ext cx="74875" cy="1880330"/>
            </a:xfrm>
            <a:custGeom>
              <a:avLst/>
              <a:gdLst/>
              <a:ahLst/>
              <a:cxnLst/>
              <a:rect l="l" t="t" r="r" b="b"/>
              <a:pathLst>
                <a:path w="74875" h="1880330" extrusionOk="0">
                  <a:moveTo>
                    <a:pt x="6296" y="381"/>
                  </a:moveTo>
                  <a:cubicBezTo>
                    <a:pt x="-3896" y="16288"/>
                    <a:pt x="14868" y="61151"/>
                    <a:pt x="16487" y="86106"/>
                  </a:cubicBezTo>
                  <a:cubicBezTo>
                    <a:pt x="51635" y="641699"/>
                    <a:pt x="60493" y="1202436"/>
                    <a:pt x="16487" y="1773365"/>
                  </a:cubicBezTo>
                  <a:cubicBezTo>
                    <a:pt x="14106" y="1804797"/>
                    <a:pt x="-9040" y="1861185"/>
                    <a:pt x="3914" y="1880330"/>
                  </a:cubicBezTo>
                  <a:cubicBezTo>
                    <a:pt x="47348" y="1654493"/>
                    <a:pt x="74876" y="1314450"/>
                    <a:pt x="74876" y="934021"/>
                  </a:cubicBezTo>
                  <a:cubicBezTo>
                    <a:pt x="74876" y="560451"/>
                    <a:pt x="48301" y="225838"/>
                    <a:pt x="6296" y="0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1" name="Google Shape;2851;p5"/>
            <p:cNvSpPr/>
            <p:nvPr/>
          </p:nvSpPr>
          <p:spPr>
            <a:xfrm>
              <a:off x="4075736" y="581037"/>
              <a:ext cx="222831" cy="1900785"/>
            </a:xfrm>
            <a:custGeom>
              <a:avLst/>
              <a:gdLst/>
              <a:ahLst/>
              <a:cxnLst/>
              <a:rect l="l" t="t" r="r" b="b"/>
              <a:pathLst>
                <a:path w="222831" h="1900785" extrusionOk="0">
                  <a:moveTo>
                    <a:pt x="16775" y="1896415"/>
                  </a:moveTo>
                  <a:cubicBezTo>
                    <a:pt x="80211" y="1900130"/>
                    <a:pt x="158030" y="1904035"/>
                    <a:pt x="207275" y="1896415"/>
                  </a:cubicBezTo>
                  <a:cubicBezTo>
                    <a:pt x="240803" y="1891272"/>
                    <a:pt x="210132" y="1824501"/>
                    <a:pt x="207275" y="1788687"/>
                  </a:cubicBezTo>
                  <a:cubicBezTo>
                    <a:pt x="164119" y="1226141"/>
                    <a:pt x="164119" y="661117"/>
                    <a:pt x="207275" y="98571"/>
                  </a:cubicBezTo>
                  <a:cubicBezTo>
                    <a:pt x="209561" y="67139"/>
                    <a:pt x="236897" y="7036"/>
                    <a:pt x="207275" y="3988"/>
                  </a:cubicBezTo>
                  <a:cubicBezTo>
                    <a:pt x="143886" y="-1329"/>
                    <a:pt x="80164" y="-1329"/>
                    <a:pt x="16775" y="3988"/>
                  </a:cubicBezTo>
                  <a:cubicBezTo>
                    <a:pt x="-275" y="5417"/>
                    <a:pt x="2201" y="26562"/>
                    <a:pt x="7250" y="49994"/>
                  </a:cubicBezTo>
                  <a:cubicBezTo>
                    <a:pt x="30107" y="46349"/>
                    <a:pt x="52723" y="41323"/>
                    <a:pt x="74972" y="34944"/>
                  </a:cubicBezTo>
                  <a:cubicBezTo>
                    <a:pt x="95261" y="31134"/>
                    <a:pt x="166508" y="34944"/>
                    <a:pt x="145362" y="144577"/>
                  </a:cubicBezTo>
                  <a:cubicBezTo>
                    <a:pt x="113072" y="312503"/>
                    <a:pt x="106691" y="765607"/>
                    <a:pt x="107262" y="955726"/>
                  </a:cubicBezTo>
                  <a:cubicBezTo>
                    <a:pt x="108215" y="1228713"/>
                    <a:pt x="151458" y="1812976"/>
                    <a:pt x="147743" y="1814405"/>
                  </a:cubicBezTo>
                  <a:cubicBezTo>
                    <a:pt x="135456" y="1865078"/>
                    <a:pt x="5345" y="1875079"/>
                    <a:pt x="20204" y="1787735"/>
                  </a:cubicBezTo>
                  <a:cubicBezTo>
                    <a:pt x="6964" y="1809357"/>
                    <a:pt x="9821" y="1818691"/>
                    <a:pt x="6011" y="1833931"/>
                  </a:cubicBezTo>
                  <a:cubicBezTo>
                    <a:pt x="-1228" y="1865268"/>
                    <a:pt x="-5990" y="1895082"/>
                    <a:pt x="16489" y="1896415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2" name="Google Shape;2852;p5"/>
            <p:cNvSpPr/>
            <p:nvPr/>
          </p:nvSpPr>
          <p:spPr>
            <a:xfrm>
              <a:off x="4076244" y="581037"/>
              <a:ext cx="222323" cy="1900785"/>
            </a:xfrm>
            <a:custGeom>
              <a:avLst/>
              <a:gdLst/>
              <a:ahLst/>
              <a:cxnLst/>
              <a:rect l="l" t="t" r="r" b="b"/>
              <a:pathLst>
                <a:path w="222323" h="1900785" extrusionOk="0">
                  <a:moveTo>
                    <a:pt x="16267" y="1896415"/>
                  </a:moveTo>
                  <a:cubicBezTo>
                    <a:pt x="79703" y="1900130"/>
                    <a:pt x="157522" y="1904035"/>
                    <a:pt x="206767" y="1896415"/>
                  </a:cubicBezTo>
                  <a:cubicBezTo>
                    <a:pt x="240295" y="1891272"/>
                    <a:pt x="209624" y="1824501"/>
                    <a:pt x="206767" y="1788687"/>
                  </a:cubicBezTo>
                  <a:cubicBezTo>
                    <a:pt x="163611" y="1226141"/>
                    <a:pt x="163611" y="661117"/>
                    <a:pt x="206767" y="98571"/>
                  </a:cubicBezTo>
                  <a:cubicBezTo>
                    <a:pt x="209053" y="67139"/>
                    <a:pt x="236389" y="7036"/>
                    <a:pt x="206767" y="3988"/>
                  </a:cubicBezTo>
                  <a:cubicBezTo>
                    <a:pt x="143378" y="-1329"/>
                    <a:pt x="79656" y="-1329"/>
                    <a:pt x="16267" y="3988"/>
                  </a:cubicBezTo>
                  <a:cubicBezTo>
                    <a:pt x="-1450" y="5417"/>
                    <a:pt x="1979" y="28467"/>
                    <a:pt x="7694" y="53042"/>
                  </a:cubicBezTo>
                  <a:cubicBezTo>
                    <a:pt x="6837" y="5893"/>
                    <a:pt x="67606" y="28563"/>
                    <a:pt x="77417" y="26372"/>
                  </a:cubicBezTo>
                  <a:cubicBezTo>
                    <a:pt x="97705" y="22562"/>
                    <a:pt x="202861" y="-7537"/>
                    <a:pt x="169333" y="130290"/>
                  </a:cubicBezTo>
                  <a:cubicBezTo>
                    <a:pt x="129043" y="296215"/>
                    <a:pt x="133329" y="771513"/>
                    <a:pt x="133996" y="961441"/>
                  </a:cubicBezTo>
                  <a:cubicBezTo>
                    <a:pt x="134948" y="1234428"/>
                    <a:pt x="175906" y="1806785"/>
                    <a:pt x="172096" y="1848695"/>
                  </a:cubicBezTo>
                  <a:cubicBezTo>
                    <a:pt x="167714" y="1893081"/>
                    <a:pt x="124471" y="1878413"/>
                    <a:pt x="86371" y="1875460"/>
                  </a:cubicBezTo>
                  <a:cubicBezTo>
                    <a:pt x="44080" y="1872126"/>
                    <a:pt x="14838" y="1884128"/>
                    <a:pt x="5980" y="1834026"/>
                  </a:cubicBezTo>
                  <a:cubicBezTo>
                    <a:pt x="-1259" y="1865364"/>
                    <a:pt x="-5927" y="1895082"/>
                    <a:pt x="16457" y="18964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3" name="Google Shape;2853;p5"/>
            <p:cNvSpPr/>
            <p:nvPr/>
          </p:nvSpPr>
          <p:spPr>
            <a:xfrm>
              <a:off x="4101750" y="803162"/>
              <a:ext cx="170211" cy="284457"/>
            </a:xfrm>
            <a:custGeom>
              <a:avLst/>
              <a:gdLst/>
              <a:ahLst/>
              <a:cxnLst/>
              <a:rect l="l" t="t" r="r" b="b"/>
              <a:pathLst>
                <a:path w="170211" h="284457" extrusionOk="0">
                  <a:moveTo>
                    <a:pt x="160687" y="230015"/>
                  </a:moveTo>
                  <a:cubicBezTo>
                    <a:pt x="163480" y="167404"/>
                    <a:pt x="166656" y="104983"/>
                    <a:pt x="170212" y="42753"/>
                  </a:cubicBezTo>
                  <a:cubicBezTo>
                    <a:pt x="169736" y="-12397"/>
                    <a:pt x="129064" y="-2300"/>
                    <a:pt x="127444" y="8463"/>
                  </a:cubicBezTo>
                  <a:cubicBezTo>
                    <a:pt x="118491" y="65613"/>
                    <a:pt x="38957" y="61422"/>
                    <a:pt x="0" y="37038"/>
                  </a:cubicBezTo>
                  <a:cubicBezTo>
                    <a:pt x="3556" y="101491"/>
                    <a:pt x="6731" y="166070"/>
                    <a:pt x="9525" y="230777"/>
                  </a:cubicBezTo>
                  <a:cubicBezTo>
                    <a:pt x="17335" y="221252"/>
                    <a:pt x="23527" y="216584"/>
                    <a:pt x="53149" y="202773"/>
                  </a:cubicBezTo>
                  <a:cubicBezTo>
                    <a:pt x="68866" y="195439"/>
                    <a:pt x="114300" y="206202"/>
                    <a:pt x="112300" y="261542"/>
                  </a:cubicBezTo>
                  <a:cubicBezTo>
                    <a:pt x="110680" y="304881"/>
                    <a:pt x="121063" y="282402"/>
                    <a:pt x="160782" y="23039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4" name="Google Shape;2854;p5"/>
            <p:cNvSpPr/>
            <p:nvPr/>
          </p:nvSpPr>
          <p:spPr>
            <a:xfrm>
              <a:off x="3767130" y="5800561"/>
              <a:ext cx="1556117" cy="177121"/>
            </a:xfrm>
            <a:custGeom>
              <a:avLst/>
              <a:gdLst/>
              <a:ahLst/>
              <a:cxnLst/>
              <a:rect l="l" t="t" r="r" b="b"/>
              <a:pathLst>
                <a:path w="1556117" h="177121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0867" y="186758"/>
                    <a:pt x="1502670" y="165422"/>
                    <a:pt x="1477810" y="163898"/>
                  </a:cubicBezTo>
                  <a:cubicBezTo>
                    <a:pt x="1022896" y="136085"/>
                    <a:pt x="563886" y="129037"/>
                    <a:pt x="96685" y="163898"/>
                  </a:cubicBezTo>
                  <a:cubicBezTo>
                    <a:pt x="65824" y="166184"/>
                    <a:pt x="5436" y="192473"/>
                    <a:pt x="3721" y="163898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5" name="Google Shape;2855;p5"/>
            <p:cNvSpPr/>
            <p:nvPr/>
          </p:nvSpPr>
          <p:spPr>
            <a:xfrm>
              <a:off x="3776185" y="5917215"/>
              <a:ext cx="1539335" cy="59746"/>
            </a:xfrm>
            <a:custGeom>
              <a:avLst/>
              <a:gdLst/>
              <a:ahLst/>
              <a:cxnLst/>
              <a:rect l="l" t="t" r="r" b="b"/>
              <a:pathLst>
                <a:path w="1539335" h="59746" extrusionOk="0">
                  <a:moveTo>
                    <a:pt x="1539145" y="54959"/>
                  </a:moveTo>
                  <a:cubicBezTo>
                    <a:pt x="1526191" y="63055"/>
                    <a:pt x="1489424" y="48196"/>
                    <a:pt x="1468755" y="46863"/>
                  </a:cubicBezTo>
                  <a:cubicBezTo>
                    <a:pt x="1013841" y="19050"/>
                    <a:pt x="554831" y="12002"/>
                    <a:pt x="87630" y="46863"/>
                  </a:cubicBezTo>
                  <a:cubicBezTo>
                    <a:pt x="61913" y="48768"/>
                    <a:pt x="15716" y="67152"/>
                    <a:pt x="0" y="56388"/>
                  </a:cubicBezTo>
                  <a:cubicBezTo>
                    <a:pt x="184976" y="21908"/>
                    <a:pt x="463296" y="0"/>
                    <a:pt x="774764" y="0"/>
                  </a:cubicBezTo>
                  <a:cubicBezTo>
                    <a:pt x="1080516" y="0"/>
                    <a:pt x="1354550" y="21146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6" name="Google Shape;2856;p5"/>
            <p:cNvSpPr/>
            <p:nvPr/>
          </p:nvSpPr>
          <p:spPr>
            <a:xfrm>
              <a:off x="3767130" y="5800561"/>
              <a:ext cx="1556117" cy="176984"/>
            </a:xfrm>
            <a:custGeom>
              <a:avLst/>
              <a:gdLst/>
              <a:ahLst/>
              <a:cxnLst/>
              <a:rect l="l" t="t" r="r" b="b"/>
              <a:pathLst>
                <a:path w="1556117" h="176984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423"/>
                    <a:pt x="1534293" y="175518"/>
                    <a:pt x="1514767" y="171327"/>
                  </a:cubicBezTo>
                  <a:cubicBezTo>
                    <a:pt x="1517748" y="153144"/>
                    <a:pt x="1521882" y="135171"/>
                    <a:pt x="1527150" y="117511"/>
                  </a:cubicBezTo>
                  <a:cubicBezTo>
                    <a:pt x="1530198" y="101414"/>
                    <a:pt x="1527150" y="44931"/>
                    <a:pt x="1437424" y="61695"/>
                  </a:cubicBezTo>
                  <a:cubicBezTo>
                    <a:pt x="1299883" y="87317"/>
                    <a:pt x="928884" y="92365"/>
                    <a:pt x="773341" y="91889"/>
                  </a:cubicBezTo>
                  <a:cubicBezTo>
                    <a:pt x="549885" y="91127"/>
                    <a:pt x="71158" y="56742"/>
                    <a:pt x="70396" y="59695"/>
                  </a:cubicBezTo>
                  <a:cubicBezTo>
                    <a:pt x="28867" y="69220"/>
                    <a:pt x="20676" y="172852"/>
                    <a:pt x="92208" y="160945"/>
                  </a:cubicBezTo>
                  <a:cubicBezTo>
                    <a:pt x="74492" y="171518"/>
                    <a:pt x="66777" y="169232"/>
                    <a:pt x="54108" y="172185"/>
                  </a:cubicBezTo>
                  <a:cubicBezTo>
                    <a:pt x="28486" y="177995"/>
                    <a:pt x="4007" y="181710"/>
                    <a:pt x="2864" y="163898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7" name="Google Shape;2857;p5"/>
            <p:cNvSpPr/>
            <p:nvPr/>
          </p:nvSpPr>
          <p:spPr>
            <a:xfrm>
              <a:off x="3767130" y="5800561"/>
              <a:ext cx="1556117" cy="177508"/>
            </a:xfrm>
            <a:custGeom>
              <a:avLst/>
              <a:gdLst/>
              <a:ahLst/>
              <a:cxnLst/>
              <a:rect l="l" t="t" r="r" b="b"/>
              <a:pathLst>
                <a:path w="1556117" h="177508" extrusionOk="0">
                  <a:moveTo>
                    <a:pt x="3531" y="163898"/>
                  </a:moveTo>
                  <a:cubicBezTo>
                    <a:pt x="578" y="113606"/>
                    <a:pt x="-2661" y="51789"/>
                    <a:pt x="3531" y="12356"/>
                  </a:cubicBezTo>
                  <a:cubicBezTo>
                    <a:pt x="7817" y="-14315"/>
                    <a:pt x="62490" y="10165"/>
                    <a:pt x="91827" y="12356"/>
                  </a:cubicBezTo>
                  <a:cubicBezTo>
                    <a:pt x="552391" y="46655"/>
                    <a:pt x="1014867" y="46655"/>
                    <a:pt x="1475429" y="12356"/>
                  </a:cubicBezTo>
                  <a:cubicBezTo>
                    <a:pt x="1501146" y="10546"/>
                    <a:pt x="1550391" y="-11076"/>
                    <a:pt x="1552867" y="12356"/>
                  </a:cubicBezTo>
                  <a:cubicBezTo>
                    <a:pt x="1557201" y="62780"/>
                    <a:pt x="1557201" y="113473"/>
                    <a:pt x="1552867" y="163898"/>
                  </a:cubicBezTo>
                  <a:cubicBezTo>
                    <a:pt x="1551629" y="177995"/>
                    <a:pt x="1532769" y="175233"/>
                    <a:pt x="1512672" y="170756"/>
                  </a:cubicBezTo>
                  <a:cubicBezTo>
                    <a:pt x="1551248" y="171518"/>
                    <a:pt x="1533055" y="123131"/>
                    <a:pt x="1534579" y="115416"/>
                  </a:cubicBezTo>
                  <a:cubicBezTo>
                    <a:pt x="1537627" y="99318"/>
                    <a:pt x="1562297" y="15689"/>
                    <a:pt x="1449426" y="42359"/>
                  </a:cubicBezTo>
                  <a:cubicBezTo>
                    <a:pt x="1313694" y="74554"/>
                    <a:pt x="924598" y="70934"/>
                    <a:pt x="769055" y="70934"/>
                  </a:cubicBezTo>
                  <a:cubicBezTo>
                    <a:pt x="545503" y="70172"/>
                    <a:pt x="76968" y="37692"/>
                    <a:pt x="42678" y="40931"/>
                  </a:cubicBezTo>
                  <a:cubicBezTo>
                    <a:pt x="6388" y="44360"/>
                    <a:pt x="18294" y="79031"/>
                    <a:pt x="20771" y="108843"/>
                  </a:cubicBezTo>
                  <a:cubicBezTo>
                    <a:pt x="23533" y="142562"/>
                    <a:pt x="13722" y="165993"/>
                    <a:pt x="54680" y="172756"/>
                  </a:cubicBezTo>
                  <a:cubicBezTo>
                    <a:pt x="29058" y="178471"/>
                    <a:pt x="4674" y="182281"/>
                    <a:pt x="3531" y="16437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8" name="Google Shape;2858;p5"/>
            <p:cNvSpPr/>
            <p:nvPr/>
          </p:nvSpPr>
          <p:spPr>
            <a:xfrm>
              <a:off x="4430267" y="5837872"/>
              <a:ext cx="125825" cy="103059"/>
            </a:xfrm>
            <a:custGeom>
              <a:avLst/>
              <a:gdLst/>
              <a:ahLst/>
              <a:cxnLst/>
              <a:rect l="l" t="t" r="r" b="b"/>
              <a:pathLst>
                <a:path w="125825" h="103059" extrusionOk="0">
                  <a:moveTo>
                    <a:pt x="0" y="190"/>
                  </a:moveTo>
                  <a:cubicBezTo>
                    <a:pt x="38545" y="571"/>
                    <a:pt x="77089" y="762"/>
                    <a:pt x="115633" y="762"/>
                  </a:cubicBezTo>
                  <a:cubicBezTo>
                    <a:pt x="107359" y="29642"/>
                    <a:pt x="107592" y="60303"/>
                    <a:pt x="116300" y="89059"/>
                  </a:cubicBezTo>
                  <a:cubicBezTo>
                    <a:pt x="118447" y="94345"/>
                    <a:pt x="121694" y="99117"/>
                    <a:pt x="125825" y="103060"/>
                  </a:cubicBezTo>
                  <a:cubicBezTo>
                    <a:pt x="87344" y="103060"/>
                    <a:pt x="48895" y="103060"/>
                    <a:pt x="10477" y="103060"/>
                  </a:cubicBezTo>
                  <a:cubicBezTo>
                    <a:pt x="13638" y="79277"/>
                    <a:pt x="13958" y="55197"/>
                    <a:pt x="11430" y="31337"/>
                  </a:cubicBezTo>
                  <a:cubicBezTo>
                    <a:pt x="9889" y="20202"/>
                    <a:pt x="5993" y="9515"/>
                    <a:pt x="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9" name="Google Shape;2859;p5"/>
            <p:cNvSpPr/>
            <p:nvPr/>
          </p:nvSpPr>
          <p:spPr>
            <a:xfrm>
              <a:off x="4044314" y="5825585"/>
              <a:ext cx="269747" cy="126873"/>
            </a:xfrm>
            <a:custGeom>
              <a:avLst/>
              <a:gdLst/>
              <a:ahLst/>
              <a:cxnLst/>
              <a:rect l="l" t="t" r="r" b="b"/>
              <a:pathLst>
                <a:path w="269747" h="126873" extrusionOk="0">
                  <a:moveTo>
                    <a:pt x="19050" y="571"/>
                  </a:moveTo>
                  <a:cubicBezTo>
                    <a:pt x="102553" y="5077"/>
                    <a:pt x="185642" y="8258"/>
                    <a:pt x="268319" y="10096"/>
                  </a:cubicBezTo>
                  <a:cubicBezTo>
                    <a:pt x="258318" y="27813"/>
                    <a:pt x="240602" y="35909"/>
                    <a:pt x="223076" y="47244"/>
                  </a:cubicBezTo>
                  <a:cubicBezTo>
                    <a:pt x="197739" y="63722"/>
                    <a:pt x="220409" y="73438"/>
                    <a:pt x="239078" y="87249"/>
                  </a:cubicBezTo>
                  <a:cubicBezTo>
                    <a:pt x="246983" y="93155"/>
                    <a:pt x="263843" y="104490"/>
                    <a:pt x="269748" y="117348"/>
                  </a:cubicBezTo>
                  <a:cubicBezTo>
                    <a:pt x="180086" y="119253"/>
                    <a:pt x="90170" y="122425"/>
                    <a:pt x="0" y="126873"/>
                  </a:cubicBezTo>
                  <a:cubicBezTo>
                    <a:pt x="3048" y="105442"/>
                    <a:pt x="35338" y="79248"/>
                    <a:pt x="51435" y="70866"/>
                  </a:cubicBezTo>
                  <a:cubicBezTo>
                    <a:pt x="56960" y="68104"/>
                    <a:pt x="72866" y="58484"/>
                    <a:pt x="67532" y="50959"/>
                  </a:cubicBezTo>
                  <a:cubicBezTo>
                    <a:pt x="59747" y="40253"/>
                    <a:pt x="51114" y="30185"/>
                    <a:pt x="41719" y="20860"/>
                  </a:cubicBezTo>
                  <a:cubicBezTo>
                    <a:pt x="33634" y="14507"/>
                    <a:pt x="26055" y="7534"/>
                    <a:pt x="19050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0" name="Google Shape;2860;p5"/>
            <p:cNvSpPr/>
            <p:nvPr/>
          </p:nvSpPr>
          <p:spPr>
            <a:xfrm>
              <a:off x="3767130" y="839823"/>
              <a:ext cx="1556117" cy="177144"/>
            </a:xfrm>
            <a:custGeom>
              <a:avLst/>
              <a:gdLst/>
              <a:ahLst/>
              <a:cxnLst/>
              <a:rect l="l" t="t" r="r" b="b"/>
              <a:pathLst>
                <a:path w="1556117" h="177144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0867" y="186685"/>
                    <a:pt x="1502670" y="165445"/>
                    <a:pt x="1477810" y="163921"/>
                  </a:cubicBezTo>
                  <a:cubicBezTo>
                    <a:pt x="1022896" y="136012"/>
                    <a:pt x="563886" y="128964"/>
                    <a:pt x="96685" y="163921"/>
                  </a:cubicBezTo>
                  <a:cubicBezTo>
                    <a:pt x="65824" y="166207"/>
                    <a:pt x="5436" y="192496"/>
                    <a:pt x="3721" y="163921"/>
                  </a:cubicBezTo>
                </a:path>
              </a:pathLst>
            </a:custGeom>
            <a:solidFill>
              <a:srgbClr val="FBCA8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1" name="Google Shape;2861;p5"/>
            <p:cNvSpPr/>
            <p:nvPr/>
          </p:nvSpPr>
          <p:spPr>
            <a:xfrm>
              <a:off x="3776185" y="956976"/>
              <a:ext cx="1539335" cy="59651"/>
            </a:xfrm>
            <a:custGeom>
              <a:avLst/>
              <a:gdLst/>
              <a:ahLst/>
              <a:cxnLst/>
              <a:rect l="l" t="t" r="r" b="b"/>
              <a:pathLst>
                <a:path w="1539335" h="59651" extrusionOk="0">
                  <a:moveTo>
                    <a:pt x="1539145" y="54864"/>
                  </a:moveTo>
                  <a:cubicBezTo>
                    <a:pt x="1526191" y="62865"/>
                    <a:pt x="1489424" y="48006"/>
                    <a:pt x="1468755" y="46768"/>
                  </a:cubicBezTo>
                  <a:cubicBezTo>
                    <a:pt x="1013841" y="18859"/>
                    <a:pt x="554831" y="11811"/>
                    <a:pt x="87630" y="46768"/>
                  </a:cubicBezTo>
                  <a:cubicBezTo>
                    <a:pt x="61913" y="48673"/>
                    <a:pt x="15716" y="67056"/>
                    <a:pt x="0" y="56293"/>
                  </a:cubicBezTo>
                  <a:cubicBezTo>
                    <a:pt x="184976" y="21907"/>
                    <a:pt x="463296" y="0"/>
                    <a:pt x="774764" y="0"/>
                  </a:cubicBezTo>
                  <a:cubicBezTo>
                    <a:pt x="1080516" y="0"/>
                    <a:pt x="1354550" y="21145"/>
                    <a:pt x="1539335" y="54483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2" name="Google Shape;2862;p5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7446"/>
                    <a:pt x="1534293" y="175446"/>
                    <a:pt x="1514767" y="171255"/>
                  </a:cubicBezTo>
                  <a:cubicBezTo>
                    <a:pt x="1517748" y="153103"/>
                    <a:pt x="1521882" y="135159"/>
                    <a:pt x="1527150" y="117534"/>
                  </a:cubicBezTo>
                  <a:cubicBezTo>
                    <a:pt x="1530198" y="101437"/>
                    <a:pt x="1527150" y="44858"/>
                    <a:pt x="1437424" y="61622"/>
                  </a:cubicBezTo>
                  <a:cubicBezTo>
                    <a:pt x="1299883" y="87244"/>
                    <a:pt x="928884" y="92388"/>
                    <a:pt x="773341" y="91816"/>
                  </a:cubicBezTo>
                  <a:cubicBezTo>
                    <a:pt x="549885" y="91054"/>
                    <a:pt x="71158" y="56764"/>
                    <a:pt x="70396" y="59717"/>
                  </a:cubicBezTo>
                  <a:cubicBezTo>
                    <a:pt x="28867" y="69242"/>
                    <a:pt x="20676" y="172779"/>
                    <a:pt x="92208" y="160873"/>
                  </a:cubicBezTo>
                  <a:cubicBezTo>
                    <a:pt x="74492" y="171445"/>
                    <a:pt x="66777" y="169255"/>
                    <a:pt x="54108" y="172207"/>
                  </a:cubicBezTo>
                  <a:cubicBezTo>
                    <a:pt x="28486" y="178018"/>
                    <a:pt x="4007" y="181732"/>
                    <a:pt x="2864" y="163921"/>
                  </a:cubicBezTo>
                </a:path>
              </a:pathLst>
            </a:custGeom>
            <a:solidFill>
              <a:srgbClr val="F0B06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3" name="Google Shape;2863;p5"/>
            <p:cNvSpPr/>
            <p:nvPr/>
          </p:nvSpPr>
          <p:spPr>
            <a:xfrm>
              <a:off x="3767130" y="839823"/>
              <a:ext cx="1556117" cy="177007"/>
            </a:xfrm>
            <a:custGeom>
              <a:avLst/>
              <a:gdLst/>
              <a:ahLst/>
              <a:cxnLst/>
              <a:rect l="l" t="t" r="r" b="b"/>
              <a:pathLst>
                <a:path w="1556117" h="177007" extrusionOk="0">
                  <a:moveTo>
                    <a:pt x="3531" y="163921"/>
                  </a:moveTo>
                  <a:cubicBezTo>
                    <a:pt x="578" y="113533"/>
                    <a:pt x="-2661" y="51811"/>
                    <a:pt x="3531" y="12378"/>
                  </a:cubicBezTo>
                  <a:cubicBezTo>
                    <a:pt x="7817" y="-14292"/>
                    <a:pt x="62490" y="10092"/>
                    <a:pt x="91827" y="12378"/>
                  </a:cubicBezTo>
                  <a:cubicBezTo>
                    <a:pt x="552392" y="46627"/>
                    <a:pt x="1014867" y="46627"/>
                    <a:pt x="1475429" y="12378"/>
                  </a:cubicBezTo>
                  <a:cubicBezTo>
                    <a:pt x="1501146" y="10473"/>
                    <a:pt x="1550391" y="-11149"/>
                    <a:pt x="1552867" y="12378"/>
                  </a:cubicBezTo>
                  <a:cubicBezTo>
                    <a:pt x="1557201" y="62799"/>
                    <a:pt x="1557201" y="113499"/>
                    <a:pt x="1552867" y="163921"/>
                  </a:cubicBezTo>
                  <a:cubicBezTo>
                    <a:pt x="1551629" y="178018"/>
                    <a:pt x="1532769" y="175255"/>
                    <a:pt x="1512672" y="170779"/>
                  </a:cubicBezTo>
                  <a:cubicBezTo>
                    <a:pt x="1551248" y="171445"/>
                    <a:pt x="1533055" y="123154"/>
                    <a:pt x="1534579" y="115343"/>
                  </a:cubicBezTo>
                  <a:cubicBezTo>
                    <a:pt x="1537627" y="99246"/>
                    <a:pt x="1562297" y="15712"/>
                    <a:pt x="1449426" y="42382"/>
                  </a:cubicBezTo>
                  <a:cubicBezTo>
                    <a:pt x="1313694" y="74481"/>
                    <a:pt x="924598" y="70957"/>
                    <a:pt x="769055" y="70385"/>
                  </a:cubicBezTo>
                  <a:cubicBezTo>
                    <a:pt x="545503" y="69623"/>
                    <a:pt x="76968" y="37143"/>
                    <a:pt x="42678" y="40477"/>
                  </a:cubicBezTo>
                  <a:cubicBezTo>
                    <a:pt x="6388" y="43906"/>
                    <a:pt x="18294" y="78100"/>
                    <a:pt x="20771" y="108390"/>
                  </a:cubicBezTo>
                  <a:cubicBezTo>
                    <a:pt x="23533" y="142013"/>
                    <a:pt x="13722" y="165540"/>
                    <a:pt x="54680" y="172207"/>
                  </a:cubicBezTo>
                  <a:cubicBezTo>
                    <a:pt x="29058" y="178018"/>
                    <a:pt x="4674" y="181732"/>
                    <a:pt x="3531" y="16392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4" name="Google Shape;2864;p5"/>
            <p:cNvSpPr/>
            <p:nvPr/>
          </p:nvSpPr>
          <p:spPr>
            <a:xfrm>
              <a:off x="4448745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5" y="136685"/>
                  </a:moveTo>
                  <a:lnTo>
                    <a:pt x="17526" y="136685"/>
                  </a:lnTo>
                  <a:cubicBezTo>
                    <a:pt x="24185" y="136579"/>
                    <a:pt x="29529" y="131150"/>
                    <a:pt x="29528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3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5" y="136779"/>
                    <a:pt x="13145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5" name="Google Shape;2865;p5"/>
            <p:cNvSpPr/>
            <p:nvPr/>
          </p:nvSpPr>
          <p:spPr>
            <a:xfrm>
              <a:off x="4454460" y="5823489"/>
              <a:ext cx="17537" cy="137064"/>
            </a:xfrm>
            <a:custGeom>
              <a:avLst/>
              <a:gdLst/>
              <a:ahLst/>
              <a:cxnLst/>
              <a:rect l="l" t="t" r="r" b="b"/>
              <a:pathLst>
                <a:path w="17537" h="137064" extrusionOk="0">
                  <a:moveTo>
                    <a:pt x="8002" y="137065"/>
                  </a:moveTo>
                  <a:lnTo>
                    <a:pt x="10478" y="137065"/>
                  </a:lnTo>
                  <a:cubicBezTo>
                    <a:pt x="14371" y="137074"/>
                    <a:pt x="17531" y="133921"/>
                    <a:pt x="17537" y="130026"/>
                  </a:cubicBezTo>
                  <a:cubicBezTo>
                    <a:pt x="17537" y="129892"/>
                    <a:pt x="17533" y="129768"/>
                    <a:pt x="17527" y="129635"/>
                  </a:cubicBezTo>
                  <a:lnTo>
                    <a:pt x="16479" y="6953"/>
                  </a:lnTo>
                  <a:cubicBezTo>
                    <a:pt x="16479" y="3114"/>
                    <a:pt x="13366" y="0"/>
                    <a:pt x="9527" y="0"/>
                  </a:cubicBezTo>
                  <a:cubicBezTo>
                    <a:pt x="9494" y="0"/>
                    <a:pt x="9463" y="0"/>
                    <a:pt x="9430" y="0"/>
                  </a:cubicBezTo>
                  <a:lnTo>
                    <a:pt x="6859" y="0"/>
                  </a:lnTo>
                  <a:cubicBezTo>
                    <a:pt x="3019" y="57"/>
                    <a:pt x="-52" y="3210"/>
                    <a:pt x="1" y="7048"/>
                  </a:cubicBezTo>
                  <a:cubicBezTo>
                    <a:pt x="1" y="7048"/>
                    <a:pt x="1" y="7048"/>
                    <a:pt x="1" y="7048"/>
                  </a:cubicBezTo>
                  <a:lnTo>
                    <a:pt x="1048" y="129826"/>
                  </a:lnTo>
                  <a:cubicBezTo>
                    <a:pt x="1101" y="133683"/>
                    <a:pt x="4241" y="136779"/>
                    <a:pt x="8097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6" name="Google Shape;2866;p5"/>
            <p:cNvSpPr/>
            <p:nvPr/>
          </p:nvSpPr>
          <p:spPr>
            <a:xfrm>
              <a:off x="4459699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7" name="Google Shape;2867;p5"/>
            <p:cNvSpPr/>
            <p:nvPr/>
          </p:nvSpPr>
          <p:spPr>
            <a:xfrm>
              <a:off x="4477130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207" y="136637"/>
                    <a:pt x="29580" y="131169"/>
                    <a:pt x="29527" y="124492"/>
                  </a:cubicBezTo>
                  <a:cubicBezTo>
                    <a:pt x="29527" y="124492"/>
                    <a:pt x="29527" y="124492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8" name="Google Shape;2868;p5"/>
            <p:cNvSpPr/>
            <p:nvPr/>
          </p:nvSpPr>
          <p:spPr>
            <a:xfrm>
              <a:off x="4483131" y="5823489"/>
              <a:ext cx="17441" cy="137064"/>
            </a:xfrm>
            <a:custGeom>
              <a:avLst/>
              <a:gdLst/>
              <a:ahLst/>
              <a:cxnLst/>
              <a:rect l="l" t="t" r="r" b="b"/>
              <a:pathLst>
                <a:path w="17441" h="137064" extrusionOk="0">
                  <a:moveTo>
                    <a:pt x="7906" y="137065"/>
                  </a:moveTo>
                  <a:lnTo>
                    <a:pt x="10382" y="137065"/>
                  </a:lnTo>
                  <a:cubicBezTo>
                    <a:pt x="14275" y="137074"/>
                    <a:pt x="17436" y="133921"/>
                    <a:pt x="17441" y="130026"/>
                  </a:cubicBezTo>
                  <a:cubicBezTo>
                    <a:pt x="17441" y="129892"/>
                    <a:pt x="17437" y="129768"/>
                    <a:pt x="17431" y="129635"/>
                  </a:cubicBezTo>
                  <a:lnTo>
                    <a:pt x="16383" y="6953"/>
                  </a:lnTo>
                  <a:cubicBezTo>
                    <a:pt x="16383" y="3114"/>
                    <a:pt x="13270" y="0"/>
                    <a:pt x="9431" y="0"/>
                  </a:cubicBezTo>
                  <a:cubicBezTo>
                    <a:pt x="9398" y="0"/>
                    <a:pt x="9367" y="0"/>
                    <a:pt x="9335" y="0"/>
                  </a:cubicBezTo>
                  <a:lnTo>
                    <a:pt x="6953" y="0"/>
                  </a:lnTo>
                  <a:cubicBezTo>
                    <a:pt x="3098" y="57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100" y="133683"/>
                    <a:pt x="4241" y="136779"/>
                    <a:pt x="8096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9" name="Google Shape;2869;p5"/>
            <p:cNvSpPr/>
            <p:nvPr/>
          </p:nvSpPr>
          <p:spPr>
            <a:xfrm>
              <a:off x="4488274" y="5827394"/>
              <a:ext cx="7429" cy="129349"/>
            </a:xfrm>
            <a:custGeom>
              <a:avLst/>
              <a:gdLst/>
              <a:ahLst/>
              <a:cxnLst/>
              <a:rect l="l" t="t" r="r" b="b"/>
              <a:pathLst>
                <a:path w="7429" h="129349" extrusionOk="0">
                  <a:moveTo>
                    <a:pt x="3619" y="129350"/>
                  </a:moveTo>
                  <a:lnTo>
                    <a:pt x="4667" y="129350"/>
                  </a:lnTo>
                  <a:cubicBezTo>
                    <a:pt x="6193" y="129350"/>
                    <a:pt x="7429" y="128111"/>
                    <a:pt x="7429" y="126588"/>
                  </a:cubicBezTo>
                  <a:lnTo>
                    <a:pt x="6382" y="2763"/>
                  </a:lnTo>
                  <a:cubicBezTo>
                    <a:pt x="6382" y="1238"/>
                    <a:pt x="5145" y="0"/>
                    <a:pt x="3619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1048" y="126588"/>
                  </a:lnTo>
                  <a:cubicBezTo>
                    <a:pt x="1048" y="128111"/>
                    <a:pt x="2284" y="129350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0" name="Google Shape;2870;p5"/>
            <p:cNvSpPr/>
            <p:nvPr/>
          </p:nvSpPr>
          <p:spPr>
            <a:xfrm>
              <a:off x="4504657" y="5823870"/>
              <a:ext cx="29527" cy="136779"/>
            </a:xfrm>
            <a:custGeom>
              <a:avLst/>
              <a:gdLst/>
              <a:ahLst/>
              <a:cxnLst/>
              <a:rect l="l" t="t" r="r" b="b"/>
              <a:pathLst>
                <a:path w="29527" h="136779" extrusionOk="0">
                  <a:moveTo>
                    <a:pt x="13144" y="136685"/>
                  </a:moveTo>
                  <a:lnTo>
                    <a:pt x="17526" y="136685"/>
                  </a:lnTo>
                  <a:cubicBezTo>
                    <a:pt x="24185" y="136579"/>
                    <a:pt x="29528" y="131150"/>
                    <a:pt x="29527" y="124492"/>
                  </a:cubicBezTo>
                  <a:lnTo>
                    <a:pt x="28575" y="11907"/>
                  </a:lnTo>
                  <a:cubicBezTo>
                    <a:pt x="28524" y="5277"/>
                    <a:pt x="23109" y="-57"/>
                    <a:pt x="16480" y="0"/>
                  </a:cubicBezTo>
                  <a:cubicBezTo>
                    <a:pt x="16448" y="0"/>
                    <a:pt x="16415" y="0"/>
                    <a:pt x="16383" y="0"/>
                  </a:cubicBezTo>
                  <a:lnTo>
                    <a:pt x="12002" y="0"/>
                  </a:lnTo>
                  <a:cubicBezTo>
                    <a:pt x="5343" y="105"/>
                    <a:pt x="-1" y="5534"/>
                    <a:pt x="0" y="12193"/>
                  </a:cubicBezTo>
                  <a:lnTo>
                    <a:pt x="952" y="124778"/>
                  </a:lnTo>
                  <a:cubicBezTo>
                    <a:pt x="1005" y="131455"/>
                    <a:pt x="6463" y="136837"/>
                    <a:pt x="13144" y="136779"/>
                  </a:cubicBezTo>
                  <a:cubicBezTo>
                    <a:pt x="13144" y="136779"/>
                    <a:pt x="13144" y="136779"/>
                    <a:pt x="13144" y="13677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1" name="Google Shape;2871;p5"/>
            <p:cNvSpPr/>
            <p:nvPr/>
          </p:nvSpPr>
          <p:spPr>
            <a:xfrm>
              <a:off x="4510658" y="5823870"/>
              <a:ext cx="17526" cy="136778"/>
            </a:xfrm>
            <a:custGeom>
              <a:avLst/>
              <a:gdLst/>
              <a:ahLst/>
              <a:cxnLst/>
              <a:rect l="l" t="t" r="r" b="b"/>
              <a:pathLst>
                <a:path w="17526" h="136778" extrusionOk="0">
                  <a:moveTo>
                    <a:pt x="8001" y="136684"/>
                  </a:moveTo>
                  <a:lnTo>
                    <a:pt x="10573" y="136684"/>
                  </a:lnTo>
                  <a:cubicBezTo>
                    <a:pt x="14413" y="136684"/>
                    <a:pt x="17526" y="133569"/>
                    <a:pt x="17527" y="129730"/>
                  </a:cubicBezTo>
                  <a:cubicBezTo>
                    <a:pt x="17527" y="129702"/>
                    <a:pt x="17526" y="129664"/>
                    <a:pt x="17526" y="129635"/>
                  </a:cubicBezTo>
                  <a:lnTo>
                    <a:pt x="16478" y="6953"/>
                  </a:lnTo>
                  <a:cubicBezTo>
                    <a:pt x="16426" y="3096"/>
                    <a:pt x="13286" y="0"/>
                    <a:pt x="9430" y="0"/>
                  </a:cubicBezTo>
                  <a:lnTo>
                    <a:pt x="6953" y="0"/>
                  </a:lnTo>
                  <a:cubicBezTo>
                    <a:pt x="3098" y="48"/>
                    <a:pt x="0" y="3191"/>
                    <a:pt x="0" y="7048"/>
                  </a:cubicBezTo>
                  <a:lnTo>
                    <a:pt x="1048" y="129826"/>
                  </a:lnTo>
                  <a:cubicBezTo>
                    <a:pt x="1048" y="133665"/>
                    <a:pt x="4161" y="136779"/>
                    <a:pt x="8001" y="13677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2" name="Google Shape;2872;p5"/>
            <p:cNvSpPr/>
            <p:nvPr/>
          </p:nvSpPr>
          <p:spPr>
            <a:xfrm>
              <a:off x="4515801" y="5827394"/>
              <a:ext cx="7620" cy="129349"/>
            </a:xfrm>
            <a:custGeom>
              <a:avLst/>
              <a:gdLst/>
              <a:ahLst/>
              <a:cxnLst/>
              <a:rect l="l" t="t" r="r" b="b"/>
              <a:pathLst>
                <a:path w="7620" h="129349" extrusionOk="0">
                  <a:moveTo>
                    <a:pt x="3810" y="129350"/>
                  </a:moveTo>
                  <a:lnTo>
                    <a:pt x="4858" y="129350"/>
                  </a:lnTo>
                  <a:cubicBezTo>
                    <a:pt x="6384" y="129350"/>
                    <a:pt x="7620" y="128111"/>
                    <a:pt x="7620" y="126588"/>
                  </a:cubicBezTo>
                  <a:lnTo>
                    <a:pt x="6572" y="2763"/>
                  </a:lnTo>
                  <a:cubicBezTo>
                    <a:pt x="6572" y="1238"/>
                    <a:pt x="5336" y="0"/>
                    <a:pt x="3810" y="0"/>
                  </a:cubicBezTo>
                  <a:lnTo>
                    <a:pt x="2762" y="0"/>
                  </a:lnTo>
                  <a:cubicBezTo>
                    <a:pt x="1236" y="0"/>
                    <a:pt x="0" y="1238"/>
                    <a:pt x="0" y="2763"/>
                  </a:cubicBezTo>
                  <a:lnTo>
                    <a:pt x="952" y="126588"/>
                  </a:lnTo>
                  <a:cubicBezTo>
                    <a:pt x="1050" y="128111"/>
                    <a:pt x="2288" y="129302"/>
                    <a:pt x="3810" y="12935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3" name="Google Shape;2873;p5"/>
            <p:cNvSpPr/>
            <p:nvPr/>
          </p:nvSpPr>
          <p:spPr>
            <a:xfrm>
              <a:off x="4100511" y="5494972"/>
              <a:ext cx="163258" cy="29527"/>
            </a:xfrm>
            <a:custGeom>
              <a:avLst/>
              <a:gdLst/>
              <a:ahLst/>
              <a:cxnLst/>
              <a:rect l="l" t="t" r="r" b="b"/>
              <a:pathLst>
                <a:path w="163258" h="29527" extrusionOk="0">
                  <a:moveTo>
                    <a:pt x="0" y="13049"/>
                  </a:moveTo>
                  <a:lnTo>
                    <a:pt x="0" y="17526"/>
                  </a:lnTo>
                  <a:cubicBezTo>
                    <a:pt x="103" y="24146"/>
                    <a:pt x="5474" y="29480"/>
                    <a:pt x="12097" y="29527"/>
                  </a:cubicBezTo>
                  <a:lnTo>
                    <a:pt x="151257" y="28575"/>
                  </a:lnTo>
                  <a:cubicBezTo>
                    <a:pt x="157885" y="28575"/>
                    <a:pt x="163259" y="23203"/>
                    <a:pt x="163259" y="16573"/>
                  </a:cubicBezTo>
                  <a:cubicBezTo>
                    <a:pt x="163259" y="16545"/>
                    <a:pt x="163259" y="16507"/>
                    <a:pt x="163259" y="16478"/>
                  </a:cubicBezTo>
                  <a:lnTo>
                    <a:pt x="163259" y="12001"/>
                  </a:lnTo>
                  <a:cubicBezTo>
                    <a:pt x="163103" y="5324"/>
                    <a:pt x="157647" y="0"/>
                    <a:pt x="150971" y="0"/>
                  </a:cubicBezTo>
                  <a:lnTo>
                    <a:pt x="11906" y="857"/>
                  </a:lnTo>
                  <a:cubicBezTo>
                    <a:pt x="5284" y="1009"/>
                    <a:pt x="-2" y="6429"/>
                    <a:pt x="0" y="1304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4" name="Google Shape;2874;p5"/>
            <p:cNvSpPr/>
            <p:nvPr/>
          </p:nvSpPr>
          <p:spPr>
            <a:xfrm>
              <a:off x="4100512" y="5501067"/>
              <a:ext cx="163448" cy="17431"/>
            </a:xfrm>
            <a:custGeom>
              <a:avLst/>
              <a:gdLst/>
              <a:ahLst/>
              <a:cxnLst/>
              <a:rect l="l" t="t" r="r" b="b"/>
              <a:pathLst>
                <a:path w="163448" h="17431" extrusionOk="0">
                  <a:moveTo>
                    <a:pt x="0" y="7906"/>
                  </a:moveTo>
                  <a:lnTo>
                    <a:pt x="0" y="10478"/>
                  </a:lnTo>
                  <a:cubicBezTo>
                    <a:pt x="103" y="14346"/>
                    <a:pt x="3272" y="17431"/>
                    <a:pt x="7144" y="17431"/>
                  </a:cubicBezTo>
                  <a:lnTo>
                    <a:pt x="156496" y="16479"/>
                  </a:lnTo>
                  <a:cubicBezTo>
                    <a:pt x="160351" y="16432"/>
                    <a:pt x="163449" y="13288"/>
                    <a:pt x="163449" y="9431"/>
                  </a:cubicBezTo>
                  <a:lnTo>
                    <a:pt x="163449" y="6859"/>
                  </a:lnTo>
                  <a:cubicBezTo>
                    <a:pt x="163397" y="3020"/>
                    <a:pt x="160242" y="-47"/>
                    <a:pt x="156401" y="1"/>
                  </a:cubicBezTo>
                  <a:cubicBezTo>
                    <a:pt x="156401" y="1"/>
                    <a:pt x="156400" y="1"/>
                    <a:pt x="156400" y="1"/>
                  </a:cubicBezTo>
                  <a:lnTo>
                    <a:pt x="6953" y="858"/>
                  </a:lnTo>
                  <a:cubicBezTo>
                    <a:pt x="3135" y="963"/>
                    <a:pt x="94" y="4087"/>
                    <a:pt x="95" y="790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5" name="Google Shape;2875;p5"/>
            <p:cNvSpPr/>
            <p:nvPr/>
          </p:nvSpPr>
          <p:spPr>
            <a:xfrm>
              <a:off x="4104891" y="5506021"/>
              <a:ext cx="154306" cy="7524"/>
            </a:xfrm>
            <a:custGeom>
              <a:avLst/>
              <a:gdLst/>
              <a:ahLst/>
              <a:cxnLst/>
              <a:rect l="l" t="t" r="r" b="b"/>
              <a:pathLst>
                <a:path w="154306" h="7524" extrusionOk="0">
                  <a:moveTo>
                    <a:pt x="2" y="3715"/>
                  </a:moveTo>
                  <a:lnTo>
                    <a:pt x="2" y="4763"/>
                  </a:lnTo>
                  <a:cubicBezTo>
                    <a:pt x="2" y="6286"/>
                    <a:pt x="1238" y="7525"/>
                    <a:pt x="2764" y="7525"/>
                  </a:cubicBezTo>
                  <a:lnTo>
                    <a:pt x="151545" y="6477"/>
                  </a:lnTo>
                  <a:cubicBezTo>
                    <a:pt x="153071" y="6477"/>
                    <a:pt x="154307" y="5239"/>
                    <a:pt x="154307" y="3715"/>
                  </a:cubicBezTo>
                  <a:lnTo>
                    <a:pt x="154307" y="2762"/>
                  </a:lnTo>
                  <a:cubicBezTo>
                    <a:pt x="154308" y="1238"/>
                    <a:pt x="153072" y="0"/>
                    <a:pt x="151547" y="0"/>
                  </a:cubicBezTo>
                  <a:cubicBezTo>
                    <a:pt x="151514" y="0"/>
                    <a:pt x="151482" y="0"/>
                    <a:pt x="151449" y="0"/>
                  </a:cubicBezTo>
                  <a:lnTo>
                    <a:pt x="2764" y="858"/>
                  </a:lnTo>
                  <a:cubicBezTo>
                    <a:pt x="1238" y="858"/>
                    <a:pt x="1" y="2096"/>
                    <a:pt x="0" y="3620"/>
                  </a:cubicBezTo>
                  <a:cubicBezTo>
                    <a:pt x="0" y="3648"/>
                    <a:pt x="1" y="3686"/>
                    <a:pt x="2" y="371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6" name="Google Shape;2876;p5"/>
            <p:cNvSpPr/>
            <p:nvPr/>
          </p:nvSpPr>
          <p:spPr>
            <a:xfrm>
              <a:off x="4100511" y="5523547"/>
              <a:ext cx="163163" cy="29527"/>
            </a:xfrm>
            <a:custGeom>
              <a:avLst/>
              <a:gdLst/>
              <a:ahLst/>
              <a:cxnLst/>
              <a:rect l="l" t="t" r="r" b="b"/>
              <a:pathLst>
                <a:path w="163163" h="29527" extrusionOk="0">
                  <a:moveTo>
                    <a:pt x="0" y="12954"/>
                  </a:moveTo>
                  <a:lnTo>
                    <a:pt x="0" y="17335"/>
                  </a:lnTo>
                  <a:cubicBezTo>
                    <a:pt x="50" y="24012"/>
                    <a:pt x="5422" y="29423"/>
                    <a:pt x="12097" y="29527"/>
                  </a:cubicBezTo>
                  <a:lnTo>
                    <a:pt x="151257" y="28670"/>
                  </a:lnTo>
                  <a:cubicBezTo>
                    <a:pt x="157901" y="28565"/>
                    <a:pt x="163217" y="23126"/>
                    <a:pt x="163163" y="16478"/>
                  </a:cubicBezTo>
                  <a:lnTo>
                    <a:pt x="163163" y="12001"/>
                  </a:lnTo>
                  <a:cubicBezTo>
                    <a:pt x="163008" y="5324"/>
                    <a:pt x="157552" y="0"/>
                    <a:pt x="150876" y="0"/>
                  </a:cubicBezTo>
                  <a:lnTo>
                    <a:pt x="11716" y="952"/>
                  </a:lnTo>
                  <a:cubicBezTo>
                    <a:pt x="5200" y="1105"/>
                    <a:pt x="-2" y="6439"/>
                    <a:pt x="0" y="1295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7" name="Google Shape;2877;p5"/>
            <p:cNvSpPr/>
            <p:nvPr/>
          </p:nvSpPr>
          <p:spPr>
            <a:xfrm>
              <a:off x="4100511" y="5529357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4" y="14440"/>
                    <a:pt x="3273" y="17526"/>
                    <a:pt x="7145" y="17526"/>
                  </a:cubicBezTo>
                  <a:lnTo>
                    <a:pt x="156497" y="16573"/>
                  </a:lnTo>
                  <a:cubicBezTo>
                    <a:pt x="160336" y="16526"/>
                    <a:pt x="163407" y="13364"/>
                    <a:pt x="163355" y="9525"/>
                  </a:cubicBezTo>
                  <a:cubicBezTo>
                    <a:pt x="163355" y="9525"/>
                    <a:pt x="163355" y="9525"/>
                    <a:pt x="163355" y="9525"/>
                  </a:cubicBezTo>
                  <a:lnTo>
                    <a:pt x="163355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1048"/>
                  </a:lnTo>
                  <a:cubicBezTo>
                    <a:pt x="3072" y="1048"/>
                    <a:pt x="1" y="4115"/>
                    <a:pt x="0" y="7906"/>
                  </a:cubicBezTo>
                  <a:cubicBezTo>
                    <a:pt x="0" y="7934"/>
                    <a:pt x="1" y="7972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8" name="Google Shape;2878;p5"/>
            <p:cNvSpPr/>
            <p:nvPr/>
          </p:nvSpPr>
          <p:spPr>
            <a:xfrm>
              <a:off x="4104891" y="5534311"/>
              <a:ext cx="154306" cy="7619"/>
            </a:xfrm>
            <a:custGeom>
              <a:avLst/>
              <a:gdLst/>
              <a:ahLst/>
              <a:cxnLst/>
              <a:rect l="l" t="t" r="r" b="b"/>
              <a:pathLst>
                <a:path w="154306" h="7619" extrusionOk="0">
                  <a:moveTo>
                    <a:pt x="2" y="3810"/>
                  </a:moveTo>
                  <a:lnTo>
                    <a:pt x="2" y="4857"/>
                  </a:lnTo>
                  <a:cubicBezTo>
                    <a:pt x="2" y="6382"/>
                    <a:pt x="1238" y="7620"/>
                    <a:pt x="2764" y="7620"/>
                  </a:cubicBezTo>
                  <a:lnTo>
                    <a:pt x="151545" y="6667"/>
                  </a:lnTo>
                  <a:cubicBezTo>
                    <a:pt x="153086" y="6619"/>
                    <a:pt x="154308" y="5353"/>
                    <a:pt x="154307" y="3810"/>
                  </a:cubicBezTo>
                  <a:lnTo>
                    <a:pt x="154307" y="2762"/>
                  </a:lnTo>
                  <a:cubicBezTo>
                    <a:pt x="154210" y="1238"/>
                    <a:pt x="152971" y="47"/>
                    <a:pt x="151449" y="0"/>
                  </a:cubicBezTo>
                  <a:lnTo>
                    <a:pt x="2669" y="1048"/>
                  </a:lnTo>
                  <a:cubicBezTo>
                    <a:pt x="1196" y="1048"/>
                    <a:pt x="1" y="2238"/>
                    <a:pt x="0" y="3714"/>
                  </a:cubicBezTo>
                  <a:cubicBezTo>
                    <a:pt x="0" y="3743"/>
                    <a:pt x="1" y="3781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9" name="Google Shape;2879;p5"/>
            <p:cNvSpPr/>
            <p:nvPr/>
          </p:nvSpPr>
          <p:spPr>
            <a:xfrm>
              <a:off x="4100498" y="5550503"/>
              <a:ext cx="163368" cy="29909"/>
            </a:xfrm>
            <a:custGeom>
              <a:avLst/>
              <a:gdLst/>
              <a:ahLst/>
              <a:cxnLst/>
              <a:rect l="l" t="t" r="r" b="b"/>
              <a:pathLst>
                <a:path w="163368" h="29909" extrusionOk="0">
                  <a:moveTo>
                    <a:pt x="13" y="13431"/>
                  </a:moveTo>
                  <a:lnTo>
                    <a:pt x="13" y="17907"/>
                  </a:lnTo>
                  <a:cubicBezTo>
                    <a:pt x="118" y="24603"/>
                    <a:pt x="5604" y="29966"/>
                    <a:pt x="12301" y="29909"/>
                  </a:cubicBezTo>
                  <a:lnTo>
                    <a:pt x="151461" y="29052"/>
                  </a:lnTo>
                  <a:cubicBezTo>
                    <a:pt x="158089" y="29004"/>
                    <a:pt x="163421" y="23584"/>
                    <a:pt x="163368" y="16955"/>
                  </a:cubicBezTo>
                  <a:cubicBezTo>
                    <a:pt x="163368" y="16926"/>
                    <a:pt x="163368" y="16888"/>
                    <a:pt x="163367" y="16859"/>
                  </a:cubicBezTo>
                  <a:lnTo>
                    <a:pt x="163367" y="12097"/>
                  </a:lnTo>
                  <a:cubicBezTo>
                    <a:pt x="163213" y="5410"/>
                    <a:pt x="157771" y="48"/>
                    <a:pt x="151080" y="0"/>
                  </a:cubicBezTo>
                  <a:lnTo>
                    <a:pt x="11920" y="953"/>
                  </a:lnTo>
                  <a:cubicBezTo>
                    <a:pt x="5344" y="943"/>
                    <a:pt x="8" y="6268"/>
                    <a:pt x="0" y="12849"/>
                  </a:cubicBezTo>
                  <a:cubicBezTo>
                    <a:pt x="-1" y="13040"/>
                    <a:pt x="4" y="13240"/>
                    <a:pt x="13" y="1343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0" name="Google Shape;2880;p5"/>
            <p:cNvSpPr/>
            <p:nvPr/>
          </p:nvSpPr>
          <p:spPr>
            <a:xfrm>
              <a:off x="4100511" y="5556885"/>
              <a:ext cx="163355" cy="17525"/>
            </a:xfrm>
            <a:custGeom>
              <a:avLst/>
              <a:gdLst/>
              <a:ahLst/>
              <a:cxnLst/>
              <a:rect l="l" t="t" r="r" b="b"/>
              <a:pathLst>
                <a:path w="163355" h="17525" extrusionOk="0">
                  <a:moveTo>
                    <a:pt x="1" y="8001"/>
                  </a:moveTo>
                  <a:lnTo>
                    <a:pt x="1" y="10573"/>
                  </a:lnTo>
                  <a:cubicBezTo>
                    <a:pt x="103" y="14411"/>
                    <a:pt x="3214" y="17478"/>
                    <a:pt x="7049" y="17526"/>
                  </a:cubicBezTo>
                  <a:lnTo>
                    <a:pt x="156496" y="16573"/>
                  </a:lnTo>
                  <a:cubicBezTo>
                    <a:pt x="160336" y="16526"/>
                    <a:pt x="163407" y="13363"/>
                    <a:pt x="163354" y="9525"/>
                  </a:cubicBezTo>
                  <a:cubicBezTo>
                    <a:pt x="163354" y="9525"/>
                    <a:pt x="163354" y="9525"/>
                    <a:pt x="163354" y="9525"/>
                  </a:cubicBezTo>
                  <a:lnTo>
                    <a:pt x="163354" y="6953"/>
                  </a:lnTo>
                  <a:cubicBezTo>
                    <a:pt x="163253" y="3114"/>
                    <a:pt x="160141" y="48"/>
                    <a:pt x="156306" y="0"/>
                  </a:cubicBezTo>
                  <a:lnTo>
                    <a:pt x="6859" y="952"/>
                  </a:lnTo>
                  <a:cubicBezTo>
                    <a:pt x="3019" y="1000"/>
                    <a:pt x="-52" y="4162"/>
                    <a:pt x="1" y="8001"/>
                  </a:cubicBezTo>
                  <a:cubicBezTo>
                    <a:pt x="1" y="8001"/>
                    <a:pt x="1" y="8001"/>
                    <a:pt x="1" y="8001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1" name="Google Shape;2881;p5"/>
            <p:cNvSpPr/>
            <p:nvPr/>
          </p:nvSpPr>
          <p:spPr>
            <a:xfrm>
              <a:off x="4104798" y="5561837"/>
              <a:ext cx="154401" cy="7619"/>
            </a:xfrm>
            <a:custGeom>
              <a:avLst/>
              <a:gdLst/>
              <a:ahLst/>
              <a:cxnLst/>
              <a:rect l="l" t="t" r="r" b="b"/>
              <a:pathLst>
                <a:path w="154401" h="7619" extrusionOk="0">
                  <a:moveTo>
                    <a:pt x="0" y="3810"/>
                  </a:moveTo>
                  <a:lnTo>
                    <a:pt x="0" y="4858"/>
                  </a:lnTo>
                  <a:cubicBezTo>
                    <a:pt x="97" y="6382"/>
                    <a:pt x="1335" y="7573"/>
                    <a:pt x="2857" y="7620"/>
                  </a:cubicBezTo>
                  <a:lnTo>
                    <a:pt x="151638" y="6668"/>
                  </a:lnTo>
                  <a:cubicBezTo>
                    <a:pt x="153179" y="6620"/>
                    <a:pt x="154401" y="5353"/>
                    <a:pt x="154400" y="3810"/>
                  </a:cubicBezTo>
                  <a:lnTo>
                    <a:pt x="154400" y="2857"/>
                  </a:lnTo>
                  <a:cubicBezTo>
                    <a:pt x="154453" y="1334"/>
                    <a:pt x="153259" y="58"/>
                    <a:pt x="151735" y="0"/>
                  </a:cubicBezTo>
                  <a:cubicBezTo>
                    <a:pt x="151703" y="0"/>
                    <a:pt x="151670" y="0"/>
                    <a:pt x="151638" y="0"/>
                  </a:cubicBezTo>
                  <a:lnTo>
                    <a:pt x="2762" y="762"/>
                  </a:lnTo>
                  <a:cubicBezTo>
                    <a:pt x="1236" y="762"/>
                    <a:pt x="0" y="2000"/>
                    <a:pt x="0" y="352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2" name="Google Shape;2882;p5"/>
            <p:cNvSpPr/>
            <p:nvPr/>
          </p:nvSpPr>
          <p:spPr>
            <a:xfrm>
              <a:off x="4048629" y="5775445"/>
              <a:ext cx="228851" cy="195853"/>
            </a:xfrm>
            <a:custGeom>
              <a:avLst/>
              <a:gdLst/>
              <a:ahLst/>
              <a:cxnLst/>
              <a:rect l="l" t="t" r="r" b="b"/>
              <a:pathLst>
                <a:path w="228851" h="195853" extrusionOk="0">
                  <a:moveTo>
                    <a:pt x="2829" y="188252"/>
                  </a:moveTo>
                  <a:lnTo>
                    <a:pt x="5686" y="191586"/>
                  </a:lnTo>
                  <a:cubicBezTo>
                    <a:pt x="10093" y="196662"/>
                    <a:pt x="17745" y="197301"/>
                    <a:pt x="22927" y="193014"/>
                  </a:cubicBezTo>
                  <a:lnTo>
                    <a:pt x="224571" y="24517"/>
                  </a:lnTo>
                  <a:cubicBezTo>
                    <a:pt x="229646" y="20250"/>
                    <a:pt x="230302" y="12678"/>
                    <a:pt x="226038" y="7611"/>
                  </a:cubicBezTo>
                  <a:cubicBezTo>
                    <a:pt x="226025" y="7591"/>
                    <a:pt x="226012" y="7582"/>
                    <a:pt x="226000" y="7563"/>
                  </a:cubicBezTo>
                  <a:lnTo>
                    <a:pt x="223047" y="4229"/>
                  </a:lnTo>
                  <a:cubicBezTo>
                    <a:pt x="218617" y="-800"/>
                    <a:pt x="211005" y="-1429"/>
                    <a:pt x="205807" y="2800"/>
                  </a:cubicBezTo>
                  <a:lnTo>
                    <a:pt x="4258" y="171393"/>
                  </a:lnTo>
                  <a:cubicBezTo>
                    <a:pt x="-757" y="175565"/>
                    <a:pt x="-1440" y="183013"/>
                    <a:pt x="2732" y="188023"/>
                  </a:cubicBezTo>
                  <a:cubicBezTo>
                    <a:pt x="2795" y="188100"/>
                    <a:pt x="2859" y="188176"/>
                    <a:pt x="2924" y="18825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3" name="Google Shape;2883;p5"/>
            <p:cNvSpPr/>
            <p:nvPr/>
          </p:nvSpPr>
          <p:spPr>
            <a:xfrm>
              <a:off x="4050551" y="5778430"/>
              <a:ext cx="224602" cy="190167"/>
            </a:xfrm>
            <a:custGeom>
              <a:avLst/>
              <a:gdLst/>
              <a:ahLst/>
              <a:cxnLst/>
              <a:rect l="l" t="t" r="r" b="b"/>
              <a:pathLst>
                <a:path w="224602" h="190167" extrusionOk="0">
                  <a:moveTo>
                    <a:pt x="1573" y="186030"/>
                  </a:moveTo>
                  <a:lnTo>
                    <a:pt x="3192" y="187935"/>
                  </a:lnTo>
                  <a:cubicBezTo>
                    <a:pt x="5705" y="190592"/>
                    <a:pt x="9815" y="190916"/>
                    <a:pt x="12717" y="188696"/>
                  </a:cubicBezTo>
                  <a:lnTo>
                    <a:pt x="222267" y="13627"/>
                  </a:lnTo>
                  <a:cubicBezTo>
                    <a:pt x="225055" y="11179"/>
                    <a:pt x="225393" y="6960"/>
                    <a:pt x="223029" y="4102"/>
                  </a:cubicBezTo>
                  <a:lnTo>
                    <a:pt x="221410" y="2197"/>
                  </a:lnTo>
                  <a:cubicBezTo>
                    <a:pt x="218877" y="-412"/>
                    <a:pt x="214801" y="-737"/>
                    <a:pt x="211885" y="1435"/>
                  </a:cubicBezTo>
                  <a:lnTo>
                    <a:pt x="2335" y="176219"/>
                  </a:lnTo>
                  <a:cubicBezTo>
                    <a:pt x="-453" y="178667"/>
                    <a:pt x="-791" y="182886"/>
                    <a:pt x="1573" y="185744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4" name="Google Shape;2884;p5"/>
            <p:cNvSpPr/>
            <p:nvPr/>
          </p:nvSpPr>
          <p:spPr>
            <a:xfrm>
              <a:off x="4058174" y="5785718"/>
              <a:ext cx="209738" cy="175738"/>
            </a:xfrm>
            <a:custGeom>
              <a:avLst/>
              <a:gdLst/>
              <a:ahLst/>
              <a:cxnLst/>
              <a:rect l="l" t="t" r="r" b="b"/>
              <a:pathLst>
                <a:path w="209738" h="175738" extrusionOk="0">
                  <a:moveTo>
                    <a:pt x="523" y="174170"/>
                  </a:moveTo>
                  <a:lnTo>
                    <a:pt x="1190" y="174931"/>
                  </a:lnTo>
                  <a:cubicBezTo>
                    <a:pt x="2268" y="176008"/>
                    <a:pt x="4017" y="176008"/>
                    <a:pt x="5095" y="174931"/>
                  </a:cubicBezTo>
                  <a:lnTo>
                    <a:pt x="208930" y="5482"/>
                  </a:lnTo>
                  <a:cubicBezTo>
                    <a:pt x="210008" y="4406"/>
                    <a:pt x="210008" y="2653"/>
                    <a:pt x="208930" y="1577"/>
                  </a:cubicBezTo>
                  <a:lnTo>
                    <a:pt x="208263" y="814"/>
                  </a:lnTo>
                  <a:cubicBezTo>
                    <a:pt x="207152" y="-271"/>
                    <a:pt x="205373" y="-271"/>
                    <a:pt x="204263" y="814"/>
                  </a:cubicBezTo>
                  <a:lnTo>
                    <a:pt x="809" y="170264"/>
                  </a:lnTo>
                  <a:cubicBezTo>
                    <a:pt x="-270" y="171341"/>
                    <a:pt x="-270" y="173093"/>
                    <a:pt x="809" y="17417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5" name="Google Shape;2885;p5"/>
            <p:cNvSpPr/>
            <p:nvPr/>
          </p:nvSpPr>
          <p:spPr>
            <a:xfrm>
              <a:off x="4066345" y="5797314"/>
              <a:ext cx="228923" cy="195846"/>
            </a:xfrm>
            <a:custGeom>
              <a:avLst/>
              <a:gdLst/>
              <a:ahLst/>
              <a:cxnLst/>
              <a:rect l="l" t="t" r="r" b="b"/>
              <a:pathLst>
                <a:path w="228923" h="195846" extrusionOk="0">
                  <a:moveTo>
                    <a:pt x="3210" y="188291"/>
                  </a:moveTo>
                  <a:lnTo>
                    <a:pt x="6163" y="191625"/>
                  </a:lnTo>
                  <a:cubicBezTo>
                    <a:pt x="10559" y="196645"/>
                    <a:pt x="18141" y="197274"/>
                    <a:pt x="23308" y="193053"/>
                  </a:cubicBezTo>
                  <a:lnTo>
                    <a:pt x="224666" y="24461"/>
                  </a:lnTo>
                  <a:cubicBezTo>
                    <a:pt x="229681" y="20289"/>
                    <a:pt x="230364" y="12841"/>
                    <a:pt x="226192" y="7830"/>
                  </a:cubicBezTo>
                  <a:cubicBezTo>
                    <a:pt x="226129" y="7754"/>
                    <a:pt x="226064" y="7678"/>
                    <a:pt x="226000" y="7602"/>
                  </a:cubicBezTo>
                  <a:lnTo>
                    <a:pt x="223142" y="4268"/>
                  </a:lnTo>
                  <a:cubicBezTo>
                    <a:pt x="218736" y="-809"/>
                    <a:pt x="211084" y="-1447"/>
                    <a:pt x="205902" y="2839"/>
                  </a:cubicBezTo>
                  <a:lnTo>
                    <a:pt x="4258" y="171432"/>
                  </a:lnTo>
                  <a:cubicBezTo>
                    <a:pt x="-757" y="175604"/>
                    <a:pt x="-1440" y="183052"/>
                    <a:pt x="2732" y="188062"/>
                  </a:cubicBezTo>
                  <a:cubicBezTo>
                    <a:pt x="2795" y="188139"/>
                    <a:pt x="2859" y="188215"/>
                    <a:pt x="2924" y="188291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6" name="Google Shape;2886;p5"/>
            <p:cNvSpPr/>
            <p:nvPr/>
          </p:nvSpPr>
          <p:spPr>
            <a:xfrm>
              <a:off x="4068593" y="5800302"/>
              <a:ext cx="224621" cy="190202"/>
            </a:xfrm>
            <a:custGeom>
              <a:avLst/>
              <a:gdLst/>
              <a:ahLst/>
              <a:cxnLst/>
              <a:rect l="l" t="t" r="r" b="b"/>
              <a:pathLst>
                <a:path w="224621" h="190202" extrusionOk="0">
                  <a:moveTo>
                    <a:pt x="1533" y="185969"/>
                  </a:moveTo>
                  <a:lnTo>
                    <a:pt x="3248" y="187970"/>
                  </a:lnTo>
                  <a:cubicBezTo>
                    <a:pt x="5760" y="190627"/>
                    <a:pt x="9871" y="190951"/>
                    <a:pt x="12773" y="188732"/>
                  </a:cubicBezTo>
                  <a:lnTo>
                    <a:pt x="222323" y="13663"/>
                  </a:lnTo>
                  <a:cubicBezTo>
                    <a:pt x="225064" y="11195"/>
                    <a:pt x="225398" y="7014"/>
                    <a:pt x="223085" y="4138"/>
                  </a:cubicBezTo>
                  <a:lnTo>
                    <a:pt x="221466" y="2232"/>
                  </a:lnTo>
                  <a:cubicBezTo>
                    <a:pt x="218953" y="-425"/>
                    <a:pt x="214843" y="-749"/>
                    <a:pt x="211941" y="1470"/>
                  </a:cubicBezTo>
                  <a:lnTo>
                    <a:pt x="2391" y="176540"/>
                  </a:lnTo>
                  <a:cubicBezTo>
                    <a:pt x="-427" y="178959"/>
                    <a:pt x="-807" y="183179"/>
                    <a:pt x="1533" y="18606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7" name="Google Shape;2887;p5"/>
            <p:cNvSpPr/>
            <p:nvPr/>
          </p:nvSpPr>
          <p:spPr>
            <a:xfrm>
              <a:off x="4076230" y="5806709"/>
              <a:ext cx="209743" cy="176566"/>
            </a:xfrm>
            <a:custGeom>
              <a:avLst/>
              <a:gdLst/>
              <a:ahLst/>
              <a:cxnLst/>
              <a:rect l="l" t="t" r="r" b="b"/>
              <a:pathLst>
                <a:path w="209743" h="176566" extrusionOk="0">
                  <a:moveTo>
                    <a:pt x="565" y="174991"/>
                  </a:moveTo>
                  <a:lnTo>
                    <a:pt x="1231" y="175753"/>
                  </a:lnTo>
                  <a:cubicBezTo>
                    <a:pt x="2343" y="176838"/>
                    <a:pt x="4121" y="176838"/>
                    <a:pt x="5232" y="175753"/>
                  </a:cubicBezTo>
                  <a:lnTo>
                    <a:pt x="208972" y="5541"/>
                  </a:lnTo>
                  <a:cubicBezTo>
                    <a:pt x="210000" y="4445"/>
                    <a:pt x="210000" y="2731"/>
                    <a:pt x="208972" y="1636"/>
                  </a:cubicBezTo>
                  <a:lnTo>
                    <a:pt x="208305" y="779"/>
                  </a:lnTo>
                  <a:cubicBezTo>
                    <a:pt x="207174" y="-260"/>
                    <a:pt x="205435" y="-260"/>
                    <a:pt x="204304" y="779"/>
                  </a:cubicBezTo>
                  <a:lnTo>
                    <a:pt x="850" y="171181"/>
                  </a:lnTo>
                  <a:cubicBezTo>
                    <a:pt x="-228" y="172181"/>
                    <a:pt x="-289" y="173876"/>
                    <a:pt x="714" y="174952"/>
                  </a:cubicBezTo>
                  <a:cubicBezTo>
                    <a:pt x="758" y="175000"/>
                    <a:pt x="804" y="175038"/>
                    <a:pt x="850" y="17508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8" name="Google Shape;2888;p5"/>
            <p:cNvSpPr/>
            <p:nvPr/>
          </p:nvSpPr>
          <p:spPr>
            <a:xfrm>
              <a:off x="4084204" y="5818523"/>
              <a:ext cx="228899" cy="195860"/>
            </a:xfrm>
            <a:custGeom>
              <a:avLst/>
              <a:gdLst/>
              <a:ahLst/>
              <a:cxnLst/>
              <a:rect l="l" t="t" r="r" b="b"/>
              <a:pathLst>
                <a:path w="228899" h="195860" extrusionOk="0">
                  <a:moveTo>
                    <a:pt x="2972" y="188323"/>
                  </a:moveTo>
                  <a:lnTo>
                    <a:pt x="5830" y="191656"/>
                  </a:lnTo>
                  <a:cubicBezTo>
                    <a:pt x="10229" y="196695"/>
                    <a:pt x="17849" y="197286"/>
                    <a:pt x="22975" y="192990"/>
                  </a:cubicBezTo>
                  <a:lnTo>
                    <a:pt x="224619" y="24493"/>
                  </a:lnTo>
                  <a:cubicBezTo>
                    <a:pt x="229693" y="20225"/>
                    <a:pt x="230350" y="12663"/>
                    <a:pt x="226086" y="7586"/>
                  </a:cubicBezTo>
                  <a:cubicBezTo>
                    <a:pt x="226073" y="7567"/>
                    <a:pt x="226060" y="7557"/>
                    <a:pt x="226048" y="7538"/>
                  </a:cubicBezTo>
                  <a:lnTo>
                    <a:pt x="223095" y="4204"/>
                  </a:lnTo>
                  <a:cubicBezTo>
                    <a:pt x="218695" y="-834"/>
                    <a:pt x="211075" y="-1425"/>
                    <a:pt x="205950" y="2871"/>
                  </a:cubicBezTo>
                  <a:lnTo>
                    <a:pt x="4210" y="171368"/>
                  </a:lnTo>
                  <a:cubicBezTo>
                    <a:pt x="-807" y="175617"/>
                    <a:pt x="-1429" y="183131"/>
                    <a:pt x="2822" y="188151"/>
                  </a:cubicBezTo>
                  <a:cubicBezTo>
                    <a:pt x="2871" y="188208"/>
                    <a:pt x="2922" y="188265"/>
                    <a:pt x="2972" y="18832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9" name="Google Shape;2889;p5"/>
            <p:cNvSpPr/>
            <p:nvPr/>
          </p:nvSpPr>
          <p:spPr>
            <a:xfrm>
              <a:off x="4086651" y="5821457"/>
              <a:ext cx="224621" cy="190430"/>
            </a:xfrm>
            <a:custGeom>
              <a:avLst/>
              <a:gdLst/>
              <a:ahLst/>
              <a:cxnLst/>
              <a:rect l="l" t="t" r="r" b="b"/>
              <a:pathLst>
                <a:path w="224621" h="190430" extrusionOk="0">
                  <a:moveTo>
                    <a:pt x="1097" y="186056"/>
                  </a:moveTo>
                  <a:lnTo>
                    <a:pt x="2716" y="187960"/>
                  </a:lnTo>
                  <a:cubicBezTo>
                    <a:pt x="5278" y="190884"/>
                    <a:pt x="9695" y="191266"/>
                    <a:pt x="12717" y="188818"/>
                  </a:cubicBezTo>
                  <a:lnTo>
                    <a:pt x="222267" y="13748"/>
                  </a:lnTo>
                  <a:cubicBezTo>
                    <a:pt x="225038" y="11300"/>
                    <a:pt x="225414" y="7119"/>
                    <a:pt x="223125" y="4223"/>
                  </a:cubicBezTo>
                  <a:lnTo>
                    <a:pt x="221410" y="2318"/>
                  </a:lnTo>
                  <a:cubicBezTo>
                    <a:pt x="218944" y="-406"/>
                    <a:pt x="214798" y="-778"/>
                    <a:pt x="211885" y="1461"/>
                  </a:cubicBezTo>
                  <a:lnTo>
                    <a:pt x="2335" y="176531"/>
                  </a:lnTo>
                  <a:cubicBezTo>
                    <a:pt x="-453" y="178978"/>
                    <a:pt x="-791" y="183198"/>
                    <a:pt x="1573" y="18605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0" name="Google Shape;2890;p5"/>
            <p:cNvSpPr/>
            <p:nvPr/>
          </p:nvSpPr>
          <p:spPr>
            <a:xfrm>
              <a:off x="4093834" y="5828045"/>
              <a:ext cx="209701" cy="176531"/>
            </a:xfrm>
            <a:custGeom>
              <a:avLst/>
              <a:gdLst/>
              <a:ahLst/>
              <a:cxnLst/>
              <a:rect l="l" t="t" r="r" b="b"/>
              <a:pathLst>
                <a:path w="209701" h="176531" extrusionOk="0">
                  <a:moveTo>
                    <a:pt x="486" y="174991"/>
                  </a:moveTo>
                  <a:lnTo>
                    <a:pt x="1153" y="175753"/>
                  </a:lnTo>
                  <a:cubicBezTo>
                    <a:pt x="2283" y="176791"/>
                    <a:pt x="4022" y="176791"/>
                    <a:pt x="5153" y="175753"/>
                  </a:cubicBezTo>
                  <a:lnTo>
                    <a:pt x="208893" y="5446"/>
                  </a:lnTo>
                  <a:cubicBezTo>
                    <a:pt x="209971" y="4370"/>
                    <a:pt x="209971" y="2617"/>
                    <a:pt x="208893" y="1541"/>
                  </a:cubicBezTo>
                  <a:lnTo>
                    <a:pt x="208226" y="779"/>
                  </a:lnTo>
                  <a:cubicBezTo>
                    <a:pt x="207095" y="-260"/>
                    <a:pt x="205356" y="-260"/>
                    <a:pt x="204226" y="779"/>
                  </a:cubicBezTo>
                  <a:lnTo>
                    <a:pt x="772" y="171086"/>
                  </a:lnTo>
                  <a:cubicBezTo>
                    <a:pt x="-257" y="172181"/>
                    <a:pt x="-257" y="173895"/>
                    <a:pt x="772" y="17499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1" name="Google Shape;2891;p5"/>
            <p:cNvSpPr/>
            <p:nvPr/>
          </p:nvSpPr>
          <p:spPr>
            <a:xfrm>
              <a:off x="4100600" y="5767518"/>
              <a:ext cx="223375" cy="202673"/>
            </a:xfrm>
            <a:custGeom>
              <a:avLst/>
              <a:gdLst/>
              <a:ahLst/>
              <a:cxnLst/>
              <a:rect l="l" t="t" r="r" b="b"/>
              <a:pathLst>
                <a:path w="223375" h="202673" extrusionOk="0">
                  <a:moveTo>
                    <a:pt x="5817" y="4632"/>
                  </a:moveTo>
                  <a:lnTo>
                    <a:pt x="2960" y="7965"/>
                  </a:lnTo>
                  <a:cubicBezTo>
                    <a:pt x="-1394" y="13071"/>
                    <a:pt x="-887" y="20720"/>
                    <a:pt x="4103" y="25205"/>
                  </a:cubicBezTo>
                  <a:lnTo>
                    <a:pt x="200604" y="199704"/>
                  </a:lnTo>
                  <a:cubicBezTo>
                    <a:pt x="205538" y="204047"/>
                    <a:pt x="213061" y="203571"/>
                    <a:pt x="217408" y="198637"/>
                  </a:cubicBezTo>
                  <a:cubicBezTo>
                    <a:pt x="217458" y="198580"/>
                    <a:pt x="217509" y="198523"/>
                    <a:pt x="217558" y="198465"/>
                  </a:cubicBezTo>
                  <a:lnTo>
                    <a:pt x="220416" y="195227"/>
                  </a:lnTo>
                  <a:cubicBezTo>
                    <a:pt x="224769" y="190122"/>
                    <a:pt x="224263" y="182473"/>
                    <a:pt x="219273" y="177987"/>
                  </a:cubicBezTo>
                  <a:lnTo>
                    <a:pt x="22772" y="3013"/>
                  </a:lnTo>
                  <a:cubicBezTo>
                    <a:pt x="17860" y="-1360"/>
                    <a:pt x="10334" y="-921"/>
                    <a:pt x="5962" y="3993"/>
                  </a:cubicBezTo>
                  <a:cubicBezTo>
                    <a:pt x="5913" y="4041"/>
                    <a:pt x="5865" y="4098"/>
                    <a:pt x="5817" y="415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2" name="Google Shape;2892;p5"/>
            <p:cNvSpPr/>
            <p:nvPr/>
          </p:nvSpPr>
          <p:spPr>
            <a:xfrm>
              <a:off x="4102622" y="5770573"/>
              <a:ext cx="219013" cy="195692"/>
            </a:xfrm>
            <a:custGeom>
              <a:avLst/>
              <a:gdLst/>
              <a:ahLst/>
              <a:cxnLst/>
              <a:rect l="l" t="t" r="r" b="b"/>
              <a:pathLst>
                <a:path w="219013" h="195692" extrusionOk="0">
                  <a:moveTo>
                    <a:pt x="3224" y="1577"/>
                  </a:moveTo>
                  <a:lnTo>
                    <a:pt x="1509" y="3577"/>
                  </a:lnTo>
                  <a:cubicBezTo>
                    <a:pt x="-735" y="6454"/>
                    <a:pt x="-447" y="10568"/>
                    <a:pt x="2176" y="13102"/>
                  </a:cubicBezTo>
                  <a:lnTo>
                    <a:pt x="206392" y="194077"/>
                  </a:lnTo>
                  <a:cubicBezTo>
                    <a:pt x="209226" y="196468"/>
                    <a:pt x="213443" y="196172"/>
                    <a:pt x="215917" y="193410"/>
                  </a:cubicBezTo>
                  <a:lnTo>
                    <a:pt x="217536" y="191505"/>
                  </a:lnTo>
                  <a:cubicBezTo>
                    <a:pt x="219737" y="188609"/>
                    <a:pt x="219451" y="184533"/>
                    <a:pt x="216870" y="181980"/>
                  </a:cubicBezTo>
                  <a:lnTo>
                    <a:pt x="12939" y="1577"/>
                  </a:lnTo>
                  <a:cubicBezTo>
                    <a:pt x="10089" y="-757"/>
                    <a:pt x="5911" y="-472"/>
                    <a:pt x="3414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3" name="Google Shape;2893;p5"/>
            <p:cNvSpPr/>
            <p:nvPr/>
          </p:nvSpPr>
          <p:spPr>
            <a:xfrm>
              <a:off x="4109827" y="5777109"/>
              <a:ext cx="204852" cy="182978"/>
            </a:xfrm>
            <a:custGeom>
              <a:avLst/>
              <a:gdLst/>
              <a:ahLst/>
              <a:cxnLst/>
              <a:rect l="l" t="t" r="r" b="b"/>
              <a:pathLst>
                <a:path w="204852" h="182978" extrusionOk="0">
                  <a:moveTo>
                    <a:pt x="1448" y="1137"/>
                  </a:moveTo>
                  <a:lnTo>
                    <a:pt x="781" y="1898"/>
                  </a:lnTo>
                  <a:cubicBezTo>
                    <a:pt x="-260" y="3032"/>
                    <a:pt x="-260" y="4765"/>
                    <a:pt x="781" y="5899"/>
                  </a:cubicBezTo>
                  <a:lnTo>
                    <a:pt x="199377" y="182207"/>
                  </a:lnTo>
                  <a:cubicBezTo>
                    <a:pt x="200475" y="183235"/>
                    <a:pt x="202184" y="183235"/>
                    <a:pt x="203282" y="182207"/>
                  </a:cubicBezTo>
                  <a:lnTo>
                    <a:pt x="204044" y="181349"/>
                  </a:lnTo>
                  <a:cubicBezTo>
                    <a:pt x="205123" y="180273"/>
                    <a:pt x="205123" y="178521"/>
                    <a:pt x="204044" y="177444"/>
                  </a:cubicBezTo>
                  <a:lnTo>
                    <a:pt x="5353" y="851"/>
                  </a:lnTo>
                  <a:cubicBezTo>
                    <a:pt x="4350" y="-226"/>
                    <a:pt x="2662" y="-292"/>
                    <a:pt x="1584" y="717"/>
                  </a:cubicBezTo>
                  <a:cubicBezTo>
                    <a:pt x="1537" y="755"/>
                    <a:pt x="1491" y="803"/>
                    <a:pt x="1448" y="85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4" name="Google Shape;2894;p5"/>
            <p:cNvSpPr/>
            <p:nvPr/>
          </p:nvSpPr>
          <p:spPr>
            <a:xfrm>
              <a:off x="4081682" y="5788266"/>
              <a:ext cx="223338" cy="202627"/>
            </a:xfrm>
            <a:custGeom>
              <a:avLst/>
              <a:gdLst/>
              <a:ahLst/>
              <a:cxnLst/>
              <a:rect l="l" t="t" r="r" b="b"/>
              <a:pathLst>
                <a:path w="223338" h="202627" extrusionOk="0">
                  <a:moveTo>
                    <a:pt x="5780" y="4552"/>
                  </a:moveTo>
                  <a:lnTo>
                    <a:pt x="2922" y="7887"/>
                  </a:lnTo>
                  <a:cubicBezTo>
                    <a:pt x="-1380" y="13011"/>
                    <a:pt x="-876" y="20612"/>
                    <a:pt x="4065" y="25127"/>
                  </a:cubicBezTo>
                  <a:lnTo>
                    <a:pt x="200661" y="199625"/>
                  </a:lnTo>
                  <a:cubicBezTo>
                    <a:pt x="205525" y="203968"/>
                    <a:pt x="212992" y="203549"/>
                    <a:pt x="217339" y="198691"/>
                  </a:cubicBezTo>
                  <a:cubicBezTo>
                    <a:pt x="217400" y="198624"/>
                    <a:pt x="217461" y="198548"/>
                    <a:pt x="217521" y="198482"/>
                  </a:cubicBezTo>
                  <a:lnTo>
                    <a:pt x="220378" y="195053"/>
                  </a:lnTo>
                  <a:cubicBezTo>
                    <a:pt x="224732" y="189947"/>
                    <a:pt x="224225" y="182299"/>
                    <a:pt x="219235" y="177812"/>
                  </a:cubicBezTo>
                  <a:lnTo>
                    <a:pt x="22734" y="2933"/>
                  </a:lnTo>
                  <a:cubicBezTo>
                    <a:pt x="17725" y="-1410"/>
                    <a:pt x="10146" y="-867"/>
                    <a:pt x="5805" y="4143"/>
                  </a:cubicBezTo>
                  <a:cubicBezTo>
                    <a:pt x="5796" y="4153"/>
                    <a:pt x="5789" y="4162"/>
                    <a:pt x="5780" y="417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5" name="Google Shape;2895;p5"/>
            <p:cNvSpPr/>
            <p:nvPr/>
          </p:nvSpPr>
          <p:spPr>
            <a:xfrm>
              <a:off x="4083707" y="5791242"/>
              <a:ext cx="218973" cy="196263"/>
            </a:xfrm>
            <a:custGeom>
              <a:avLst/>
              <a:gdLst/>
              <a:ahLst/>
              <a:cxnLst/>
              <a:rect l="l" t="t" r="r" b="b"/>
              <a:pathLst>
                <a:path w="218973" h="196263" extrusionOk="0">
                  <a:moveTo>
                    <a:pt x="3183" y="2243"/>
                  </a:moveTo>
                  <a:lnTo>
                    <a:pt x="1469" y="4148"/>
                  </a:lnTo>
                  <a:cubicBezTo>
                    <a:pt x="-750" y="7053"/>
                    <a:pt x="-422" y="11159"/>
                    <a:pt x="2231" y="13673"/>
                  </a:cubicBezTo>
                  <a:lnTo>
                    <a:pt x="206352" y="194648"/>
                  </a:lnTo>
                  <a:cubicBezTo>
                    <a:pt x="209185" y="197039"/>
                    <a:pt x="213403" y="196744"/>
                    <a:pt x="215877" y="193982"/>
                  </a:cubicBezTo>
                  <a:lnTo>
                    <a:pt x="217496" y="192076"/>
                  </a:lnTo>
                  <a:cubicBezTo>
                    <a:pt x="219696" y="189181"/>
                    <a:pt x="219410" y="185104"/>
                    <a:pt x="216829" y="182551"/>
                  </a:cubicBezTo>
                  <a:lnTo>
                    <a:pt x="12613" y="1576"/>
                  </a:lnTo>
                  <a:cubicBezTo>
                    <a:pt x="9763" y="-757"/>
                    <a:pt x="5585" y="-471"/>
                    <a:pt x="3088" y="224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6" name="Google Shape;2896;p5"/>
            <p:cNvSpPr/>
            <p:nvPr/>
          </p:nvSpPr>
          <p:spPr>
            <a:xfrm>
              <a:off x="4090837" y="5798298"/>
              <a:ext cx="205468" cy="182875"/>
            </a:xfrm>
            <a:custGeom>
              <a:avLst/>
              <a:gdLst/>
              <a:ahLst/>
              <a:cxnLst/>
              <a:rect l="l" t="t" r="r" b="b"/>
              <a:pathLst>
                <a:path w="205468" h="182875" extrusionOk="0">
                  <a:moveTo>
                    <a:pt x="1483" y="998"/>
                  </a:moveTo>
                  <a:lnTo>
                    <a:pt x="817" y="1855"/>
                  </a:lnTo>
                  <a:cubicBezTo>
                    <a:pt x="-272" y="2970"/>
                    <a:pt x="-272" y="4741"/>
                    <a:pt x="817" y="5855"/>
                  </a:cubicBezTo>
                  <a:lnTo>
                    <a:pt x="200175" y="182068"/>
                  </a:lnTo>
                  <a:cubicBezTo>
                    <a:pt x="201253" y="183145"/>
                    <a:pt x="203002" y="183145"/>
                    <a:pt x="204080" y="182068"/>
                  </a:cubicBezTo>
                  <a:lnTo>
                    <a:pt x="204652" y="181306"/>
                  </a:lnTo>
                  <a:cubicBezTo>
                    <a:pt x="205740" y="180192"/>
                    <a:pt x="205740" y="178420"/>
                    <a:pt x="204652" y="177305"/>
                  </a:cubicBezTo>
                  <a:lnTo>
                    <a:pt x="5389" y="808"/>
                  </a:lnTo>
                  <a:cubicBezTo>
                    <a:pt x="4310" y="-269"/>
                    <a:pt x="2562" y="-269"/>
                    <a:pt x="1483" y="808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7" name="Google Shape;2897;p5"/>
            <p:cNvSpPr/>
            <p:nvPr/>
          </p:nvSpPr>
          <p:spPr>
            <a:xfrm>
              <a:off x="4063299" y="5809183"/>
              <a:ext cx="223329" cy="202188"/>
            </a:xfrm>
            <a:custGeom>
              <a:avLst/>
              <a:gdLst/>
              <a:ahLst/>
              <a:cxnLst/>
              <a:rect l="l" t="t" r="r" b="b"/>
              <a:pathLst>
                <a:path w="223329" h="202188" extrusionOk="0">
                  <a:moveTo>
                    <a:pt x="5780" y="4115"/>
                  </a:moveTo>
                  <a:lnTo>
                    <a:pt x="2923" y="7448"/>
                  </a:lnTo>
                  <a:cubicBezTo>
                    <a:pt x="-1381" y="12573"/>
                    <a:pt x="-876" y="20174"/>
                    <a:pt x="4066" y="24689"/>
                  </a:cubicBezTo>
                  <a:lnTo>
                    <a:pt x="200662" y="199187"/>
                  </a:lnTo>
                  <a:cubicBezTo>
                    <a:pt x="205525" y="203530"/>
                    <a:pt x="212992" y="203111"/>
                    <a:pt x="217339" y="198254"/>
                  </a:cubicBezTo>
                  <a:cubicBezTo>
                    <a:pt x="217400" y="198187"/>
                    <a:pt x="217461" y="198111"/>
                    <a:pt x="217521" y="198044"/>
                  </a:cubicBezTo>
                  <a:lnTo>
                    <a:pt x="220379" y="194615"/>
                  </a:lnTo>
                  <a:cubicBezTo>
                    <a:pt x="224721" y="189538"/>
                    <a:pt x="224213" y="181927"/>
                    <a:pt x="219236" y="177470"/>
                  </a:cubicBezTo>
                  <a:lnTo>
                    <a:pt x="22735" y="2972"/>
                  </a:lnTo>
                  <a:cubicBezTo>
                    <a:pt x="17749" y="-1391"/>
                    <a:pt x="10167" y="-895"/>
                    <a:pt x="5799" y="4096"/>
                  </a:cubicBezTo>
                  <a:cubicBezTo>
                    <a:pt x="5793" y="4096"/>
                    <a:pt x="5787" y="4105"/>
                    <a:pt x="5780" y="411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8" name="Google Shape;2898;p5"/>
            <p:cNvSpPr/>
            <p:nvPr/>
          </p:nvSpPr>
          <p:spPr>
            <a:xfrm>
              <a:off x="4065291" y="5811777"/>
              <a:ext cx="219038" cy="196303"/>
            </a:xfrm>
            <a:custGeom>
              <a:avLst/>
              <a:gdLst/>
              <a:ahLst/>
              <a:cxnLst/>
              <a:rect l="l" t="t" r="r" b="b"/>
              <a:pathLst>
                <a:path w="219038" h="196303" extrusionOk="0">
                  <a:moveTo>
                    <a:pt x="3216" y="2188"/>
                  </a:moveTo>
                  <a:lnTo>
                    <a:pt x="1502" y="4187"/>
                  </a:lnTo>
                  <a:cubicBezTo>
                    <a:pt x="-763" y="7074"/>
                    <a:pt x="-432" y="11217"/>
                    <a:pt x="2264" y="13712"/>
                  </a:cubicBezTo>
                  <a:lnTo>
                    <a:pt x="206385" y="194687"/>
                  </a:lnTo>
                  <a:cubicBezTo>
                    <a:pt x="209218" y="197079"/>
                    <a:pt x="213436" y="196783"/>
                    <a:pt x="215910" y="194021"/>
                  </a:cubicBezTo>
                  <a:lnTo>
                    <a:pt x="217529" y="192116"/>
                  </a:lnTo>
                  <a:cubicBezTo>
                    <a:pt x="219773" y="189240"/>
                    <a:pt x="219485" y="185125"/>
                    <a:pt x="216862" y="182591"/>
                  </a:cubicBezTo>
                  <a:lnTo>
                    <a:pt x="12646" y="1616"/>
                  </a:lnTo>
                  <a:cubicBezTo>
                    <a:pt x="9812" y="-775"/>
                    <a:pt x="5595" y="-480"/>
                    <a:pt x="3121" y="2283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9" name="Google Shape;2899;p5"/>
            <p:cNvSpPr/>
            <p:nvPr/>
          </p:nvSpPr>
          <p:spPr>
            <a:xfrm>
              <a:off x="4072461" y="5818967"/>
              <a:ext cx="204793" cy="182553"/>
            </a:xfrm>
            <a:custGeom>
              <a:avLst/>
              <a:gdLst/>
              <a:ahLst/>
              <a:cxnLst/>
              <a:rect l="l" t="t" r="r" b="b"/>
              <a:pathLst>
                <a:path w="204793" h="182553" extrusionOk="0">
                  <a:moveTo>
                    <a:pt x="1475" y="807"/>
                  </a:moveTo>
                  <a:lnTo>
                    <a:pt x="809" y="1569"/>
                  </a:lnTo>
                  <a:cubicBezTo>
                    <a:pt x="-270" y="2645"/>
                    <a:pt x="-270" y="4398"/>
                    <a:pt x="809" y="5474"/>
                  </a:cubicBezTo>
                  <a:lnTo>
                    <a:pt x="199500" y="181782"/>
                  </a:lnTo>
                  <a:cubicBezTo>
                    <a:pt x="200598" y="182811"/>
                    <a:pt x="202307" y="182811"/>
                    <a:pt x="203405" y="181782"/>
                  </a:cubicBezTo>
                  <a:lnTo>
                    <a:pt x="203977" y="181020"/>
                  </a:lnTo>
                  <a:cubicBezTo>
                    <a:pt x="205066" y="179905"/>
                    <a:pt x="205066" y="178134"/>
                    <a:pt x="203977" y="177020"/>
                  </a:cubicBezTo>
                  <a:lnTo>
                    <a:pt x="5381" y="807"/>
                  </a:lnTo>
                  <a:cubicBezTo>
                    <a:pt x="4302" y="-269"/>
                    <a:pt x="2554" y="-269"/>
                    <a:pt x="1475" y="80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0" name="Google Shape;2900;p5"/>
            <p:cNvSpPr/>
            <p:nvPr/>
          </p:nvSpPr>
          <p:spPr>
            <a:xfrm>
              <a:off x="4399597" y="1179861"/>
              <a:ext cx="40385" cy="40386"/>
            </a:xfrm>
            <a:custGeom>
              <a:avLst/>
              <a:gdLst/>
              <a:ahLst/>
              <a:cxnLst/>
              <a:rect l="l" t="t" r="r" b="b"/>
              <a:pathLst>
                <a:path w="40385" h="40386" extrusionOk="0">
                  <a:moveTo>
                    <a:pt x="20193" y="0"/>
                  </a:moveTo>
                  <a:cubicBezTo>
                    <a:pt x="9041" y="0"/>
                    <a:pt x="0" y="9041"/>
                    <a:pt x="0" y="20193"/>
                  </a:cubicBezTo>
                  <a:cubicBezTo>
                    <a:pt x="0" y="31346"/>
                    <a:pt x="9041" y="40386"/>
                    <a:pt x="20193" y="40386"/>
                  </a:cubicBezTo>
                  <a:cubicBezTo>
                    <a:pt x="31309" y="40386"/>
                    <a:pt x="40334" y="31403"/>
                    <a:pt x="40386" y="20288"/>
                  </a:cubicBezTo>
                  <a:cubicBezTo>
                    <a:pt x="40386" y="9136"/>
                    <a:pt x="31345" y="95"/>
                    <a:pt x="20193" y="95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1" name="Google Shape;2901;p5"/>
            <p:cNvSpPr/>
            <p:nvPr/>
          </p:nvSpPr>
          <p:spPr>
            <a:xfrm>
              <a:off x="4398358" y="1183957"/>
              <a:ext cx="36385" cy="36385"/>
            </a:xfrm>
            <a:custGeom>
              <a:avLst/>
              <a:gdLst/>
              <a:ahLst/>
              <a:cxnLst/>
              <a:rect l="l" t="t" r="r" b="b"/>
              <a:pathLst>
                <a:path w="36385" h="36385" extrusionOk="0">
                  <a:moveTo>
                    <a:pt x="18288" y="0"/>
                  </a:moveTo>
                  <a:cubicBezTo>
                    <a:pt x="8241" y="-52"/>
                    <a:pt x="54" y="8050"/>
                    <a:pt x="0" y="18098"/>
                  </a:cubicBezTo>
                  <a:cubicBezTo>
                    <a:pt x="-52" y="28145"/>
                    <a:pt x="8051" y="36332"/>
                    <a:pt x="18098" y="36385"/>
                  </a:cubicBezTo>
                  <a:cubicBezTo>
                    <a:pt x="28145" y="36438"/>
                    <a:pt x="36332" y="28335"/>
                    <a:pt x="36386" y="18288"/>
                  </a:cubicBezTo>
                  <a:cubicBezTo>
                    <a:pt x="36386" y="18257"/>
                    <a:pt x="36386" y="18224"/>
                    <a:pt x="36386" y="18193"/>
                  </a:cubicBezTo>
                  <a:cubicBezTo>
                    <a:pt x="36334" y="8204"/>
                    <a:pt x="28277" y="104"/>
                    <a:pt x="18288" y="0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2" name="Google Shape;2902;p5"/>
            <p:cNvSpPr/>
            <p:nvPr/>
          </p:nvSpPr>
          <p:spPr>
            <a:xfrm>
              <a:off x="4216702" y="1191059"/>
              <a:ext cx="207748" cy="124110"/>
            </a:xfrm>
            <a:custGeom>
              <a:avLst/>
              <a:gdLst/>
              <a:ahLst/>
              <a:cxnLst/>
              <a:rect l="l" t="t" r="r" b="b"/>
              <a:pathLst>
                <a:path w="207748" h="124110" extrusionOk="0">
                  <a:moveTo>
                    <a:pt x="4586" y="102531"/>
                  </a:moveTo>
                  <a:cubicBezTo>
                    <a:pt x="-651" y="106679"/>
                    <a:pt x="-1534" y="114287"/>
                    <a:pt x="2615" y="119524"/>
                  </a:cubicBezTo>
                  <a:cubicBezTo>
                    <a:pt x="5844" y="123600"/>
                    <a:pt x="11316" y="125157"/>
                    <a:pt x="16207" y="123391"/>
                  </a:cubicBezTo>
                  <a:lnTo>
                    <a:pt x="201468" y="22616"/>
                  </a:lnTo>
                  <a:cubicBezTo>
                    <a:pt x="207307" y="19434"/>
                    <a:pt x="209461" y="12120"/>
                    <a:pt x="206278" y="6281"/>
                  </a:cubicBezTo>
                  <a:cubicBezTo>
                    <a:pt x="203096" y="442"/>
                    <a:pt x="195782" y="-1712"/>
                    <a:pt x="189943" y="1471"/>
                  </a:cubicBezTo>
                  <a:lnTo>
                    <a:pt x="4586" y="102531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3" name="Google Shape;2903;p5"/>
            <p:cNvSpPr/>
            <p:nvPr/>
          </p:nvSpPr>
          <p:spPr>
            <a:xfrm>
              <a:off x="4118704" y="1218247"/>
              <a:ext cx="135255" cy="130778"/>
            </a:xfrm>
            <a:custGeom>
              <a:avLst/>
              <a:gdLst/>
              <a:ahLst/>
              <a:cxnLst/>
              <a:rect l="l" t="t" r="r" b="b"/>
              <a:pathLst>
                <a:path w="135255" h="130778" extrusionOk="0">
                  <a:moveTo>
                    <a:pt x="135255" y="0"/>
                  </a:moveTo>
                  <a:cubicBezTo>
                    <a:pt x="134112" y="43625"/>
                    <a:pt x="133255" y="87218"/>
                    <a:pt x="132683" y="130778"/>
                  </a:cubicBezTo>
                  <a:cubicBezTo>
                    <a:pt x="126817" y="128432"/>
                    <a:pt x="120668" y="126863"/>
                    <a:pt x="114395" y="126111"/>
                  </a:cubicBezTo>
                  <a:cubicBezTo>
                    <a:pt x="88106" y="122873"/>
                    <a:pt x="53530" y="113919"/>
                    <a:pt x="27813" y="122587"/>
                  </a:cubicBezTo>
                  <a:cubicBezTo>
                    <a:pt x="18884" y="123627"/>
                    <a:pt x="10210" y="126239"/>
                    <a:pt x="2191" y="130302"/>
                  </a:cubicBezTo>
                  <a:cubicBezTo>
                    <a:pt x="1746" y="88646"/>
                    <a:pt x="1016" y="47022"/>
                    <a:pt x="0" y="5429"/>
                  </a:cubicBezTo>
                  <a:cubicBezTo>
                    <a:pt x="19907" y="14954"/>
                    <a:pt x="53816" y="26765"/>
                    <a:pt x="64484" y="26289"/>
                  </a:cubicBezTo>
                  <a:cubicBezTo>
                    <a:pt x="111062" y="24289"/>
                    <a:pt x="123158" y="7239"/>
                    <a:pt x="135255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4" name="Google Shape;2904;p5"/>
            <p:cNvSpPr/>
            <p:nvPr/>
          </p:nvSpPr>
          <p:spPr>
            <a:xfrm>
              <a:off x="4100512" y="799147"/>
              <a:ext cx="174497" cy="268960"/>
            </a:xfrm>
            <a:custGeom>
              <a:avLst/>
              <a:gdLst/>
              <a:ahLst/>
              <a:cxnLst/>
              <a:rect l="l" t="t" r="r" b="b"/>
              <a:pathLst>
                <a:path w="174497" h="268960" extrusionOk="0">
                  <a:moveTo>
                    <a:pt x="174022" y="0"/>
                  </a:moveTo>
                  <a:cubicBezTo>
                    <a:pt x="169831" y="64484"/>
                    <a:pt x="162877" y="191453"/>
                    <a:pt x="159925" y="255746"/>
                  </a:cubicBezTo>
                  <a:cubicBezTo>
                    <a:pt x="147638" y="228505"/>
                    <a:pt x="97346" y="205645"/>
                    <a:pt x="85916" y="207550"/>
                  </a:cubicBezTo>
                  <a:cubicBezTo>
                    <a:pt x="58102" y="212122"/>
                    <a:pt x="35719" y="271272"/>
                    <a:pt x="12478" y="268891"/>
                  </a:cubicBezTo>
                  <a:cubicBezTo>
                    <a:pt x="9525" y="205454"/>
                    <a:pt x="3429" y="77153"/>
                    <a:pt x="0" y="13145"/>
                  </a:cubicBezTo>
                  <a:cubicBezTo>
                    <a:pt x="17240" y="43434"/>
                    <a:pt x="60103" y="60770"/>
                    <a:pt x="84773" y="67151"/>
                  </a:cubicBezTo>
                  <a:cubicBezTo>
                    <a:pt x="109442" y="73533"/>
                    <a:pt x="149924" y="18574"/>
                    <a:pt x="174498" y="47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5" name="Google Shape;2905;p5"/>
            <p:cNvSpPr/>
            <p:nvPr/>
          </p:nvSpPr>
          <p:spPr>
            <a:xfrm>
              <a:off x="4434458" y="877538"/>
              <a:ext cx="125920" cy="103155"/>
            </a:xfrm>
            <a:custGeom>
              <a:avLst/>
              <a:gdLst/>
              <a:ahLst/>
              <a:cxnLst/>
              <a:rect l="l" t="t" r="r" b="b"/>
              <a:pathLst>
                <a:path w="125920" h="103155" extrusionOk="0">
                  <a:moveTo>
                    <a:pt x="0" y="102870"/>
                  </a:moveTo>
                  <a:cubicBezTo>
                    <a:pt x="38545" y="102489"/>
                    <a:pt x="77089" y="102299"/>
                    <a:pt x="115633" y="102299"/>
                  </a:cubicBezTo>
                  <a:cubicBezTo>
                    <a:pt x="107399" y="73372"/>
                    <a:pt x="107663" y="42686"/>
                    <a:pt x="116396" y="13907"/>
                  </a:cubicBezTo>
                  <a:cubicBezTo>
                    <a:pt x="118549" y="8649"/>
                    <a:pt x="121796" y="3908"/>
                    <a:pt x="125921" y="0"/>
                  </a:cubicBezTo>
                  <a:cubicBezTo>
                    <a:pt x="87821" y="0"/>
                    <a:pt x="49403" y="0"/>
                    <a:pt x="10668" y="0"/>
                  </a:cubicBezTo>
                  <a:cubicBezTo>
                    <a:pt x="13733" y="23824"/>
                    <a:pt x="14053" y="47921"/>
                    <a:pt x="11621" y="71818"/>
                  </a:cubicBezTo>
                  <a:cubicBezTo>
                    <a:pt x="10062" y="82968"/>
                    <a:pt x="6132" y="93654"/>
                    <a:pt x="95" y="103156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6" name="Google Shape;2906;p5"/>
            <p:cNvSpPr/>
            <p:nvPr/>
          </p:nvSpPr>
          <p:spPr>
            <a:xfrm>
              <a:off x="4046314" y="875823"/>
              <a:ext cx="269652" cy="126301"/>
            </a:xfrm>
            <a:custGeom>
              <a:avLst/>
              <a:gdLst/>
              <a:ahLst/>
              <a:cxnLst/>
              <a:rect l="l" t="t" r="r" b="b"/>
              <a:pathLst>
                <a:path w="269652" h="126301" extrusionOk="0">
                  <a:moveTo>
                    <a:pt x="19050" y="126301"/>
                  </a:moveTo>
                  <a:cubicBezTo>
                    <a:pt x="102553" y="121856"/>
                    <a:pt x="185642" y="118681"/>
                    <a:pt x="268319" y="116776"/>
                  </a:cubicBezTo>
                  <a:cubicBezTo>
                    <a:pt x="258223" y="99060"/>
                    <a:pt x="240602" y="90964"/>
                    <a:pt x="223076" y="79534"/>
                  </a:cubicBezTo>
                  <a:cubicBezTo>
                    <a:pt x="197739" y="63055"/>
                    <a:pt x="220409" y="53435"/>
                    <a:pt x="239078" y="39624"/>
                  </a:cubicBezTo>
                  <a:cubicBezTo>
                    <a:pt x="246983" y="33719"/>
                    <a:pt x="263843" y="22384"/>
                    <a:pt x="269653" y="9525"/>
                  </a:cubicBezTo>
                  <a:cubicBezTo>
                    <a:pt x="180054" y="7620"/>
                    <a:pt x="90170" y="4445"/>
                    <a:pt x="0" y="0"/>
                  </a:cubicBezTo>
                  <a:cubicBezTo>
                    <a:pt x="3048" y="21431"/>
                    <a:pt x="35338" y="47625"/>
                    <a:pt x="51435" y="56007"/>
                  </a:cubicBezTo>
                  <a:cubicBezTo>
                    <a:pt x="56960" y="58769"/>
                    <a:pt x="72771" y="68390"/>
                    <a:pt x="67437" y="75819"/>
                  </a:cubicBezTo>
                  <a:cubicBezTo>
                    <a:pt x="59653" y="86292"/>
                    <a:pt x="51054" y="96133"/>
                    <a:pt x="41719" y="105251"/>
                  </a:cubicBezTo>
                  <a:cubicBezTo>
                    <a:pt x="33634" y="111606"/>
                    <a:pt x="26055" y="118581"/>
                    <a:pt x="19050" y="126111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7" name="Google Shape;2907;p5"/>
            <p:cNvSpPr/>
            <p:nvPr/>
          </p:nvSpPr>
          <p:spPr>
            <a:xfrm>
              <a:off x="4452936" y="857916"/>
              <a:ext cx="29528" cy="136780"/>
            </a:xfrm>
            <a:custGeom>
              <a:avLst/>
              <a:gdLst/>
              <a:ahLst/>
              <a:cxnLst/>
              <a:rect l="l" t="t" r="r" b="b"/>
              <a:pathLst>
                <a:path w="29528" h="136780" extrusionOk="0">
                  <a:moveTo>
                    <a:pt x="13145" y="0"/>
                  </a:moveTo>
                  <a:lnTo>
                    <a:pt x="17622" y="0"/>
                  </a:lnTo>
                  <a:cubicBezTo>
                    <a:pt x="24265" y="105"/>
                    <a:pt x="29581" y="5547"/>
                    <a:pt x="29528" y="12192"/>
                  </a:cubicBezTo>
                  <a:lnTo>
                    <a:pt x="28575" y="124873"/>
                  </a:lnTo>
                  <a:cubicBezTo>
                    <a:pt x="28471" y="131553"/>
                    <a:pt x="22971" y="136884"/>
                    <a:pt x="16291" y="136779"/>
                  </a:cubicBezTo>
                  <a:cubicBezTo>
                    <a:pt x="16290" y="136779"/>
                    <a:pt x="16289" y="136779"/>
                    <a:pt x="16288" y="136779"/>
                  </a:cubicBezTo>
                  <a:lnTo>
                    <a:pt x="11907" y="136779"/>
                  </a:lnTo>
                  <a:cubicBezTo>
                    <a:pt x="5248" y="136623"/>
                    <a:pt x="-54" y="131153"/>
                    <a:pt x="0" y="124492"/>
                  </a:cubicBezTo>
                  <a:lnTo>
                    <a:pt x="858" y="12002"/>
                  </a:lnTo>
                  <a:cubicBezTo>
                    <a:pt x="961" y="5343"/>
                    <a:pt x="6390" y="-1"/>
                    <a:pt x="1305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8" name="Google Shape;2908;p5"/>
            <p:cNvSpPr/>
            <p:nvPr/>
          </p:nvSpPr>
          <p:spPr>
            <a:xfrm>
              <a:off x="4459032" y="857821"/>
              <a:ext cx="17432" cy="136779"/>
            </a:xfrm>
            <a:custGeom>
              <a:avLst/>
              <a:gdLst/>
              <a:ahLst/>
              <a:cxnLst/>
              <a:rect l="l" t="t" r="r" b="b"/>
              <a:pathLst>
                <a:path w="17432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13" y="148"/>
                    <a:pt x="17484" y="3302"/>
                    <a:pt x="17431" y="7143"/>
                  </a:cubicBezTo>
                  <a:cubicBezTo>
                    <a:pt x="17431" y="7143"/>
                    <a:pt x="17431" y="7144"/>
                    <a:pt x="17431" y="7144"/>
                  </a:cubicBezTo>
                  <a:lnTo>
                    <a:pt x="16479" y="129921"/>
                  </a:lnTo>
                  <a:cubicBezTo>
                    <a:pt x="16427" y="133761"/>
                    <a:pt x="13272" y="136831"/>
                    <a:pt x="9431" y="136779"/>
                  </a:cubicBezTo>
                  <a:cubicBezTo>
                    <a:pt x="9431" y="136779"/>
                    <a:pt x="9431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9" name="Google Shape;2909;p5"/>
            <p:cNvSpPr/>
            <p:nvPr/>
          </p:nvSpPr>
          <p:spPr>
            <a:xfrm>
              <a:off x="4463984" y="861726"/>
              <a:ext cx="7526" cy="129446"/>
            </a:xfrm>
            <a:custGeom>
              <a:avLst/>
              <a:gdLst/>
              <a:ahLst/>
              <a:cxnLst/>
              <a:rect l="l" t="t" r="r" b="b"/>
              <a:pathLst>
                <a:path w="7526" h="129446" extrusionOk="0">
                  <a:moveTo>
                    <a:pt x="3716" y="0"/>
                  </a:moveTo>
                  <a:lnTo>
                    <a:pt x="4764" y="0"/>
                  </a:lnTo>
                  <a:cubicBezTo>
                    <a:pt x="6305" y="51"/>
                    <a:pt x="7527" y="1315"/>
                    <a:pt x="7526" y="2858"/>
                  </a:cubicBezTo>
                  <a:lnTo>
                    <a:pt x="6574" y="126683"/>
                  </a:lnTo>
                  <a:cubicBezTo>
                    <a:pt x="6575" y="128208"/>
                    <a:pt x="5338" y="129446"/>
                    <a:pt x="3813" y="129447"/>
                  </a:cubicBezTo>
                  <a:cubicBezTo>
                    <a:pt x="3781" y="129447"/>
                    <a:pt x="3749" y="129446"/>
                    <a:pt x="3716" y="129445"/>
                  </a:cubicBezTo>
                  <a:lnTo>
                    <a:pt x="2764" y="129445"/>
                  </a:lnTo>
                  <a:cubicBezTo>
                    <a:pt x="1292" y="129498"/>
                    <a:pt x="55" y="128348"/>
                    <a:pt x="1" y="126877"/>
                  </a:cubicBezTo>
                  <a:cubicBezTo>
                    <a:pt x="0" y="126812"/>
                    <a:pt x="0" y="126747"/>
                    <a:pt x="1" y="126683"/>
                  </a:cubicBezTo>
                  <a:lnTo>
                    <a:pt x="954" y="2858"/>
                  </a:lnTo>
                  <a:cubicBezTo>
                    <a:pt x="954" y="1332"/>
                    <a:pt x="2190" y="95"/>
                    <a:pt x="3716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0" name="Google Shape;2910;p5"/>
            <p:cNvSpPr/>
            <p:nvPr/>
          </p:nvSpPr>
          <p:spPr>
            <a:xfrm>
              <a:off x="4481512" y="857916"/>
              <a:ext cx="29337" cy="136779"/>
            </a:xfrm>
            <a:custGeom>
              <a:avLst/>
              <a:gdLst/>
              <a:ahLst/>
              <a:cxnLst/>
              <a:rect l="l" t="t" r="r" b="b"/>
              <a:pathLst>
                <a:path w="29337" h="136779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016" y="52"/>
                    <a:pt x="29389" y="5510"/>
                    <a:pt x="29337" y="12191"/>
                  </a:cubicBezTo>
                  <a:cubicBezTo>
                    <a:pt x="29337" y="12191"/>
                    <a:pt x="29337" y="12192"/>
                    <a:pt x="29337" y="12192"/>
                  </a:cubicBezTo>
                  <a:lnTo>
                    <a:pt x="28575" y="124873"/>
                  </a:lnTo>
                  <a:cubicBezTo>
                    <a:pt x="28470" y="131516"/>
                    <a:pt x="23028" y="136832"/>
                    <a:pt x="16383" y="136779"/>
                  </a:cubicBezTo>
                  <a:lnTo>
                    <a:pt x="12002" y="136779"/>
                  </a:lnTo>
                  <a:cubicBezTo>
                    <a:pt x="5349" y="136574"/>
                    <a:pt x="49" y="131148"/>
                    <a:pt x="0" y="124492"/>
                  </a:cubicBezTo>
                  <a:lnTo>
                    <a:pt x="952" y="12002"/>
                  </a:lnTo>
                  <a:cubicBezTo>
                    <a:pt x="1056" y="5343"/>
                    <a:pt x="6485" y="-1"/>
                    <a:pt x="13144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1" name="Google Shape;2911;p5"/>
            <p:cNvSpPr/>
            <p:nvPr/>
          </p:nvSpPr>
          <p:spPr>
            <a:xfrm>
              <a:off x="4487322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96" y="95"/>
                  </a:moveTo>
                  <a:lnTo>
                    <a:pt x="10668" y="95"/>
                  </a:lnTo>
                  <a:cubicBezTo>
                    <a:pt x="14508" y="148"/>
                    <a:pt x="17578" y="3302"/>
                    <a:pt x="17526" y="7143"/>
                  </a:cubicBezTo>
                  <a:cubicBezTo>
                    <a:pt x="17526" y="7143"/>
                    <a:pt x="17526" y="7144"/>
                    <a:pt x="17526" y="7144"/>
                  </a:cubicBezTo>
                  <a:lnTo>
                    <a:pt x="16573" y="129921"/>
                  </a:lnTo>
                  <a:cubicBezTo>
                    <a:pt x="16521" y="133761"/>
                    <a:pt x="13366" y="136831"/>
                    <a:pt x="9526" y="136779"/>
                  </a:cubicBezTo>
                  <a:cubicBezTo>
                    <a:pt x="9526" y="136779"/>
                    <a:pt x="9525" y="136779"/>
                    <a:pt x="9525" y="136779"/>
                  </a:cubicBezTo>
                  <a:lnTo>
                    <a:pt x="6953" y="136779"/>
                  </a:lnTo>
                  <a:cubicBezTo>
                    <a:pt x="3119" y="136677"/>
                    <a:pt x="49" y="133565"/>
                    <a:pt x="0" y="129731"/>
                  </a:cubicBezTo>
                  <a:lnTo>
                    <a:pt x="1048" y="6953"/>
                  </a:lnTo>
                  <a:cubicBezTo>
                    <a:pt x="1150" y="3119"/>
                    <a:pt x="4262" y="50"/>
                    <a:pt x="8096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2" name="Google Shape;2912;p5"/>
            <p:cNvSpPr/>
            <p:nvPr/>
          </p:nvSpPr>
          <p:spPr>
            <a:xfrm>
              <a:off x="4492275" y="861726"/>
              <a:ext cx="7620" cy="129446"/>
            </a:xfrm>
            <a:custGeom>
              <a:avLst/>
              <a:gdLst/>
              <a:ahLst/>
              <a:cxnLst/>
              <a:rect l="l" t="t" r="r" b="b"/>
              <a:pathLst>
                <a:path w="7620" h="129446" extrusionOk="0">
                  <a:moveTo>
                    <a:pt x="3905" y="0"/>
                  </a:moveTo>
                  <a:lnTo>
                    <a:pt x="4858" y="0"/>
                  </a:lnTo>
                  <a:cubicBezTo>
                    <a:pt x="6378" y="97"/>
                    <a:pt x="7574" y="1335"/>
                    <a:pt x="7620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762" y="129445"/>
                  </a:lnTo>
                  <a:cubicBezTo>
                    <a:pt x="1236" y="129445"/>
                    <a:pt x="0" y="128208"/>
                    <a:pt x="0" y="126683"/>
                  </a:cubicBezTo>
                  <a:lnTo>
                    <a:pt x="1048" y="2858"/>
                  </a:lnTo>
                  <a:cubicBezTo>
                    <a:pt x="1047" y="1332"/>
                    <a:pt x="2283" y="94"/>
                    <a:pt x="3808" y="93"/>
                  </a:cubicBezTo>
                  <a:cubicBezTo>
                    <a:pt x="3841" y="93"/>
                    <a:pt x="387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3" name="Google Shape;2913;p5"/>
            <p:cNvSpPr/>
            <p:nvPr/>
          </p:nvSpPr>
          <p:spPr>
            <a:xfrm>
              <a:off x="4509039" y="857916"/>
              <a:ext cx="29622" cy="136780"/>
            </a:xfrm>
            <a:custGeom>
              <a:avLst/>
              <a:gdLst/>
              <a:ahLst/>
              <a:cxnLst/>
              <a:rect l="l" t="t" r="r" b="b"/>
              <a:pathLst>
                <a:path w="29622" h="136780" extrusionOk="0">
                  <a:moveTo>
                    <a:pt x="12954" y="0"/>
                  </a:moveTo>
                  <a:lnTo>
                    <a:pt x="17335" y="0"/>
                  </a:lnTo>
                  <a:cubicBezTo>
                    <a:pt x="24121" y="0"/>
                    <a:pt x="29623" y="5502"/>
                    <a:pt x="29623" y="12287"/>
                  </a:cubicBezTo>
                  <a:lnTo>
                    <a:pt x="28670" y="124873"/>
                  </a:lnTo>
                  <a:cubicBezTo>
                    <a:pt x="28619" y="131501"/>
                    <a:pt x="23204" y="136832"/>
                    <a:pt x="16575" y="136780"/>
                  </a:cubicBezTo>
                  <a:cubicBezTo>
                    <a:pt x="16543" y="136780"/>
                    <a:pt x="16511" y="136780"/>
                    <a:pt x="16478" y="136779"/>
                  </a:cubicBezTo>
                  <a:lnTo>
                    <a:pt x="12097" y="136779"/>
                  </a:lnTo>
                  <a:cubicBezTo>
                    <a:pt x="5385" y="136675"/>
                    <a:pt x="-1" y="131204"/>
                    <a:pt x="0" y="124492"/>
                  </a:cubicBezTo>
                  <a:lnTo>
                    <a:pt x="1048" y="12002"/>
                  </a:lnTo>
                  <a:cubicBezTo>
                    <a:pt x="1152" y="5343"/>
                    <a:pt x="6580" y="-1"/>
                    <a:pt x="13240" y="0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4" name="Google Shape;2914;p5"/>
            <p:cNvSpPr/>
            <p:nvPr/>
          </p:nvSpPr>
          <p:spPr>
            <a:xfrm>
              <a:off x="4514944" y="857821"/>
              <a:ext cx="17526" cy="136779"/>
            </a:xfrm>
            <a:custGeom>
              <a:avLst/>
              <a:gdLst/>
              <a:ahLst/>
              <a:cxnLst/>
              <a:rect l="l" t="t" r="r" b="b"/>
              <a:pathLst>
                <a:path w="17526" h="136779" extrusionOk="0">
                  <a:moveTo>
                    <a:pt x="8002" y="95"/>
                  </a:moveTo>
                  <a:lnTo>
                    <a:pt x="10573" y="95"/>
                  </a:lnTo>
                  <a:cubicBezTo>
                    <a:pt x="14429" y="148"/>
                    <a:pt x="17527" y="3288"/>
                    <a:pt x="17527" y="7144"/>
                  </a:cubicBezTo>
                  <a:lnTo>
                    <a:pt x="16479" y="129921"/>
                  </a:lnTo>
                  <a:cubicBezTo>
                    <a:pt x="16426" y="133761"/>
                    <a:pt x="13272" y="136831"/>
                    <a:pt x="9431" y="136779"/>
                  </a:cubicBezTo>
                  <a:cubicBezTo>
                    <a:pt x="9431" y="136779"/>
                    <a:pt x="9430" y="136779"/>
                    <a:pt x="9430" y="136779"/>
                  </a:cubicBezTo>
                  <a:lnTo>
                    <a:pt x="6859" y="136779"/>
                  </a:lnTo>
                  <a:cubicBezTo>
                    <a:pt x="3019" y="136727"/>
                    <a:pt x="-52" y="133572"/>
                    <a:pt x="1" y="129731"/>
                  </a:cubicBezTo>
                  <a:cubicBezTo>
                    <a:pt x="1" y="129731"/>
                    <a:pt x="1" y="129731"/>
                    <a:pt x="1" y="129731"/>
                  </a:cubicBezTo>
                  <a:lnTo>
                    <a:pt x="953" y="6953"/>
                  </a:lnTo>
                  <a:cubicBezTo>
                    <a:pt x="1006" y="3098"/>
                    <a:pt x="4146" y="0"/>
                    <a:pt x="8002" y="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5" name="Google Shape;2915;p5"/>
            <p:cNvSpPr/>
            <p:nvPr/>
          </p:nvSpPr>
          <p:spPr>
            <a:xfrm>
              <a:off x="4519802" y="861726"/>
              <a:ext cx="7715" cy="129446"/>
            </a:xfrm>
            <a:custGeom>
              <a:avLst/>
              <a:gdLst/>
              <a:ahLst/>
              <a:cxnLst/>
              <a:rect l="l" t="t" r="r" b="b"/>
              <a:pathLst>
                <a:path w="7715" h="129446" extrusionOk="0">
                  <a:moveTo>
                    <a:pt x="3905" y="0"/>
                  </a:moveTo>
                  <a:lnTo>
                    <a:pt x="4953" y="0"/>
                  </a:lnTo>
                  <a:cubicBezTo>
                    <a:pt x="6473" y="97"/>
                    <a:pt x="7670" y="1335"/>
                    <a:pt x="7715" y="2858"/>
                  </a:cubicBezTo>
                  <a:lnTo>
                    <a:pt x="6668" y="126683"/>
                  </a:lnTo>
                  <a:cubicBezTo>
                    <a:pt x="6668" y="128208"/>
                    <a:pt x="5432" y="129446"/>
                    <a:pt x="3907" y="129447"/>
                  </a:cubicBezTo>
                  <a:cubicBezTo>
                    <a:pt x="3875" y="129447"/>
                    <a:pt x="3842" y="129446"/>
                    <a:pt x="3810" y="129445"/>
                  </a:cubicBezTo>
                  <a:lnTo>
                    <a:pt x="2858" y="129445"/>
                  </a:lnTo>
                  <a:cubicBezTo>
                    <a:pt x="1333" y="129497"/>
                    <a:pt x="54" y="128304"/>
                    <a:pt x="2" y="126780"/>
                  </a:cubicBezTo>
                  <a:cubicBezTo>
                    <a:pt x="1" y="126747"/>
                    <a:pt x="0" y="126715"/>
                    <a:pt x="0" y="126683"/>
                  </a:cubicBezTo>
                  <a:lnTo>
                    <a:pt x="1048" y="2858"/>
                  </a:lnTo>
                  <a:cubicBezTo>
                    <a:pt x="1099" y="1316"/>
                    <a:pt x="2363" y="94"/>
                    <a:pt x="3905" y="95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6" name="Google Shape;2916;p5"/>
            <p:cNvSpPr/>
            <p:nvPr/>
          </p:nvSpPr>
          <p:spPr>
            <a:xfrm>
              <a:off x="4102320" y="1303781"/>
              <a:ext cx="163356" cy="29718"/>
            </a:xfrm>
            <a:custGeom>
              <a:avLst/>
              <a:gdLst/>
              <a:ahLst/>
              <a:cxnLst/>
              <a:rect l="l" t="t" r="r" b="b"/>
              <a:pathLst>
                <a:path w="163356" h="29718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1143"/>
                  </a:lnTo>
                  <a:cubicBezTo>
                    <a:pt x="158077" y="1195"/>
                    <a:pt x="163408" y="6610"/>
                    <a:pt x="163356" y="13238"/>
                  </a:cubicBezTo>
                  <a:cubicBezTo>
                    <a:pt x="163356" y="13271"/>
                    <a:pt x="163356" y="13303"/>
                    <a:pt x="163355" y="13335"/>
                  </a:cubicBezTo>
                  <a:lnTo>
                    <a:pt x="163355" y="17717"/>
                  </a:lnTo>
                  <a:cubicBezTo>
                    <a:pt x="163150" y="24369"/>
                    <a:pt x="157724" y="29670"/>
                    <a:pt x="151068" y="29718"/>
                  </a:cubicBezTo>
                  <a:lnTo>
                    <a:pt x="11908" y="28766"/>
                  </a:lnTo>
                  <a:cubicBezTo>
                    <a:pt x="5279" y="28714"/>
                    <a:pt x="-52" y="23300"/>
                    <a:pt x="0" y="16671"/>
                  </a:cubicBezTo>
                  <a:cubicBezTo>
                    <a:pt x="0" y="16639"/>
                    <a:pt x="0" y="16606"/>
                    <a:pt x="1" y="16574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7" name="Google Shape;2917;p5"/>
            <p:cNvSpPr/>
            <p:nvPr/>
          </p:nvSpPr>
          <p:spPr>
            <a:xfrm>
              <a:off x="4102321" y="1309782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2"/>
                    <a:pt x="3272" y="-2"/>
                    <a:pt x="7144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1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8" name="Google Shape;2918;p5"/>
            <p:cNvSpPr/>
            <p:nvPr/>
          </p:nvSpPr>
          <p:spPr>
            <a:xfrm>
              <a:off x="4106778" y="1314405"/>
              <a:ext cx="154803" cy="7571"/>
            </a:xfrm>
            <a:custGeom>
              <a:avLst/>
              <a:gdLst/>
              <a:ahLst/>
              <a:cxnLst/>
              <a:rect l="l" t="t" r="r" b="b"/>
              <a:pathLst>
                <a:path w="154803" h="7571" extrusionOk="0">
                  <a:moveTo>
                    <a:pt x="20" y="4140"/>
                  </a:moveTo>
                  <a:lnTo>
                    <a:pt x="20" y="3093"/>
                  </a:lnTo>
                  <a:cubicBezTo>
                    <a:pt x="-163" y="1578"/>
                    <a:pt x="917" y="202"/>
                    <a:pt x="2432" y="20"/>
                  </a:cubicBezTo>
                  <a:cubicBezTo>
                    <a:pt x="2707" y="-13"/>
                    <a:pt x="2986" y="-5"/>
                    <a:pt x="3259" y="45"/>
                  </a:cubicBezTo>
                  <a:lnTo>
                    <a:pt x="152039" y="997"/>
                  </a:lnTo>
                  <a:cubicBezTo>
                    <a:pt x="153565" y="996"/>
                    <a:pt x="154802" y="2233"/>
                    <a:pt x="154803" y="3758"/>
                  </a:cubicBezTo>
                  <a:cubicBezTo>
                    <a:pt x="154803" y="3790"/>
                    <a:pt x="154802" y="3822"/>
                    <a:pt x="154801" y="3855"/>
                  </a:cubicBezTo>
                  <a:lnTo>
                    <a:pt x="154801" y="4807"/>
                  </a:lnTo>
                  <a:cubicBezTo>
                    <a:pt x="154802" y="6333"/>
                    <a:pt x="153566" y="7570"/>
                    <a:pt x="152041" y="7571"/>
                  </a:cubicBezTo>
                  <a:cubicBezTo>
                    <a:pt x="152009" y="7571"/>
                    <a:pt x="151976" y="7570"/>
                    <a:pt x="151944" y="7569"/>
                  </a:cubicBezTo>
                  <a:lnTo>
                    <a:pt x="3259" y="6903"/>
                  </a:lnTo>
                  <a:cubicBezTo>
                    <a:pt x="1734" y="6955"/>
                    <a:pt x="455" y="5762"/>
                    <a:pt x="403" y="4238"/>
                  </a:cubicBezTo>
                  <a:cubicBezTo>
                    <a:pt x="402" y="4205"/>
                    <a:pt x="401" y="4173"/>
                    <a:pt x="401" y="414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9" name="Google Shape;2919;p5"/>
            <p:cNvSpPr/>
            <p:nvPr/>
          </p:nvSpPr>
          <p:spPr>
            <a:xfrm>
              <a:off x="4102320" y="1275397"/>
              <a:ext cx="163356" cy="29527"/>
            </a:xfrm>
            <a:custGeom>
              <a:avLst/>
              <a:gdLst/>
              <a:ahLst/>
              <a:cxnLst/>
              <a:rect l="l" t="t" r="r" b="b"/>
              <a:pathLst>
                <a:path w="163356" h="29527" extrusionOk="0">
                  <a:moveTo>
                    <a:pt x="1" y="16383"/>
                  </a:moveTo>
                  <a:lnTo>
                    <a:pt x="1" y="12002"/>
                  </a:lnTo>
                  <a:cubicBezTo>
                    <a:pt x="106" y="5306"/>
                    <a:pt x="5592" y="-53"/>
                    <a:pt x="12289" y="0"/>
                  </a:cubicBezTo>
                  <a:lnTo>
                    <a:pt x="151449" y="953"/>
                  </a:lnTo>
                  <a:cubicBezTo>
                    <a:pt x="158077" y="1004"/>
                    <a:pt x="163408" y="6419"/>
                    <a:pt x="163356" y="13048"/>
                  </a:cubicBezTo>
                  <a:cubicBezTo>
                    <a:pt x="163356" y="13080"/>
                    <a:pt x="163356" y="13113"/>
                    <a:pt x="163355" y="13145"/>
                  </a:cubicBezTo>
                  <a:lnTo>
                    <a:pt x="163355" y="17526"/>
                  </a:lnTo>
                  <a:cubicBezTo>
                    <a:pt x="163150" y="24179"/>
                    <a:pt x="157724" y="29479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0" name="Google Shape;2920;p5"/>
            <p:cNvSpPr/>
            <p:nvPr/>
          </p:nvSpPr>
          <p:spPr>
            <a:xfrm>
              <a:off x="4102321" y="1281398"/>
              <a:ext cx="163354" cy="17431"/>
            </a:xfrm>
            <a:custGeom>
              <a:avLst/>
              <a:gdLst/>
              <a:ahLst/>
              <a:cxnLst/>
              <a:rect l="l" t="t" r="r" b="b"/>
              <a:pathLst>
                <a:path w="163354" h="17431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52" y="3098"/>
                    <a:pt x="3193" y="0"/>
                    <a:pt x="7049" y="0"/>
                  </a:cubicBezTo>
                  <a:lnTo>
                    <a:pt x="156496" y="952"/>
                  </a:lnTo>
                  <a:cubicBezTo>
                    <a:pt x="160335" y="1005"/>
                    <a:pt x="163406" y="4160"/>
                    <a:pt x="163354" y="8000"/>
                  </a:cubicBezTo>
                  <a:cubicBezTo>
                    <a:pt x="163354" y="8000"/>
                    <a:pt x="163354" y="8000"/>
                    <a:pt x="163354" y="8001"/>
                  </a:cubicBezTo>
                  <a:lnTo>
                    <a:pt x="163354" y="10573"/>
                  </a:lnTo>
                  <a:cubicBezTo>
                    <a:pt x="163301" y="14412"/>
                    <a:pt x="160147" y="17483"/>
                    <a:pt x="156306" y="17431"/>
                  </a:cubicBezTo>
                  <a:cubicBezTo>
                    <a:pt x="156306" y="17431"/>
                    <a:pt x="156305" y="17431"/>
                    <a:pt x="156305" y="17431"/>
                  </a:cubicBezTo>
                  <a:lnTo>
                    <a:pt x="6858" y="16478"/>
                  </a:lnTo>
                  <a:cubicBezTo>
                    <a:pt x="3055" y="16426"/>
                    <a:pt x="0" y="13328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1" name="Google Shape;2921;p5"/>
            <p:cNvSpPr/>
            <p:nvPr/>
          </p:nvSpPr>
          <p:spPr>
            <a:xfrm>
              <a:off x="4106798" y="1286351"/>
              <a:ext cx="154402" cy="7524"/>
            </a:xfrm>
            <a:custGeom>
              <a:avLst/>
              <a:gdLst/>
              <a:ahLst/>
              <a:cxnLst/>
              <a:rect l="l" t="t" r="r" b="b"/>
              <a:pathLst>
                <a:path w="154402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42"/>
                    <a:pt x="1335" y="46"/>
                    <a:pt x="2857" y="0"/>
                  </a:cubicBezTo>
                  <a:lnTo>
                    <a:pt x="151638" y="952"/>
                  </a:lnTo>
                  <a:cubicBezTo>
                    <a:pt x="153164" y="952"/>
                    <a:pt x="154401" y="2188"/>
                    <a:pt x="154402" y="3713"/>
                  </a:cubicBezTo>
                  <a:cubicBezTo>
                    <a:pt x="154402" y="3745"/>
                    <a:pt x="154401" y="3778"/>
                    <a:pt x="154400" y="3810"/>
                  </a:cubicBezTo>
                  <a:lnTo>
                    <a:pt x="154400" y="4763"/>
                  </a:lnTo>
                  <a:cubicBezTo>
                    <a:pt x="154349" y="6304"/>
                    <a:pt x="153085" y="7526"/>
                    <a:pt x="151543" y="7525"/>
                  </a:cubicBezTo>
                  <a:lnTo>
                    <a:pt x="3239" y="6572"/>
                  </a:lnTo>
                  <a:cubicBezTo>
                    <a:pt x="1714" y="6625"/>
                    <a:pt x="435" y="5431"/>
                    <a:pt x="383" y="3907"/>
                  </a:cubicBezTo>
                  <a:cubicBezTo>
                    <a:pt x="382" y="3875"/>
                    <a:pt x="381" y="3842"/>
                    <a:pt x="381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2" name="Google Shape;2922;p5"/>
            <p:cNvSpPr/>
            <p:nvPr/>
          </p:nvSpPr>
          <p:spPr>
            <a:xfrm>
              <a:off x="4102320" y="1247774"/>
              <a:ext cx="163355" cy="29527"/>
            </a:xfrm>
            <a:custGeom>
              <a:avLst/>
              <a:gdLst/>
              <a:ahLst/>
              <a:cxnLst/>
              <a:rect l="l" t="t" r="r" b="b"/>
              <a:pathLst>
                <a:path w="163355" h="29527" extrusionOk="0">
                  <a:moveTo>
                    <a:pt x="1" y="16479"/>
                  </a:moveTo>
                  <a:lnTo>
                    <a:pt x="1" y="12097"/>
                  </a:lnTo>
                  <a:cubicBezTo>
                    <a:pt x="54" y="5364"/>
                    <a:pt x="5554" y="-52"/>
                    <a:pt x="12288" y="0"/>
                  </a:cubicBezTo>
                  <a:cubicBezTo>
                    <a:pt x="12288" y="0"/>
                    <a:pt x="12289" y="0"/>
                    <a:pt x="12289" y="0"/>
                  </a:cubicBezTo>
                  <a:lnTo>
                    <a:pt x="151449" y="858"/>
                  </a:lnTo>
                  <a:cubicBezTo>
                    <a:pt x="158093" y="962"/>
                    <a:pt x="163408" y="6405"/>
                    <a:pt x="163355" y="13050"/>
                  </a:cubicBezTo>
                  <a:lnTo>
                    <a:pt x="163355" y="17431"/>
                  </a:lnTo>
                  <a:cubicBezTo>
                    <a:pt x="163201" y="24122"/>
                    <a:pt x="157759" y="29478"/>
                    <a:pt x="151068" y="29528"/>
                  </a:cubicBezTo>
                  <a:lnTo>
                    <a:pt x="11908" y="28575"/>
                  </a:lnTo>
                  <a:cubicBezTo>
                    <a:pt x="5279" y="28524"/>
                    <a:pt x="-52" y="23109"/>
                    <a:pt x="0" y="16481"/>
                  </a:cubicBezTo>
                  <a:cubicBezTo>
                    <a:pt x="0" y="16448"/>
                    <a:pt x="0" y="16416"/>
                    <a:pt x="1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3" name="Google Shape;2923;p5"/>
            <p:cNvSpPr/>
            <p:nvPr/>
          </p:nvSpPr>
          <p:spPr>
            <a:xfrm>
              <a:off x="4102318" y="1253870"/>
              <a:ext cx="163357" cy="17431"/>
            </a:xfrm>
            <a:custGeom>
              <a:avLst/>
              <a:gdLst/>
              <a:ahLst/>
              <a:cxnLst/>
              <a:rect l="l" t="t" r="r" b="b"/>
              <a:pathLst>
                <a:path w="163357" h="17431" extrusionOk="0">
                  <a:moveTo>
                    <a:pt x="3" y="9430"/>
                  </a:moveTo>
                  <a:lnTo>
                    <a:pt x="3" y="6953"/>
                  </a:lnTo>
                  <a:cubicBezTo>
                    <a:pt x="55" y="3098"/>
                    <a:pt x="3196" y="0"/>
                    <a:pt x="7051" y="0"/>
                  </a:cubicBezTo>
                  <a:lnTo>
                    <a:pt x="156499" y="952"/>
                  </a:lnTo>
                  <a:cubicBezTo>
                    <a:pt x="160338" y="1005"/>
                    <a:pt x="163409" y="4160"/>
                    <a:pt x="163357" y="8000"/>
                  </a:cubicBezTo>
                  <a:cubicBezTo>
                    <a:pt x="163357" y="8000"/>
                    <a:pt x="163357" y="8000"/>
                    <a:pt x="163357" y="8001"/>
                  </a:cubicBezTo>
                  <a:lnTo>
                    <a:pt x="163357" y="10573"/>
                  </a:lnTo>
                  <a:cubicBezTo>
                    <a:pt x="163304" y="14412"/>
                    <a:pt x="160150" y="17483"/>
                    <a:pt x="156309" y="17431"/>
                  </a:cubicBezTo>
                  <a:cubicBezTo>
                    <a:pt x="156309" y="17431"/>
                    <a:pt x="156308" y="17431"/>
                    <a:pt x="156308" y="17431"/>
                  </a:cubicBezTo>
                  <a:lnTo>
                    <a:pt x="6861" y="16478"/>
                  </a:lnTo>
                  <a:cubicBezTo>
                    <a:pt x="3074" y="16480"/>
                    <a:pt x="2" y="13410"/>
                    <a:pt x="0" y="9623"/>
                  </a:cubicBezTo>
                  <a:cubicBezTo>
                    <a:pt x="0" y="9558"/>
                    <a:pt x="1" y="9495"/>
                    <a:pt x="3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4" name="Google Shape;2924;p5"/>
            <p:cNvSpPr/>
            <p:nvPr/>
          </p:nvSpPr>
          <p:spPr>
            <a:xfrm>
              <a:off x="4106798" y="1258824"/>
              <a:ext cx="154401" cy="7524"/>
            </a:xfrm>
            <a:custGeom>
              <a:avLst/>
              <a:gdLst/>
              <a:ahLst/>
              <a:cxnLst/>
              <a:rect l="l" t="t" r="r" b="b"/>
              <a:pathLst>
                <a:path w="154401" h="7524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21"/>
                    <a:pt x="1315" y="-1"/>
                    <a:pt x="2857" y="0"/>
                  </a:cubicBezTo>
                  <a:lnTo>
                    <a:pt x="151543" y="952"/>
                  </a:lnTo>
                  <a:cubicBezTo>
                    <a:pt x="153068" y="899"/>
                    <a:pt x="154347" y="2092"/>
                    <a:pt x="154400" y="3616"/>
                  </a:cubicBezTo>
                  <a:cubicBezTo>
                    <a:pt x="154402" y="3680"/>
                    <a:pt x="154402" y="3745"/>
                    <a:pt x="154400" y="3810"/>
                  </a:cubicBezTo>
                  <a:lnTo>
                    <a:pt x="154400" y="4763"/>
                  </a:lnTo>
                  <a:cubicBezTo>
                    <a:pt x="154303" y="6283"/>
                    <a:pt x="153065" y="7479"/>
                    <a:pt x="151543" y="7525"/>
                  </a:cubicBezTo>
                  <a:lnTo>
                    <a:pt x="3239" y="6572"/>
                  </a:lnTo>
                  <a:cubicBezTo>
                    <a:pt x="1713" y="6572"/>
                    <a:pt x="476" y="5336"/>
                    <a:pt x="476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5" name="Google Shape;2925;p5"/>
            <p:cNvSpPr/>
            <p:nvPr/>
          </p:nvSpPr>
          <p:spPr>
            <a:xfrm>
              <a:off x="4050566" y="856983"/>
              <a:ext cx="228898" cy="196216"/>
            </a:xfrm>
            <a:custGeom>
              <a:avLst/>
              <a:gdLst/>
              <a:ahLst/>
              <a:cxnLst/>
              <a:rect l="l" t="t" r="r" b="b"/>
              <a:pathLst>
                <a:path w="228898" h="196216" extrusionOk="0">
                  <a:moveTo>
                    <a:pt x="2892" y="7505"/>
                  </a:moveTo>
                  <a:lnTo>
                    <a:pt x="5749" y="4267"/>
                  </a:lnTo>
                  <a:cubicBezTo>
                    <a:pt x="10156" y="-810"/>
                    <a:pt x="17808" y="-1445"/>
                    <a:pt x="22989" y="2838"/>
                  </a:cubicBezTo>
                  <a:lnTo>
                    <a:pt x="224634" y="171716"/>
                  </a:lnTo>
                  <a:cubicBezTo>
                    <a:pt x="229676" y="175937"/>
                    <a:pt x="230343" y="183445"/>
                    <a:pt x="226123" y="188488"/>
                  </a:cubicBezTo>
                  <a:cubicBezTo>
                    <a:pt x="226072" y="188550"/>
                    <a:pt x="226020" y="188611"/>
                    <a:pt x="225967" y="188671"/>
                  </a:cubicBezTo>
                  <a:lnTo>
                    <a:pt x="223110" y="192004"/>
                  </a:lnTo>
                  <a:cubicBezTo>
                    <a:pt x="218677" y="197053"/>
                    <a:pt x="211026" y="197644"/>
                    <a:pt x="205869" y="193338"/>
                  </a:cubicBezTo>
                  <a:lnTo>
                    <a:pt x="4225" y="24460"/>
                  </a:lnTo>
                  <a:cubicBezTo>
                    <a:pt x="-823" y="20165"/>
                    <a:pt x="-1435" y="12591"/>
                    <a:pt x="2860" y="7542"/>
                  </a:cubicBezTo>
                  <a:cubicBezTo>
                    <a:pt x="2871" y="7530"/>
                    <a:pt x="2881" y="7518"/>
                    <a:pt x="2892" y="750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6" name="Google Shape;2926;p5"/>
            <p:cNvSpPr/>
            <p:nvPr/>
          </p:nvSpPr>
          <p:spPr>
            <a:xfrm>
              <a:off x="4052363" y="859630"/>
              <a:ext cx="224791" cy="190343"/>
            </a:xfrm>
            <a:custGeom>
              <a:avLst/>
              <a:gdLst/>
              <a:ahLst/>
              <a:cxnLst/>
              <a:rect l="l" t="t" r="r" b="b"/>
              <a:pathLst>
                <a:path w="224791" h="190343" extrusionOk="0">
                  <a:moveTo>
                    <a:pt x="1667" y="4192"/>
                  </a:moveTo>
                  <a:lnTo>
                    <a:pt x="3381" y="2287"/>
                  </a:lnTo>
                  <a:cubicBezTo>
                    <a:pt x="5868" y="-396"/>
                    <a:pt x="9980" y="-766"/>
                    <a:pt x="12906" y="1429"/>
                  </a:cubicBezTo>
                  <a:lnTo>
                    <a:pt x="222456" y="176594"/>
                  </a:lnTo>
                  <a:cubicBezTo>
                    <a:pt x="225244" y="179040"/>
                    <a:pt x="225582" y="183261"/>
                    <a:pt x="223218" y="186119"/>
                  </a:cubicBezTo>
                  <a:lnTo>
                    <a:pt x="221504" y="188024"/>
                  </a:lnTo>
                  <a:cubicBezTo>
                    <a:pt x="219038" y="190749"/>
                    <a:pt x="214891" y="191123"/>
                    <a:pt x="211979" y="188881"/>
                  </a:cubicBezTo>
                  <a:lnTo>
                    <a:pt x="2429" y="13717"/>
                  </a:lnTo>
                  <a:cubicBezTo>
                    <a:pt x="-438" y="11323"/>
                    <a:pt x="-822" y="7059"/>
                    <a:pt x="1572" y="4192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7" name="Google Shape;2927;p5"/>
            <p:cNvSpPr/>
            <p:nvPr/>
          </p:nvSpPr>
          <p:spPr>
            <a:xfrm>
              <a:off x="4060132" y="866756"/>
              <a:ext cx="209684" cy="176285"/>
            </a:xfrm>
            <a:custGeom>
              <a:avLst/>
              <a:gdLst/>
              <a:ahLst/>
              <a:cxnLst/>
              <a:rect l="l" t="t" r="r" b="b"/>
              <a:pathLst>
                <a:path w="209684" h="176285" extrusionOk="0">
                  <a:moveTo>
                    <a:pt x="565" y="1543"/>
                  </a:moveTo>
                  <a:lnTo>
                    <a:pt x="1136" y="781"/>
                  </a:lnTo>
                  <a:cubicBezTo>
                    <a:pt x="2267" y="-260"/>
                    <a:pt x="4006" y="-260"/>
                    <a:pt x="5137" y="781"/>
                  </a:cubicBezTo>
                  <a:lnTo>
                    <a:pt x="208876" y="170802"/>
                  </a:lnTo>
                  <a:cubicBezTo>
                    <a:pt x="209955" y="171880"/>
                    <a:pt x="209955" y="173629"/>
                    <a:pt x="208876" y="174707"/>
                  </a:cubicBezTo>
                  <a:lnTo>
                    <a:pt x="208210" y="175469"/>
                  </a:lnTo>
                  <a:cubicBezTo>
                    <a:pt x="207098" y="176558"/>
                    <a:pt x="205321" y="176558"/>
                    <a:pt x="204209" y="175469"/>
                  </a:cubicBezTo>
                  <a:lnTo>
                    <a:pt x="850" y="5448"/>
                  </a:lnTo>
                  <a:cubicBezTo>
                    <a:pt x="-228" y="4445"/>
                    <a:pt x="-289" y="2757"/>
                    <a:pt x="714" y="1679"/>
                  </a:cubicBezTo>
                  <a:cubicBezTo>
                    <a:pt x="758" y="1631"/>
                    <a:pt x="804" y="1587"/>
                    <a:pt x="850" y="1543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8" name="Google Shape;2928;p5"/>
            <p:cNvSpPr/>
            <p:nvPr/>
          </p:nvSpPr>
          <p:spPr>
            <a:xfrm>
              <a:off x="4068806" y="835454"/>
              <a:ext cx="228789" cy="195760"/>
            </a:xfrm>
            <a:custGeom>
              <a:avLst/>
              <a:gdLst/>
              <a:ahLst/>
              <a:cxnLst/>
              <a:rect l="l" t="t" r="r" b="b"/>
              <a:pathLst>
                <a:path w="228789" h="195760" extrusionOk="0">
                  <a:moveTo>
                    <a:pt x="3130" y="7222"/>
                  </a:moveTo>
                  <a:lnTo>
                    <a:pt x="5988" y="3889"/>
                  </a:lnTo>
                  <a:cubicBezTo>
                    <a:pt x="10455" y="-819"/>
                    <a:pt x="17785" y="-1316"/>
                    <a:pt x="22847" y="2745"/>
                  </a:cubicBezTo>
                  <a:lnTo>
                    <a:pt x="224491" y="171338"/>
                  </a:lnTo>
                  <a:cubicBezTo>
                    <a:pt x="229499" y="175435"/>
                    <a:pt x="230239" y="182816"/>
                    <a:pt x="226143" y="187824"/>
                  </a:cubicBezTo>
                  <a:cubicBezTo>
                    <a:pt x="226040" y="187951"/>
                    <a:pt x="225933" y="188075"/>
                    <a:pt x="225825" y="188197"/>
                  </a:cubicBezTo>
                  <a:lnTo>
                    <a:pt x="222967" y="191531"/>
                  </a:lnTo>
                  <a:cubicBezTo>
                    <a:pt x="218537" y="196560"/>
                    <a:pt x="210925" y="197191"/>
                    <a:pt x="205727" y="192960"/>
                  </a:cubicBezTo>
                  <a:lnTo>
                    <a:pt x="4083" y="24081"/>
                  </a:lnTo>
                  <a:cubicBezTo>
                    <a:pt x="-826" y="19866"/>
                    <a:pt x="-1388" y="12469"/>
                    <a:pt x="2828" y="7560"/>
                  </a:cubicBezTo>
                  <a:cubicBezTo>
                    <a:pt x="2926" y="7446"/>
                    <a:pt x="3027" y="7333"/>
                    <a:pt x="3130" y="7222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9" name="Google Shape;2929;p5"/>
            <p:cNvSpPr/>
            <p:nvPr/>
          </p:nvSpPr>
          <p:spPr>
            <a:xfrm>
              <a:off x="4070439" y="837778"/>
              <a:ext cx="224585" cy="190167"/>
            </a:xfrm>
            <a:custGeom>
              <a:avLst/>
              <a:gdLst/>
              <a:ahLst/>
              <a:cxnLst/>
              <a:rect l="l" t="t" r="r" b="b"/>
              <a:pathLst>
                <a:path w="224585" h="190167" extrusionOk="0">
                  <a:moveTo>
                    <a:pt x="1497" y="4136"/>
                  </a:moveTo>
                  <a:lnTo>
                    <a:pt x="3212" y="2231"/>
                  </a:lnTo>
                  <a:cubicBezTo>
                    <a:pt x="5724" y="-422"/>
                    <a:pt x="9834" y="-750"/>
                    <a:pt x="12737" y="1469"/>
                  </a:cubicBezTo>
                  <a:lnTo>
                    <a:pt x="222287" y="176538"/>
                  </a:lnTo>
                  <a:cubicBezTo>
                    <a:pt x="225028" y="179008"/>
                    <a:pt x="225362" y="183189"/>
                    <a:pt x="223049" y="186063"/>
                  </a:cubicBezTo>
                  <a:lnTo>
                    <a:pt x="221429" y="187968"/>
                  </a:lnTo>
                  <a:cubicBezTo>
                    <a:pt x="218897" y="190579"/>
                    <a:pt x="214820" y="190906"/>
                    <a:pt x="211904" y="188730"/>
                  </a:cubicBezTo>
                  <a:lnTo>
                    <a:pt x="2354" y="13661"/>
                  </a:lnTo>
                  <a:cubicBezTo>
                    <a:pt x="-416" y="11218"/>
                    <a:pt x="-793" y="7034"/>
                    <a:pt x="1497" y="4136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0" name="Google Shape;2930;p5"/>
            <p:cNvSpPr/>
            <p:nvPr/>
          </p:nvSpPr>
          <p:spPr>
            <a:xfrm>
              <a:off x="4078272" y="844953"/>
              <a:ext cx="209701" cy="176145"/>
            </a:xfrm>
            <a:custGeom>
              <a:avLst/>
              <a:gdLst/>
              <a:ahLst/>
              <a:cxnLst/>
              <a:rect l="l" t="t" r="r" b="b"/>
              <a:pathLst>
                <a:path w="209701" h="176145" extrusionOk="0">
                  <a:moveTo>
                    <a:pt x="428" y="1534"/>
                  </a:moveTo>
                  <a:lnTo>
                    <a:pt x="1190" y="772"/>
                  </a:lnTo>
                  <a:cubicBezTo>
                    <a:pt x="2288" y="-257"/>
                    <a:pt x="3997" y="-257"/>
                    <a:pt x="5095" y="772"/>
                  </a:cubicBezTo>
                  <a:lnTo>
                    <a:pt x="208930" y="170698"/>
                  </a:lnTo>
                  <a:cubicBezTo>
                    <a:pt x="209959" y="171796"/>
                    <a:pt x="209959" y="173505"/>
                    <a:pt x="208930" y="174603"/>
                  </a:cubicBezTo>
                  <a:lnTo>
                    <a:pt x="208263" y="175365"/>
                  </a:lnTo>
                  <a:cubicBezTo>
                    <a:pt x="207133" y="176406"/>
                    <a:pt x="205393" y="176406"/>
                    <a:pt x="204263" y="175365"/>
                  </a:cubicBezTo>
                  <a:lnTo>
                    <a:pt x="809" y="5439"/>
                  </a:lnTo>
                  <a:cubicBezTo>
                    <a:pt x="-270" y="4361"/>
                    <a:pt x="-270" y="2612"/>
                    <a:pt x="809" y="1534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1" name="Google Shape;2931;p5"/>
            <p:cNvSpPr/>
            <p:nvPr/>
          </p:nvSpPr>
          <p:spPr>
            <a:xfrm>
              <a:off x="4086228" y="813899"/>
              <a:ext cx="228860" cy="195818"/>
            </a:xfrm>
            <a:custGeom>
              <a:avLst/>
              <a:gdLst/>
              <a:ahLst/>
              <a:cxnLst/>
              <a:rect l="l" t="t" r="r" b="b"/>
              <a:pathLst>
                <a:path w="228860" h="195818" extrusionOk="0">
                  <a:moveTo>
                    <a:pt x="2853" y="7537"/>
                  </a:moveTo>
                  <a:lnTo>
                    <a:pt x="5806" y="4203"/>
                  </a:lnTo>
                  <a:cubicBezTo>
                    <a:pt x="10206" y="-833"/>
                    <a:pt x="17826" y="-1425"/>
                    <a:pt x="22951" y="2869"/>
                  </a:cubicBezTo>
                  <a:lnTo>
                    <a:pt x="224595" y="171367"/>
                  </a:lnTo>
                  <a:cubicBezTo>
                    <a:pt x="229638" y="175587"/>
                    <a:pt x="230305" y="183096"/>
                    <a:pt x="226085" y="188138"/>
                  </a:cubicBezTo>
                  <a:cubicBezTo>
                    <a:pt x="226034" y="188200"/>
                    <a:pt x="225981" y="188261"/>
                    <a:pt x="225929" y="188321"/>
                  </a:cubicBezTo>
                  <a:lnTo>
                    <a:pt x="223071" y="191560"/>
                  </a:lnTo>
                  <a:cubicBezTo>
                    <a:pt x="218698" y="196625"/>
                    <a:pt x="211076" y="197260"/>
                    <a:pt x="205926" y="192988"/>
                  </a:cubicBezTo>
                  <a:lnTo>
                    <a:pt x="4187" y="24301"/>
                  </a:lnTo>
                  <a:cubicBezTo>
                    <a:pt x="-826" y="19968"/>
                    <a:pt x="-1421" y="12410"/>
                    <a:pt x="2853" y="7346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2" name="Google Shape;2932;p5"/>
            <p:cNvSpPr/>
            <p:nvPr/>
          </p:nvSpPr>
          <p:spPr>
            <a:xfrm>
              <a:off x="4088596" y="816830"/>
              <a:ext cx="223838" cy="190509"/>
            </a:xfrm>
            <a:custGeom>
              <a:avLst/>
              <a:gdLst/>
              <a:ahLst/>
              <a:cxnLst/>
              <a:rect l="l" t="t" r="r" b="b"/>
              <a:pathLst>
                <a:path w="223838" h="190509" extrusionOk="0">
                  <a:moveTo>
                    <a:pt x="1057" y="3939"/>
                  </a:moveTo>
                  <a:lnTo>
                    <a:pt x="2391" y="2320"/>
                  </a:lnTo>
                  <a:cubicBezTo>
                    <a:pt x="4857" y="-406"/>
                    <a:pt x="9003" y="-779"/>
                    <a:pt x="11916" y="1462"/>
                  </a:cubicBezTo>
                  <a:lnTo>
                    <a:pt x="221466" y="176627"/>
                  </a:lnTo>
                  <a:cubicBezTo>
                    <a:pt x="224303" y="179048"/>
                    <a:pt x="224644" y="183310"/>
                    <a:pt x="222228" y="186152"/>
                  </a:cubicBezTo>
                  <a:lnTo>
                    <a:pt x="220608" y="188057"/>
                  </a:lnTo>
                  <a:cubicBezTo>
                    <a:pt x="218043" y="191002"/>
                    <a:pt x="213588" y="191341"/>
                    <a:pt x="210607" y="188819"/>
                  </a:cubicBezTo>
                  <a:lnTo>
                    <a:pt x="2391" y="13654"/>
                  </a:lnTo>
                  <a:cubicBezTo>
                    <a:pt x="-427" y="11235"/>
                    <a:pt x="-807" y="7013"/>
                    <a:pt x="1533" y="412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3" name="Google Shape;2933;p5"/>
            <p:cNvSpPr/>
            <p:nvPr/>
          </p:nvSpPr>
          <p:spPr>
            <a:xfrm>
              <a:off x="4095798" y="823667"/>
              <a:ext cx="209701" cy="176285"/>
            </a:xfrm>
            <a:custGeom>
              <a:avLst/>
              <a:gdLst/>
              <a:ahLst/>
              <a:cxnLst/>
              <a:rect l="l" t="t" r="r" b="b"/>
              <a:pathLst>
                <a:path w="209701" h="176285" extrusionOk="0">
                  <a:moveTo>
                    <a:pt x="523" y="1579"/>
                  </a:moveTo>
                  <a:lnTo>
                    <a:pt x="1190" y="817"/>
                  </a:lnTo>
                  <a:cubicBezTo>
                    <a:pt x="2301" y="-272"/>
                    <a:pt x="4079" y="-272"/>
                    <a:pt x="5190" y="817"/>
                  </a:cubicBezTo>
                  <a:lnTo>
                    <a:pt x="208930" y="170838"/>
                  </a:lnTo>
                  <a:cubicBezTo>
                    <a:pt x="209959" y="171936"/>
                    <a:pt x="209959" y="173645"/>
                    <a:pt x="208930" y="174743"/>
                  </a:cubicBezTo>
                  <a:lnTo>
                    <a:pt x="208263" y="175505"/>
                  </a:lnTo>
                  <a:cubicBezTo>
                    <a:pt x="207133" y="176546"/>
                    <a:pt x="205393" y="176546"/>
                    <a:pt x="204263" y="175505"/>
                  </a:cubicBezTo>
                  <a:lnTo>
                    <a:pt x="809" y="5484"/>
                  </a:lnTo>
                  <a:cubicBezTo>
                    <a:pt x="-270" y="4406"/>
                    <a:pt x="-270" y="2657"/>
                    <a:pt x="809" y="1579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4" name="Google Shape;2934;p5"/>
            <p:cNvSpPr/>
            <p:nvPr/>
          </p:nvSpPr>
          <p:spPr>
            <a:xfrm>
              <a:off x="4102600" y="858562"/>
              <a:ext cx="223375" cy="202201"/>
            </a:xfrm>
            <a:custGeom>
              <a:avLst/>
              <a:gdLst/>
              <a:ahLst/>
              <a:cxnLst/>
              <a:rect l="l" t="t" r="r" b="b"/>
              <a:pathLst>
                <a:path w="223375" h="202201" extrusionOk="0">
                  <a:moveTo>
                    <a:pt x="5817" y="198045"/>
                  </a:moveTo>
                  <a:lnTo>
                    <a:pt x="2960" y="194712"/>
                  </a:lnTo>
                  <a:cubicBezTo>
                    <a:pt x="-1394" y="189604"/>
                    <a:pt x="-887" y="181959"/>
                    <a:pt x="4103" y="177471"/>
                  </a:cubicBezTo>
                  <a:lnTo>
                    <a:pt x="200604" y="2973"/>
                  </a:lnTo>
                  <a:cubicBezTo>
                    <a:pt x="205590" y="-1394"/>
                    <a:pt x="213172" y="-892"/>
                    <a:pt x="217539" y="4094"/>
                  </a:cubicBezTo>
                  <a:cubicBezTo>
                    <a:pt x="217546" y="4102"/>
                    <a:pt x="217551" y="4109"/>
                    <a:pt x="217558" y="4116"/>
                  </a:cubicBezTo>
                  <a:lnTo>
                    <a:pt x="220416" y="7450"/>
                  </a:lnTo>
                  <a:cubicBezTo>
                    <a:pt x="224769" y="12557"/>
                    <a:pt x="224263" y="20203"/>
                    <a:pt x="219273" y="24690"/>
                  </a:cubicBezTo>
                  <a:lnTo>
                    <a:pt x="22772" y="199188"/>
                  </a:lnTo>
                  <a:cubicBezTo>
                    <a:pt x="17860" y="203560"/>
                    <a:pt x="10334" y="203123"/>
                    <a:pt x="5962" y="198211"/>
                  </a:cubicBezTo>
                  <a:cubicBezTo>
                    <a:pt x="5913" y="198157"/>
                    <a:pt x="5865" y="198101"/>
                    <a:pt x="5817" y="198045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5" name="Google Shape;2935;p5"/>
            <p:cNvSpPr/>
            <p:nvPr/>
          </p:nvSpPr>
          <p:spPr>
            <a:xfrm>
              <a:off x="4104622" y="861789"/>
              <a:ext cx="219140" cy="196265"/>
            </a:xfrm>
            <a:custGeom>
              <a:avLst/>
              <a:gdLst/>
              <a:ahLst/>
              <a:cxnLst/>
              <a:rect l="l" t="t" r="r" b="b"/>
              <a:pathLst>
                <a:path w="219140" h="196265" extrusionOk="0">
                  <a:moveTo>
                    <a:pt x="3129" y="194152"/>
                  </a:moveTo>
                  <a:lnTo>
                    <a:pt x="1509" y="192152"/>
                  </a:lnTo>
                  <a:cubicBezTo>
                    <a:pt x="-735" y="189272"/>
                    <a:pt x="-447" y="185165"/>
                    <a:pt x="2176" y="182627"/>
                  </a:cubicBezTo>
                  <a:lnTo>
                    <a:pt x="206392" y="1652"/>
                  </a:lnTo>
                  <a:cubicBezTo>
                    <a:pt x="209209" y="-789"/>
                    <a:pt x="213468" y="-490"/>
                    <a:pt x="215917" y="2318"/>
                  </a:cubicBezTo>
                  <a:lnTo>
                    <a:pt x="217632" y="4223"/>
                  </a:lnTo>
                  <a:cubicBezTo>
                    <a:pt x="219876" y="7103"/>
                    <a:pt x="219588" y="11210"/>
                    <a:pt x="216965" y="13748"/>
                  </a:cubicBezTo>
                  <a:lnTo>
                    <a:pt x="12749" y="194723"/>
                  </a:lnTo>
                  <a:cubicBezTo>
                    <a:pt x="9884" y="197013"/>
                    <a:pt x="5742" y="196723"/>
                    <a:pt x="3224" y="194057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6" name="Google Shape;2936;p5"/>
            <p:cNvSpPr/>
            <p:nvPr/>
          </p:nvSpPr>
          <p:spPr>
            <a:xfrm>
              <a:off x="4111696" y="868184"/>
              <a:ext cx="205087" cy="182945"/>
            </a:xfrm>
            <a:custGeom>
              <a:avLst/>
              <a:gdLst/>
              <a:ahLst/>
              <a:cxnLst/>
              <a:rect l="l" t="t" r="r" b="b"/>
              <a:pathLst>
                <a:path w="205087" h="182945" extrusionOk="0">
                  <a:moveTo>
                    <a:pt x="1579" y="181851"/>
                  </a:moveTo>
                  <a:lnTo>
                    <a:pt x="817" y="181089"/>
                  </a:lnTo>
                  <a:cubicBezTo>
                    <a:pt x="-272" y="179978"/>
                    <a:pt x="-272" y="178200"/>
                    <a:pt x="817" y="177089"/>
                  </a:cubicBezTo>
                  <a:lnTo>
                    <a:pt x="199699" y="781"/>
                  </a:lnTo>
                  <a:cubicBezTo>
                    <a:pt x="200829" y="-260"/>
                    <a:pt x="202568" y="-260"/>
                    <a:pt x="203699" y="781"/>
                  </a:cubicBezTo>
                  <a:lnTo>
                    <a:pt x="204271" y="1543"/>
                  </a:lnTo>
                  <a:cubicBezTo>
                    <a:pt x="205359" y="2654"/>
                    <a:pt x="205359" y="4432"/>
                    <a:pt x="204271" y="5543"/>
                  </a:cubicBezTo>
                  <a:lnTo>
                    <a:pt x="5484" y="182137"/>
                  </a:lnTo>
                  <a:cubicBezTo>
                    <a:pt x="4406" y="183215"/>
                    <a:pt x="2657" y="183215"/>
                    <a:pt x="1579" y="18213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7" name="Google Shape;2937;p5"/>
            <p:cNvSpPr/>
            <p:nvPr/>
          </p:nvSpPr>
          <p:spPr>
            <a:xfrm>
              <a:off x="4083645" y="837385"/>
              <a:ext cx="223375" cy="202266"/>
            </a:xfrm>
            <a:custGeom>
              <a:avLst/>
              <a:gdLst/>
              <a:ahLst/>
              <a:cxnLst/>
              <a:rect l="l" t="t" r="r" b="b"/>
              <a:pathLst>
                <a:path w="223375" h="202266" extrusionOk="0">
                  <a:moveTo>
                    <a:pt x="5817" y="198077"/>
                  </a:moveTo>
                  <a:lnTo>
                    <a:pt x="2960" y="194744"/>
                  </a:lnTo>
                  <a:cubicBezTo>
                    <a:pt x="-1394" y="189636"/>
                    <a:pt x="-887" y="181991"/>
                    <a:pt x="4103" y="177503"/>
                  </a:cubicBezTo>
                  <a:lnTo>
                    <a:pt x="200699" y="3005"/>
                  </a:lnTo>
                  <a:cubicBezTo>
                    <a:pt x="205562" y="-1342"/>
                    <a:pt x="213029" y="-924"/>
                    <a:pt x="217376" y="3940"/>
                  </a:cubicBezTo>
                  <a:cubicBezTo>
                    <a:pt x="217437" y="4008"/>
                    <a:pt x="217498" y="4078"/>
                    <a:pt x="217558" y="4148"/>
                  </a:cubicBezTo>
                  <a:lnTo>
                    <a:pt x="220416" y="7482"/>
                  </a:lnTo>
                  <a:cubicBezTo>
                    <a:pt x="224769" y="12589"/>
                    <a:pt x="224263" y="20235"/>
                    <a:pt x="219273" y="24722"/>
                  </a:cubicBezTo>
                  <a:lnTo>
                    <a:pt x="22677" y="199220"/>
                  </a:lnTo>
                  <a:cubicBezTo>
                    <a:pt x="17888" y="203572"/>
                    <a:pt x="10479" y="203220"/>
                    <a:pt x="6127" y="198432"/>
                  </a:cubicBezTo>
                  <a:cubicBezTo>
                    <a:pt x="6021" y="198316"/>
                    <a:pt x="5918" y="198197"/>
                    <a:pt x="5817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8" name="Google Shape;2938;p5"/>
            <p:cNvSpPr/>
            <p:nvPr/>
          </p:nvSpPr>
          <p:spPr>
            <a:xfrm>
              <a:off x="4085667" y="840682"/>
              <a:ext cx="219045" cy="196227"/>
            </a:xfrm>
            <a:custGeom>
              <a:avLst/>
              <a:gdLst/>
              <a:ahLst/>
              <a:cxnLst/>
              <a:rect l="l" t="t" r="r" b="b"/>
              <a:pathLst>
                <a:path w="219045" h="196227" extrusionOk="0">
                  <a:moveTo>
                    <a:pt x="3129" y="194114"/>
                  </a:moveTo>
                  <a:lnTo>
                    <a:pt x="1509" y="192114"/>
                  </a:lnTo>
                  <a:cubicBezTo>
                    <a:pt x="-735" y="189234"/>
                    <a:pt x="-447" y="185127"/>
                    <a:pt x="2176" y="182589"/>
                  </a:cubicBezTo>
                  <a:lnTo>
                    <a:pt x="206392" y="1614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5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789" y="196975"/>
                    <a:pt x="5647" y="196685"/>
                    <a:pt x="3129" y="194019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9" name="Google Shape;2939;p5"/>
            <p:cNvSpPr/>
            <p:nvPr/>
          </p:nvSpPr>
          <p:spPr>
            <a:xfrm>
              <a:off x="4092837" y="846924"/>
              <a:ext cx="204991" cy="183068"/>
            </a:xfrm>
            <a:custGeom>
              <a:avLst/>
              <a:gdLst/>
              <a:ahLst/>
              <a:cxnLst/>
              <a:rect l="l" t="t" r="r" b="b"/>
              <a:pathLst>
                <a:path w="204991" h="183068" extrusionOk="0">
                  <a:moveTo>
                    <a:pt x="1388" y="181776"/>
                  </a:moveTo>
                  <a:lnTo>
                    <a:pt x="817" y="181014"/>
                  </a:lnTo>
                  <a:cubicBezTo>
                    <a:pt x="-272" y="179902"/>
                    <a:pt x="-272" y="178124"/>
                    <a:pt x="817" y="177013"/>
                  </a:cubicBezTo>
                  <a:lnTo>
                    <a:pt x="199699" y="801"/>
                  </a:lnTo>
                  <a:cubicBezTo>
                    <a:pt x="200729" y="-252"/>
                    <a:pt x="202418" y="-269"/>
                    <a:pt x="203470" y="763"/>
                  </a:cubicBezTo>
                  <a:cubicBezTo>
                    <a:pt x="203483" y="775"/>
                    <a:pt x="203496" y="787"/>
                    <a:pt x="203509" y="801"/>
                  </a:cubicBezTo>
                  <a:lnTo>
                    <a:pt x="204175" y="1563"/>
                  </a:lnTo>
                  <a:cubicBezTo>
                    <a:pt x="205264" y="2674"/>
                    <a:pt x="205264" y="4452"/>
                    <a:pt x="204175" y="5563"/>
                  </a:cubicBezTo>
                  <a:lnTo>
                    <a:pt x="5389" y="182252"/>
                  </a:lnTo>
                  <a:cubicBezTo>
                    <a:pt x="4277" y="183341"/>
                    <a:pt x="2499" y="183341"/>
                    <a:pt x="1388" y="182252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0" name="Google Shape;2940;p5"/>
            <p:cNvSpPr/>
            <p:nvPr/>
          </p:nvSpPr>
          <p:spPr>
            <a:xfrm>
              <a:off x="4065299" y="816906"/>
              <a:ext cx="223338" cy="202233"/>
            </a:xfrm>
            <a:custGeom>
              <a:avLst/>
              <a:gdLst/>
              <a:ahLst/>
              <a:cxnLst/>
              <a:rect l="l" t="t" r="r" b="b"/>
              <a:pathLst>
                <a:path w="223338" h="202233" extrusionOk="0">
                  <a:moveTo>
                    <a:pt x="5780" y="198077"/>
                  </a:moveTo>
                  <a:lnTo>
                    <a:pt x="2923" y="194744"/>
                  </a:lnTo>
                  <a:cubicBezTo>
                    <a:pt x="-1381" y="189620"/>
                    <a:pt x="-876" y="182014"/>
                    <a:pt x="4066" y="177503"/>
                  </a:cubicBezTo>
                  <a:lnTo>
                    <a:pt x="200662" y="3005"/>
                  </a:lnTo>
                  <a:cubicBezTo>
                    <a:pt x="205525" y="-1342"/>
                    <a:pt x="212992" y="-924"/>
                    <a:pt x="217339" y="3940"/>
                  </a:cubicBezTo>
                  <a:cubicBezTo>
                    <a:pt x="217400" y="4008"/>
                    <a:pt x="217461" y="4078"/>
                    <a:pt x="217521" y="4148"/>
                  </a:cubicBezTo>
                  <a:lnTo>
                    <a:pt x="220379" y="7482"/>
                  </a:lnTo>
                  <a:cubicBezTo>
                    <a:pt x="224732" y="12589"/>
                    <a:pt x="224226" y="20235"/>
                    <a:pt x="219236" y="24722"/>
                  </a:cubicBezTo>
                  <a:lnTo>
                    <a:pt x="22735" y="199220"/>
                  </a:lnTo>
                  <a:cubicBezTo>
                    <a:pt x="17823" y="203592"/>
                    <a:pt x="10297" y="203155"/>
                    <a:pt x="5925" y="198243"/>
                  </a:cubicBezTo>
                  <a:cubicBezTo>
                    <a:pt x="5877" y="198189"/>
                    <a:pt x="5828" y="198133"/>
                    <a:pt x="5780" y="198077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1" name="Google Shape;2941;p5"/>
            <p:cNvSpPr/>
            <p:nvPr/>
          </p:nvSpPr>
          <p:spPr>
            <a:xfrm>
              <a:off x="4067284" y="820203"/>
              <a:ext cx="219045" cy="196336"/>
            </a:xfrm>
            <a:custGeom>
              <a:avLst/>
              <a:gdLst/>
              <a:ahLst/>
              <a:cxnLst/>
              <a:rect l="l" t="t" r="r" b="b"/>
              <a:pathLst>
                <a:path w="219045" h="196336" extrusionOk="0">
                  <a:moveTo>
                    <a:pt x="3224" y="194018"/>
                  </a:moveTo>
                  <a:lnTo>
                    <a:pt x="1509" y="192113"/>
                  </a:lnTo>
                  <a:cubicBezTo>
                    <a:pt x="-735" y="189234"/>
                    <a:pt x="-447" y="185127"/>
                    <a:pt x="2176" y="182588"/>
                  </a:cubicBezTo>
                  <a:lnTo>
                    <a:pt x="206392" y="1613"/>
                  </a:lnTo>
                  <a:cubicBezTo>
                    <a:pt x="209226" y="-774"/>
                    <a:pt x="213443" y="-479"/>
                    <a:pt x="215917" y="2280"/>
                  </a:cubicBezTo>
                  <a:lnTo>
                    <a:pt x="217536" y="4185"/>
                  </a:lnTo>
                  <a:cubicBezTo>
                    <a:pt x="219780" y="7064"/>
                    <a:pt x="219493" y="11172"/>
                    <a:pt x="216870" y="13710"/>
                  </a:cubicBezTo>
                  <a:lnTo>
                    <a:pt x="12654" y="194685"/>
                  </a:lnTo>
                  <a:cubicBezTo>
                    <a:pt x="9837" y="197125"/>
                    <a:pt x="5577" y="196827"/>
                    <a:pt x="3129" y="194018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2" name="Google Shape;2942;p5"/>
            <p:cNvSpPr/>
            <p:nvPr/>
          </p:nvSpPr>
          <p:spPr>
            <a:xfrm>
              <a:off x="4074489" y="826540"/>
              <a:ext cx="205015" cy="182965"/>
            </a:xfrm>
            <a:custGeom>
              <a:avLst/>
              <a:gdLst/>
              <a:ahLst/>
              <a:cxnLst/>
              <a:rect l="l" t="t" r="r" b="b"/>
              <a:pathLst>
                <a:path w="205015" h="182965" extrusionOk="0">
                  <a:moveTo>
                    <a:pt x="1448" y="181871"/>
                  </a:moveTo>
                  <a:lnTo>
                    <a:pt x="781" y="181109"/>
                  </a:lnTo>
                  <a:cubicBezTo>
                    <a:pt x="-260" y="179978"/>
                    <a:pt x="-260" y="178239"/>
                    <a:pt x="781" y="177108"/>
                  </a:cubicBezTo>
                  <a:lnTo>
                    <a:pt x="199663" y="801"/>
                  </a:lnTo>
                  <a:cubicBezTo>
                    <a:pt x="200693" y="-252"/>
                    <a:pt x="202382" y="-269"/>
                    <a:pt x="203435" y="763"/>
                  </a:cubicBezTo>
                  <a:cubicBezTo>
                    <a:pt x="203447" y="775"/>
                    <a:pt x="203460" y="787"/>
                    <a:pt x="203473" y="801"/>
                  </a:cubicBezTo>
                  <a:lnTo>
                    <a:pt x="204235" y="1563"/>
                  </a:lnTo>
                  <a:cubicBezTo>
                    <a:pt x="205276" y="2693"/>
                    <a:pt x="205276" y="4433"/>
                    <a:pt x="204235" y="5563"/>
                  </a:cubicBezTo>
                  <a:lnTo>
                    <a:pt x="5353" y="182157"/>
                  </a:lnTo>
                  <a:cubicBezTo>
                    <a:pt x="4275" y="183235"/>
                    <a:pt x="2526" y="183235"/>
                    <a:pt x="1448" y="182157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3" name="Google Shape;2943;p5"/>
            <p:cNvSpPr/>
            <p:nvPr/>
          </p:nvSpPr>
          <p:spPr>
            <a:xfrm>
              <a:off x="4120895" y="3262217"/>
              <a:ext cx="132683" cy="130778"/>
            </a:xfrm>
            <a:custGeom>
              <a:avLst/>
              <a:gdLst/>
              <a:ahLst/>
              <a:cxnLst/>
              <a:rect l="l" t="t" r="r" b="b"/>
              <a:pathLst>
                <a:path w="132683" h="130778" extrusionOk="0">
                  <a:moveTo>
                    <a:pt x="132683" y="0"/>
                  </a:moveTo>
                  <a:cubicBezTo>
                    <a:pt x="131540" y="43691"/>
                    <a:pt x="130683" y="87278"/>
                    <a:pt x="130112" y="130778"/>
                  </a:cubicBezTo>
                  <a:cubicBezTo>
                    <a:pt x="124388" y="128416"/>
                    <a:pt x="118359" y="126883"/>
                    <a:pt x="112204" y="126206"/>
                  </a:cubicBezTo>
                  <a:cubicBezTo>
                    <a:pt x="86392" y="122968"/>
                    <a:pt x="52388" y="113919"/>
                    <a:pt x="27242" y="122587"/>
                  </a:cubicBezTo>
                  <a:cubicBezTo>
                    <a:pt x="18465" y="123635"/>
                    <a:pt x="9947" y="126244"/>
                    <a:pt x="2096" y="130302"/>
                  </a:cubicBezTo>
                  <a:cubicBezTo>
                    <a:pt x="2096" y="88773"/>
                    <a:pt x="953" y="47054"/>
                    <a:pt x="0" y="5429"/>
                  </a:cubicBezTo>
                  <a:cubicBezTo>
                    <a:pt x="19050" y="14954"/>
                    <a:pt x="52769" y="26765"/>
                    <a:pt x="63151" y="26289"/>
                  </a:cubicBezTo>
                  <a:cubicBezTo>
                    <a:pt x="108871" y="24289"/>
                    <a:pt x="120301" y="7239"/>
                    <a:pt x="132683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4" name="Google Shape;2944;p5"/>
            <p:cNvSpPr/>
            <p:nvPr/>
          </p:nvSpPr>
          <p:spPr>
            <a:xfrm>
              <a:off x="4104702" y="3347751"/>
              <a:ext cx="160307" cy="29527"/>
            </a:xfrm>
            <a:custGeom>
              <a:avLst/>
              <a:gdLst/>
              <a:ahLst/>
              <a:cxnLst/>
              <a:rect l="l" t="t" r="r" b="b"/>
              <a:pathLst>
                <a:path w="160307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400" y="857"/>
                  </a:lnTo>
                  <a:cubicBezTo>
                    <a:pt x="155028" y="905"/>
                    <a:pt x="160359" y="6325"/>
                    <a:pt x="160307" y="12954"/>
                  </a:cubicBezTo>
                  <a:cubicBezTo>
                    <a:pt x="160307" y="12983"/>
                    <a:pt x="160307" y="13021"/>
                    <a:pt x="160306" y="13049"/>
                  </a:cubicBezTo>
                  <a:lnTo>
                    <a:pt x="160306" y="17526"/>
                  </a:lnTo>
                  <a:cubicBezTo>
                    <a:pt x="160153" y="24127"/>
                    <a:pt x="154811" y="29423"/>
                    <a:pt x="148209" y="29528"/>
                  </a:cubicBezTo>
                  <a:lnTo>
                    <a:pt x="12097" y="28575"/>
                  </a:lnTo>
                  <a:cubicBezTo>
                    <a:pt x="5453" y="28527"/>
                    <a:pt x="95" y="23127"/>
                    <a:pt x="95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5" name="Google Shape;2945;p5"/>
            <p:cNvSpPr/>
            <p:nvPr/>
          </p:nvSpPr>
          <p:spPr>
            <a:xfrm>
              <a:off x="4104607" y="3353752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95" y="9525"/>
                  </a:moveTo>
                  <a:lnTo>
                    <a:pt x="95" y="6953"/>
                  </a:lnTo>
                  <a:cubicBezTo>
                    <a:pt x="148" y="3095"/>
                    <a:pt x="3288" y="0"/>
                    <a:pt x="7144" y="0"/>
                  </a:cubicBezTo>
                  <a:lnTo>
                    <a:pt x="153543" y="953"/>
                  </a:lnTo>
                  <a:cubicBezTo>
                    <a:pt x="157383" y="1010"/>
                    <a:pt x="160453" y="4162"/>
                    <a:pt x="160401" y="8001"/>
                  </a:cubicBezTo>
                  <a:cubicBezTo>
                    <a:pt x="160401" y="8001"/>
                    <a:pt x="160401" y="800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6" name="Google Shape;2946;p5"/>
            <p:cNvSpPr/>
            <p:nvPr/>
          </p:nvSpPr>
          <p:spPr>
            <a:xfrm>
              <a:off x="4109179" y="3358515"/>
              <a:ext cx="151542" cy="7619"/>
            </a:xfrm>
            <a:custGeom>
              <a:avLst/>
              <a:gdLst/>
              <a:ahLst/>
              <a:cxnLst/>
              <a:rect l="l" t="t" r="r" b="b"/>
              <a:pathLst>
                <a:path w="151542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51" y="1219"/>
                    <a:pt x="1315" y="0"/>
                    <a:pt x="2857" y="0"/>
                  </a:cubicBezTo>
                  <a:lnTo>
                    <a:pt x="148685" y="953"/>
                  </a:lnTo>
                  <a:cubicBezTo>
                    <a:pt x="150264" y="953"/>
                    <a:pt x="151543" y="2229"/>
                    <a:pt x="151543" y="3810"/>
                  </a:cubicBezTo>
                  <a:lnTo>
                    <a:pt x="151543" y="4858"/>
                  </a:lnTo>
                  <a:cubicBezTo>
                    <a:pt x="151543" y="6382"/>
                    <a:pt x="150306" y="7620"/>
                    <a:pt x="148780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7" name="Google Shape;2947;p5"/>
            <p:cNvSpPr/>
            <p:nvPr/>
          </p:nvSpPr>
          <p:spPr>
            <a:xfrm>
              <a:off x="4104702" y="3319367"/>
              <a:ext cx="160306" cy="29527"/>
            </a:xfrm>
            <a:custGeom>
              <a:avLst/>
              <a:gdLst/>
              <a:ahLst/>
              <a:cxnLst/>
              <a:rect l="l" t="t" r="r" b="b"/>
              <a:pathLst>
                <a:path w="160306" h="29527" extrusionOk="0">
                  <a:moveTo>
                    <a:pt x="0" y="16383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8304" y="857"/>
                  </a:lnTo>
                  <a:cubicBezTo>
                    <a:pt x="154985" y="905"/>
                    <a:pt x="160358" y="6372"/>
                    <a:pt x="160306" y="13049"/>
                  </a:cubicBezTo>
                  <a:cubicBezTo>
                    <a:pt x="160306" y="13049"/>
                    <a:pt x="160306" y="13049"/>
                    <a:pt x="160306" y="13049"/>
                  </a:cubicBezTo>
                  <a:lnTo>
                    <a:pt x="160306" y="17526"/>
                  </a:lnTo>
                  <a:cubicBezTo>
                    <a:pt x="160203" y="24146"/>
                    <a:pt x="154832" y="29480"/>
                    <a:pt x="148209" y="29528"/>
                  </a:cubicBezTo>
                  <a:lnTo>
                    <a:pt x="12097" y="28575"/>
                  </a:lnTo>
                  <a:cubicBezTo>
                    <a:pt x="5416" y="28518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8" name="Google Shape;2948;p5"/>
            <p:cNvSpPr/>
            <p:nvPr/>
          </p:nvSpPr>
          <p:spPr>
            <a:xfrm>
              <a:off x="4104702" y="3325367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525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543" y="953"/>
                  </a:lnTo>
                  <a:cubicBezTo>
                    <a:pt x="157362" y="1057"/>
                    <a:pt x="160402" y="4181"/>
                    <a:pt x="160401" y="8001"/>
                  </a:cubicBezTo>
                  <a:lnTo>
                    <a:pt x="160401" y="10573"/>
                  </a:lnTo>
                  <a:cubicBezTo>
                    <a:pt x="160298" y="14440"/>
                    <a:pt x="157129" y="17526"/>
                    <a:pt x="153257" y="17526"/>
                  </a:cubicBezTo>
                  <a:lnTo>
                    <a:pt x="6953" y="16573"/>
                  </a:lnTo>
                  <a:cubicBezTo>
                    <a:pt x="3098" y="16526"/>
                    <a:pt x="0" y="1338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9" name="Google Shape;2949;p5"/>
            <p:cNvSpPr/>
            <p:nvPr/>
          </p:nvSpPr>
          <p:spPr>
            <a:xfrm>
              <a:off x="4109179" y="3329940"/>
              <a:ext cx="151449" cy="7619"/>
            </a:xfrm>
            <a:custGeom>
              <a:avLst/>
              <a:gdLst/>
              <a:ahLst/>
              <a:cxnLst/>
              <a:rect l="l" t="t" r="r" b="b"/>
              <a:pathLst>
                <a:path w="151449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11" y="953"/>
                    <a:pt x="151448" y="2191"/>
                    <a:pt x="151449" y="3715"/>
                  </a:cubicBezTo>
                  <a:cubicBezTo>
                    <a:pt x="151449" y="3743"/>
                    <a:pt x="151448" y="3781"/>
                    <a:pt x="151448" y="3810"/>
                  </a:cubicBezTo>
                  <a:lnTo>
                    <a:pt x="151448" y="4763"/>
                  </a:lnTo>
                  <a:cubicBezTo>
                    <a:pt x="151500" y="6287"/>
                    <a:pt x="150306" y="7563"/>
                    <a:pt x="148782" y="7620"/>
                  </a:cubicBezTo>
                  <a:cubicBezTo>
                    <a:pt x="148750" y="7620"/>
                    <a:pt x="148718" y="7620"/>
                    <a:pt x="148685" y="7620"/>
                  </a:cubicBezTo>
                  <a:lnTo>
                    <a:pt x="2762" y="6667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0" name="Google Shape;2950;p5"/>
            <p:cNvSpPr/>
            <p:nvPr/>
          </p:nvSpPr>
          <p:spPr>
            <a:xfrm>
              <a:off x="4104702" y="3291840"/>
              <a:ext cx="160407" cy="29527"/>
            </a:xfrm>
            <a:custGeom>
              <a:avLst/>
              <a:gdLst/>
              <a:ahLst/>
              <a:cxnLst/>
              <a:rect l="l" t="t" r="r" b="b"/>
              <a:pathLst>
                <a:path w="160407" h="29527" extrusionOk="0">
                  <a:moveTo>
                    <a:pt x="0" y="16383"/>
                  </a:moveTo>
                  <a:lnTo>
                    <a:pt x="0" y="12001"/>
                  </a:lnTo>
                  <a:cubicBezTo>
                    <a:pt x="155" y="5324"/>
                    <a:pt x="5611" y="0"/>
                    <a:pt x="12287" y="0"/>
                  </a:cubicBezTo>
                  <a:lnTo>
                    <a:pt x="148400" y="857"/>
                  </a:lnTo>
                  <a:cubicBezTo>
                    <a:pt x="155080" y="905"/>
                    <a:pt x="160456" y="6363"/>
                    <a:pt x="160407" y="13040"/>
                  </a:cubicBezTo>
                  <a:cubicBezTo>
                    <a:pt x="160406" y="13145"/>
                    <a:pt x="160404" y="13240"/>
                    <a:pt x="160401" y="13335"/>
                  </a:cubicBezTo>
                  <a:lnTo>
                    <a:pt x="160401" y="17812"/>
                  </a:lnTo>
                  <a:cubicBezTo>
                    <a:pt x="160145" y="24355"/>
                    <a:pt x="154760" y="29537"/>
                    <a:pt x="148209" y="29528"/>
                  </a:cubicBezTo>
                  <a:lnTo>
                    <a:pt x="12097" y="28575"/>
                  </a:lnTo>
                  <a:cubicBezTo>
                    <a:pt x="5416" y="28527"/>
                    <a:pt x="43" y="23060"/>
                    <a:pt x="95" y="16383"/>
                  </a:cubicBezTo>
                  <a:cubicBezTo>
                    <a:pt x="95" y="16383"/>
                    <a:pt x="95" y="16383"/>
                    <a:pt x="95" y="16383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1" name="Google Shape;2951;p5"/>
            <p:cNvSpPr/>
            <p:nvPr/>
          </p:nvSpPr>
          <p:spPr>
            <a:xfrm>
              <a:off x="4104702" y="3298221"/>
              <a:ext cx="160401" cy="17525"/>
            </a:xfrm>
            <a:custGeom>
              <a:avLst/>
              <a:gdLst/>
              <a:ahLst/>
              <a:cxnLst/>
              <a:rect l="l" t="t" r="r" b="b"/>
              <a:pathLst>
                <a:path w="160401" h="17525" extrusionOk="0">
                  <a:moveTo>
                    <a:pt x="0" y="9144"/>
                  </a:moveTo>
                  <a:lnTo>
                    <a:pt x="0" y="6953"/>
                  </a:lnTo>
                  <a:cubicBezTo>
                    <a:pt x="103" y="3086"/>
                    <a:pt x="3272" y="0"/>
                    <a:pt x="7144" y="0"/>
                  </a:cubicBezTo>
                  <a:lnTo>
                    <a:pt x="153448" y="953"/>
                  </a:lnTo>
                  <a:cubicBezTo>
                    <a:pt x="157282" y="1057"/>
                    <a:pt x="160351" y="4163"/>
                    <a:pt x="160401" y="8001"/>
                  </a:cubicBezTo>
                  <a:lnTo>
                    <a:pt x="160401" y="10573"/>
                  </a:lnTo>
                  <a:cubicBezTo>
                    <a:pt x="160349" y="14431"/>
                    <a:pt x="157208" y="17526"/>
                    <a:pt x="153353" y="17526"/>
                  </a:cubicBezTo>
                  <a:lnTo>
                    <a:pt x="6953" y="16478"/>
                  </a:lnTo>
                  <a:cubicBezTo>
                    <a:pt x="3113" y="16478"/>
                    <a:pt x="0" y="13364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2" name="Google Shape;2952;p5"/>
            <p:cNvSpPr/>
            <p:nvPr/>
          </p:nvSpPr>
          <p:spPr>
            <a:xfrm>
              <a:off x="4109179" y="3302412"/>
              <a:ext cx="151447" cy="7620"/>
            </a:xfrm>
            <a:custGeom>
              <a:avLst/>
              <a:gdLst/>
              <a:ahLst/>
              <a:cxnLst/>
              <a:rect l="l" t="t" r="r" b="b"/>
              <a:pathLst>
                <a:path w="151447" h="7620" extrusionOk="0">
                  <a:moveTo>
                    <a:pt x="0" y="4191"/>
                  </a:moveTo>
                  <a:lnTo>
                    <a:pt x="0" y="2762"/>
                  </a:lnTo>
                  <a:cubicBezTo>
                    <a:pt x="-1" y="1238"/>
                    <a:pt x="1235" y="0"/>
                    <a:pt x="2760" y="0"/>
                  </a:cubicBezTo>
                  <a:cubicBezTo>
                    <a:pt x="2793" y="0"/>
                    <a:pt x="2825" y="0"/>
                    <a:pt x="2857" y="0"/>
                  </a:cubicBezTo>
                  <a:lnTo>
                    <a:pt x="148685" y="953"/>
                  </a:lnTo>
                  <a:cubicBezTo>
                    <a:pt x="150226" y="1000"/>
                    <a:pt x="151448" y="2267"/>
                    <a:pt x="151448" y="3810"/>
                  </a:cubicBezTo>
                  <a:lnTo>
                    <a:pt x="151448" y="4763"/>
                  </a:lnTo>
                  <a:cubicBezTo>
                    <a:pt x="151448" y="6344"/>
                    <a:pt x="150168" y="7620"/>
                    <a:pt x="148590" y="7620"/>
                  </a:cubicBezTo>
                  <a:lnTo>
                    <a:pt x="2762" y="6668"/>
                  </a:lnTo>
                  <a:cubicBezTo>
                    <a:pt x="1242" y="6572"/>
                    <a:pt x="46" y="5334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3" name="Google Shape;2953;p5"/>
            <p:cNvSpPr/>
            <p:nvPr/>
          </p:nvSpPr>
          <p:spPr>
            <a:xfrm>
              <a:off x="4433610" y="3412813"/>
              <a:ext cx="40392" cy="40358"/>
            </a:xfrm>
            <a:custGeom>
              <a:avLst/>
              <a:gdLst/>
              <a:ahLst/>
              <a:cxnLst/>
              <a:rect l="l" t="t" r="r" b="b"/>
              <a:pathLst>
                <a:path w="40392" h="40358" extrusionOk="0">
                  <a:moveTo>
                    <a:pt x="23708" y="280"/>
                  </a:moveTo>
                  <a:cubicBezTo>
                    <a:pt x="34690" y="2223"/>
                    <a:pt x="42021" y="12691"/>
                    <a:pt x="40082" y="23673"/>
                  </a:cubicBezTo>
                  <a:cubicBezTo>
                    <a:pt x="38142" y="34655"/>
                    <a:pt x="27667" y="41990"/>
                    <a:pt x="16684" y="40047"/>
                  </a:cubicBezTo>
                  <a:cubicBezTo>
                    <a:pt x="5780" y="38123"/>
                    <a:pt x="-1540" y="27778"/>
                    <a:pt x="277" y="16853"/>
                  </a:cubicBezTo>
                  <a:cubicBezTo>
                    <a:pt x="2123" y="5861"/>
                    <a:pt x="12524" y="-1559"/>
                    <a:pt x="23518" y="280"/>
                  </a:cubicBezTo>
                </a:path>
              </a:pathLst>
            </a:custGeom>
            <a:solidFill>
              <a:srgbClr val="FDE6C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4" name="Google Shape;2954;p5"/>
            <p:cNvSpPr/>
            <p:nvPr/>
          </p:nvSpPr>
          <p:spPr>
            <a:xfrm>
              <a:off x="4433441" y="3416520"/>
              <a:ext cx="36391" cy="36389"/>
            </a:xfrm>
            <a:custGeom>
              <a:avLst/>
              <a:gdLst/>
              <a:ahLst/>
              <a:cxnLst/>
              <a:rect l="l" t="t" r="r" b="b"/>
              <a:pathLst>
                <a:path w="36391" h="36389" extrusionOk="0">
                  <a:moveTo>
                    <a:pt x="20067" y="98"/>
                  </a:moveTo>
                  <a:cubicBezTo>
                    <a:pt x="30062" y="1126"/>
                    <a:pt x="37327" y="10070"/>
                    <a:pt x="36293" y="20062"/>
                  </a:cubicBezTo>
                  <a:cubicBezTo>
                    <a:pt x="35261" y="30063"/>
                    <a:pt x="26321" y="37321"/>
                    <a:pt x="16327" y="36292"/>
                  </a:cubicBezTo>
                  <a:cubicBezTo>
                    <a:pt x="15566" y="36216"/>
                    <a:pt x="14811" y="36083"/>
                    <a:pt x="14067" y="35911"/>
                  </a:cubicBezTo>
                  <a:cubicBezTo>
                    <a:pt x="4282" y="33635"/>
                    <a:pt x="-1802" y="23853"/>
                    <a:pt x="479" y="14061"/>
                  </a:cubicBezTo>
                  <a:cubicBezTo>
                    <a:pt x="2560" y="5136"/>
                    <a:pt x="10953" y="-845"/>
                    <a:pt x="20067" y="98"/>
                  </a:cubicBezTo>
                </a:path>
              </a:pathLst>
            </a:custGeom>
            <a:solidFill>
              <a:srgbClr val="76392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5" name="Google Shape;2955;p5"/>
            <p:cNvSpPr/>
            <p:nvPr/>
          </p:nvSpPr>
          <p:spPr>
            <a:xfrm>
              <a:off x="4233996" y="3423109"/>
              <a:ext cx="223313" cy="92975"/>
            </a:xfrm>
            <a:custGeom>
              <a:avLst/>
              <a:gdLst/>
              <a:ahLst/>
              <a:cxnLst/>
              <a:rect l="l" t="t" r="r" b="b"/>
              <a:pathLst>
                <a:path w="223313" h="92975" extrusionOk="0">
                  <a:moveTo>
                    <a:pt x="8819" y="69232"/>
                  </a:moveTo>
                  <a:cubicBezTo>
                    <a:pt x="2389" y="71041"/>
                    <a:pt x="-1355" y="77728"/>
                    <a:pt x="456" y="84157"/>
                  </a:cubicBezTo>
                  <a:cubicBezTo>
                    <a:pt x="2269" y="90587"/>
                    <a:pt x="8951" y="94330"/>
                    <a:pt x="15381" y="92520"/>
                  </a:cubicBezTo>
                  <a:cubicBezTo>
                    <a:pt x="15805" y="92397"/>
                    <a:pt x="16221" y="92253"/>
                    <a:pt x="16630" y="92092"/>
                  </a:cubicBezTo>
                  <a:lnTo>
                    <a:pt x="216179" y="23131"/>
                  </a:lnTo>
                  <a:cubicBezTo>
                    <a:pt x="222271" y="20388"/>
                    <a:pt x="224986" y="13225"/>
                    <a:pt x="222245" y="7138"/>
                  </a:cubicBezTo>
                  <a:cubicBezTo>
                    <a:pt x="219841" y="1795"/>
                    <a:pt x="213954" y="-1063"/>
                    <a:pt x="208273" y="366"/>
                  </a:cubicBezTo>
                  <a:lnTo>
                    <a:pt x="8819" y="69232"/>
                  </a:ln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6" name="Google Shape;2956;p5"/>
            <p:cNvSpPr/>
            <p:nvPr/>
          </p:nvSpPr>
          <p:spPr>
            <a:xfrm>
              <a:off x="4121085" y="3430524"/>
              <a:ext cx="130206" cy="130778"/>
            </a:xfrm>
            <a:custGeom>
              <a:avLst/>
              <a:gdLst/>
              <a:ahLst/>
              <a:cxnLst/>
              <a:rect l="l" t="t" r="r" b="b"/>
              <a:pathLst>
                <a:path w="130206" h="130778" extrusionOk="0">
                  <a:moveTo>
                    <a:pt x="130207" y="0"/>
                  </a:moveTo>
                  <a:cubicBezTo>
                    <a:pt x="129064" y="43691"/>
                    <a:pt x="128206" y="87278"/>
                    <a:pt x="127635" y="130778"/>
                  </a:cubicBezTo>
                  <a:cubicBezTo>
                    <a:pt x="121998" y="128454"/>
                    <a:pt x="116069" y="126920"/>
                    <a:pt x="110014" y="126206"/>
                  </a:cubicBezTo>
                  <a:cubicBezTo>
                    <a:pt x="84773" y="122968"/>
                    <a:pt x="51435" y="113919"/>
                    <a:pt x="26765" y="122587"/>
                  </a:cubicBezTo>
                  <a:cubicBezTo>
                    <a:pt x="18095" y="123615"/>
                    <a:pt x="9695" y="126263"/>
                    <a:pt x="2000" y="130397"/>
                  </a:cubicBezTo>
                  <a:cubicBezTo>
                    <a:pt x="1555" y="88744"/>
                    <a:pt x="889" y="47082"/>
                    <a:pt x="0" y="5429"/>
                  </a:cubicBezTo>
                  <a:cubicBezTo>
                    <a:pt x="19050" y="14954"/>
                    <a:pt x="51816" y="26765"/>
                    <a:pt x="62008" y="26289"/>
                  </a:cubicBezTo>
                  <a:cubicBezTo>
                    <a:pt x="106871" y="24289"/>
                    <a:pt x="118491" y="7239"/>
                    <a:pt x="130207" y="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7" name="Google Shape;2957;p5"/>
            <p:cNvSpPr/>
            <p:nvPr/>
          </p:nvSpPr>
          <p:spPr>
            <a:xfrm>
              <a:off x="4104798" y="3516058"/>
              <a:ext cx="157639" cy="29718"/>
            </a:xfrm>
            <a:custGeom>
              <a:avLst/>
              <a:gdLst/>
              <a:ahLst/>
              <a:cxnLst/>
              <a:rect l="l" t="t" r="r" b="b"/>
              <a:pathLst>
                <a:path w="157639" h="29718" extrusionOk="0">
                  <a:moveTo>
                    <a:pt x="381" y="16478"/>
                  </a:moveTo>
                  <a:lnTo>
                    <a:pt x="381" y="12001"/>
                  </a:lnTo>
                  <a:cubicBezTo>
                    <a:pt x="536" y="5324"/>
                    <a:pt x="5992" y="0"/>
                    <a:pt x="12668" y="0"/>
                  </a:cubicBezTo>
                  <a:lnTo>
                    <a:pt x="146018" y="952"/>
                  </a:lnTo>
                  <a:cubicBezTo>
                    <a:pt x="152534" y="1162"/>
                    <a:pt x="157694" y="6534"/>
                    <a:pt x="157639" y="13049"/>
                  </a:cubicBezTo>
                  <a:lnTo>
                    <a:pt x="157639" y="17716"/>
                  </a:lnTo>
                  <a:cubicBezTo>
                    <a:pt x="157534" y="24412"/>
                    <a:pt x="152049" y="29775"/>
                    <a:pt x="145351" y="29718"/>
                  </a:cubicBezTo>
                  <a:lnTo>
                    <a:pt x="12001" y="28861"/>
                  </a:lnTo>
                  <a:cubicBezTo>
                    <a:pt x="5343" y="28756"/>
                    <a:pt x="-1" y="23326"/>
                    <a:pt x="0" y="16669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8" name="Google Shape;2958;p5"/>
            <p:cNvSpPr/>
            <p:nvPr/>
          </p:nvSpPr>
          <p:spPr>
            <a:xfrm>
              <a:off x="4104892" y="3522059"/>
              <a:ext cx="157258" cy="17525"/>
            </a:xfrm>
            <a:custGeom>
              <a:avLst/>
              <a:gdLst/>
              <a:ahLst/>
              <a:cxnLst/>
              <a:rect l="l" t="t" r="r" b="b"/>
              <a:pathLst>
                <a:path w="157258" h="17525" extrusionOk="0">
                  <a:moveTo>
                    <a:pt x="382" y="9525"/>
                  </a:moveTo>
                  <a:lnTo>
                    <a:pt x="382" y="6953"/>
                  </a:lnTo>
                  <a:cubicBezTo>
                    <a:pt x="434" y="3096"/>
                    <a:pt x="3574" y="0"/>
                    <a:pt x="7430" y="0"/>
                  </a:cubicBezTo>
                  <a:lnTo>
                    <a:pt x="150305" y="953"/>
                  </a:lnTo>
                  <a:cubicBezTo>
                    <a:pt x="154161" y="1000"/>
                    <a:pt x="157258" y="4143"/>
                    <a:pt x="157258" y="8001"/>
                  </a:cubicBezTo>
                  <a:lnTo>
                    <a:pt x="157258" y="10573"/>
                  </a:lnTo>
                  <a:cubicBezTo>
                    <a:pt x="157206" y="14431"/>
                    <a:pt x="154066" y="17526"/>
                    <a:pt x="150210" y="17526"/>
                  </a:cubicBezTo>
                  <a:lnTo>
                    <a:pt x="6859" y="16574"/>
                  </a:lnTo>
                  <a:cubicBezTo>
                    <a:pt x="3019" y="16526"/>
                    <a:pt x="-52" y="13364"/>
                    <a:pt x="1" y="9525"/>
                  </a:cubicBezTo>
                  <a:cubicBezTo>
                    <a:pt x="1" y="9525"/>
                    <a:pt x="1" y="9525"/>
                    <a:pt x="1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9" name="Google Shape;2959;p5"/>
            <p:cNvSpPr/>
            <p:nvPr/>
          </p:nvSpPr>
          <p:spPr>
            <a:xfrm>
              <a:off x="4109939" y="3527012"/>
              <a:ext cx="148496" cy="7619"/>
            </a:xfrm>
            <a:custGeom>
              <a:avLst/>
              <a:gdLst/>
              <a:ahLst/>
              <a:cxnLst/>
              <a:rect l="l" t="t" r="r" b="b"/>
              <a:pathLst>
                <a:path w="148496" h="7619" extrusionOk="0">
                  <a:moveTo>
                    <a:pt x="97" y="3810"/>
                  </a:moveTo>
                  <a:lnTo>
                    <a:pt x="97" y="2762"/>
                  </a:lnTo>
                  <a:cubicBezTo>
                    <a:pt x="97" y="1238"/>
                    <a:pt x="1333" y="0"/>
                    <a:pt x="2859" y="0"/>
                  </a:cubicBezTo>
                  <a:lnTo>
                    <a:pt x="145734" y="953"/>
                  </a:lnTo>
                  <a:cubicBezTo>
                    <a:pt x="147276" y="1000"/>
                    <a:pt x="148498" y="2267"/>
                    <a:pt x="148497" y="3810"/>
                  </a:cubicBezTo>
                  <a:lnTo>
                    <a:pt x="148497" y="4858"/>
                  </a:lnTo>
                  <a:cubicBezTo>
                    <a:pt x="148445" y="6401"/>
                    <a:pt x="147181" y="7620"/>
                    <a:pt x="145639" y="7620"/>
                  </a:cubicBezTo>
                  <a:lnTo>
                    <a:pt x="2764" y="6667"/>
                  </a:lnTo>
                  <a:cubicBezTo>
                    <a:pt x="1238" y="6667"/>
                    <a:pt x="1" y="5429"/>
                    <a:pt x="0" y="3905"/>
                  </a:cubicBezTo>
                  <a:cubicBezTo>
                    <a:pt x="0" y="3877"/>
                    <a:pt x="1" y="3838"/>
                    <a:pt x="2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0" name="Google Shape;2960;p5"/>
            <p:cNvSpPr/>
            <p:nvPr/>
          </p:nvSpPr>
          <p:spPr>
            <a:xfrm>
              <a:off x="4104798" y="3487674"/>
              <a:ext cx="157639" cy="29527"/>
            </a:xfrm>
            <a:custGeom>
              <a:avLst/>
              <a:gdLst/>
              <a:ahLst/>
              <a:cxnLst/>
              <a:rect l="l" t="t" r="r" b="b"/>
              <a:pathLst>
                <a:path w="157639" h="29527" extrusionOk="0">
                  <a:moveTo>
                    <a:pt x="381" y="16478"/>
                  </a:moveTo>
                  <a:lnTo>
                    <a:pt x="381" y="12002"/>
                  </a:lnTo>
                  <a:cubicBezTo>
                    <a:pt x="485" y="5344"/>
                    <a:pt x="5913" y="0"/>
                    <a:pt x="12573" y="0"/>
                  </a:cubicBezTo>
                  <a:lnTo>
                    <a:pt x="145923" y="857"/>
                  </a:lnTo>
                  <a:cubicBezTo>
                    <a:pt x="152491" y="1067"/>
                    <a:pt x="157694" y="6477"/>
                    <a:pt x="157639" y="13049"/>
                  </a:cubicBezTo>
                  <a:lnTo>
                    <a:pt x="157639" y="17526"/>
                  </a:lnTo>
                  <a:cubicBezTo>
                    <a:pt x="157483" y="24203"/>
                    <a:pt x="152028" y="29528"/>
                    <a:pt x="145351" y="29528"/>
                  </a:cubicBezTo>
                  <a:lnTo>
                    <a:pt x="12001" y="28575"/>
                  </a:lnTo>
                  <a:cubicBezTo>
                    <a:pt x="5358" y="28527"/>
                    <a:pt x="0" y="23127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1" name="Google Shape;2961;p5"/>
            <p:cNvSpPr/>
            <p:nvPr/>
          </p:nvSpPr>
          <p:spPr>
            <a:xfrm>
              <a:off x="4104607" y="3493674"/>
              <a:ext cx="157353" cy="17525"/>
            </a:xfrm>
            <a:custGeom>
              <a:avLst/>
              <a:gdLst/>
              <a:ahLst/>
              <a:cxnLst/>
              <a:rect l="l" t="t" r="r" b="b"/>
              <a:pathLst>
                <a:path w="157353" h="17525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5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10"/>
                    <a:pt x="157405" y="4162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573"/>
                  </a:lnTo>
                  <a:cubicBezTo>
                    <a:pt x="157251" y="14411"/>
                    <a:pt x="154139" y="17478"/>
                    <a:pt x="150304" y="17526"/>
                  </a:cubicBezTo>
                  <a:lnTo>
                    <a:pt x="6953" y="16573"/>
                  </a:lnTo>
                  <a:cubicBezTo>
                    <a:pt x="3119" y="16469"/>
                    <a:pt x="50" y="13363"/>
                    <a:pt x="0" y="9525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2" name="Google Shape;2962;p5"/>
            <p:cNvSpPr/>
            <p:nvPr/>
          </p:nvSpPr>
          <p:spPr>
            <a:xfrm>
              <a:off x="4109941" y="3498627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95" y="3810"/>
                  </a:moveTo>
                  <a:lnTo>
                    <a:pt x="95" y="2762"/>
                  </a:lnTo>
                  <a:cubicBezTo>
                    <a:pt x="95" y="1238"/>
                    <a:pt x="1332" y="0"/>
                    <a:pt x="2857" y="0"/>
                  </a:cubicBezTo>
                  <a:lnTo>
                    <a:pt x="145733" y="953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398" y="6382"/>
                    <a:pt x="147159" y="7573"/>
                    <a:pt x="145637" y="7620"/>
                  </a:cubicBezTo>
                  <a:lnTo>
                    <a:pt x="2762" y="6668"/>
                  </a:lnTo>
                  <a:cubicBezTo>
                    <a:pt x="1221" y="6620"/>
                    <a:pt x="-1" y="5353"/>
                    <a:pt x="0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3" name="Google Shape;2963;p5"/>
            <p:cNvSpPr/>
            <p:nvPr/>
          </p:nvSpPr>
          <p:spPr>
            <a:xfrm>
              <a:off x="4105179" y="3460146"/>
              <a:ext cx="157259" cy="29527"/>
            </a:xfrm>
            <a:custGeom>
              <a:avLst/>
              <a:gdLst/>
              <a:ahLst/>
              <a:cxnLst/>
              <a:rect l="l" t="t" r="r" b="b"/>
              <a:pathLst>
                <a:path w="157259" h="29527" extrusionOk="0">
                  <a:moveTo>
                    <a:pt x="0" y="16478"/>
                  </a:moveTo>
                  <a:lnTo>
                    <a:pt x="0" y="12002"/>
                  </a:lnTo>
                  <a:cubicBezTo>
                    <a:pt x="104" y="5344"/>
                    <a:pt x="5532" y="0"/>
                    <a:pt x="12192" y="0"/>
                  </a:cubicBezTo>
                  <a:lnTo>
                    <a:pt x="145542" y="953"/>
                  </a:lnTo>
                  <a:cubicBezTo>
                    <a:pt x="152117" y="1057"/>
                    <a:pt x="157363" y="6468"/>
                    <a:pt x="157258" y="13049"/>
                  </a:cubicBezTo>
                  <a:cubicBezTo>
                    <a:pt x="157258" y="13049"/>
                    <a:pt x="157258" y="13049"/>
                    <a:pt x="157258" y="13049"/>
                  </a:cubicBezTo>
                  <a:lnTo>
                    <a:pt x="157258" y="17526"/>
                  </a:lnTo>
                  <a:cubicBezTo>
                    <a:pt x="157102" y="24203"/>
                    <a:pt x="151647" y="29528"/>
                    <a:pt x="144970" y="29528"/>
                  </a:cubicBezTo>
                  <a:lnTo>
                    <a:pt x="11620" y="28575"/>
                  </a:lnTo>
                  <a:cubicBezTo>
                    <a:pt x="5126" y="28318"/>
                    <a:pt x="-5" y="22974"/>
                    <a:pt x="0" y="16478"/>
                  </a:cubicBezTo>
                </a:path>
              </a:pathLst>
            </a:custGeom>
            <a:solidFill>
              <a:srgbClr val="A0463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4" name="Google Shape;2964;p5"/>
            <p:cNvSpPr/>
            <p:nvPr/>
          </p:nvSpPr>
          <p:spPr>
            <a:xfrm>
              <a:off x="4104607" y="3466147"/>
              <a:ext cx="157353" cy="17430"/>
            </a:xfrm>
            <a:custGeom>
              <a:avLst/>
              <a:gdLst/>
              <a:ahLst/>
              <a:cxnLst/>
              <a:rect l="l" t="t" r="r" b="b"/>
              <a:pathLst>
                <a:path w="157353" h="17430" extrusionOk="0">
                  <a:moveTo>
                    <a:pt x="572" y="9525"/>
                  </a:moveTo>
                  <a:lnTo>
                    <a:pt x="572" y="6953"/>
                  </a:lnTo>
                  <a:cubicBezTo>
                    <a:pt x="624" y="3096"/>
                    <a:pt x="3764" y="0"/>
                    <a:pt x="7620" y="0"/>
                  </a:cubicBezTo>
                  <a:lnTo>
                    <a:pt x="150495" y="953"/>
                  </a:lnTo>
                  <a:cubicBezTo>
                    <a:pt x="154335" y="1000"/>
                    <a:pt x="157405" y="4163"/>
                    <a:pt x="157353" y="8001"/>
                  </a:cubicBezTo>
                  <a:cubicBezTo>
                    <a:pt x="157353" y="8001"/>
                    <a:pt x="157353" y="8001"/>
                    <a:pt x="157353" y="8001"/>
                  </a:cubicBezTo>
                  <a:lnTo>
                    <a:pt x="157353" y="10478"/>
                  </a:lnTo>
                  <a:cubicBezTo>
                    <a:pt x="157251" y="14316"/>
                    <a:pt x="154139" y="17383"/>
                    <a:pt x="150304" y="17431"/>
                  </a:cubicBezTo>
                  <a:lnTo>
                    <a:pt x="6953" y="16478"/>
                  </a:lnTo>
                  <a:cubicBezTo>
                    <a:pt x="3119" y="16373"/>
                    <a:pt x="50" y="13268"/>
                    <a:pt x="0" y="9430"/>
                  </a:cubicBezTo>
                </a:path>
              </a:pathLst>
            </a:custGeom>
            <a:solidFill>
              <a:srgbClr val="CA5B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5" name="Google Shape;2965;p5"/>
            <p:cNvSpPr/>
            <p:nvPr/>
          </p:nvSpPr>
          <p:spPr>
            <a:xfrm>
              <a:off x="4110037" y="3471100"/>
              <a:ext cx="148494" cy="7619"/>
            </a:xfrm>
            <a:custGeom>
              <a:avLst/>
              <a:gdLst/>
              <a:ahLst/>
              <a:cxnLst/>
              <a:rect l="l" t="t" r="r" b="b"/>
              <a:pathLst>
                <a:path w="148494" h="7619" extrusionOk="0">
                  <a:moveTo>
                    <a:pt x="0" y="3810"/>
                  </a:moveTo>
                  <a:lnTo>
                    <a:pt x="0" y="2762"/>
                  </a:lnTo>
                  <a:cubicBezTo>
                    <a:pt x="97" y="1238"/>
                    <a:pt x="1335" y="47"/>
                    <a:pt x="2857" y="0"/>
                  </a:cubicBezTo>
                  <a:lnTo>
                    <a:pt x="145733" y="952"/>
                  </a:lnTo>
                  <a:cubicBezTo>
                    <a:pt x="147274" y="1000"/>
                    <a:pt x="148496" y="2267"/>
                    <a:pt x="148495" y="3810"/>
                  </a:cubicBezTo>
                  <a:lnTo>
                    <a:pt x="148495" y="4858"/>
                  </a:lnTo>
                  <a:cubicBezTo>
                    <a:pt x="148495" y="6382"/>
                    <a:pt x="147258" y="7620"/>
                    <a:pt x="145733" y="7620"/>
                  </a:cubicBezTo>
                  <a:lnTo>
                    <a:pt x="2857" y="6667"/>
                  </a:lnTo>
                  <a:cubicBezTo>
                    <a:pt x="1337" y="6572"/>
                    <a:pt x="141" y="5334"/>
                    <a:pt x="95" y="3810"/>
                  </a:cubicBezTo>
                </a:path>
              </a:pathLst>
            </a:custGeom>
            <a:solidFill>
              <a:srgbClr val="CD7F4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6" name="Google Shape;2966;p5"/>
          <p:cNvGrpSpPr/>
          <p:nvPr/>
        </p:nvGrpSpPr>
        <p:grpSpPr>
          <a:xfrm rot="-751728" flipH="1">
            <a:off x="6245945" y="5553238"/>
            <a:ext cx="1523047" cy="1153032"/>
            <a:chOff x="2802501" y="1045028"/>
            <a:chExt cx="6661196" cy="5042897"/>
          </a:xfrm>
        </p:grpSpPr>
        <p:sp>
          <p:nvSpPr>
            <p:cNvPr id="2967" name="Google Shape;2967;p5"/>
            <p:cNvSpPr/>
            <p:nvPr/>
          </p:nvSpPr>
          <p:spPr>
            <a:xfrm>
              <a:off x="3994060" y="2418937"/>
              <a:ext cx="4457450" cy="1800655"/>
            </a:xfrm>
            <a:custGeom>
              <a:avLst/>
              <a:gdLst/>
              <a:ahLst/>
              <a:cxnLst/>
              <a:rect l="l" t="t" r="r" b="b"/>
              <a:pathLst>
                <a:path w="3842629" h="1552289" extrusionOk="0">
                  <a:moveTo>
                    <a:pt x="2683748" y="256"/>
                  </a:moveTo>
                  <a:cubicBezTo>
                    <a:pt x="2175303" y="256"/>
                    <a:pt x="1858597" y="347728"/>
                    <a:pt x="1976326" y="776258"/>
                  </a:cubicBezTo>
                  <a:cubicBezTo>
                    <a:pt x="2094055" y="1204787"/>
                    <a:pt x="2601833" y="1552164"/>
                    <a:pt x="3110277" y="1552164"/>
                  </a:cubicBezTo>
                  <a:cubicBezTo>
                    <a:pt x="3618722" y="1552164"/>
                    <a:pt x="3935523" y="1204502"/>
                    <a:pt x="3818175" y="775877"/>
                  </a:cubicBezTo>
                  <a:cubicBezTo>
                    <a:pt x="3700827" y="347252"/>
                    <a:pt x="3192764" y="-125"/>
                    <a:pt x="2684224" y="-125"/>
                  </a:cubicBezTo>
                  <a:close/>
                  <a:moveTo>
                    <a:pt x="1158509" y="256"/>
                  </a:moveTo>
                  <a:cubicBezTo>
                    <a:pt x="1666954" y="256"/>
                    <a:pt x="1983660" y="347728"/>
                    <a:pt x="1865931" y="776258"/>
                  </a:cubicBezTo>
                  <a:cubicBezTo>
                    <a:pt x="1748202" y="1204787"/>
                    <a:pt x="1240424" y="1552164"/>
                    <a:pt x="732075" y="1552164"/>
                  </a:cubicBezTo>
                  <a:cubicBezTo>
                    <a:pt x="223726" y="1552164"/>
                    <a:pt x="-93266" y="1204502"/>
                    <a:pt x="24558" y="775877"/>
                  </a:cubicBezTo>
                  <a:cubicBezTo>
                    <a:pt x="142382" y="347252"/>
                    <a:pt x="649970" y="256"/>
                    <a:pt x="1158509" y="256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8" name="Google Shape;2968;p5"/>
            <p:cNvSpPr/>
            <p:nvPr/>
          </p:nvSpPr>
          <p:spPr>
            <a:xfrm>
              <a:off x="5384234" y="1207418"/>
              <a:ext cx="1358580" cy="1563486"/>
            </a:xfrm>
            <a:custGeom>
              <a:avLst/>
              <a:gdLst/>
              <a:ahLst/>
              <a:cxnLst/>
              <a:rect l="l" t="t" r="r" b="b"/>
              <a:pathLst>
                <a:path w="1171190" h="1347833" extrusionOk="0">
                  <a:moveTo>
                    <a:pt x="346390" y="141272"/>
                  </a:moveTo>
                  <a:cubicBezTo>
                    <a:pt x="386490" y="47737"/>
                    <a:pt x="499361" y="-10271"/>
                    <a:pt x="618233" y="1350"/>
                  </a:cubicBezTo>
                  <a:cubicBezTo>
                    <a:pt x="737105" y="12970"/>
                    <a:pt x="830545" y="91361"/>
                    <a:pt x="843214" y="189945"/>
                  </a:cubicBezTo>
                  <a:lnTo>
                    <a:pt x="874551" y="162322"/>
                  </a:lnTo>
                  <a:cubicBezTo>
                    <a:pt x="922938" y="119841"/>
                    <a:pt x="997614" y="106125"/>
                    <a:pt x="1063146" y="127842"/>
                  </a:cubicBezTo>
                  <a:cubicBezTo>
                    <a:pt x="1128678" y="149559"/>
                    <a:pt x="1171350" y="202041"/>
                    <a:pt x="1171159" y="260430"/>
                  </a:cubicBezTo>
                  <a:cubicBezTo>
                    <a:pt x="1170807" y="324066"/>
                    <a:pt x="1161768" y="387360"/>
                    <a:pt x="1144299" y="448549"/>
                  </a:cubicBezTo>
                  <a:cubicBezTo>
                    <a:pt x="1103160" y="592290"/>
                    <a:pt x="1081882" y="740995"/>
                    <a:pt x="1081053" y="890508"/>
                  </a:cubicBezTo>
                  <a:lnTo>
                    <a:pt x="607660" y="1347709"/>
                  </a:lnTo>
                  <a:lnTo>
                    <a:pt x="241615" y="1056720"/>
                  </a:lnTo>
                  <a:cubicBezTo>
                    <a:pt x="243720" y="1044899"/>
                    <a:pt x="244072" y="1032831"/>
                    <a:pt x="242662" y="1020906"/>
                  </a:cubicBezTo>
                  <a:lnTo>
                    <a:pt x="208849" y="767255"/>
                  </a:lnTo>
                  <a:lnTo>
                    <a:pt x="170749" y="652955"/>
                  </a:lnTo>
                  <a:cubicBezTo>
                    <a:pt x="137592" y="554086"/>
                    <a:pt x="89405" y="460921"/>
                    <a:pt x="27873" y="376730"/>
                  </a:cubicBezTo>
                  <a:cubicBezTo>
                    <a:pt x="-22704" y="307198"/>
                    <a:pt x="-2892" y="217377"/>
                    <a:pt x="74070" y="167180"/>
                  </a:cubicBezTo>
                  <a:cubicBezTo>
                    <a:pt x="151032" y="116983"/>
                    <a:pt x="261046" y="122032"/>
                    <a:pt x="331245" y="178991"/>
                  </a:cubicBezTo>
                  <a:close/>
                </a:path>
              </a:pathLst>
            </a:custGeom>
            <a:solidFill>
              <a:srgbClr val="C2301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9" name="Google Shape;2969;p5"/>
            <p:cNvSpPr/>
            <p:nvPr/>
          </p:nvSpPr>
          <p:spPr>
            <a:xfrm>
              <a:off x="5820282" y="2890462"/>
              <a:ext cx="626036" cy="1276049"/>
            </a:xfrm>
            <a:custGeom>
              <a:avLst/>
              <a:gdLst/>
              <a:ahLst/>
              <a:cxnLst/>
              <a:rect l="l" t="t" r="r" b="b"/>
              <a:pathLst>
                <a:path w="539686" h="1100042" extrusionOk="0">
                  <a:moveTo>
                    <a:pt x="0" y="0"/>
                  </a:moveTo>
                  <a:lnTo>
                    <a:pt x="539686" y="0"/>
                  </a:lnTo>
                  <a:lnTo>
                    <a:pt x="539686" y="1100042"/>
                  </a:lnTo>
                  <a:lnTo>
                    <a:pt x="0" y="1100042"/>
                  </a:ln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0" name="Google Shape;2970;p5"/>
            <p:cNvSpPr/>
            <p:nvPr/>
          </p:nvSpPr>
          <p:spPr>
            <a:xfrm>
              <a:off x="4590932" y="3666649"/>
              <a:ext cx="1616018" cy="2421056"/>
            </a:xfrm>
            <a:custGeom>
              <a:avLst/>
              <a:gdLst/>
              <a:ahLst/>
              <a:cxnLst/>
              <a:rect l="l" t="t" r="r" b="b"/>
              <a:pathLst>
                <a:path w="1393119" h="2087117" extrusionOk="0">
                  <a:moveTo>
                    <a:pt x="1119427" y="-125"/>
                  </a:moveTo>
                  <a:lnTo>
                    <a:pt x="707947" y="137702"/>
                  </a:lnTo>
                  <a:cubicBezTo>
                    <a:pt x="349521" y="257621"/>
                    <a:pt x="104348" y="530608"/>
                    <a:pt x="26433" y="896368"/>
                  </a:cubicBezTo>
                  <a:cubicBezTo>
                    <a:pt x="-51481" y="1262128"/>
                    <a:pt x="44245" y="1690562"/>
                    <a:pt x="292562" y="2086993"/>
                  </a:cubicBezTo>
                  <a:cubicBezTo>
                    <a:pt x="381811" y="1821245"/>
                    <a:pt x="696327" y="1675227"/>
                    <a:pt x="979219" y="1514064"/>
                  </a:cubicBezTo>
                  <a:cubicBezTo>
                    <a:pt x="1469185" y="1235077"/>
                    <a:pt x="1534527" y="601950"/>
                    <a:pt x="1119427" y="-125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1" name="Google Shape;2971;p5"/>
            <p:cNvSpPr/>
            <p:nvPr/>
          </p:nvSpPr>
          <p:spPr>
            <a:xfrm>
              <a:off x="4930384" y="3666538"/>
              <a:ext cx="1276611" cy="2421387"/>
            </a:xfrm>
            <a:custGeom>
              <a:avLst/>
              <a:gdLst/>
              <a:ahLst/>
              <a:cxnLst/>
              <a:rect l="l" t="t" r="r" b="b"/>
              <a:pathLst>
                <a:path w="1100527" h="2087403" extrusionOk="0">
                  <a:moveTo>
                    <a:pt x="-30" y="2087279"/>
                  </a:moveTo>
                  <a:cubicBezTo>
                    <a:pt x="89219" y="1821531"/>
                    <a:pt x="403735" y="1675513"/>
                    <a:pt x="686627" y="1514350"/>
                  </a:cubicBezTo>
                  <a:cubicBezTo>
                    <a:pt x="1176593" y="1235172"/>
                    <a:pt x="1241935" y="602045"/>
                    <a:pt x="826835" y="-125"/>
                  </a:cubicBezTo>
                  <a:cubicBezTo>
                    <a:pt x="427356" y="655576"/>
                    <a:pt x="162276" y="1354806"/>
                    <a:pt x="-30" y="2087279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2" name="Google Shape;2972;p5"/>
            <p:cNvSpPr/>
            <p:nvPr/>
          </p:nvSpPr>
          <p:spPr>
            <a:xfrm>
              <a:off x="5051167" y="3666649"/>
              <a:ext cx="838397" cy="1940535"/>
            </a:xfrm>
            <a:custGeom>
              <a:avLst/>
              <a:gdLst/>
              <a:ahLst/>
              <a:cxnLst/>
              <a:rect l="l" t="t" r="r" b="b"/>
              <a:pathLst>
                <a:path w="722756" h="1672875" extrusionOk="0">
                  <a:moveTo>
                    <a:pt x="722727" y="-125"/>
                  </a:moveTo>
                  <a:cubicBezTo>
                    <a:pt x="337726" y="485650"/>
                    <a:pt x="105983" y="1047625"/>
                    <a:pt x="-30" y="1672751"/>
                  </a:cubicBezTo>
                  <a:cubicBezTo>
                    <a:pt x="195994" y="1109156"/>
                    <a:pt x="431452" y="550801"/>
                    <a:pt x="72272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3" name="Google Shape;2973;p5"/>
            <p:cNvSpPr/>
            <p:nvPr/>
          </p:nvSpPr>
          <p:spPr>
            <a:xfrm>
              <a:off x="2802501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2374266" y="177891"/>
                  </a:moveTo>
                  <a:lnTo>
                    <a:pt x="1914495" y="54066"/>
                  </a:lnTo>
                  <a:cubicBezTo>
                    <a:pt x="1082115" y="-170324"/>
                    <a:pt x="225438" y="322557"/>
                    <a:pt x="1051" y="1154937"/>
                  </a:cubicBezTo>
                  <a:cubicBezTo>
                    <a:pt x="689" y="1156280"/>
                    <a:pt x="329" y="1157623"/>
                    <a:pt x="-30" y="1158967"/>
                  </a:cubicBezTo>
                  <a:cubicBezTo>
                    <a:pt x="288577" y="1025617"/>
                    <a:pt x="672625" y="1092292"/>
                    <a:pt x="1041909" y="1132296"/>
                  </a:cubicBezTo>
                  <a:cubicBezTo>
                    <a:pt x="1681894" y="1201448"/>
                    <a:pt x="2244917" y="806256"/>
                    <a:pt x="2374266" y="17789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4" name="Google Shape;2974;p5"/>
            <p:cNvSpPr/>
            <p:nvPr/>
          </p:nvSpPr>
          <p:spPr>
            <a:xfrm>
              <a:off x="280294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-30" y="981331"/>
                  </a:moveTo>
                  <a:cubicBezTo>
                    <a:pt x="288577" y="847981"/>
                    <a:pt x="672625" y="914656"/>
                    <a:pt x="1041909" y="954661"/>
                  </a:cubicBezTo>
                  <a:cubicBezTo>
                    <a:pt x="1681513" y="1023431"/>
                    <a:pt x="2244536" y="628239"/>
                    <a:pt x="2373885" y="-125"/>
                  </a:cubicBezTo>
                  <a:cubicBezTo>
                    <a:pt x="1544191" y="225131"/>
                    <a:pt x="746501" y="554925"/>
                    <a:pt x="-30" y="98133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5" name="Google Shape;2975;p5"/>
            <p:cNvSpPr/>
            <p:nvPr/>
          </p:nvSpPr>
          <p:spPr>
            <a:xfrm>
              <a:off x="3290602" y="3457794"/>
              <a:ext cx="2266149" cy="875522"/>
            </a:xfrm>
            <a:custGeom>
              <a:avLst/>
              <a:gdLst/>
              <a:ahLst/>
              <a:cxnLst/>
              <a:rect l="l" t="t" r="r" b="b"/>
              <a:pathLst>
                <a:path w="1953577" h="754760" extrusionOk="0">
                  <a:moveTo>
                    <a:pt x="1953547" y="-125"/>
                  </a:moveTo>
                  <a:cubicBezTo>
                    <a:pt x="1237362" y="126653"/>
                    <a:pt x="590329" y="386209"/>
                    <a:pt x="-30" y="754636"/>
                  </a:cubicBezTo>
                  <a:cubicBezTo>
                    <a:pt x="636106" y="465705"/>
                    <a:pt x="1288388" y="213692"/>
                    <a:pt x="1953547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6" name="Google Shape;2976;p5"/>
            <p:cNvSpPr/>
            <p:nvPr/>
          </p:nvSpPr>
          <p:spPr>
            <a:xfrm>
              <a:off x="6059479" y="3666649"/>
              <a:ext cx="1616274" cy="2421056"/>
            </a:xfrm>
            <a:custGeom>
              <a:avLst/>
              <a:gdLst/>
              <a:ahLst/>
              <a:cxnLst/>
              <a:rect l="l" t="t" r="r" b="b"/>
              <a:pathLst>
                <a:path w="1393340" h="2087117" extrusionOk="0">
                  <a:moveTo>
                    <a:pt x="273567" y="-125"/>
                  </a:moveTo>
                  <a:lnTo>
                    <a:pt x="685333" y="137702"/>
                  </a:lnTo>
                  <a:cubicBezTo>
                    <a:pt x="1043759" y="257621"/>
                    <a:pt x="1288932" y="530608"/>
                    <a:pt x="1366847" y="896368"/>
                  </a:cubicBezTo>
                  <a:cubicBezTo>
                    <a:pt x="1444761" y="1262128"/>
                    <a:pt x="1349035" y="1690562"/>
                    <a:pt x="1100718" y="2086993"/>
                  </a:cubicBezTo>
                  <a:cubicBezTo>
                    <a:pt x="1011469" y="1821245"/>
                    <a:pt x="696953" y="1675227"/>
                    <a:pt x="414156" y="1514064"/>
                  </a:cubicBezTo>
                  <a:cubicBezTo>
                    <a:pt x="-76096" y="1235077"/>
                    <a:pt x="-141532" y="601950"/>
                    <a:pt x="273567" y="-125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7" name="Google Shape;2977;p5"/>
            <p:cNvSpPr/>
            <p:nvPr/>
          </p:nvSpPr>
          <p:spPr>
            <a:xfrm>
              <a:off x="6059450" y="3666538"/>
              <a:ext cx="1276565" cy="2421387"/>
            </a:xfrm>
            <a:custGeom>
              <a:avLst/>
              <a:gdLst/>
              <a:ahLst/>
              <a:cxnLst/>
              <a:rect l="l" t="t" r="r" b="b"/>
              <a:pathLst>
                <a:path w="1100487" h="2087403" extrusionOk="0">
                  <a:moveTo>
                    <a:pt x="1100457" y="2087279"/>
                  </a:moveTo>
                  <a:cubicBezTo>
                    <a:pt x="1011208" y="1821531"/>
                    <a:pt x="696693" y="1675513"/>
                    <a:pt x="413895" y="1514350"/>
                  </a:cubicBezTo>
                  <a:cubicBezTo>
                    <a:pt x="-76071" y="1235172"/>
                    <a:pt x="-141508" y="602045"/>
                    <a:pt x="273592" y="-125"/>
                  </a:cubicBezTo>
                  <a:cubicBezTo>
                    <a:pt x="673070" y="655576"/>
                    <a:pt x="938151" y="1354806"/>
                    <a:pt x="1100457" y="2087279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8" name="Google Shape;2978;p5"/>
            <p:cNvSpPr/>
            <p:nvPr/>
          </p:nvSpPr>
          <p:spPr>
            <a:xfrm>
              <a:off x="6376895" y="3666649"/>
              <a:ext cx="838508" cy="1940535"/>
            </a:xfrm>
            <a:custGeom>
              <a:avLst/>
              <a:gdLst/>
              <a:ahLst/>
              <a:cxnLst/>
              <a:rect l="l" t="t" r="r" b="b"/>
              <a:pathLst>
                <a:path w="722852" h="1672875" extrusionOk="0">
                  <a:moveTo>
                    <a:pt x="-30" y="-125"/>
                  </a:moveTo>
                  <a:cubicBezTo>
                    <a:pt x="385066" y="485650"/>
                    <a:pt x="616713" y="1047625"/>
                    <a:pt x="722822" y="1672751"/>
                  </a:cubicBezTo>
                  <a:cubicBezTo>
                    <a:pt x="526702" y="1109156"/>
                    <a:pt x="291339" y="550801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9" name="Google Shape;2979;p5"/>
            <p:cNvSpPr/>
            <p:nvPr/>
          </p:nvSpPr>
          <p:spPr>
            <a:xfrm>
              <a:off x="6709514" y="3251266"/>
              <a:ext cx="2754183" cy="1344546"/>
            </a:xfrm>
            <a:custGeom>
              <a:avLst/>
              <a:gdLst/>
              <a:ahLst/>
              <a:cxnLst/>
              <a:rect l="l" t="t" r="r" b="b"/>
              <a:pathLst>
                <a:path w="2374296" h="1159091" extrusionOk="0">
                  <a:moveTo>
                    <a:pt x="-30" y="177891"/>
                  </a:moveTo>
                  <a:lnTo>
                    <a:pt x="459742" y="54066"/>
                  </a:lnTo>
                  <a:cubicBezTo>
                    <a:pt x="1292122" y="-170324"/>
                    <a:pt x="2148800" y="322557"/>
                    <a:pt x="2373181" y="1154937"/>
                  </a:cubicBezTo>
                  <a:cubicBezTo>
                    <a:pt x="2373552" y="1156280"/>
                    <a:pt x="2373905" y="1157623"/>
                    <a:pt x="2374267" y="1158967"/>
                  </a:cubicBezTo>
                  <a:cubicBezTo>
                    <a:pt x="2085659" y="1025617"/>
                    <a:pt x="1701611" y="1092292"/>
                    <a:pt x="1332327" y="1132296"/>
                  </a:cubicBezTo>
                  <a:cubicBezTo>
                    <a:pt x="692342" y="1201448"/>
                    <a:pt x="129795" y="806256"/>
                    <a:pt x="-30" y="177891"/>
                  </a:cubicBezTo>
                  <a:close/>
                </a:path>
              </a:pathLst>
            </a:custGeom>
            <a:solidFill>
              <a:srgbClr val="A4C91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0" name="Google Shape;2980;p5"/>
            <p:cNvSpPr/>
            <p:nvPr/>
          </p:nvSpPr>
          <p:spPr>
            <a:xfrm>
              <a:off x="6709514" y="3457794"/>
              <a:ext cx="2753741" cy="1138488"/>
            </a:xfrm>
            <a:custGeom>
              <a:avLst/>
              <a:gdLst/>
              <a:ahLst/>
              <a:cxnLst/>
              <a:rect l="l" t="t" r="r" b="b"/>
              <a:pathLst>
                <a:path w="2373915" h="981455" extrusionOk="0">
                  <a:moveTo>
                    <a:pt x="2373885" y="981331"/>
                  </a:moveTo>
                  <a:cubicBezTo>
                    <a:pt x="2085278" y="847981"/>
                    <a:pt x="1701230" y="914656"/>
                    <a:pt x="1331946" y="954661"/>
                  </a:cubicBezTo>
                  <a:cubicBezTo>
                    <a:pt x="692342" y="1023431"/>
                    <a:pt x="129795" y="628239"/>
                    <a:pt x="-30" y="-125"/>
                  </a:cubicBezTo>
                  <a:cubicBezTo>
                    <a:pt x="829664" y="225131"/>
                    <a:pt x="1627354" y="554925"/>
                    <a:pt x="2373885" y="981331"/>
                  </a:cubicBezTo>
                  <a:close/>
                </a:path>
              </a:pathLst>
            </a:custGeom>
            <a:solidFill>
              <a:srgbClr val="72A10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1" name="Google Shape;2981;p5"/>
            <p:cNvSpPr/>
            <p:nvPr/>
          </p:nvSpPr>
          <p:spPr>
            <a:xfrm>
              <a:off x="6709514" y="3457794"/>
              <a:ext cx="2266481" cy="875522"/>
            </a:xfrm>
            <a:custGeom>
              <a:avLst/>
              <a:gdLst/>
              <a:ahLst/>
              <a:cxnLst/>
              <a:rect l="l" t="t" r="r" b="b"/>
              <a:pathLst>
                <a:path w="1953863" h="754760" extrusionOk="0">
                  <a:moveTo>
                    <a:pt x="-30" y="-125"/>
                  </a:moveTo>
                  <a:cubicBezTo>
                    <a:pt x="716154" y="126653"/>
                    <a:pt x="1363283" y="386209"/>
                    <a:pt x="1953833" y="754636"/>
                  </a:cubicBezTo>
                  <a:cubicBezTo>
                    <a:pt x="1317601" y="465676"/>
                    <a:pt x="665234" y="213673"/>
                    <a:pt x="-30" y="-125"/>
                  </a:cubicBezTo>
                  <a:close/>
                </a:path>
              </a:pathLst>
            </a:custGeom>
            <a:solidFill>
              <a:srgbClr val="598A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2" name="Google Shape;2982;p5"/>
            <p:cNvSpPr/>
            <p:nvPr/>
          </p:nvSpPr>
          <p:spPr>
            <a:xfrm>
              <a:off x="4195189" y="1588120"/>
              <a:ext cx="1966770" cy="1559655"/>
            </a:xfrm>
            <a:custGeom>
              <a:avLst/>
              <a:gdLst/>
              <a:ahLst/>
              <a:cxnLst/>
              <a:rect l="l" t="t" r="r" b="b"/>
              <a:pathLst>
                <a:path w="1695491" h="1344530" extrusionOk="0">
                  <a:moveTo>
                    <a:pt x="1600556" y="861542"/>
                  </a:moveTo>
                  <a:cubicBezTo>
                    <a:pt x="1426192" y="495467"/>
                    <a:pt x="1131212" y="200516"/>
                    <a:pt x="765119" y="26199"/>
                  </a:cubicBezTo>
                  <a:cubicBezTo>
                    <a:pt x="630378" y="-37980"/>
                    <a:pt x="469129" y="19227"/>
                    <a:pt x="404950" y="153958"/>
                  </a:cubicBezTo>
                  <a:cubicBezTo>
                    <a:pt x="390777" y="183724"/>
                    <a:pt x="382166" y="215842"/>
                    <a:pt x="379547" y="248703"/>
                  </a:cubicBezTo>
                  <a:lnTo>
                    <a:pt x="314014" y="264229"/>
                  </a:lnTo>
                  <a:cubicBezTo>
                    <a:pt x="142555" y="304701"/>
                    <a:pt x="36361" y="476513"/>
                    <a:pt x="76842" y="647972"/>
                  </a:cubicBezTo>
                  <a:cubicBezTo>
                    <a:pt x="78309" y="654182"/>
                    <a:pt x="79957" y="660355"/>
                    <a:pt x="81795" y="666470"/>
                  </a:cubicBezTo>
                  <a:lnTo>
                    <a:pt x="29979" y="757148"/>
                  </a:lnTo>
                  <a:cubicBezTo>
                    <a:pt x="-32448" y="866590"/>
                    <a:pt x="5671" y="1005903"/>
                    <a:pt x="115104" y="1068329"/>
                  </a:cubicBezTo>
                  <a:cubicBezTo>
                    <a:pt x="185160" y="1108287"/>
                    <a:pt x="271104" y="1108287"/>
                    <a:pt x="341161" y="1068329"/>
                  </a:cubicBezTo>
                  <a:lnTo>
                    <a:pt x="439268" y="1053661"/>
                  </a:lnTo>
                  <a:cubicBezTo>
                    <a:pt x="764842" y="1005179"/>
                    <a:pt x="1095941" y="1093885"/>
                    <a:pt x="1353668" y="1298644"/>
                  </a:cubicBezTo>
                  <a:cubicBezTo>
                    <a:pt x="1444765" y="1371043"/>
                    <a:pt x="1577306" y="1355899"/>
                    <a:pt x="1649705" y="1264802"/>
                  </a:cubicBezTo>
                  <a:cubicBezTo>
                    <a:pt x="1710713" y="1188049"/>
                    <a:pt x="1710713" y="1079360"/>
                    <a:pt x="1649705" y="1002607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3" name="Google Shape;2983;p5"/>
            <p:cNvSpPr/>
            <p:nvPr/>
          </p:nvSpPr>
          <p:spPr>
            <a:xfrm>
              <a:off x="4692689" y="2737378"/>
              <a:ext cx="1407753" cy="410400"/>
            </a:xfrm>
            <a:custGeom>
              <a:avLst/>
              <a:gdLst/>
              <a:ahLst/>
              <a:cxnLst/>
              <a:rect l="l" t="t" r="r" b="b"/>
              <a:pathLst>
                <a:path w="1213580" h="353793" extrusionOk="0">
                  <a:moveTo>
                    <a:pt x="-30" y="64674"/>
                  </a:moveTo>
                  <a:lnTo>
                    <a:pt x="10447" y="63055"/>
                  </a:lnTo>
                  <a:cubicBezTo>
                    <a:pt x="336021" y="14572"/>
                    <a:pt x="667120" y="103279"/>
                    <a:pt x="924847" y="308038"/>
                  </a:cubicBezTo>
                  <a:cubicBezTo>
                    <a:pt x="1008743" y="374589"/>
                    <a:pt x="1129215" y="367626"/>
                    <a:pt x="1204882" y="291845"/>
                  </a:cubicBezTo>
                  <a:cubicBezTo>
                    <a:pt x="1207835" y="288797"/>
                    <a:pt x="1210692" y="285749"/>
                    <a:pt x="1213550" y="282320"/>
                  </a:cubicBezTo>
                  <a:cubicBezTo>
                    <a:pt x="1167068" y="250411"/>
                    <a:pt x="1105727" y="218884"/>
                    <a:pt x="1070675" y="197262"/>
                  </a:cubicBezTo>
                  <a:cubicBezTo>
                    <a:pt x="739491" y="-7907"/>
                    <a:pt x="344584" y="-54960"/>
                    <a:pt x="-3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4" name="Google Shape;2984;p5"/>
            <p:cNvSpPr/>
            <p:nvPr/>
          </p:nvSpPr>
          <p:spPr>
            <a:xfrm>
              <a:off x="4507483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1140303" y="881223"/>
                  </a:moveTo>
                  <a:cubicBezTo>
                    <a:pt x="802641" y="486317"/>
                    <a:pt x="426690" y="302103"/>
                    <a:pt x="-30" y="397353"/>
                  </a:cubicBezTo>
                  <a:cubicBezTo>
                    <a:pt x="451645" y="418403"/>
                    <a:pt x="822263" y="598426"/>
                    <a:pt x="1140303" y="881223"/>
                  </a:cubicBezTo>
                  <a:close/>
                  <a:moveTo>
                    <a:pt x="1238410" y="764256"/>
                  </a:moveTo>
                  <a:cubicBezTo>
                    <a:pt x="952660" y="410498"/>
                    <a:pt x="628810" y="141893"/>
                    <a:pt x="248477" y="-125"/>
                  </a:cubicBezTo>
                  <a:cubicBezTo>
                    <a:pt x="640526" y="41404"/>
                    <a:pt x="974472" y="282672"/>
                    <a:pt x="123841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5" name="Google Shape;2985;p5"/>
            <p:cNvSpPr/>
            <p:nvPr/>
          </p:nvSpPr>
          <p:spPr>
            <a:xfrm>
              <a:off x="4402449" y="2807555"/>
              <a:ext cx="1759496" cy="1525932"/>
            </a:xfrm>
            <a:custGeom>
              <a:avLst/>
              <a:gdLst/>
              <a:ahLst/>
              <a:cxnLst/>
              <a:rect l="l" t="t" r="r" b="b"/>
              <a:pathLst>
                <a:path w="1516807" h="1315459" extrusionOk="0">
                  <a:moveTo>
                    <a:pt x="1516777" y="269456"/>
                  </a:moveTo>
                  <a:cubicBezTo>
                    <a:pt x="1484678" y="226784"/>
                    <a:pt x="1373235" y="180397"/>
                    <a:pt x="1320943" y="151822"/>
                  </a:cubicBezTo>
                  <a:cubicBezTo>
                    <a:pt x="951306" y="-50774"/>
                    <a:pt x="503860" y="-50774"/>
                    <a:pt x="134223" y="151822"/>
                  </a:cubicBezTo>
                  <a:cubicBezTo>
                    <a:pt x="9046" y="220469"/>
                    <a:pt x="-36789" y="377603"/>
                    <a:pt x="31867" y="502790"/>
                  </a:cubicBezTo>
                  <a:cubicBezTo>
                    <a:pt x="78226" y="587315"/>
                    <a:pt x="167761" y="639026"/>
                    <a:pt x="264144" y="636930"/>
                  </a:cubicBezTo>
                  <a:lnTo>
                    <a:pt x="234426" y="719227"/>
                  </a:lnTo>
                  <a:cubicBezTo>
                    <a:pt x="179010" y="872598"/>
                    <a:pt x="258410" y="1041858"/>
                    <a:pt x="411782" y="1097274"/>
                  </a:cubicBezTo>
                  <a:cubicBezTo>
                    <a:pt x="476628" y="1120705"/>
                    <a:pt x="547627" y="1120705"/>
                    <a:pt x="612473" y="1097274"/>
                  </a:cubicBezTo>
                  <a:lnTo>
                    <a:pt x="643811" y="1149471"/>
                  </a:lnTo>
                  <a:cubicBezTo>
                    <a:pt x="738470" y="1307376"/>
                    <a:pt x="941305" y="1361745"/>
                    <a:pt x="1102249" y="1272343"/>
                  </a:cubicBezTo>
                  <a:cubicBezTo>
                    <a:pt x="1344841" y="1137689"/>
                    <a:pt x="1493422" y="880247"/>
                    <a:pt x="1488678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6" name="Google Shape;2986;p5"/>
            <p:cNvSpPr/>
            <p:nvPr/>
          </p:nvSpPr>
          <p:spPr>
            <a:xfrm>
              <a:off x="4836124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-30" y="296736"/>
                  </a:moveTo>
                  <a:cubicBezTo>
                    <a:pt x="295245" y="70517"/>
                    <a:pt x="620809" y="-14922"/>
                    <a:pt x="967234" y="1938"/>
                  </a:cubicBezTo>
                  <a:cubicBezTo>
                    <a:pt x="639764" y="82805"/>
                    <a:pt x="316876" y="181208"/>
                    <a:pt x="-30" y="296736"/>
                  </a:cubicBezTo>
                  <a:close/>
                  <a:moveTo>
                    <a:pt x="998285" y="85758"/>
                  </a:moveTo>
                  <a:cubicBezTo>
                    <a:pt x="751092" y="289383"/>
                    <a:pt x="516320" y="507639"/>
                    <a:pt x="295245" y="739363"/>
                  </a:cubicBezTo>
                  <a:cubicBezTo>
                    <a:pt x="578995" y="587916"/>
                    <a:pt x="819024" y="378175"/>
                    <a:pt x="998285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7" name="Google Shape;2987;p5"/>
            <p:cNvSpPr/>
            <p:nvPr/>
          </p:nvSpPr>
          <p:spPr>
            <a:xfrm>
              <a:off x="6104459" y="1588120"/>
              <a:ext cx="1966840" cy="1559875"/>
            </a:xfrm>
            <a:custGeom>
              <a:avLst/>
              <a:gdLst/>
              <a:ahLst/>
              <a:cxnLst/>
              <a:rect l="l" t="t" r="r" b="b"/>
              <a:pathLst>
                <a:path w="1695552" h="1344720" extrusionOk="0">
                  <a:moveTo>
                    <a:pt x="94874" y="861542"/>
                  </a:moveTo>
                  <a:cubicBezTo>
                    <a:pt x="269201" y="495477"/>
                    <a:pt x="564152" y="200526"/>
                    <a:pt x="930217" y="26199"/>
                  </a:cubicBezTo>
                  <a:cubicBezTo>
                    <a:pt x="1064957" y="-37980"/>
                    <a:pt x="1226206" y="19227"/>
                    <a:pt x="1290385" y="153958"/>
                  </a:cubicBezTo>
                  <a:cubicBezTo>
                    <a:pt x="1304559" y="183724"/>
                    <a:pt x="1313169" y="215842"/>
                    <a:pt x="1315789" y="248703"/>
                  </a:cubicBezTo>
                  <a:lnTo>
                    <a:pt x="1381321" y="264229"/>
                  </a:lnTo>
                  <a:cubicBezTo>
                    <a:pt x="1552837" y="304720"/>
                    <a:pt x="1659051" y="476579"/>
                    <a:pt x="1618560" y="648096"/>
                  </a:cubicBezTo>
                  <a:cubicBezTo>
                    <a:pt x="1617103" y="654268"/>
                    <a:pt x="1615455" y="660393"/>
                    <a:pt x="1613636" y="666470"/>
                  </a:cubicBezTo>
                  <a:lnTo>
                    <a:pt x="1665356" y="757148"/>
                  </a:lnTo>
                  <a:cubicBezTo>
                    <a:pt x="1727917" y="866447"/>
                    <a:pt x="1690036" y="1005769"/>
                    <a:pt x="1580736" y="1068329"/>
                  </a:cubicBezTo>
                  <a:cubicBezTo>
                    <a:pt x="1510556" y="1108506"/>
                    <a:pt x="1424355" y="1108506"/>
                    <a:pt x="1354175" y="1068329"/>
                  </a:cubicBezTo>
                  <a:lnTo>
                    <a:pt x="1256162" y="1053851"/>
                  </a:lnTo>
                  <a:cubicBezTo>
                    <a:pt x="930588" y="1005369"/>
                    <a:pt x="599490" y="1094075"/>
                    <a:pt x="341762" y="1298835"/>
                  </a:cubicBezTo>
                  <a:cubicBezTo>
                    <a:pt x="250665" y="1371234"/>
                    <a:pt x="118125" y="1356089"/>
                    <a:pt x="45725" y="1264992"/>
                  </a:cubicBezTo>
                  <a:cubicBezTo>
                    <a:pt x="-15282" y="1188240"/>
                    <a:pt x="-15282" y="1079550"/>
                    <a:pt x="45725" y="1002798"/>
                  </a:cubicBezTo>
                  <a:close/>
                </a:path>
              </a:pathLst>
            </a:custGeom>
            <a:solidFill>
              <a:srgbClr val="E13F1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8" name="Google Shape;2988;p5"/>
            <p:cNvSpPr/>
            <p:nvPr/>
          </p:nvSpPr>
          <p:spPr>
            <a:xfrm>
              <a:off x="6165941" y="2737378"/>
              <a:ext cx="1407753" cy="410562"/>
            </a:xfrm>
            <a:custGeom>
              <a:avLst/>
              <a:gdLst/>
              <a:ahLst/>
              <a:cxnLst/>
              <a:rect l="l" t="t" r="r" b="b"/>
              <a:pathLst>
                <a:path w="1213580" h="353933" extrusionOk="0">
                  <a:moveTo>
                    <a:pt x="1213550" y="64674"/>
                  </a:moveTo>
                  <a:lnTo>
                    <a:pt x="1203168" y="63245"/>
                  </a:lnTo>
                  <a:cubicBezTo>
                    <a:pt x="877594" y="14763"/>
                    <a:pt x="546495" y="103469"/>
                    <a:pt x="288768" y="308228"/>
                  </a:cubicBezTo>
                  <a:cubicBezTo>
                    <a:pt x="204843" y="374779"/>
                    <a:pt x="84333" y="367721"/>
                    <a:pt x="8733" y="291845"/>
                  </a:cubicBezTo>
                  <a:cubicBezTo>
                    <a:pt x="5685" y="288797"/>
                    <a:pt x="2827" y="285749"/>
                    <a:pt x="-30" y="282320"/>
                  </a:cubicBezTo>
                  <a:cubicBezTo>
                    <a:pt x="46452" y="250411"/>
                    <a:pt x="107793" y="218884"/>
                    <a:pt x="142845" y="197262"/>
                  </a:cubicBezTo>
                  <a:cubicBezTo>
                    <a:pt x="474505" y="-7907"/>
                    <a:pt x="868936" y="-54960"/>
                    <a:pt x="1213550" y="64674"/>
                  </a:cubicBezTo>
                  <a:close/>
                </a:path>
              </a:pathLst>
            </a:custGeom>
            <a:solidFill>
              <a:srgbClr val="D1321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9" name="Google Shape;2989;p5"/>
            <p:cNvSpPr/>
            <p:nvPr/>
          </p:nvSpPr>
          <p:spPr>
            <a:xfrm>
              <a:off x="6322305" y="1906967"/>
              <a:ext cx="1436590" cy="1022364"/>
            </a:xfrm>
            <a:custGeom>
              <a:avLst/>
              <a:gdLst/>
              <a:ahLst/>
              <a:cxnLst/>
              <a:rect l="l" t="t" r="r" b="b"/>
              <a:pathLst>
                <a:path w="1238440" h="881348" extrusionOk="0">
                  <a:moveTo>
                    <a:pt x="98077" y="881223"/>
                  </a:moveTo>
                  <a:cubicBezTo>
                    <a:pt x="435738" y="486317"/>
                    <a:pt x="811690" y="302103"/>
                    <a:pt x="1238410" y="397353"/>
                  </a:cubicBezTo>
                  <a:cubicBezTo>
                    <a:pt x="786735" y="418403"/>
                    <a:pt x="416212" y="598426"/>
                    <a:pt x="98077" y="881223"/>
                  </a:cubicBezTo>
                  <a:close/>
                  <a:moveTo>
                    <a:pt x="-30" y="764256"/>
                  </a:moveTo>
                  <a:cubicBezTo>
                    <a:pt x="285720" y="410498"/>
                    <a:pt x="609570" y="141893"/>
                    <a:pt x="989903" y="-125"/>
                  </a:cubicBezTo>
                  <a:cubicBezTo>
                    <a:pt x="597854" y="41404"/>
                    <a:pt x="263908" y="282672"/>
                    <a:pt x="-30" y="764256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0" name="Google Shape;2990;p5"/>
            <p:cNvSpPr/>
            <p:nvPr/>
          </p:nvSpPr>
          <p:spPr>
            <a:xfrm>
              <a:off x="6104389" y="2807555"/>
              <a:ext cx="1759612" cy="1525900"/>
            </a:xfrm>
            <a:custGeom>
              <a:avLst/>
              <a:gdLst/>
              <a:ahLst/>
              <a:cxnLst/>
              <a:rect l="l" t="t" r="r" b="b"/>
              <a:pathLst>
                <a:path w="1516907" h="1315431" extrusionOk="0">
                  <a:moveTo>
                    <a:pt x="-30" y="269456"/>
                  </a:moveTo>
                  <a:cubicBezTo>
                    <a:pt x="32164" y="226784"/>
                    <a:pt x="143607" y="180397"/>
                    <a:pt x="195804" y="151822"/>
                  </a:cubicBezTo>
                  <a:cubicBezTo>
                    <a:pt x="565469" y="-50774"/>
                    <a:pt x="1012953" y="-50774"/>
                    <a:pt x="1382619" y="151822"/>
                  </a:cubicBezTo>
                  <a:cubicBezTo>
                    <a:pt x="1507806" y="220469"/>
                    <a:pt x="1553631" y="377603"/>
                    <a:pt x="1484984" y="502790"/>
                  </a:cubicBezTo>
                  <a:cubicBezTo>
                    <a:pt x="1438607" y="587343"/>
                    <a:pt x="1349024" y="639064"/>
                    <a:pt x="1252603" y="636930"/>
                  </a:cubicBezTo>
                  <a:lnTo>
                    <a:pt x="1282321" y="719227"/>
                  </a:lnTo>
                  <a:cubicBezTo>
                    <a:pt x="1337718" y="872608"/>
                    <a:pt x="1258289" y="1041848"/>
                    <a:pt x="1104908" y="1097245"/>
                  </a:cubicBezTo>
                  <a:cubicBezTo>
                    <a:pt x="1040109" y="1120648"/>
                    <a:pt x="969167" y="1120658"/>
                    <a:pt x="904369" y="1097274"/>
                  </a:cubicBezTo>
                  <a:lnTo>
                    <a:pt x="873031" y="1149471"/>
                  </a:lnTo>
                  <a:cubicBezTo>
                    <a:pt x="778305" y="1307348"/>
                    <a:pt x="575470" y="1361697"/>
                    <a:pt x="414498" y="1272343"/>
                  </a:cubicBezTo>
                  <a:cubicBezTo>
                    <a:pt x="171906" y="1137689"/>
                    <a:pt x="23325" y="880247"/>
                    <a:pt x="28069" y="602831"/>
                  </a:cubicBezTo>
                  <a:close/>
                </a:path>
              </a:pathLst>
            </a:custGeom>
            <a:solidFill>
              <a:srgbClr val="E9532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1" name="Google Shape;2991;p5"/>
            <p:cNvSpPr/>
            <p:nvPr/>
          </p:nvSpPr>
          <p:spPr>
            <a:xfrm>
              <a:off x="6272246" y="3142230"/>
              <a:ext cx="1158045" cy="857806"/>
            </a:xfrm>
            <a:custGeom>
              <a:avLst/>
              <a:gdLst/>
              <a:ahLst/>
              <a:cxnLst/>
              <a:rect l="l" t="t" r="r" b="b"/>
              <a:pathLst>
                <a:path w="998315" h="739488" extrusionOk="0">
                  <a:moveTo>
                    <a:pt x="998285" y="296736"/>
                  </a:moveTo>
                  <a:cubicBezTo>
                    <a:pt x="703010" y="70517"/>
                    <a:pt x="377445" y="-14922"/>
                    <a:pt x="31021" y="1938"/>
                  </a:cubicBezTo>
                  <a:cubicBezTo>
                    <a:pt x="358491" y="82805"/>
                    <a:pt x="681379" y="181208"/>
                    <a:pt x="998285" y="296736"/>
                  </a:cubicBezTo>
                  <a:close/>
                  <a:moveTo>
                    <a:pt x="-30" y="85758"/>
                  </a:moveTo>
                  <a:cubicBezTo>
                    <a:pt x="247172" y="289402"/>
                    <a:pt x="481973" y="507668"/>
                    <a:pt x="703105" y="739363"/>
                  </a:cubicBezTo>
                  <a:cubicBezTo>
                    <a:pt x="419260" y="587916"/>
                    <a:pt x="179326" y="378175"/>
                    <a:pt x="-30" y="85758"/>
                  </a:cubicBezTo>
                  <a:close/>
                </a:path>
              </a:pathLst>
            </a:custGeom>
            <a:solidFill>
              <a:srgbClr val="B02A1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2" name="Google Shape;2992;p5"/>
            <p:cNvSpPr/>
            <p:nvPr/>
          </p:nvSpPr>
          <p:spPr>
            <a:xfrm>
              <a:off x="5933277" y="1045028"/>
              <a:ext cx="728290" cy="2152002"/>
            </a:xfrm>
            <a:custGeom>
              <a:avLst/>
              <a:gdLst/>
              <a:ahLst/>
              <a:cxnLst/>
              <a:rect l="l" t="t" r="r" b="b"/>
              <a:pathLst>
                <a:path w="627836" h="1855174" extrusionOk="0">
                  <a:moveTo>
                    <a:pt x="359201" y="1576072"/>
                  </a:moveTo>
                  <a:cubicBezTo>
                    <a:pt x="408045" y="1669255"/>
                    <a:pt x="372097" y="1784393"/>
                    <a:pt x="278905" y="1833237"/>
                  </a:cubicBezTo>
                  <a:cubicBezTo>
                    <a:pt x="185722" y="1882082"/>
                    <a:pt x="70584" y="1846134"/>
                    <a:pt x="21740" y="1752942"/>
                  </a:cubicBezTo>
                  <a:cubicBezTo>
                    <a:pt x="-11236" y="1690029"/>
                    <a:pt x="-6464" y="1613991"/>
                    <a:pt x="34112" y="1555688"/>
                  </a:cubicBezTo>
                  <a:cubicBezTo>
                    <a:pt x="109541" y="1450323"/>
                    <a:pt x="152994" y="1325450"/>
                    <a:pt x="159271" y="1196024"/>
                  </a:cubicBezTo>
                  <a:cubicBezTo>
                    <a:pt x="188798" y="706916"/>
                    <a:pt x="361106" y="264575"/>
                    <a:pt x="627806" y="-125"/>
                  </a:cubicBezTo>
                  <a:lnTo>
                    <a:pt x="579704" y="76075"/>
                  </a:lnTo>
                  <a:cubicBezTo>
                    <a:pt x="410159" y="342775"/>
                    <a:pt x="300527" y="679865"/>
                    <a:pt x="258902" y="1038100"/>
                  </a:cubicBezTo>
                  <a:cubicBezTo>
                    <a:pt x="234985" y="1223504"/>
                    <a:pt x="270085" y="1411737"/>
                    <a:pt x="359201" y="1576072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3" name="Google Shape;2993;p5"/>
            <p:cNvSpPr/>
            <p:nvPr/>
          </p:nvSpPr>
          <p:spPr>
            <a:xfrm>
              <a:off x="6364756" y="1045028"/>
              <a:ext cx="147589" cy="253242"/>
            </a:xfrm>
            <a:custGeom>
              <a:avLst/>
              <a:gdLst/>
              <a:ahLst/>
              <a:cxnLst/>
              <a:rect l="l" t="t" r="r" b="b"/>
              <a:pathLst>
                <a:path w="127232" h="218312" extrusionOk="0">
                  <a:moveTo>
                    <a:pt x="51866" y="-125"/>
                  </a:moveTo>
                  <a:cubicBezTo>
                    <a:pt x="72726" y="-1"/>
                    <a:pt x="91491" y="12610"/>
                    <a:pt x="99491" y="31879"/>
                  </a:cubicBezTo>
                  <a:lnTo>
                    <a:pt x="99491" y="31879"/>
                  </a:lnTo>
                  <a:cubicBezTo>
                    <a:pt x="99787" y="32527"/>
                    <a:pt x="100044" y="33193"/>
                    <a:pt x="100254" y="33879"/>
                  </a:cubicBezTo>
                  <a:lnTo>
                    <a:pt x="112636" y="64645"/>
                  </a:lnTo>
                  <a:cubicBezTo>
                    <a:pt x="132058" y="113984"/>
                    <a:pt x="132058" y="168848"/>
                    <a:pt x="112636" y="218188"/>
                  </a:cubicBezTo>
                  <a:lnTo>
                    <a:pt x="90252" y="214473"/>
                  </a:lnTo>
                  <a:lnTo>
                    <a:pt x="99777" y="190470"/>
                  </a:lnTo>
                  <a:cubicBezTo>
                    <a:pt x="114636" y="153056"/>
                    <a:pt x="114265" y="111308"/>
                    <a:pt x="98730" y="74170"/>
                  </a:cubicBezTo>
                  <a:cubicBezTo>
                    <a:pt x="86366" y="100040"/>
                    <a:pt x="55372" y="110984"/>
                    <a:pt x="29511" y="98621"/>
                  </a:cubicBezTo>
                  <a:cubicBezTo>
                    <a:pt x="3642" y="86257"/>
                    <a:pt x="-7303" y="55272"/>
                    <a:pt x="5051" y="29402"/>
                  </a:cubicBezTo>
                  <a:cubicBezTo>
                    <a:pt x="13662" y="11400"/>
                    <a:pt x="31817" y="-78"/>
                    <a:pt x="51771" y="-12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4" name="Google Shape;2994;p5"/>
            <p:cNvSpPr/>
            <p:nvPr/>
          </p:nvSpPr>
          <p:spPr>
            <a:xfrm>
              <a:off x="6229754" y="1203588"/>
              <a:ext cx="189398" cy="231601"/>
            </a:xfrm>
            <a:custGeom>
              <a:avLst/>
              <a:gdLst/>
              <a:ahLst/>
              <a:cxnLst/>
              <a:rect l="l" t="t" r="r" b="b"/>
              <a:pathLst>
                <a:path w="163274" h="199656" extrusionOk="0">
                  <a:moveTo>
                    <a:pt x="37167" y="2269"/>
                  </a:moveTo>
                  <a:cubicBezTo>
                    <a:pt x="57570" y="-4065"/>
                    <a:pt x="79783" y="2421"/>
                    <a:pt x="93556" y="18747"/>
                  </a:cubicBezTo>
                  <a:lnTo>
                    <a:pt x="93556" y="18747"/>
                  </a:lnTo>
                  <a:lnTo>
                    <a:pt x="94984" y="20557"/>
                  </a:lnTo>
                  <a:lnTo>
                    <a:pt x="116035" y="46751"/>
                  </a:lnTo>
                  <a:cubicBezTo>
                    <a:pt x="149858" y="88908"/>
                    <a:pt x="166527" y="142286"/>
                    <a:pt x="162707" y="196198"/>
                  </a:cubicBezTo>
                  <a:lnTo>
                    <a:pt x="139752" y="199532"/>
                  </a:lnTo>
                  <a:lnTo>
                    <a:pt x="141752" y="173147"/>
                  </a:lnTo>
                  <a:cubicBezTo>
                    <a:pt x="144848" y="132180"/>
                    <a:pt x="131779" y="91642"/>
                    <a:pt x="105367" y="60181"/>
                  </a:cubicBezTo>
                  <a:cubicBezTo>
                    <a:pt x="101233" y="89137"/>
                    <a:pt x="74410" y="109263"/>
                    <a:pt x="45454" y="105129"/>
                  </a:cubicBezTo>
                  <a:cubicBezTo>
                    <a:pt x="16498" y="100995"/>
                    <a:pt x="-3618" y="74173"/>
                    <a:pt x="506" y="45217"/>
                  </a:cubicBezTo>
                  <a:cubicBezTo>
                    <a:pt x="3392" y="25024"/>
                    <a:pt x="17613" y="8289"/>
                    <a:pt x="37072" y="217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5" name="Google Shape;2995;p5"/>
            <p:cNvSpPr/>
            <p:nvPr/>
          </p:nvSpPr>
          <p:spPr>
            <a:xfrm>
              <a:off x="6056489" y="1401667"/>
              <a:ext cx="269867" cy="253644"/>
            </a:xfrm>
            <a:custGeom>
              <a:avLst/>
              <a:gdLst/>
              <a:ahLst/>
              <a:cxnLst/>
              <a:rect l="l" t="t" r="r" b="b"/>
              <a:pathLst>
                <a:path w="232644" h="218659" extrusionOk="0">
                  <a:moveTo>
                    <a:pt x="32875" y="8127"/>
                  </a:moveTo>
                  <a:cubicBezTo>
                    <a:pt x="55783" y="-4626"/>
                    <a:pt x="84100" y="-2455"/>
                    <a:pt x="104789" y="13652"/>
                  </a:cubicBezTo>
                  <a:lnTo>
                    <a:pt x="104789" y="13652"/>
                  </a:lnTo>
                  <a:lnTo>
                    <a:pt x="104789" y="13652"/>
                  </a:lnTo>
                  <a:cubicBezTo>
                    <a:pt x="105551" y="14138"/>
                    <a:pt x="106256" y="14719"/>
                    <a:pt x="106884" y="15366"/>
                  </a:cubicBezTo>
                  <a:lnTo>
                    <a:pt x="138793" y="41465"/>
                  </a:lnTo>
                  <a:cubicBezTo>
                    <a:pt x="190047" y="83508"/>
                    <a:pt x="223546" y="143344"/>
                    <a:pt x="232614" y="209010"/>
                  </a:cubicBezTo>
                  <a:lnTo>
                    <a:pt x="205849" y="218535"/>
                  </a:lnTo>
                  <a:lnTo>
                    <a:pt x="202134" y="186816"/>
                  </a:lnTo>
                  <a:cubicBezTo>
                    <a:pt x="195476" y="136905"/>
                    <a:pt x="169568" y="91576"/>
                    <a:pt x="129935" y="60515"/>
                  </a:cubicBezTo>
                  <a:cubicBezTo>
                    <a:pt x="132354" y="96367"/>
                    <a:pt x="105256" y="127390"/>
                    <a:pt x="69413" y="129809"/>
                  </a:cubicBezTo>
                  <a:cubicBezTo>
                    <a:pt x="33561" y="132229"/>
                    <a:pt x="2538" y="105130"/>
                    <a:pt x="118" y="69278"/>
                  </a:cubicBezTo>
                  <a:cubicBezTo>
                    <a:pt x="-1577" y="44208"/>
                    <a:pt x="11329" y="20405"/>
                    <a:pt x="33256" y="8127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6" name="Google Shape;2996;p5"/>
            <p:cNvSpPr/>
            <p:nvPr/>
          </p:nvSpPr>
          <p:spPr>
            <a:xfrm>
              <a:off x="5940615" y="1628952"/>
              <a:ext cx="298659" cy="280297"/>
            </a:xfrm>
            <a:custGeom>
              <a:avLst/>
              <a:gdLst/>
              <a:ahLst/>
              <a:cxnLst/>
              <a:rect l="l" t="t" r="r" b="b"/>
              <a:pathLst>
                <a:path w="257465" h="241635" extrusionOk="0">
                  <a:moveTo>
                    <a:pt x="36741" y="9005"/>
                  </a:moveTo>
                  <a:cubicBezTo>
                    <a:pt x="62049" y="-5130"/>
                    <a:pt x="93367" y="-2691"/>
                    <a:pt x="116180" y="15197"/>
                  </a:cubicBezTo>
                  <a:lnTo>
                    <a:pt x="116180" y="15197"/>
                  </a:lnTo>
                  <a:cubicBezTo>
                    <a:pt x="117018" y="15778"/>
                    <a:pt x="117809" y="16416"/>
                    <a:pt x="118561" y="17102"/>
                  </a:cubicBezTo>
                  <a:lnTo>
                    <a:pt x="153804" y="45677"/>
                  </a:lnTo>
                  <a:cubicBezTo>
                    <a:pt x="210420" y="92159"/>
                    <a:pt x="247425" y="158281"/>
                    <a:pt x="257436" y="230843"/>
                  </a:cubicBezTo>
                  <a:lnTo>
                    <a:pt x="227908" y="241511"/>
                  </a:lnTo>
                  <a:lnTo>
                    <a:pt x="223146" y="206078"/>
                  </a:lnTo>
                  <a:cubicBezTo>
                    <a:pt x="215878" y="150918"/>
                    <a:pt x="187255" y="100807"/>
                    <a:pt x="143421" y="66536"/>
                  </a:cubicBezTo>
                  <a:cubicBezTo>
                    <a:pt x="146269" y="106094"/>
                    <a:pt x="116504" y="140479"/>
                    <a:pt x="76946" y="143327"/>
                  </a:cubicBezTo>
                  <a:cubicBezTo>
                    <a:pt x="37380" y="146175"/>
                    <a:pt x="3004" y="116409"/>
                    <a:pt x="156" y="76852"/>
                  </a:cubicBezTo>
                  <a:cubicBezTo>
                    <a:pt x="-1845" y="49049"/>
                    <a:pt x="12415" y="22607"/>
                    <a:pt x="36741" y="900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7" name="Google Shape;2997;p5"/>
            <p:cNvSpPr/>
            <p:nvPr/>
          </p:nvSpPr>
          <p:spPr>
            <a:xfrm>
              <a:off x="5866346" y="1910050"/>
              <a:ext cx="320437" cy="300985"/>
            </a:xfrm>
            <a:custGeom>
              <a:avLst/>
              <a:gdLst/>
              <a:ahLst/>
              <a:cxnLst/>
              <a:rect l="l" t="t" r="r" b="b"/>
              <a:pathLst>
                <a:path w="276239" h="259470" extrusionOk="0">
                  <a:moveTo>
                    <a:pt x="39322" y="9695"/>
                  </a:moveTo>
                  <a:cubicBezTo>
                    <a:pt x="66440" y="-5488"/>
                    <a:pt x="100015" y="-2888"/>
                    <a:pt x="124476" y="16267"/>
                  </a:cubicBezTo>
                  <a:lnTo>
                    <a:pt x="124476" y="16267"/>
                  </a:lnTo>
                  <a:lnTo>
                    <a:pt x="126952" y="18267"/>
                  </a:lnTo>
                  <a:lnTo>
                    <a:pt x="165052" y="49319"/>
                  </a:lnTo>
                  <a:cubicBezTo>
                    <a:pt x="225841" y="99077"/>
                    <a:pt x="265550" y="169991"/>
                    <a:pt x="276209" y="247820"/>
                  </a:cubicBezTo>
                  <a:lnTo>
                    <a:pt x="244491" y="259345"/>
                  </a:lnTo>
                  <a:lnTo>
                    <a:pt x="239442" y="221245"/>
                  </a:lnTo>
                  <a:cubicBezTo>
                    <a:pt x="231585" y="162057"/>
                    <a:pt x="200800" y="108316"/>
                    <a:pt x="153717" y="71607"/>
                  </a:cubicBezTo>
                  <a:cubicBezTo>
                    <a:pt x="156584" y="114013"/>
                    <a:pt x="124533" y="150722"/>
                    <a:pt x="82128" y="153589"/>
                  </a:cubicBezTo>
                  <a:cubicBezTo>
                    <a:pt x="39713" y="156456"/>
                    <a:pt x="3013" y="124404"/>
                    <a:pt x="146" y="81989"/>
                  </a:cubicBezTo>
                  <a:cubicBezTo>
                    <a:pt x="-1864" y="52300"/>
                    <a:pt x="13433" y="24106"/>
                    <a:pt x="39417" y="959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8" name="Google Shape;2998;p5"/>
            <p:cNvSpPr/>
            <p:nvPr/>
          </p:nvSpPr>
          <p:spPr>
            <a:xfrm>
              <a:off x="5796627" y="2226118"/>
              <a:ext cx="351032" cy="330573"/>
            </a:xfrm>
            <a:custGeom>
              <a:avLst/>
              <a:gdLst/>
              <a:ahLst/>
              <a:cxnLst/>
              <a:rect l="l" t="t" r="r" b="b"/>
              <a:pathLst>
                <a:path w="302614" h="284977" extrusionOk="0">
                  <a:moveTo>
                    <a:pt x="42743" y="10628"/>
                  </a:moveTo>
                  <a:cubicBezTo>
                    <a:pt x="72537" y="-6003"/>
                    <a:pt x="109398" y="-3155"/>
                    <a:pt x="136278" y="17867"/>
                  </a:cubicBezTo>
                  <a:lnTo>
                    <a:pt x="136278" y="17867"/>
                  </a:lnTo>
                  <a:lnTo>
                    <a:pt x="138945" y="20153"/>
                  </a:lnTo>
                  <a:lnTo>
                    <a:pt x="180474" y="54157"/>
                  </a:lnTo>
                  <a:cubicBezTo>
                    <a:pt x="247235" y="108821"/>
                    <a:pt x="290850" y="186707"/>
                    <a:pt x="302585" y="272184"/>
                  </a:cubicBezTo>
                  <a:lnTo>
                    <a:pt x="268009" y="284853"/>
                  </a:lnTo>
                  <a:lnTo>
                    <a:pt x="262484" y="243038"/>
                  </a:lnTo>
                  <a:cubicBezTo>
                    <a:pt x="253950" y="178182"/>
                    <a:pt x="220374" y="119251"/>
                    <a:pt x="168949" y="78827"/>
                  </a:cubicBezTo>
                  <a:cubicBezTo>
                    <a:pt x="172035" y="125442"/>
                    <a:pt x="136754" y="165733"/>
                    <a:pt x="90148" y="168819"/>
                  </a:cubicBezTo>
                  <a:cubicBezTo>
                    <a:pt x="43533" y="171905"/>
                    <a:pt x="3242" y="136625"/>
                    <a:pt x="156" y="90019"/>
                  </a:cubicBezTo>
                  <a:cubicBezTo>
                    <a:pt x="-2006" y="57462"/>
                    <a:pt x="14758" y="26573"/>
                    <a:pt x="43219" y="10628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9" name="Google Shape;2999;p5"/>
            <p:cNvSpPr/>
            <p:nvPr/>
          </p:nvSpPr>
          <p:spPr>
            <a:xfrm>
              <a:off x="6495246" y="1190651"/>
              <a:ext cx="264796" cy="120793"/>
            </a:xfrm>
            <a:custGeom>
              <a:avLst/>
              <a:gdLst/>
              <a:ahLst/>
              <a:cxnLst/>
              <a:rect l="l" t="t" r="r" b="b"/>
              <a:pathLst>
                <a:path w="228272" h="104132" extrusionOk="0">
                  <a:moveTo>
                    <a:pt x="222283" y="28565"/>
                  </a:moveTo>
                  <a:cubicBezTo>
                    <a:pt x="212872" y="9858"/>
                    <a:pt x="193175" y="-1400"/>
                    <a:pt x="172277" y="-10"/>
                  </a:cubicBezTo>
                  <a:lnTo>
                    <a:pt x="172277" y="-10"/>
                  </a:lnTo>
                  <a:lnTo>
                    <a:pt x="170181" y="-10"/>
                  </a:lnTo>
                  <a:lnTo>
                    <a:pt x="137320" y="2943"/>
                  </a:lnTo>
                  <a:cubicBezTo>
                    <a:pt x="84533" y="7629"/>
                    <a:pt x="35469" y="32090"/>
                    <a:pt x="-30" y="71428"/>
                  </a:cubicBezTo>
                  <a:lnTo>
                    <a:pt x="13209" y="89906"/>
                  </a:lnTo>
                  <a:lnTo>
                    <a:pt x="30545" y="70856"/>
                  </a:lnTo>
                  <a:cubicBezTo>
                    <a:pt x="57405" y="40748"/>
                    <a:pt x="95048" y="22441"/>
                    <a:pt x="135320" y="19898"/>
                  </a:cubicBezTo>
                  <a:cubicBezTo>
                    <a:pt x="117594" y="42491"/>
                    <a:pt x="121537" y="75190"/>
                    <a:pt x="144130" y="92916"/>
                  </a:cubicBezTo>
                  <a:cubicBezTo>
                    <a:pt x="166733" y="110642"/>
                    <a:pt x="199423" y="106699"/>
                    <a:pt x="217149" y="84106"/>
                  </a:cubicBezTo>
                  <a:cubicBezTo>
                    <a:pt x="229560" y="68285"/>
                    <a:pt x="231741" y="46739"/>
                    <a:pt x="222759" y="28756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0" name="Google Shape;3000;p5"/>
            <p:cNvSpPr/>
            <p:nvPr/>
          </p:nvSpPr>
          <p:spPr>
            <a:xfrm>
              <a:off x="6426291" y="1384929"/>
              <a:ext cx="270346" cy="129346"/>
            </a:xfrm>
            <a:custGeom>
              <a:avLst/>
              <a:gdLst/>
              <a:ahLst/>
              <a:cxnLst/>
              <a:rect l="l" t="t" r="r" b="b"/>
              <a:pathLst>
                <a:path w="233057" h="111505" extrusionOk="0">
                  <a:moveTo>
                    <a:pt x="230951" y="44844"/>
                  </a:moveTo>
                  <a:cubicBezTo>
                    <a:pt x="225684" y="24108"/>
                    <a:pt x="208415" y="8611"/>
                    <a:pt x="187231" y="5601"/>
                  </a:cubicBezTo>
                  <a:lnTo>
                    <a:pt x="187231" y="5601"/>
                  </a:lnTo>
                  <a:lnTo>
                    <a:pt x="185041" y="5601"/>
                  </a:lnTo>
                  <a:lnTo>
                    <a:pt x="151608" y="1505"/>
                  </a:lnTo>
                  <a:cubicBezTo>
                    <a:pt x="97972" y="-5153"/>
                    <a:pt x="43794" y="8735"/>
                    <a:pt x="-30" y="40367"/>
                  </a:cubicBezTo>
                  <a:lnTo>
                    <a:pt x="9495" y="61608"/>
                  </a:lnTo>
                  <a:lnTo>
                    <a:pt x="30831" y="46082"/>
                  </a:lnTo>
                  <a:cubicBezTo>
                    <a:pt x="64016" y="21812"/>
                    <a:pt x="105402" y="11554"/>
                    <a:pt x="146083" y="17507"/>
                  </a:cubicBezTo>
                  <a:cubicBezTo>
                    <a:pt x="123538" y="36224"/>
                    <a:pt x="120432" y="69666"/>
                    <a:pt x="139149" y="92212"/>
                  </a:cubicBezTo>
                  <a:cubicBezTo>
                    <a:pt x="157866" y="114757"/>
                    <a:pt x="191308" y="117862"/>
                    <a:pt x="213854" y="99146"/>
                  </a:cubicBezTo>
                  <a:cubicBezTo>
                    <a:pt x="229675" y="86020"/>
                    <a:pt x="236485" y="64932"/>
                    <a:pt x="231332" y="4503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1" name="Google Shape;3001;p5"/>
            <p:cNvSpPr/>
            <p:nvPr/>
          </p:nvSpPr>
          <p:spPr>
            <a:xfrm>
              <a:off x="6313134" y="1528503"/>
              <a:ext cx="318788" cy="178869"/>
            </a:xfrm>
            <a:custGeom>
              <a:avLst/>
              <a:gdLst/>
              <a:ahLst/>
              <a:cxnLst/>
              <a:rect l="l" t="t" r="r" b="b"/>
              <a:pathLst>
                <a:path w="274817" h="154197" extrusionOk="0">
                  <a:moveTo>
                    <a:pt x="261050" y="24341"/>
                  </a:moveTo>
                  <a:cubicBezTo>
                    <a:pt x="244657" y="3872"/>
                    <a:pt x="217606" y="-4796"/>
                    <a:pt x="192375" y="2339"/>
                  </a:cubicBezTo>
                  <a:lnTo>
                    <a:pt x="192375" y="2339"/>
                  </a:lnTo>
                  <a:lnTo>
                    <a:pt x="189803" y="3101"/>
                  </a:lnTo>
                  <a:lnTo>
                    <a:pt x="150465" y="15197"/>
                  </a:lnTo>
                  <a:cubicBezTo>
                    <a:pt x="86971" y="34695"/>
                    <a:pt x="33203" y="77510"/>
                    <a:pt x="-30" y="135022"/>
                  </a:cubicBezTo>
                  <a:lnTo>
                    <a:pt x="21020" y="154072"/>
                  </a:lnTo>
                  <a:lnTo>
                    <a:pt x="37117" y="125497"/>
                  </a:lnTo>
                  <a:cubicBezTo>
                    <a:pt x="62016" y="81815"/>
                    <a:pt x="103059" y="49630"/>
                    <a:pt x="151417" y="35867"/>
                  </a:cubicBezTo>
                  <a:cubicBezTo>
                    <a:pt x="135711" y="68128"/>
                    <a:pt x="149141" y="106999"/>
                    <a:pt x="181392" y="122706"/>
                  </a:cubicBezTo>
                  <a:cubicBezTo>
                    <a:pt x="213653" y="138413"/>
                    <a:pt x="252534" y="124982"/>
                    <a:pt x="268232" y="92731"/>
                  </a:cubicBezTo>
                  <a:cubicBezTo>
                    <a:pt x="279185" y="70233"/>
                    <a:pt x="276242" y="43448"/>
                    <a:pt x="260669" y="2386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2" name="Google Shape;3002;p5"/>
            <p:cNvSpPr/>
            <p:nvPr/>
          </p:nvSpPr>
          <p:spPr>
            <a:xfrm>
              <a:off x="6239205" y="1800554"/>
              <a:ext cx="352621" cy="197774"/>
            </a:xfrm>
            <a:custGeom>
              <a:avLst/>
              <a:gdLst/>
              <a:ahLst/>
              <a:cxnLst/>
              <a:rect l="l" t="t" r="r" b="b"/>
              <a:pathLst>
                <a:path w="303984" h="170495" extrusionOk="0">
                  <a:moveTo>
                    <a:pt x="288482" y="27019"/>
                  </a:moveTo>
                  <a:cubicBezTo>
                    <a:pt x="270375" y="4197"/>
                    <a:pt x="240257" y="-5404"/>
                    <a:pt x="212282" y="2730"/>
                  </a:cubicBezTo>
                  <a:lnTo>
                    <a:pt x="212282" y="2730"/>
                  </a:lnTo>
                  <a:lnTo>
                    <a:pt x="209424" y="3682"/>
                  </a:lnTo>
                  <a:lnTo>
                    <a:pt x="165895" y="17113"/>
                  </a:lnTo>
                  <a:cubicBezTo>
                    <a:pt x="95905" y="38658"/>
                    <a:pt x="36641" y="85845"/>
                    <a:pt x="-30" y="149224"/>
                  </a:cubicBezTo>
                  <a:lnTo>
                    <a:pt x="23211" y="170370"/>
                  </a:lnTo>
                  <a:lnTo>
                    <a:pt x="41022" y="139318"/>
                  </a:lnTo>
                  <a:cubicBezTo>
                    <a:pt x="68616" y="90989"/>
                    <a:pt x="114070" y="55422"/>
                    <a:pt x="167610" y="40258"/>
                  </a:cubicBezTo>
                  <a:cubicBezTo>
                    <a:pt x="150198" y="75891"/>
                    <a:pt x="164971" y="118906"/>
                    <a:pt x="200604" y="136318"/>
                  </a:cubicBezTo>
                  <a:cubicBezTo>
                    <a:pt x="236237" y="153730"/>
                    <a:pt x="279252" y="138956"/>
                    <a:pt x="296664" y="103323"/>
                  </a:cubicBezTo>
                  <a:cubicBezTo>
                    <a:pt x="308837" y="78406"/>
                    <a:pt x="305579" y="48707"/>
                    <a:pt x="288291" y="27019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3" name="Google Shape;3003;p5"/>
            <p:cNvSpPr/>
            <p:nvPr/>
          </p:nvSpPr>
          <p:spPr>
            <a:xfrm>
              <a:off x="6186716" y="2044921"/>
              <a:ext cx="358027" cy="254636"/>
            </a:xfrm>
            <a:custGeom>
              <a:avLst/>
              <a:gdLst/>
              <a:ahLst/>
              <a:cxnLst/>
              <a:rect l="l" t="t" r="r" b="b"/>
              <a:pathLst>
                <a:path w="308644" h="219514" extrusionOk="0">
                  <a:moveTo>
                    <a:pt x="282672" y="19459"/>
                  </a:moveTo>
                  <a:cubicBezTo>
                    <a:pt x="259536" y="-1267"/>
                    <a:pt x="226179" y="-6001"/>
                    <a:pt x="198185" y="7458"/>
                  </a:cubicBezTo>
                  <a:lnTo>
                    <a:pt x="198185" y="7458"/>
                  </a:lnTo>
                  <a:lnTo>
                    <a:pt x="198185" y="7458"/>
                  </a:lnTo>
                  <a:lnTo>
                    <a:pt x="195328" y="8886"/>
                  </a:lnTo>
                  <a:lnTo>
                    <a:pt x="151512" y="31461"/>
                  </a:lnTo>
                  <a:cubicBezTo>
                    <a:pt x="81408" y="66960"/>
                    <a:pt x="27287" y="127616"/>
                    <a:pt x="-30" y="201291"/>
                  </a:cubicBezTo>
                  <a:lnTo>
                    <a:pt x="28545" y="219389"/>
                  </a:lnTo>
                  <a:lnTo>
                    <a:pt x="41785" y="183289"/>
                  </a:lnTo>
                  <a:cubicBezTo>
                    <a:pt x="62225" y="127263"/>
                    <a:pt x="103811" y="81476"/>
                    <a:pt x="157608" y="55749"/>
                  </a:cubicBezTo>
                  <a:cubicBezTo>
                    <a:pt x="145635" y="96593"/>
                    <a:pt x="169038" y="139398"/>
                    <a:pt x="209872" y="151371"/>
                  </a:cubicBezTo>
                  <a:cubicBezTo>
                    <a:pt x="250715" y="163344"/>
                    <a:pt x="293530" y="139941"/>
                    <a:pt x="305503" y="99107"/>
                  </a:cubicBezTo>
                  <a:cubicBezTo>
                    <a:pt x="313866" y="70561"/>
                    <a:pt x="305055" y="39747"/>
                    <a:pt x="282862" y="19935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4" name="Google Shape;3004;p5"/>
            <p:cNvSpPr/>
            <p:nvPr/>
          </p:nvSpPr>
          <p:spPr>
            <a:xfrm>
              <a:off x="6192904" y="2299051"/>
              <a:ext cx="351586" cy="330573"/>
            </a:xfrm>
            <a:custGeom>
              <a:avLst/>
              <a:gdLst/>
              <a:ahLst/>
              <a:cxnLst/>
              <a:rect l="l" t="t" r="r" b="b"/>
              <a:pathLst>
                <a:path w="303091" h="284977" extrusionOk="0">
                  <a:moveTo>
                    <a:pt x="259812" y="10628"/>
                  </a:moveTo>
                  <a:cubicBezTo>
                    <a:pt x="230018" y="-6003"/>
                    <a:pt x="193156" y="-3155"/>
                    <a:pt x="166276" y="17867"/>
                  </a:cubicBezTo>
                  <a:lnTo>
                    <a:pt x="166276" y="17867"/>
                  </a:lnTo>
                  <a:lnTo>
                    <a:pt x="166276" y="17867"/>
                  </a:lnTo>
                  <a:lnTo>
                    <a:pt x="163514" y="20058"/>
                  </a:lnTo>
                  <a:lnTo>
                    <a:pt x="122080" y="54062"/>
                  </a:lnTo>
                  <a:cubicBezTo>
                    <a:pt x="55300" y="108745"/>
                    <a:pt x="11676" y="186669"/>
                    <a:pt x="-30" y="272184"/>
                  </a:cubicBezTo>
                  <a:lnTo>
                    <a:pt x="34736" y="284853"/>
                  </a:lnTo>
                  <a:lnTo>
                    <a:pt x="40261" y="243038"/>
                  </a:lnTo>
                  <a:cubicBezTo>
                    <a:pt x="48938" y="178249"/>
                    <a:pt x="82609" y="119413"/>
                    <a:pt x="134082" y="79113"/>
                  </a:cubicBezTo>
                  <a:cubicBezTo>
                    <a:pt x="130996" y="125728"/>
                    <a:pt x="166276" y="166019"/>
                    <a:pt x="212882" y="169105"/>
                  </a:cubicBezTo>
                  <a:cubicBezTo>
                    <a:pt x="259497" y="172191"/>
                    <a:pt x="299788" y="136920"/>
                    <a:pt x="302874" y="90305"/>
                  </a:cubicBezTo>
                  <a:cubicBezTo>
                    <a:pt x="305037" y="57748"/>
                    <a:pt x="288272" y="26859"/>
                    <a:pt x="259812" y="10914"/>
                  </a:cubicBezTo>
                  <a:close/>
                </a:path>
              </a:pathLst>
            </a:custGeom>
            <a:solidFill>
              <a:srgbClr val="FCBC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005" name="Google Shape;3005;p5"/>
          <p:cNvGrpSpPr/>
          <p:nvPr/>
        </p:nvGrpSpPr>
        <p:grpSpPr>
          <a:xfrm flipH="1">
            <a:off x="7048307" y="-1057310"/>
            <a:ext cx="6208585" cy="7914868"/>
            <a:chOff x="-1026386" y="-475480"/>
            <a:chExt cx="5147227" cy="6561821"/>
          </a:xfrm>
        </p:grpSpPr>
        <p:grpSp>
          <p:nvGrpSpPr>
            <p:cNvPr id="3006" name="Google Shape;3006;p5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3007" name="Google Shape;3007;p5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8" name="Google Shape;3008;p5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09" name="Google Shape;3009;p5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0" name="Google Shape;3010;p5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1" name="Google Shape;3011;p5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2" name="Google Shape;3012;p5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3" name="Google Shape;3013;p5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4" name="Google Shape;3014;p5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5" name="Google Shape;3015;p5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6" name="Google Shape;3016;p5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7" name="Google Shape;3017;p5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8" name="Google Shape;3018;p5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19" name="Google Shape;3019;p5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0" name="Google Shape;3020;p5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1" name="Google Shape;3021;p5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2" name="Google Shape;3022;p5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3" name="Google Shape;3023;p5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4" name="Google Shape;3024;p5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5" name="Google Shape;3025;p5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6" name="Google Shape;3026;p5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7" name="Google Shape;3027;p5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8" name="Google Shape;3028;p5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29" name="Google Shape;3029;p5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0" name="Google Shape;3030;p5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1" name="Google Shape;3031;p5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2" name="Google Shape;3032;p5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3" name="Google Shape;3033;p5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4" name="Google Shape;3034;p5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5" name="Google Shape;3035;p5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6" name="Google Shape;3036;p5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7" name="Google Shape;3037;p5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8" name="Google Shape;3038;p5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39" name="Google Shape;3039;p5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0" name="Google Shape;3040;p5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1" name="Google Shape;3041;p5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2" name="Google Shape;3042;p5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3" name="Google Shape;3043;p5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4" name="Google Shape;3044;p5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5" name="Google Shape;3045;p5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6" name="Google Shape;3046;p5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47" name="Google Shape;3047;p5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048" name="Google Shape;3048;p5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3049" name="Google Shape;3049;p5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0" name="Google Shape;3050;p5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1" name="Google Shape;3051;p5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2" name="Google Shape;3052;p5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3" name="Google Shape;3053;p5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4" name="Google Shape;3054;p5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5" name="Google Shape;3055;p5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6" name="Google Shape;3056;p5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7" name="Google Shape;3057;p5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8" name="Google Shape;3058;p5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59" name="Google Shape;3059;p5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0" name="Google Shape;3060;p5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1" name="Google Shape;3061;p5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2" name="Google Shape;3062;p5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3" name="Google Shape;3063;p5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4" name="Google Shape;3064;p5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5" name="Google Shape;3065;p5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6" name="Google Shape;3066;p5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7" name="Google Shape;3067;p5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8" name="Google Shape;3068;p5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69" name="Google Shape;3069;p5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0" name="Google Shape;3070;p5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1" name="Google Shape;3071;p5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2" name="Google Shape;3072;p5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3" name="Google Shape;3073;p5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4" name="Google Shape;3074;p5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5" name="Google Shape;3075;p5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6" name="Google Shape;3076;p5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7" name="Google Shape;3077;p5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8" name="Google Shape;3078;p5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79" name="Google Shape;3079;p5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0" name="Google Shape;3080;p5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1" name="Google Shape;3081;p5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2" name="Google Shape;3082;p5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3" name="Google Shape;3083;p5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4" name="Google Shape;3084;p5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5" name="Google Shape;3085;p5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6" name="Google Shape;3086;p5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7" name="Google Shape;3087;p5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8" name="Google Shape;3088;p5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089" name="Google Shape;3089;p5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090" name="Google Shape;3090;p5"/>
          <p:cNvSpPr/>
          <p:nvPr/>
        </p:nvSpPr>
        <p:spPr>
          <a:xfrm>
            <a:off x="9991038" y="4271452"/>
            <a:ext cx="1340822" cy="1904874"/>
          </a:xfrm>
          <a:custGeom>
            <a:avLst/>
            <a:gdLst/>
            <a:ahLst/>
            <a:cxnLst/>
            <a:rect l="l" t="t" r="r" b="b"/>
            <a:pathLst>
              <a:path w="1062037" h="1508811" extrusionOk="0">
                <a:moveTo>
                  <a:pt x="381953" y="1176267"/>
                </a:moveTo>
                <a:cubicBezTo>
                  <a:pt x="569595" y="1036250"/>
                  <a:pt x="628650" y="893375"/>
                  <a:pt x="758190" y="761930"/>
                </a:cubicBezTo>
                <a:cubicBezTo>
                  <a:pt x="514350" y="834320"/>
                  <a:pt x="391478" y="1110545"/>
                  <a:pt x="380047" y="1168647"/>
                </a:cubicBezTo>
                <a:cubicBezTo>
                  <a:pt x="364808" y="1073397"/>
                  <a:pt x="360997" y="978147"/>
                  <a:pt x="369570" y="885755"/>
                </a:cubicBezTo>
                <a:cubicBezTo>
                  <a:pt x="478155" y="790505"/>
                  <a:pt x="597217" y="737165"/>
                  <a:pt x="676275" y="600957"/>
                </a:cubicBezTo>
                <a:cubicBezTo>
                  <a:pt x="521970" y="635247"/>
                  <a:pt x="401003" y="805745"/>
                  <a:pt x="370522" y="871467"/>
                </a:cubicBezTo>
                <a:cubicBezTo>
                  <a:pt x="379095" y="789552"/>
                  <a:pt x="397192" y="709542"/>
                  <a:pt x="424815" y="632390"/>
                </a:cubicBezTo>
                <a:cubicBezTo>
                  <a:pt x="537210" y="579050"/>
                  <a:pt x="633412" y="507612"/>
                  <a:pt x="709612" y="422840"/>
                </a:cubicBezTo>
                <a:cubicBezTo>
                  <a:pt x="599122" y="451415"/>
                  <a:pt x="503872" y="511422"/>
                  <a:pt x="440055" y="594290"/>
                </a:cubicBezTo>
                <a:cubicBezTo>
                  <a:pt x="463867" y="535235"/>
                  <a:pt x="494347" y="478085"/>
                  <a:pt x="529590" y="423792"/>
                </a:cubicBezTo>
                <a:cubicBezTo>
                  <a:pt x="534353" y="424745"/>
                  <a:pt x="539115" y="426650"/>
                  <a:pt x="543878" y="427602"/>
                </a:cubicBezTo>
                <a:cubicBezTo>
                  <a:pt x="642937" y="405695"/>
                  <a:pt x="728662" y="357117"/>
                  <a:pt x="786765" y="288537"/>
                </a:cubicBezTo>
                <a:cubicBezTo>
                  <a:pt x="701040" y="301872"/>
                  <a:pt x="621983" y="334257"/>
                  <a:pt x="559117" y="382835"/>
                </a:cubicBezTo>
                <a:cubicBezTo>
                  <a:pt x="581978" y="351402"/>
                  <a:pt x="606742" y="321875"/>
                  <a:pt x="633412" y="293300"/>
                </a:cubicBezTo>
                <a:cubicBezTo>
                  <a:pt x="649605" y="292347"/>
                  <a:pt x="701040" y="284727"/>
                  <a:pt x="701040" y="284727"/>
                </a:cubicBezTo>
                <a:cubicBezTo>
                  <a:pt x="784860" y="264725"/>
                  <a:pt x="857250" y="229482"/>
                  <a:pt x="926783" y="190430"/>
                </a:cubicBezTo>
                <a:cubicBezTo>
                  <a:pt x="855345" y="190430"/>
                  <a:pt x="686753" y="259010"/>
                  <a:pt x="641033" y="284727"/>
                </a:cubicBezTo>
                <a:cubicBezTo>
                  <a:pt x="677228" y="246627"/>
                  <a:pt x="717233" y="210432"/>
                  <a:pt x="760095" y="177095"/>
                </a:cubicBezTo>
                <a:cubicBezTo>
                  <a:pt x="762000" y="177095"/>
                  <a:pt x="763905" y="177095"/>
                  <a:pt x="765810" y="178047"/>
                </a:cubicBezTo>
                <a:cubicBezTo>
                  <a:pt x="830580" y="173285"/>
                  <a:pt x="887730" y="147567"/>
                  <a:pt x="935355" y="114230"/>
                </a:cubicBezTo>
                <a:cubicBezTo>
                  <a:pt x="982028" y="80892"/>
                  <a:pt x="1021080" y="40887"/>
                  <a:pt x="1062037" y="1835"/>
                </a:cubicBezTo>
                <a:cubicBezTo>
                  <a:pt x="902970" y="-16263"/>
                  <a:pt x="832485" y="103752"/>
                  <a:pt x="750570" y="175190"/>
                </a:cubicBezTo>
                <a:cubicBezTo>
                  <a:pt x="750570" y="175190"/>
                  <a:pt x="751522" y="175190"/>
                  <a:pt x="751522" y="175190"/>
                </a:cubicBezTo>
                <a:cubicBezTo>
                  <a:pt x="712470" y="204717"/>
                  <a:pt x="676275" y="236150"/>
                  <a:pt x="641985" y="270440"/>
                </a:cubicBezTo>
                <a:cubicBezTo>
                  <a:pt x="659130" y="187572"/>
                  <a:pt x="689610" y="108515"/>
                  <a:pt x="722947" y="29457"/>
                </a:cubicBezTo>
                <a:cubicBezTo>
                  <a:pt x="655320" y="88512"/>
                  <a:pt x="620078" y="172332"/>
                  <a:pt x="622935" y="258057"/>
                </a:cubicBezTo>
                <a:cubicBezTo>
                  <a:pt x="622935" y="258057"/>
                  <a:pt x="628650" y="274250"/>
                  <a:pt x="633412" y="279012"/>
                </a:cubicBezTo>
                <a:cubicBezTo>
                  <a:pt x="590550" y="322827"/>
                  <a:pt x="551497" y="369500"/>
                  <a:pt x="518160" y="419982"/>
                </a:cubicBezTo>
                <a:lnTo>
                  <a:pt x="518160" y="419982"/>
                </a:lnTo>
                <a:lnTo>
                  <a:pt x="518160" y="419982"/>
                </a:lnTo>
                <a:cubicBezTo>
                  <a:pt x="513397" y="427602"/>
                  <a:pt x="507683" y="435222"/>
                  <a:pt x="502920" y="442842"/>
                </a:cubicBezTo>
                <a:cubicBezTo>
                  <a:pt x="506730" y="404742"/>
                  <a:pt x="546735" y="218052"/>
                  <a:pt x="469583" y="71367"/>
                </a:cubicBezTo>
                <a:cubicBezTo>
                  <a:pt x="437197" y="187572"/>
                  <a:pt x="453390" y="330447"/>
                  <a:pt x="500062" y="446652"/>
                </a:cubicBezTo>
                <a:cubicBezTo>
                  <a:pt x="461962" y="506660"/>
                  <a:pt x="431483" y="569525"/>
                  <a:pt x="406717" y="636200"/>
                </a:cubicBezTo>
                <a:cubicBezTo>
                  <a:pt x="396240" y="571430"/>
                  <a:pt x="383858" y="340925"/>
                  <a:pt x="300037" y="196145"/>
                </a:cubicBezTo>
                <a:cubicBezTo>
                  <a:pt x="308610" y="269487"/>
                  <a:pt x="288608" y="359975"/>
                  <a:pt x="298133" y="433317"/>
                </a:cubicBezTo>
                <a:cubicBezTo>
                  <a:pt x="306705" y="503802"/>
                  <a:pt x="353378" y="586670"/>
                  <a:pt x="402908" y="646677"/>
                </a:cubicBezTo>
                <a:cubicBezTo>
                  <a:pt x="376237" y="720972"/>
                  <a:pt x="359092" y="799077"/>
                  <a:pt x="350520" y="879087"/>
                </a:cubicBezTo>
                <a:cubicBezTo>
                  <a:pt x="295275" y="704780"/>
                  <a:pt x="235267" y="511422"/>
                  <a:pt x="94297" y="334257"/>
                </a:cubicBezTo>
                <a:cubicBezTo>
                  <a:pt x="81915" y="515232"/>
                  <a:pt x="300990" y="836225"/>
                  <a:pt x="349567" y="889565"/>
                </a:cubicBezTo>
                <a:cubicBezTo>
                  <a:pt x="340995" y="981005"/>
                  <a:pt x="343853" y="1074350"/>
                  <a:pt x="357187" y="1168647"/>
                </a:cubicBezTo>
                <a:cubicBezTo>
                  <a:pt x="333375" y="1115308"/>
                  <a:pt x="271462" y="944810"/>
                  <a:pt x="220028" y="862895"/>
                </a:cubicBezTo>
                <a:cubicBezTo>
                  <a:pt x="155257" y="765740"/>
                  <a:pt x="101917" y="679062"/>
                  <a:pt x="0" y="599052"/>
                </a:cubicBezTo>
                <a:cubicBezTo>
                  <a:pt x="41910" y="854322"/>
                  <a:pt x="181928" y="1036250"/>
                  <a:pt x="359092" y="1181983"/>
                </a:cubicBezTo>
                <a:cubicBezTo>
                  <a:pt x="376237" y="1288662"/>
                  <a:pt x="406717" y="1394390"/>
                  <a:pt x="451485" y="1498212"/>
                </a:cubicBezTo>
                <a:cubicBezTo>
                  <a:pt x="451485" y="1498212"/>
                  <a:pt x="451485" y="1498212"/>
                  <a:pt x="451485" y="1498212"/>
                </a:cubicBezTo>
                <a:cubicBezTo>
                  <a:pt x="454342" y="1504880"/>
                  <a:pt x="461962" y="1509642"/>
                  <a:pt x="468630" y="1508690"/>
                </a:cubicBezTo>
                <a:cubicBezTo>
                  <a:pt x="475297" y="1507737"/>
                  <a:pt x="478155" y="1502022"/>
                  <a:pt x="475297" y="1495355"/>
                </a:cubicBezTo>
                <a:cubicBezTo>
                  <a:pt x="432435" y="1391533"/>
                  <a:pt x="400050" y="1283900"/>
                  <a:pt x="381953" y="1176267"/>
                </a:cubicBezTo>
                <a:close/>
              </a:path>
            </a:pathLst>
          </a:custGeom>
          <a:solidFill>
            <a:srgbClr val="36702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1" name="Google Shape;3091;p5"/>
          <p:cNvSpPr/>
          <p:nvPr/>
        </p:nvSpPr>
        <p:spPr>
          <a:xfrm>
            <a:off x="10877486" y="4125815"/>
            <a:ext cx="953463" cy="2033163"/>
          </a:xfrm>
          <a:custGeom>
            <a:avLst/>
            <a:gdLst/>
            <a:ahLst/>
            <a:cxnLst/>
            <a:rect l="l" t="t" r="r" b="b"/>
            <a:pathLst>
              <a:path w="755218" h="1610426" extrusionOk="0">
                <a:moveTo>
                  <a:pt x="124839" y="867728"/>
                </a:moveTo>
                <a:cubicBezTo>
                  <a:pt x="176273" y="796290"/>
                  <a:pt x="243901" y="733425"/>
                  <a:pt x="271523" y="649605"/>
                </a:cubicBezTo>
                <a:cubicBezTo>
                  <a:pt x="296289" y="573405"/>
                  <a:pt x="285811" y="488633"/>
                  <a:pt x="316291" y="415290"/>
                </a:cubicBezTo>
                <a:cubicBezTo>
                  <a:pt x="349628" y="333375"/>
                  <a:pt x="426781" y="279083"/>
                  <a:pt x="493456" y="221933"/>
                </a:cubicBezTo>
                <a:cubicBezTo>
                  <a:pt x="561084" y="164783"/>
                  <a:pt x="625853" y="88583"/>
                  <a:pt x="620139" y="0"/>
                </a:cubicBezTo>
                <a:cubicBezTo>
                  <a:pt x="735391" y="220980"/>
                  <a:pt x="775396" y="477203"/>
                  <a:pt x="745868" y="724853"/>
                </a:cubicBezTo>
                <a:cubicBezTo>
                  <a:pt x="716341" y="972503"/>
                  <a:pt x="618234" y="1209675"/>
                  <a:pt x="475359" y="1412557"/>
                </a:cubicBezTo>
                <a:cubicBezTo>
                  <a:pt x="431543" y="1474470"/>
                  <a:pt x="382014" y="1535430"/>
                  <a:pt x="316291" y="1573530"/>
                </a:cubicBezTo>
                <a:cubicBezTo>
                  <a:pt x="250568" y="1611630"/>
                  <a:pt x="165796" y="1624965"/>
                  <a:pt x="98168" y="1590675"/>
                </a:cubicBezTo>
                <a:lnTo>
                  <a:pt x="98168" y="1590675"/>
                </a:lnTo>
                <a:cubicBezTo>
                  <a:pt x="-7559" y="1536382"/>
                  <a:pt x="2918" y="1370648"/>
                  <a:pt x="61" y="1267778"/>
                </a:cubicBezTo>
                <a:cubicBezTo>
                  <a:pt x="-1844" y="1126807"/>
                  <a:pt x="41018" y="982980"/>
                  <a:pt x="124839" y="867728"/>
                </a:cubicBezTo>
                <a:close/>
              </a:path>
            </a:pathLst>
          </a:custGeom>
          <a:solidFill>
            <a:srgbClr val="2F5B0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2" name="Google Shape;3092;p5"/>
          <p:cNvGrpSpPr/>
          <p:nvPr/>
        </p:nvGrpSpPr>
        <p:grpSpPr>
          <a:xfrm>
            <a:off x="8991674" y="4029639"/>
            <a:ext cx="1371127" cy="3143327"/>
            <a:chOff x="6209082" y="1899985"/>
            <a:chExt cx="1085697" cy="2488975"/>
          </a:xfrm>
        </p:grpSpPr>
        <p:sp>
          <p:nvSpPr>
            <p:cNvPr id="3093" name="Google Shape;3093;p5"/>
            <p:cNvSpPr/>
            <p:nvPr/>
          </p:nvSpPr>
          <p:spPr>
            <a:xfrm>
              <a:off x="6209082" y="1899985"/>
              <a:ext cx="1085697" cy="2325514"/>
            </a:xfrm>
            <a:custGeom>
              <a:avLst/>
              <a:gdLst/>
              <a:ahLst/>
              <a:cxnLst/>
              <a:rect l="l" t="t" r="r" b="b"/>
              <a:pathLst>
                <a:path w="1085697" h="2325514" extrusionOk="0">
                  <a:moveTo>
                    <a:pt x="140933" y="1965007"/>
                  </a:moveTo>
                  <a:lnTo>
                    <a:pt x="140933" y="1965007"/>
                  </a:lnTo>
                  <a:cubicBezTo>
                    <a:pt x="116169" y="1839278"/>
                    <a:pt x="185701" y="1717357"/>
                    <a:pt x="230469" y="1597343"/>
                  </a:cubicBezTo>
                  <a:cubicBezTo>
                    <a:pt x="275236" y="1477328"/>
                    <a:pt x="286666" y="1318260"/>
                    <a:pt x="182844" y="1243965"/>
                  </a:cubicBezTo>
                  <a:cubicBezTo>
                    <a:pt x="130456" y="1205865"/>
                    <a:pt x="51398" y="1191578"/>
                    <a:pt x="32348" y="1130618"/>
                  </a:cubicBezTo>
                  <a:cubicBezTo>
                    <a:pt x="3773" y="1041082"/>
                    <a:pt x="135219" y="968693"/>
                    <a:pt x="130456" y="875347"/>
                  </a:cubicBezTo>
                  <a:cubicBezTo>
                    <a:pt x="127598" y="809625"/>
                    <a:pt x="60923" y="768668"/>
                    <a:pt x="27586" y="712470"/>
                  </a:cubicBezTo>
                  <a:cubicBezTo>
                    <a:pt x="-16229" y="640080"/>
                    <a:pt x="-1942" y="545783"/>
                    <a:pt x="29491" y="467678"/>
                  </a:cubicBezTo>
                  <a:cubicBezTo>
                    <a:pt x="60923" y="389572"/>
                    <a:pt x="108548" y="317183"/>
                    <a:pt x="131408" y="235267"/>
                  </a:cubicBezTo>
                  <a:cubicBezTo>
                    <a:pt x="154269" y="153353"/>
                    <a:pt x="146648" y="55245"/>
                    <a:pt x="82831" y="0"/>
                  </a:cubicBezTo>
                  <a:cubicBezTo>
                    <a:pt x="219991" y="76200"/>
                    <a:pt x="359056" y="154305"/>
                    <a:pt x="470498" y="263842"/>
                  </a:cubicBezTo>
                  <a:cubicBezTo>
                    <a:pt x="582894" y="373380"/>
                    <a:pt x="666713" y="521017"/>
                    <a:pt x="666713" y="678180"/>
                  </a:cubicBezTo>
                  <a:cubicBezTo>
                    <a:pt x="666713" y="784860"/>
                    <a:pt x="631471" y="904875"/>
                    <a:pt x="696241" y="988695"/>
                  </a:cubicBezTo>
                  <a:cubicBezTo>
                    <a:pt x="736246" y="1041082"/>
                    <a:pt x="803873" y="1062038"/>
                    <a:pt x="864833" y="1087755"/>
                  </a:cubicBezTo>
                  <a:cubicBezTo>
                    <a:pt x="925794" y="1113473"/>
                    <a:pt x="990563" y="1153478"/>
                    <a:pt x="1002946" y="1218248"/>
                  </a:cubicBezTo>
                  <a:cubicBezTo>
                    <a:pt x="1017233" y="1288732"/>
                    <a:pt x="965798" y="1355407"/>
                    <a:pt x="959131" y="1427798"/>
                  </a:cubicBezTo>
                  <a:cubicBezTo>
                    <a:pt x="951511" y="1522095"/>
                    <a:pt x="1021044" y="1602105"/>
                    <a:pt x="1057239" y="1689735"/>
                  </a:cubicBezTo>
                  <a:cubicBezTo>
                    <a:pt x="1117246" y="1834515"/>
                    <a:pt x="1078194" y="2009775"/>
                    <a:pt x="979133" y="2131695"/>
                  </a:cubicBezTo>
                  <a:cubicBezTo>
                    <a:pt x="882931" y="2250758"/>
                    <a:pt x="705766" y="2368868"/>
                    <a:pt x="550508" y="2309813"/>
                  </a:cubicBezTo>
                  <a:cubicBezTo>
                    <a:pt x="394298" y="2248853"/>
                    <a:pt x="176176" y="2145983"/>
                    <a:pt x="140933" y="1965007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4" name="Google Shape;3094;p5"/>
            <p:cNvSpPr/>
            <p:nvPr/>
          </p:nvSpPr>
          <p:spPr>
            <a:xfrm>
              <a:off x="6442316" y="2213685"/>
              <a:ext cx="561812" cy="2175275"/>
            </a:xfrm>
            <a:custGeom>
              <a:avLst/>
              <a:gdLst/>
              <a:ahLst/>
              <a:cxnLst/>
              <a:rect l="l" t="t" r="r" b="b"/>
              <a:pathLst>
                <a:path w="561812" h="2175275" extrusionOk="0">
                  <a:moveTo>
                    <a:pt x="329658" y="1406516"/>
                  </a:moveTo>
                  <a:cubicBezTo>
                    <a:pt x="365853" y="1257926"/>
                    <a:pt x="422050" y="1114098"/>
                    <a:pt x="495393" y="979796"/>
                  </a:cubicBezTo>
                  <a:cubicBezTo>
                    <a:pt x="498250" y="975033"/>
                    <a:pt x="490630" y="971223"/>
                    <a:pt x="488725" y="975986"/>
                  </a:cubicBezTo>
                  <a:cubicBezTo>
                    <a:pt x="417287" y="1105526"/>
                    <a:pt x="362995" y="1244591"/>
                    <a:pt x="325848" y="1387466"/>
                  </a:cubicBezTo>
                  <a:cubicBezTo>
                    <a:pt x="322990" y="1361748"/>
                    <a:pt x="320133" y="1336031"/>
                    <a:pt x="318228" y="1311266"/>
                  </a:cubicBezTo>
                  <a:cubicBezTo>
                    <a:pt x="290605" y="1018848"/>
                    <a:pt x="282033" y="722621"/>
                    <a:pt x="205833" y="437823"/>
                  </a:cubicBezTo>
                  <a:cubicBezTo>
                    <a:pt x="204880" y="433061"/>
                    <a:pt x="202975" y="428298"/>
                    <a:pt x="202023" y="423536"/>
                  </a:cubicBezTo>
                  <a:cubicBezTo>
                    <a:pt x="202023" y="423536"/>
                    <a:pt x="202023" y="423536"/>
                    <a:pt x="202023" y="422583"/>
                  </a:cubicBezTo>
                  <a:cubicBezTo>
                    <a:pt x="212500" y="353051"/>
                    <a:pt x="222978" y="283518"/>
                    <a:pt x="232503" y="213986"/>
                  </a:cubicBezTo>
                  <a:cubicBezTo>
                    <a:pt x="233455" y="209223"/>
                    <a:pt x="224883" y="209223"/>
                    <a:pt x="224883" y="213986"/>
                  </a:cubicBezTo>
                  <a:cubicBezTo>
                    <a:pt x="215358" y="277803"/>
                    <a:pt x="205833" y="340668"/>
                    <a:pt x="196308" y="404486"/>
                  </a:cubicBezTo>
                  <a:cubicBezTo>
                    <a:pt x="196308" y="404486"/>
                    <a:pt x="196308" y="404486"/>
                    <a:pt x="196308" y="404486"/>
                  </a:cubicBezTo>
                  <a:cubicBezTo>
                    <a:pt x="196308" y="403533"/>
                    <a:pt x="196308" y="401628"/>
                    <a:pt x="195355" y="400676"/>
                  </a:cubicBezTo>
                  <a:cubicBezTo>
                    <a:pt x="153445" y="258753"/>
                    <a:pt x="94390" y="122546"/>
                    <a:pt x="7712" y="1578"/>
                  </a:cubicBezTo>
                  <a:cubicBezTo>
                    <a:pt x="4855" y="-2232"/>
                    <a:pt x="-2765" y="1578"/>
                    <a:pt x="1045" y="5388"/>
                  </a:cubicBezTo>
                  <a:cubicBezTo>
                    <a:pt x="84865" y="123498"/>
                    <a:pt x="142968" y="254943"/>
                    <a:pt x="183925" y="391151"/>
                  </a:cubicBezTo>
                  <a:cubicBezTo>
                    <a:pt x="135348" y="354003"/>
                    <a:pt x="86770" y="317808"/>
                    <a:pt x="38193" y="280661"/>
                  </a:cubicBezTo>
                  <a:cubicBezTo>
                    <a:pt x="34383" y="277803"/>
                    <a:pt x="29620" y="284471"/>
                    <a:pt x="34383" y="287328"/>
                  </a:cubicBezTo>
                  <a:cubicBezTo>
                    <a:pt x="85818" y="326381"/>
                    <a:pt x="136300" y="365433"/>
                    <a:pt x="187735" y="403533"/>
                  </a:cubicBezTo>
                  <a:cubicBezTo>
                    <a:pt x="228693" y="543551"/>
                    <a:pt x="252505" y="689283"/>
                    <a:pt x="268698" y="834063"/>
                  </a:cubicBezTo>
                  <a:cubicBezTo>
                    <a:pt x="282985" y="958841"/>
                    <a:pt x="291558" y="1084571"/>
                    <a:pt x="302035" y="1210301"/>
                  </a:cubicBezTo>
                  <a:cubicBezTo>
                    <a:pt x="233455" y="1045518"/>
                    <a:pt x="139158" y="891213"/>
                    <a:pt x="24858" y="754053"/>
                  </a:cubicBezTo>
                  <a:cubicBezTo>
                    <a:pt x="21048" y="750243"/>
                    <a:pt x="15333" y="755958"/>
                    <a:pt x="19143" y="759768"/>
                  </a:cubicBezTo>
                  <a:cubicBezTo>
                    <a:pt x="137253" y="900738"/>
                    <a:pt x="232503" y="1058853"/>
                    <a:pt x="301083" y="1229351"/>
                  </a:cubicBezTo>
                  <a:cubicBezTo>
                    <a:pt x="302035" y="1230303"/>
                    <a:pt x="302987" y="1231256"/>
                    <a:pt x="303940" y="1231256"/>
                  </a:cubicBezTo>
                  <a:cubicBezTo>
                    <a:pt x="318228" y="1395086"/>
                    <a:pt x="335373" y="1557963"/>
                    <a:pt x="372520" y="1717983"/>
                  </a:cubicBezTo>
                  <a:cubicBezTo>
                    <a:pt x="409668" y="1878003"/>
                    <a:pt x="465865" y="2034213"/>
                    <a:pt x="554448" y="2173278"/>
                  </a:cubicBezTo>
                  <a:cubicBezTo>
                    <a:pt x="557305" y="2178041"/>
                    <a:pt x="563973" y="2173278"/>
                    <a:pt x="561115" y="2169468"/>
                  </a:cubicBezTo>
                  <a:cubicBezTo>
                    <a:pt x="416335" y="1940868"/>
                    <a:pt x="359185" y="1673216"/>
                    <a:pt x="328705" y="1406516"/>
                  </a:cubicBezTo>
                  <a:cubicBezTo>
                    <a:pt x="328705" y="1408421"/>
                    <a:pt x="329658" y="1407468"/>
                    <a:pt x="329658" y="1406516"/>
                  </a:cubicBez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95" name="Google Shape;3095;p5"/>
          <p:cNvSpPr/>
          <p:nvPr/>
        </p:nvSpPr>
        <p:spPr>
          <a:xfrm>
            <a:off x="11230282" y="4350401"/>
            <a:ext cx="1295759" cy="2131735"/>
          </a:xfrm>
          <a:custGeom>
            <a:avLst/>
            <a:gdLst/>
            <a:ahLst/>
            <a:cxnLst/>
            <a:rect l="l" t="t" r="r" b="b"/>
            <a:pathLst>
              <a:path w="1026344" h="1688503" extrusionOk="0">
                <a:moveTo>
                  <a:pt x="224555" y="1223284"/>
                </a:moveTo>
                <a:cubicBezTo>
                  <a:pt x="165500" y="1170897"/>
                  <a:pt x="100730" y="1123272"/>
                  <a:pt x="54057" y="1059454"/>
                </a:cubicBezTo>
                <a:cubicBezTo>
                  <a:pt x="7385" y="995637"/>
                  <a:pt x="-17380" y="908959"/>
                  <a:pt x="14052" y="836569"/>
                </a:cubicBezTo>
                <a:cubicBezTo>
                  <a:pt x="45485" y="764179"/>
                  <a:pt x="149307" y="725127"/>
                  <a:pt x="209315" y="776562"/>
                </a:cubicBezTo>
                <a:cubicBezTo>
                  <a:pt x="234080" y="797517"/>
                  <a:pt x="258845" y="831807"/>
                  <a:pt x="288373" y="819424"/>
                </a:cubicBezTo>
                <a:cubicBezTo>
                  <a:pt x="315995" y="807994"/>
                  <a:pt x="312185" y="766084"/>
                  <a:pt x="296945" y="740367"/>
                </a:cubicBezTo>
                <a:cubicBezTo>
                  <a:pt x="271227" y="698457"/>
                  <a:pt x="230270" y="667977"/>
                  <a:pt x="193123" y="635592"/>
                </a:cubicBezTo>
                <a:cubicBezTo>
                  <a:pt x="155975" y="603207"/>
                  <a:pt x="119780" y="565107"/>
                  <a:pt x="110255" y="516529"/>
                </a:cubicBezTo>
                <a:cubicBezTo>
                  <a:pt x="100730" y="467952"/>
                  <a:pt x="129305" y="409849"/>
                  <a:pt x="177882" y="403182"/>
                </a:cubicBezTo>
                <a:cubicBezTo>
                  <a:pt x="195980" y="401277"/>
                  <a:pt x="215030" y="406039"/>
                  <a:pt x="232175" y="399372"/>
                </a:cubicBezTo>
                <a:cubicBezTo>
                  <a:pt x="260750" y="388894"/>
                  <a:pt x="270275" y="350794"/>
                  <a:pt x="263607" y="320314"/>
                </a:cubicBezTo>
                <a:cubicBezTo>
                  <a:pt x="256940" y="289834"/>
                  <a:pt x="237890" y="264117"/>
                  <a:pt x="227412" y="235542"/>
                </a:cubicBezTo>
                <a:cubicBezTo>
                  <a:pt x="189312" y="133624"/>
                  <a:pt x="271227" y="6942"/>
                  <a:pt x="379812" y="274"/>
                </a:cubicBezTo>
                <a:cubicBezTo>
                  <a:pt x="488398" y="-6393"/>
                  <a:pt x="585552" y="109812"/>
                  <a:pt x="560787" y="215539"/>
                </a:cubicBezTo>
                <a:cubicBezTo>
                  <a:pt x="553167" y="247924"/>
                  <a:pt x="536023" y="279357"/>
                  <a:pt x="533165" y="312694"/>
                </a:cubicBezTo>
                <a:cubicBezTo>
                  <a:pt x="531260" y="346032"/>
                  <a:pt x="552215" y="386037"/>
                  <a:pt x="585552" y="385084"/>
                </a:cubicBezTo>
                <a:cubicBezTo>
                  <a:pt x="619842" y="384132"/>
                  <a:pt x="638892" y="346032"/>
                  <a:pt x="667467" y="327934"/>
                </a:cubicBezTo>
                <a:cubicBezTo>
                  <a:pt x="715092" y="297454"/>
                  <a:pt x="783673" y="331744"/>
                  <a:pt x="805580" y="384132"/>
                </a:cubicBezTo>
                <a:cubicBezTo>
                  <a:pt x="827487" y="436519"/>
                  <a:pt x="813200" y="497479"/>
                  <a:pt x="790340" y="548914"/>
                </a:cubicBezTo>
                <a:cubicBezTo>
                  <a:pt x="767480" y="600349"/>
                  <a:pt x="735095" y="648927"/>
                  <a:pt x="718902" y="703219"/>
                </a:cubicBezTo>
                <a:cubicBezTo>
                  <a:pt x="713187" y="722269"/>
                  <a:pt x="710330" y="746082"/>
                  <a:pt x="726523" y="758464"/>
                </a:cubicBezTo>
                <a:cubicBezTo>
                  <a:pt x="751287" y="778467"/>
                  <a:pt x="783673" y="747987"/>
                  <a:pt x="809390" y="729889"/>
                </a:cubicBezTo>
                <a:cubicBezTo>
                  <a:pt x="872255" y="687027"/>
                  <a:pt x="965600" y="726079"/>
                  <a:pt x="1001795" y="792754"/>
                </a:cubicBezTo>
                <a:cubicBezTo>
                  <a:pt x="1037990" y="860382"/>
                  <a:pt x="1029417" y="942297"/>
                  <a:pt x="1006557" y="1015639"/>
                </a:cubicBezTo>
                <a:lnTo>
                  <a:pt x="1006557" y="1015639"/>
                </a:lnTo>
                <a:cubicBezTo>
                  <a:pt x="970362" y="1133749"/>
                  <a:pt x="903687" y="1237572"/>
                  <a:pt x="835107" y="1338537"/>
                </a:cubicBezTo>
                <a:cubicBezTo>
                  <a:pt x="768432" y="1436644"/>
                  <a:pt x="715092" y="1549992"/>
                  <a:pt x="645560" y="1643337"/>
                </a:cubicBezTo>
                <a:cubicBezTo>
                  <a:pt x="547452" y="1775734"/>
                  <a:pt x="504590" y="1582377"/>
                  <a:pt x="457917" y="1506177"/>
                </a:cubicBezTo>
                <a:cubicBezTo>
                  <a:pt x="396005" y="1401402"/>
                  <a:pt x="316948" y="1305199"/>
                  <a:pt x="224555" y="1223284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6" name="Google Shape;3096;p5"/>
          <p:cNvSpPr/>
          <p:nvPr/>
        </p:nvSpPr>
        <p:spPr>
          <a:xfrm>
            <a:off x="7883687" y="4705236"/>
            <a:ext cx="1564623" cy="2250437"/>
          </a:xfrm>
          <a:custGeom>
            <a:avLst/>
            <a:gdLst/>
            <a:ahLst/>
            <a:cxnLst/>
            <a:rect l="l" t="t" r="r" b="b"/>
            <a:pathLst>
              <a:path w="1109662" h="1587610" extrusionOk="0">
                <a:moveTo>
                  <a:pt x="828675" y="1237922"/>
                </a:moveTo>
                <a:cubicBezTo>
                  <a:pt x="626745" y="1089332"/>
                  <a:pt x="549592" y="938837"/>
                  <a:pt x="404813" y="799772"/>
                </a:cubicBezTo>
                <a:cubicBezTo>
                  <a:pt x="650557" y="878829"/>
                  <a:pt x="809625" y="1168389"/>
                  <a:pt x="828675" y="1230302"/>
                </a:cubicBezTo>
                <a:cubicBezTo>
                  <a:pt x="828675" y="1131242"/>
                  <a:pt x="818197" y="1031229"/>
                  <a:pt x="796290" y="934074"/>
                </a:cubicBezTo>
                <a:cubicBezTo>
                  <a:pt x="678180" y="833109"/>
                  <a:pt x="554355" y="775959"/>
                  <a:pt x="458153" y="632132"/>
                </a:cubicBezTo>
                <a:cubicBezTo>
                  <a:pt x="611505" y="670232"/>
                  <a:pt x="753428" y="850254"/>
                  <a:pt x="792480" y="919787"/>
                </a:cubicBezTo>
                <a:cubicBezTo>
                  <a:pt x="771525" y="834062"/>
                  <a:pt x="742950" y="749289"/>
                  <a:pt x="704850" y="669279"/>
                </a:cubicBezTo>
                <a:cubicBezTo>
                  <a:pt x="588645" y="611177"/>
                  <a:pt x="485775" y="535929"/>
                  <a:pt x="399097" y="446394"/>
                </a:cubicBezTo>
                <a:cubicBezTo>
                  <a:pt x="509588" y="476874"/>
                  <a:pt x="610553" y="541644"/>
                  <a:pt x="684847" y="628322"/>
                </a:cubicBezTo>
                <a:cubicBezTo>
                  <a:pt x="652463" y="566409"/>
                  <a:pt x="615315" y="506402"/>
                  <a:pt x="573405" y="449252"/>
                </a:cubicBezTo>
                <a:cubicBezTo>
                  <a:pt x="568642" y="450204"/>
                  <a:pt x="564832" y="452109"/>
                  <a:pt x="560070" y="453062"/>
                </a:cubicBezTo>
                <a:cubicBezTo>
                  <a:pt x="461010" y="429249"/>
                  <a:pt x="371475" y="376862"/>
                  <a:pt x="305753" y="304472"/>
                </a:cubicBezTo>
                <a:cubicBezTo>
                  <a:pt x="390525" y="318759"/>
                  <a:pt x="471488" y="354002"/>
                  <a:pt x="539115" y="405437"/>
                </a:cubicBezTo>
                <a:cubicBezTo>
                  <a:pt x="512445" y="373052"/>
                  <a:pt x="483870" y="341619"/>
                  <a:pt x="454342" y="311139"/>
                </a:cubicBezTo>
                <a:cubicBezTo>
                  <a:pt x="439103" y="310187"/>
                  <a:pt x="387667" y="300662"/>
                  <a:pt x="387667" y="300662"/>
                </a:cubicBezTo>
                <a:cubicBezTo>
                  <a:pt x="303847" y="278754"/>
                  <a:pt x="229553" y="241607"/>
                  <a:pt x="156210" y="198744"/>
                </a:cubicBezTo>
                <a:cubicBezTo>
                  <a:pt x="224790" y="199697"/>
                  <a:pt x="398145" y="273039"/>
                  <a:pt x="445770" y="301614"/>
                </a:cubicBezTo>
                <a:cubicBezTo>
                  <a:pt x="404813" y="260657"/>
                  <a:pt x="360997" y="222557"/>
                  <a:pt x="315278" y="188267"/>
                </a:cubicBezTo>
                <a:cubicBezTo>
                  <a:pt x="313372" y="188267"/>
                  <a:pt x="311467" y="188267"/>
                  <a:pt x="310515" y="189219"/>
                </a:cubicBezTo>
                <a:cubicBezTo>
                  <a:pt x="247650" y="183504"/>
                  <a:pt x="188595" y="155882"/>
                  <a:pt x="138113" y="120639"/>
                </a:cubicBezTo>
                <a:cubicBezTo>
                  <a:pt x="87630" y="85397"/>
                  <a:pt x="44767" y="42534"/>
                  <a:pt x="0" y="1577"/>
                </a:cubicBezTo>
                <a:cubicBezTo>
                  <a:pt x="151447" y="-15568"/>
                  <a:pt x="236220" y="111114"/>
                  <a:pt x="326707" y="187314"/>
                </a:cubicBezTo>
                <a:cubicBezTo>
                  <a:pt x="326707" y="187314"/>
                  <a:pt x="325755" y="187314"/>
                  <a:pt x="325755" y="187314"/>
                </a:cubicBezTo>
                <a:cubicBezTo>
                  <a:pt x="367665" y="218747"/>
                  <a:pt x="407670" y="252084"/>
                  <a:pt x="444817" y="288279"/>
                </a:cubicBezTo>
                <a:cubicBezTo>
                  <a:pt x="416242" y="201602"/>
                  <a:pt x="375285" y="117782"/>
                  <a:pt x="331470" y="34914"/>
                </a:cubicBezTo>
                <a:cubicBezTo>
                  <a:pt x="404813" y="97779"/>
                  <a:pt x="452438" y="185409"/>
                  <a:pt x="461963" y="275897"/>
                </a:cubicBezTo>
                <a:cubicBezTo>
                  <a:pt x="461963" y="275897"/>
                  <a:pt x="459105" y="292089"/>
                  <a:pt x="454342" y="297804"/>
                </a:cubicBezTo>
                <a:cubicBezTo>
                  <a:pt x="501967" y="344477"/>
                  <a:pt x="546735" y="394007"/>
                  <a:pt x="585788" y="446394"/>
                </a:cubicBezTo>
                <a:lnTo>
                  <a:pt x="585788" y="446394"/>
                </a:lnTo>
                <a:lnTo>
                  <a:pt x="585788" y="446394"/>
                </a:lnTo>
                <a:cubicBezTo>
                  <a:pt x="591503" y="454014"/>
                  <a:pt x="598170" y="462587"/>
                  <a:pt x="603885" y="471159"/>
                </a:cubicBezTo>
                <a:cubicBezTo>
                  <a:pt x="594360" y="431154"/>
                  <a:pt x="528638" y="234939"/>
                  <a:pt x="581025" y="83492"/>
                </a:cubicBezTo>
                <a:cubicBezTo>
                  <a:pt x="629603" y="205412"/>
                  <a:pt x="635317" y="354954"/>
                  <a:pt x="606742" y="474969"/>
                </a:cubicBezTo>
                <a:cubicBezTo>
                  <a:pt x="651510" y="537834"/>
                  <a:pt x="691515" y="604509"/>
                  <a:pt x="723900" y="674042"/>
                </a:cubicBezTo>
                <a:cubicBezTo>
                  <a:pt x="724853" y="606414"/>
                  <a:pt x="702945" y="365432"/>
                  <a:pt x="762000" y="214937"/>
                </a:cubicBezTo>
                <a:cubicBezTo>
                  <a:pt x="764857" y="292089"/>
                  <a:pt x="797242" y="386387"/>
                  <a:pt x="799147" y="463539"/>
                </a:cubicBezTo>
                <a:cubicBezTo>
                  <a:pt x="801053" y="537834"/>
                  <a:pt x="768667" y="622607"/>
                  <a:pt x="729615" y="685472"/>
                </a:cubicBezTo>
                <a:cubicBezTo>
                  <a:pt x="765810" y="763577"/>
                  <a:pt x="794385" y="845492"/>
                  <a:pt x="814388" y="929312"/>
                </a:cubicBezTo>
                <a:cubicBezTo>
                  <a:pt x="842010" y="747384"/>
                  <a:pt x="871538" y="546407"/>
                  <a:pt x="981075" y="363527"/>
                </a:cubicBezTo>
                <a:cubicBezTo>
                  <a:pt x="1020128" y="553074"/>
                  <a:pt x="855345" y="886449"/>
                  <a:pt x="816292" y="941694"/>
                </a:cubicBezTo>
                <a:cubicBezTo>
                  <a:pt x="838200" y="1036944"/>
                  <a:pt x="849630" y="1135052"/>
                  <a:pt x="849630" y="1234112"/>
                </a:cubicBezTo>
                <a:cubicBezTo>
                  <a:pt x="864870" y="1177914"/>
                  <a:pt x="899160" y="1000749"/>
                  <a:pt x="937260" y="915977"/>
                </a:cubicBezTo>
                <a:cubicBezTo>
                  <a:pt x="984885" y="815964"/>
                  <a:pt x="1023938" y="725477"/>
                  <a:pt x="1109663" y="642609"/>
                </a:cubicBezTo>
                <a:cubicBezTo>
                  <a:pt x="1106805" y="909309"/>
                  <a:pt x="998220" y="1096952"/>
                  <a:pt x="849630" y="1247447"/>
                </a:cubicBezTo>
                <a:cubicBezTo>
                  <a:pt x="848678" y="1357937"/>
                  <a:pt x="834390" y="1469379"/>
                  <a:pt x="807720" y="1577012"/>
                </a:cubicBezTo>
                <a:cubicBezTo>
                  <a:pt x="807720" y="1577012"/>
                  <a:pt x="807720" y="1577012"/>
                  <a:pt x="807720" y="1577012"/>
                </a:cubicBezTo>
                <a:cubicBezTo>
                  <a:pt x="805815" y="1583679"/>
                  <a:pt x="799147" y="1588442"/>
                  <a:pt x="792480" y="1587489"/>
                </a:cubicBezTo>
                <a:cubicBezTo>
                  <a:pt x="785813" y="1586537"/>
                  <a:pt x="782003" y="1579869"/>
                  <a:pt x="783907" y="1573202"/>
                </a:cubicBezTo>
                <a:cubicBezTo>
                  <a:pt x="812482" y="1463664"/>
                  <a:pt x="827722" y="1351269"/>
                  <a:pt x="828675" y="1237922"/>
                </a:cubicBezTo>
                <a:close/>
              </a:path>
            </a:pathLst>
          </a:custGeom>
          <a:gradFill>
            <a:gsLst>
              <a:gs pos="0">
                <a:srgbClr val="BDD559"/>
              </a:gs>
              <a:gs pos="8000">
                <a:srgbClr val="BDD559"/>
              </a:gs>
              <a:gs pos="100000">
                <a:srgbClr val="5F932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7" name="Google Shape;3097;p5"/>
          <p:cNvSpPr/>
          <p:nvPr/>
        </p:nvSpPr>
        <p:spPr>
          <a:xfrm rot="-1022161">
            <a:off x="11297948" y="5082079"/>
            <a:ext cx="423396" cy="1601096"/>
          </a:xfrm>
          <a:custGeom>
            <a:avLst/>
            <a:gdLst/>
            <a:ahLst/>
            <a:cxnLst/>
            <a:rect l="l" t="t" r="r" b="b"/>
            <a:pathLst>
              <a:path w="335253" h="1267777" extrusionOk="0">
                <a:moveTo>
                  <a:pt x="281655" y="1267778"/>
                </a:moveTo>
                <a:cubicBezTo>
                  <a:pt x="203550" y="1220153"/>
                  <a:pt x="190215" y="1205865"/>
                  <a:pt x="127350" y="1138238"/>
                </a:cubicBezTo>
                <a:cubicBezTo>
                  <a:pt x="65438" y="1070610"/>
                  <a:pt x="21623" y="981075"/>
                  <a:pt x="29243" y="889635"/>
                </a:cubicBezTo>
                <a:cubicBezTo>
                  <a:pt x="34958" y="824865"/>
                  <a:pt x="66390" y="762953"/>
                  <a:pt x="60675" y="698182"/>
                </a:cubicBezTo>
                <a:cubicBezTo>
                  <a:pt x="55913" y="641985"/>
                  <a:pt x="25433" y="591503"/>
                  <a:pt x="10193" y="536257"/>
                </a:cubicBezTo>
                <a:cubicBezTo>
                  <a:pt x="-36479" y="360997"/>
                  <a:pt x="94013" y="179070"/>
                  <a:pt x="63533" y="0"/>
                </a:cubicBezTo>
                <a:cubicBezTo>
                  <a:pt x="154021" y="172403"/>
                  <a:pt x="246413" y="357188"/>
                  <a:pt x="232125" y="551497"/>
                </a:cubicBezTo>
                <a:cubicBezTo>
                  <a:pt x="228315" y="606743"/>
                  <a:pt x="214980" y="661988"/>
                  <a:pt x="215933" y="717232"/>
                </a:cubicBezTo>
                <a:cubicBezTo>
                  <a:pt x="217838" y="811530"/>
                  <a:pt x="259748" y="900113"/>
                  <a:pt x="293085" y="988695"/>
                </a:cubicBezTo>
                <a:cubicBezTo>
                  <a:pt x="326423" y="1077278"/>
                  <a:pt x="352140" y="1175385"/>
                  <a:pt x="321660" y="1264920"/>
                </a:cubicBezTo>
                <a:lnTo>
                  <a:pt x="281655" y="1267778"/>
                </a:lnTo>
                <a:close/>
              </a:path>
            </a:pathLst>
          </a:custGeom>
          <a:gradFill>
            <a:gsLst>
              <a:gs pos="0">
                <a:srgbClr val="367023"/>
              </a:gs>
              <a:gs pos="52999">
                <a:srgbClr val="367023"/>
              </a:gs>
              <a:gs pos="100000">
                <a:srgbClr val="2A5B52"/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98" name="Google Shape;3098;p5"/>
          <p:cNvGrpSpPr/>
          <p:nvPr/>
        </p:nvGrpSpPr>
        <p:grpSpPr>
          <a:xfrm>
            <a:off x="9197150" y="5251798"/>
            <a:ext cx="1093348" cy="2287332"/>
            <a:chOff x="6371781" y="2867726"/>
            <a:chExt cx="865744" cy="1811174"/>
          </a:xfrm>
        </p:grpSpPr>
        <p:sp>
          <p:nvSpPr>
            <p:cNvPr id="3099" name="Google Shape;3099;p5"/>
            <p:cNvSpPr/>
            <p:nvPr/>
          </p:nvSpPr>
          <p:spPr>
            <a:xfrm>
              <a:off x="6371781" y="2867726"/>
              <a:ext cx="736425" cy="1790700"/>
            </a:xfrm>
            <a:custGeom>
              <a:avLst/>
              <a:gdLst/>
              <a:ahLst/>
              <a:cxnLst/>
              <a:rect l="l" t="t" r="r" b="b"/>
              <a:pathLst>
                <a:path w="736425" h="1790700" extrusionOk="0">
                  <a:moveTo>
                    <a:pt x="736425" y="0"/>
                  </a:moveTo>
                  <a:cubicBezTo>
                    <a:pt x="622125" y="66675"/>
                    <a:pt x="519255" y="145732"/>
                    <a:pt x="428768" y="234315"/>
                  </a:cubicBezTo>
                  <a:cubicBezTo>
                    <a:pt x="463058" y="277178"/>
                    <a:pt x="499253" y="318135"/>
                    <a:pt x="526875" y="340042"/>
                  </a:cubicBezTo>
                  <a:cubicBezTo>
                    <a:pt x="526875" y="340042"/>
                    <a:pt x="449723" y="317182"/>
                    <a:pt x="379238" y="284797"/>
                  </a:cubicBezTo>
                  <a:cubicBezTo>
                    <a:pt x="295418" y="374332"/>
                    <a:pt x="223980" y="473392"/>
                    <a:pt x="166830" y="579120"/>
                  </a:cubicBezTo>
                  <a:cubicBezTo>
                    <a:pt x="229695" y="633413"/>
                    <a:pt x="299228" y="690563"/>
                    <a:pt x="341138" y="718185"/>
                  </a:cubicBezTo>
                  <a:cubicBezTo>
                    <a:pt x="399240" y="755332"/>
                    <a:pt x="250650" y="713422"/>
                    <a:pt x="123968" y="665797"/>
                  </a:cubicBezTo>
                  <a:cubicBezTo>
                    <a:pt x="106823" y="703897"/>
                    <a:pt x="91583" y="741997"/>
                    <a:pt x="78248" y="782003"/>
                  </a:cubicBezTo>
                  <a:cubicBezTo>
                    <a:pt x="50625" y="860107"/>
                    <a:pt x="30623" y="942022"/>
                    <a:pt x="18240" y="1024890"/>
                  </a:cubicBezTo>
                  <a:cubicBezTo>
                    <a:pt x="104918" y="1069657"/>
                    <a:pt x="193500" y="1113473"/>
                    <a:pt x="214455" y="1117282"/>
                  </a:cubicBezTo>
                  <a:cubicBezTo>
                    <a:pt x="242078" y="1122998"/>
                    <a:pt x="120158" y="1123950"/>
                    <a:pt x="6810" y="1111567"/>
                  </a:cubicBezTo>
                  <a:cubicBezTo>
                    <a:pt x="3000" y="1154430"/>
                    <a:pt x="143" y="1197292"/>
                    <a:pt x="143" y="1241107"/>
                  </a:cubicBezTo>
                  <a:cubicBezTo>
                    <a:pt x="-810" y="1311592"/>
                    <a:pt x="3000" y="1383982"/>
                    <a:pt x="11573" y="1456373"/>
                  </a:cubicBezTo>
                  <a:cubicBezTo>
                    <a:pt x="43958" y="1461135"/>
                    <a:pt x="73485" y="1465898"/>
                    <a:pt x="84915" y="1464945"/>
                  </a:cubicBezTo>
                  <a:cubicBezTo>
                    <a:pt x="103965" y="1463992"/>
                    <a:pt x="64913" y="1504950"/>
                    <a:pt x="21098" y="1524953"/>
                  </a:cubicBezTo>
                  <a:cubicBezTo>
                    <a:pt x="28718" y="1573530"/>
                    <a:pt x="40148" y="1622107"/>
                    <a:pt x="53483" y="1669732"/>
                  </a:cubicBezTo>
                  <a:cubicBezTo>
                    <a:pt x="71580" y="1733550"/>
                    <a:pt x="96345" y="1771650"/>
                    <a:pt x="124920" y="1790700"/>
                  </a:cubicBezTo>
                  <a:cubicBezTo>
                    <a:pt x="299228" y="1196340"/>
                    <a:pt x="506873" y="569595"/>
                    <a:pt x="736425" y="0"/>
                  </a:cubicBezTo>
                  <a:cubicBezTo>
                    <a:pt x="736425" y="952"/>
                    <a:pt x="736425" y="0"/>
                    <a:pt x="736425" y="0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0" name="Google Shape;3100;p5"/>
            <p:cNvSpPr/>
            <p:nvPr/>
          </p:nvSpPr>
          <p:spPr>
            <a:xfrm>
              <a:off x="6488181" y="2872787"/>
              <a:ext cx="749344" cy="1806113"/>
            </a:xfrm>
            <a:custGeom>
              <a:avLst/>
              <a:gdLst/>
              <a:ahLst/>
              <a:cxnLst/>
              <a:rect l="l" t="t" r="r" b="b"/>
              <a:pathLst>
                <a:path w="749344" h="1806113" extrusionOk="0">
                  <a:moveTo>
                    <a:pt x="360998" y="1284923"/>
                  </a:moveTo>
                  <a:cubicBezTo>
                    <a:pt x="394335" y="1312545"/>
                    <a:pt x="464820" y="1352550"/>
                    <a:pt x="532448" y="1387793"/>
                  </a:cubicBezTo>
                  <a:cubicBezTo>
                    <a:pt x="596265" y="1290637"/>
                    <a:pt x="646748" y="1186815"/>
                    <a:pt x="682943" y="1077277"/>
                  </a:cubicBezTo>
                  <a:cubicBezTo>
                    <a:pt x="688658" y="1060133"/>
                    <a:pt x="693420" y="1043940"/>
                    <a:pt x="698183" y="1026795"/>
                  </a:cubicBezTo>
                  <a:cubicBezTo>
                    <a:pt x="609600" y="1008698"/>
                    <a:pt x="501015" y="978218"/>
                    <a:pt x="544830" y="977265"/>
                  </a:cubicBezTo>
                  <a:cubicBezTo>
                    <a:pt x="576263" y="977265"/>
                    <a:pt x="649605" y="970598"/>
                    <a:pt x="714375" y="964883"/>
                  </a:cubicBezTo>
                  <a:cubicBezTo>
                    <a:pt x="745807" y="827723"/>
                    <a:pt x="756285" y="684848"/>
                    <a:pt x="744855" y="539115"/>
                  </a:cubicBezTo>
                  <a:cubicBezTo>
                    <a:pt x="658178" y="530543"/>
                    <a:pt x="552450" y="505777"/>
                    <a:pt x="591503" y="508635"/>
                  </a:cubicBezTo>
                  <a:cubicBezTo>
                    <a:pt x="621983" y="510540"/>
                    <a:pt x="683895" y="483870"/>
                    <a:pt x="736282" y="458152"/>
                  </a:cubicBezTo>
                  <a:cubicBezTo>
                    <a:pt x="717232" y="305752"/>
                    <a:pt x="675323" y="151448"/>
                    <a:pt x="610553" y="0"/>
                  </a:cubicBezTo>
                  <a:cubicBezTo>
                    <a:pt x="381000" y="568643"/>
                    <a:pt x="173355" y="1195387"/>
                    <a:pt x="0" y="1790700"/>
                  </a:cubicBezTo>
                  <a:cubicBezTo>
                    <a:pt x="53340" y="1825943"/>
                    <a:pt x="122873" y="1797368"/>
                    <a:pt x="200025" y="1739265"/>
                  </a:cubicBezTo>
                  <a:cubicBezTo>
                    <a:pt x="219075" y="1724977"/>
                    <a:pt x="238125" y="1709737"/>
                    <a:pt x="256223" y="1694498"/>
                  </a:cubicBezTo>
                  <a:cubicBezTo>
                    <a:pt x="222885" y="1642110"/>
                    <a:pt x="199073" y="1542098"/>
                    <a:pt x="220028" y="1564005"/>
                  </a:cubicBezTo>
                  <a:cubicBezTo>
                    <a:pt x="232410" y="1577340"/>
                    <a:pt x="273368" y="1612583"/>
                    <a:pt x="311468" y="1645920"/>
                  </a:cubicBezTo>
                  <a:cubicBezTo>
                    <a:pt x="375285" y="1586865"/>
                    <a:pt x="433388" y="1523048"/>
                    <a:pt x="483870" y="1455420"/>
                  </a:cubicBezTo>
                  <a:cubicBezTo>
                    <a:pt x="397193" y="1366837"/>
                    <a:pt x="312420" y="1243965"/>
                    <a:pt x="360998" y="1284923"/>
                  </a:cubicBezTo>
                  <a:close/>
                </a:path>
              </a:pathLst>
            </a:custGeom>
            <a:solidFill>
              <a:srgbClr val="2F5B0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01" name="Google Shape;3101;p5"/>
          <p:cNvSpPr/>
          <p:nvPr/>
        </p:nvSpPr>
        <p:spPr>
          <a:xfrm rot="581164">
            <a:off x="11457167" y="4653567"/>
            <a:ext cx="709571" cy="2747383"/>
          </a:xfrm>
          <a:custGeom>
            <a:avLst/>
            <a:gdLst/>
            <a:ahLst/>
            <a:cxnLst/>
            <a:rect l="l" t="t" r="r" b="b"/>
            <a:pathLst>
              <a:path w="561812" h="2175275" extrusionOk="0">
                <a:moveTo>
                  <a:pt x="329658" y="1406516"/>
                </a:moveTo>
                <a:cubicBezTo>
                  <a:pt x="365853" y="1257926"/>
                  <a:pt x="422050" y="1114098"/>
                  <a:pt x="495393" y="979796"/>
                </a:cubicBezTo>
                <a:cubicBezTo>
                  <a:pt x="498250" y="975033"/>
                  <a:pt x="490630" y="971223"/>
                  <a:pt x="488725" y="975986"/>
                </a:cubicBezTo>
                <a:cubicBezTo>
                  <a:pt x="417287" y="1105526"/>
                  <a:pt x="362995" y="1244591"/>
                  <a:pt x="325848" y="1387466"/>
                </a:cubicBezTo>
                <a:cubicBezTo>
                  <a:pt x="322990" y="1361748"/>
                  <a:pt x="320133" y="1336031"/>
                  <a:pt x="318228" y="1311266"/>
                </a:cubicBezTo>
                <a:cubicBezTo>
                  <a:pt x="290605" y="1018848"/>
                  <a:pt x="282033" y="722621"/>
                  <a:pt x="205833" y="437823"/>
                </a:cubicBezTo>
                <a:cubicBezTo>
                  <a:pt x="204880" y="433061"/>
                  <a:pt x="202975" y="428298"/>
                  <a:pt x="202023" y="423536"/>
                </a:cubicBezTo>
                <a:cubicBezTo>
                  <a:pt x="202023" y="423536"/>
                  <a:pt x="202023" y="423536"/>
                  <a:pt x="202023" y="422583"/>
                </a:cubicBezTo>
                <a:cubicBezTo>
                  <a:pt x="212500" y="353051"/>
                  <a:pt x="222978" y="283518"/>
                  <a:pt x="232503" y="213986"/>
                </a:cubicBezTo>
                <a:cubicBezTo>
                  <a:pt x="233455" y="209223"/>
                  <a:pt x="224883" y="209223"/>
                  <a:pt x="224883" y="213986"/>
                </a:cubicBezTo>
                <a:cubicBezTo>
                  <a:pt x="215358" y="277803"/>
                  <a:pt x="205833" y="340668"/>
                  <a:pt x="196308" y="404486"/>
                </a:cubicBezTo>
                <a:cubicBezTo>
                  <a:pt x="196308" y="404486"/>
                  <a:pt x="196308" y="404486"/>
                  <a:pt x="196308" y="404486"/>
                </a:cubicBezTo>
                <a:cubicBezTo>
                  <a:pt x="196308" y="403533"/>
                  <a:pt x="196308" y="401628"/>
                  <a:pt x="195355" y="400676"/>
                </a:cubicBezTo>
                <a:cubicBezTo>
                  <a:pt x="153445" y="258753"/>
                  <a:pt x="94390" y="122546"/>
                  <a:pt x="7712" y="1578"/>
                </a:cubicBezTo>
                <a:cubicBezTo>
                  <a:pt x="4855" y="-2232"/>
                  <a:pt x="-2765" y="1578"/>
                  <a:pt x="1045" y="5388"/>
                </a:cubicBezTo>
                <a:cubicBezTo>
                  <a:pt x="84865" y="123498"/>
                  <a:pt x="142968" y="254943"/>
                  <a:pt x="183925" y="391151"/>
                </a:cubicBezTo>
                <a:cubicBezTo>
                  <a:pt x="135348" y="354003"/>
                  <a:pt x="86770" y="317808"/>
                  <a:pt x="38193" y="280661"/>
                </a:cubicBezTo>
                <a:cubicBezTo>
                  <a:pt x="34383" y="277803"/>
                  <a:pt x="29620" y="284471"/>
                  <a:pt x="34383" y="287328"/>
                </a:cubicBezTo>
                <a:cubicBezTo>
                  <a:pt x="85818" y="326381"/>
                  <a:pt x="136300" y="365433"/>
                  <a:pt x="187735" y="403533"/>
                </a:cubicBezTo>
                <a:cubicBezTo>
                  <a:pt x="228693" y="543551"/>
                  <a:pt x="252505" y="689283"/>
                  <a:pt x="268698" y="834063"/>
                </a:cubicBezTo>
                <a:cubicBezTo>
                  <a:pt x="282985" y="958841"/>
                  <a:pt x="291558" y="1084571"/>
                  <a:pt x="302035" y="1210301"/>
                </a:cubicBezTo>
                <a:cubicBezTo>
                  <a:pt x="233455" y="1045518"/>
                  <a:pt x="139158" y="891213"/>
                  <a:pt x="24858" y="754053"/>
                </a:cubicBezTo>
                <a:cubicBezTo>
                  <a:pt x="21048" y="750243"/>
                  <a:pt x="15333" y="755958"/>
                  <a:pt x="19143" y="759768"/>
                </a:cubicBezTo>
                <a:cubicBezTo>
                  <a:pt x="137253" y="900738"/>
                  <a:pt x="232503" y="1058853"/>
                  <a:pt x="301083" y="1229351"/>
                </a:cubicBezTo>
                <a:cubicBezTo>
                  <a:pt x="302035" y="1230303"/>
                  <a:pt x="302987" y="1231256"/>
                  <a:pt x="303940" y="1231256"/>
                </a:cubicBezTo>
                <a:cubicBezTo>
                  <a:pt x="318228" y="1395086"/>
                  <a:pt x="335373" y="1557963"/>
                  <a:pt x="372520" y="1717983"/>
                </a:cubicBezTo>
                <a:cubicBezTo>
                  <a:pt x="409668" y="1878003"/>
                  <a:pt x="465865" y="2034213"/>
                  <a:pt x="554448" y="2173278"/>
                </a:cubicBezTo>
                <a:cubicBezTo>
                  <a:pt x="557305" y="2178041"/>
                  <a:pt x="563973" y="2173278"/>
                  <a:pt x="561115" y="2169468"/>
                </a:cubicBezTo>
                <a:cubicBezTo>
                  <a:pt x="416335" y="1940868"/>
                  <a:pt x="359185" y="1673216"/>
                  <a:pt x="328705" y="1406516"/>
                </a:cubicBezTo>
                <a:cubicBezTo>
                  <a:pt x="328705" y="1408421"/>
                  <a:pt x="329658" y="1407468"/>
                  <a:pt x="329658" y="1406516"/>
                </a:cubicBezTo>
                <a:close/>
              </a:path>
            </a:pathLst>
          </a:custGeom>
          <a:solidFill>
            <a:srgbClr val="26262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Calibri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102" name="Google Shape;3102;p5"/>
          <p:cNvGrpSpPr/>
          <p:nvPr/>
        </p:nvGrpSpPr>
        <p:grpSpPr>
          <a:xfrm>
            <a:off x="11476424" y="5356548"/>
            <a:ext cx="858671" cy="1691764"/>
            <a:chOff x="8191513" y="2954403"/>
            <a:chExt cx="679920" cy="1339587"/>
          </a:xfrm>
        </p:grpSpPr>
        <p:sp>
          <p:nvSpPr>
            <p:cNvPr id="3103" name="Google Shape;3103;p5"/>
            <p:cNvSpPr/>
            <p:nvPr/>
          </p:nvSpPr>
          <p:spPr>
            <a:xfrm>
              <a:off x="8191513" y="2954403"/>
              <a:ext cx="679920" cy="1339587"/>
            </a:xfrm>
            <a:custGeom>
              <a:avLst/>
              <a:gdLst/>
              <a:ahLst/>
              <a:cxnLst/>
              <a:rect l="l" t="t" r="r" b="b"/>
              <a:pathLst>
                <a:path w="679920" h="1339587" extrusionOk="0">
                  <a:moveTo>
                    <a:pt x="129226" y="707707"/>
                  </a:moveTo>
                  <a:cubicBezTo>
                    <a:pt x="176851" y="650557"/>
                    <a:pt x="236858" y="600075"/>
                    <a:pt x="264481" y="531495"/>
                  </a:cubicBezTo>
                  <a:cubicBezTo>
                    <a:pt x="289246" y="468630"/>
                    <a:pt x="285435" y="396240"/>
                    <a:pt x="314963" y="335280"/>
                  </a:cubicBezTo>
                  <a:cubicBezTo>
                    <a:pt x="347348" y="267652"/>
                    <a:pt x="414976" y="226695"/>
                    <a:pt x="474983" y="180975"/>
                  </a:cubicBezTo>
                  <a:cubicBezTo>
                    <a:pt x="534990" y="136207"/>
                    <a:pt x="594046" y="75247"/>
                    <a:pt x="593093" y="0"/>
                  </a:cubicBezTo>
                  <a:cubicBezTo>
                    <a:pt x="678818" y="192405"/>
                    <a:pt x="699773" y="411480"/>
                    <a:pt x="661673" y="619125"/>
                  </a:cubicBezTo>
                  <a:cubicBezTo>
                    <a:pt x="623573" y="826770"/>
                    <a:pt x="528323" y="1022032"/>
                    <a:pt x="396878" y="1186815"/>
                  </a:cubicBezTo>
                  <a:cubicBezTo>
                    <a:pt x="356873" y="1237298"/>
                    <a:pt x="311153" y="1285875"/>
                    <a:pt x="254003" y="1314450"/>
                  </a:cubicBezTo>
                  <a:cubicBezTo>
                    <a:pt x="196853" y="1343977"/>
                    <a:pt x="124463" y="1350645"/>
                    <a:pt x="69218" y="1317307"/>
                  </a:cubicBezTo>
                  <a:lnTo>
                    <a:pt x="69218" y="1317307"/>
                  </a:lnTo>
                  <a:cubicBezTo>
                    <a:pt x="-17460" y="1265873"/>
                    <a:pt x="638" y="1126807"/>
                    <a:pt x="3496" y="1039177"/>
                  </a:cubicBezTo>
                  <a:cubicBezTo>
                    <a:pt x="8258" y="919163"/>
                    <a:pt x="52073" y="800100"/>
                    <a:pt x="129226" y="707707"/>
                  </a:cubicBezTo>
                  <a:close/>
                </a:path>
              </a:pathLst>
            </a:custGeom>
            <a:gradFill>
              <a:gsLst>
                <a:gs pos="0">
                  <a:srgbClr val="367023"/>
                </a:gs>
                <a:gs pos="52999">
                  <a:srgbClr val="367023"/>
                </a:gs>
                <a:gs pos="100000">
                  <a:srgbClr val="2A5B5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4" name="Google Shape;3104;p5"/>
            <p:cNvSpPr/>
            <p:nvPr/>
          </p:nvSpPr>
          <p:spPr>
            <a:xfrm>
              <a:off x="8301689" y="3128809"/>
              <a:ext cx="462055" cy="1157079"/>
            </a:xfrm>
            <a:custGeom>
              <a:avLst/>
              <a:gdLst/>
              <a:ahLst/>
              <a:cxnLst/>
              <a:rect l="l" t="t" r="r" b="b"/>
              <a:pathLst>
                <a:path w="462055" h="1157079" extrusionOk="0">
                  <a:moveTo>
                    <a:pt x="7620" y="1153379"/>
                  </a:moveTo>
                  <a:cubicBezTo>
                    <a:pt x="19050" y="990501"/>
                    <a:pt x="80963" y="838101"/>
                    <a:pt x="153352" y="694274"/>
                  </a:cubicBezTo>
                  <a:cubicBezTo>
                    <a:pt x="226695" y="548541"/>
                    <a:pt x="312420" y="408524"/>
                    <a:pt x="378143" y="258981"/>
                  </a:cubicBezTo>
                  <a:cubicBezTo>
                    <a:pt x="414338" y="177066"/>
                    <a:pt x="443865" y="92294"/>
                    <a:pt x="461963" y="4664"/>
                  </a:cubicBezTo>
                  <a:cubicBezTo>
                    <a:pt x="462915" y="-99"/>
                    <a:pt x="456247" y="-2004"/>
                    <a:pt x="455295" y="2759"/>
                  </a:cubicBezTo>
                  <a:cubicBezTo>
                    <a:pt x="421957" y="164684"/>
                    <a:pt x="348615" y="313274"/>
                    <a:pt x="271463" y="458054"/>
                  </a:cubicBezTo>
                  <a:cubicBezTo>
                    <a:pt x="195263" y="599976"/>
                    <a:pt x="113347" y="739994"/>
                    <a:pt x="58102" y="892394"/>
                  </a:cubicBezTo>
                  <a:cubicBezTo>
                    <a:pt x="27622" y="977166"/>
                    <a:pt x="6668" y="1063844"/>
                    <a:pt x="0" y="1154331"/>
                  </a:cubicBezTo>
                  <a:cubicBezTo>
                    <a:pt x="0" y="1158141"/>
                    <a:pt x="6668" y="1158141"/>
                    <a:pt x="7620" y="1153379"/>
                  </a:cubicBezTo>
                  <a:lnTo>
                    <a:pt x="7620" y="1153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5" name="Google Shape;3105;p5"/>
          <p:cNvGrpSpPr/>
          <p:nvPr/>
        </p:nvGrpSpPr>
        <p:grpSpPr>
          <a:xfrm>
            <a:off x="10992248" y="5598238"/>
            <a:ext cx="680862" cy="1495702"/>
            <a:chOff x="7793199" y="3142045"/>
            <a:chExt cx="539126" cy="1184339"/>
          </a:xfrm>
        </p:grpSpPr>
        <p:sp>
          <p:nvSpPr>
            <p:cNvPr id="3106" name="Google Shape;3106;p5"/>
            <p:cNvSpPr/>
            <p:nvPr/>
          </p:nvSpPr>
          <p:spPr>
            <a:xfrm>
              <a:off x="7793199" y="3142045"/>
              <a:ext cx="539126" cy="1184339"/>
            </a:xfrm>
            <a:custGeom>
              <a:avLst/>
              <a:gdLst/>
              <a:ahLst/>
              <a:cxnLst/>
              <a:rect l="l" t="t" r="r" b="b"/>
              <a:pathLst>
                <a:path w="539126" h="1184339" extrusionOk="0">
                  <a:moveTo>
                    <a:pt x="89390" y="737235"/>
                  </a:moveTo>
                  <a:cubicBezTo>
                    <a:pt x="89390" y="671513"/>
                    <a:pt x="101772" y="604838"/>
                    <a:pt x="81770" y="541972"/>
                  </a:cubicBezTo>
                  <a:cubicBezTo>
                    <a:pt x="63672" y="485775"/>
                    <a:pt x="19857" y="439103"/>
                    <a:pt x="5570" y="381953"/>
                  </a:cubicBezTo>
                  <a:cubicBezTo>
                    <a:pt x="-10623" y="318135"/>
                    <a:pt x="12237" y="252413"/>
                    <a:pt x="26524" y="188595"/>
                  </a:cubicBezTo>
                  <a:cubicBezTo>
                    <a:pt x="41765" y="124778"/>
                    <a:pt x="46527" y="50483"/>
                    <a:pt x="4617" y="0"/>
                  </a:cubicBezTo>
                  <a:cubicBezTo>
                    <a:pt x="170352" y="81915"/>
                    <a:pt x="307512" y="217170"/>
                    <a:pt x="398952" y="379095"/>
                  </a:cubicBezTo>
                  <a:cubicBezTo>
                    <a:pt x="490392" y="540068"/>
                    <a:pt x="536112" y="724853"/>
                    <a:pt x="538970" y="910590"/>
                  </a:cubicBezTo>
                  <a:cubicBezTo>
                    <a:pt x="539922" y="966788"/>
                    <a:pt x="537065" y="1024890"/>
                    <a:pt x="515157" y="1077278"/>
                  </a:cubicBezTo>
                  <a:cubicBezTo>
                    <a:pt x="493249" y="1128713"/>
                    <a:pt x="447529" y="1174433"/>
                    <a:pt x="392285" y="1183005"/>
                  </a:cubicBezTo>
                  <a:lnTo>
                    <a:pt x="392285" y="1183005"/>
                  </a:lnTo>
                  <a:cubicBezTo>
                    <a:pt x="304654" y="1197293"/>
                    <a:pt x="238932" y="1093470"/>
                    <a:pt x="192260" y="1032510"/>
                  </a:cubicBezTo>
                  <a:cubicBezTo>
                    <a:pt x="126537" y="947738"/>
                    <a:pt x="89390" y="842963"/>
                    <a:pt x="89390" y="737235"/>
                  </a:cubicBezTo>
                  <a:close/>
                </a:path>
              </a:pathLst>
            </a:custGeom>
            <a:solidFill>
              <a:srgbClr val="3A7B0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7" name="Google Shape;3107;p5"/>
            <p:cNvSpPr/>
            <p:nvPr/>
          </p:nvSpPr>
          <p:spPr>
            <a:xfrm>
              <a:off x="7878077" y="3272865"/>
              <a:ext cx="346292" cy="1036599"/>
            </a:xfrm>
            <a:custGeom>
              <a:avLst/>
              <a:gdLst/>
              <a:ahLst/>
              <a:cxnLst/>
              <a:rect l="l" t="t" r="r" b="b"/>
              <a:pathLst>
                <a:path w="346292" h="1036599" extrusionOk="0">
                  <a:moveTo>
                    <a:pt x="345507" y="1031231"/>
                  </a:moveTo>
                  <a:cubicBezTo>
                    <a:pt x="262639" y="915978"/>
                    <a:pt x="217872" y="778818"/>
                    <a:pt x="186439" y="641658"/>
                  </a:cubicBezTo>
                  <a:cubicBezTo>
                    <a:pt x="154055" y="501641"/>
                    <a:pt x="133099" y="358766"/>
                    <a:pt x="93094" y="220653"/>
                  </a:cubicBezTo>
                  <a:cubicBezTo>
                    <a:pt x="71187" y="144453"/>
                    <a:pt x="43564" y="71111"/>
                    <a:pt x="6417" y="1578"/>
                  </a:cubicBezTo>
                  <a:cubicBezTo>
                    <a:pt x="4512" y="-2232"/>
                    <a:pt x="-2156" y="1578"/>
                    <a:pt x="702" y="5388"/>
                  </a:cubicBezTo>
                  <a:cubicBezTo>
                    <a:pt x="69282" y="132071"/>
                    <a:pt x="102619" y="273041"/>
                    <a:pt x="132147" y="413058"/>
                  </a:cubicBezTo>
                  <a:cubicBezTo>
                    <a:pt x="160722" y="553076"/>
                    <a:pt x="184534" y="694998"/>
                    <a:pt x="234064" y="829301"/>
                  </a:cubicBezTo>
                  <a:cubicBezTo>
                    <a:pt x="260734" y="902643"/>
                    <a:pt x="295024" y="972176"/>
                    <a:pt x="340744" y="1035993"/>
                  </a:cubicBezTo>
                  <a:cubicBezTo>
                    <a:pt x="342649" y="1037898"/>
                    <a:pt x="348364" y="1035041"/>
                    <a:pt x="345507" y="1031231"/>
                  </a:cubicBezTo>
                  <a:lnTo>
                    <a:pt x="345507" y="10312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08" name="Google Shape;3108;p5"/>
          <p:cNvGrpSpPr/>
          <p:nvPr/>
        </p:nvGrpSpPr>
        <p:grpSpPr>
          <a:xfrm>
            <a:off x="9945542" y="5560946"/>
            <a:ext cx="1460189" cy="1674907"/>
            <a:chOff x="6964378" y="3112518"/>
            <a:chExt cx="1156219" cy="1326239"/>
          </a:xfrm>
        </p:grpSpPr>
        <p:sp>
          <p:nvSpPr>
            <p:cNvPr id="3109" name="Google Shape;3109;p5"/>
            <p:cNvSpPr/>
            <p:nvPr/>
          </p:nvSpPr>
          <p:spPr>
            <a:xfrm>
              <a:off x="6964378" y="3113470"/>
              <a:ext cx="1156219" cy="1325287"/>
            </a:xfrm>
            <a:custGeom>
              <a:avLst/>
              <a:gdLst/>
              <a:ahLst/>
              <a:cxnLst/>
              <a:rect l="l" t="t" r="r" b="b"/>
              <a:pathLst>
                <a:path w="1156219" h="1325287" extrusionOk="0">
                  <a:moveTo>
                    <a:pt x="1148715" y="907733"/>
                  </a:moveTo>
                  <a:cubicBezTo>
                    <a:pt x="1148715" y="906780"/>
                    <a:pt x="1148715" y="905828"/>
                    <a:pt x="1147763" y="904875"/>
                  </a:cubicBezTo>
                  <a:cubicBezTo>
                    <a:pt x="1141095" y="905828"/>
                    <a:pt x="1134428" y="905828"/>
                    <a:pt x="1127760" y="905828"/>
                  </a:cubicBezTo>
                  <a:cubicBezTo>
                    <a:pt x="1020128" y="902018"/>
                    <a:pt x="921068" y="845820"/>
                    <a:pt x="827723" y="791528"/>
                  </a:cubicBezTo>
                  <a:cubicBezTo>
                    <a:pt x="919163" y="825818"/>
                    <a:pt x="1022985" y="824865"/>
                    <a:pt x="1114425" y="792480"/>
                  </a:cubicBezTo>
                  <a:cubicBezTo>
                    <a:pt x="1080135" y="706755"/>
                    <a:pt x="1030605" y="626745"/>
                    <a:pt x="980123" y="548640"/>
                  </a:cubicBezTo>
                  <a:cubicBezTo>
                    <a:pt x="956310" y="512445"/>
                    <a:pt x="932498" y="477203"/>
                    <a:pt x="908685" y="441008"/>
                  </a:cubicBezTo>
                  <a:cubicBezTo>
                    <a:pt x="886778" y="446722"/>
                    <a:pt x="862965" y="447675"/>
                    <a:pt x="840105" y="444818"/>
                  </a:cubicBezTo>
                  <a:cubicBezTo>
                    <a:pt x="784860" y="438150"/>
                    <a:pt x="733425" y="410528"/>
                    <a:pt x="686753" y="379095"/>
                  </a:cubicBezTo>
                  <a:cubicBezTo>
                    <a:pt x="738188" y="373380"/>
                    <a:pt x="790575" y="366713"/>
                    <a:pt x="837248" y="344805"/>
                  </a:cubicBezTo>
                  <a:cubicBezTo>
                    <a:pt x="838200" y="343853"/>
                    <a:pt x="840105" y="343853"/>
                    <a:pt x="841057" y="342900"/>
                  </a:cubicBezTo>
                  <a:cubicBezTo>
                    <a:pt x="760095" y="226695"/>
                    <a:pt x="677228" y="112395"/>
                    <a:pt x="590550" y="0"/>
                  </a:cubicBezTo>
                  <a:cubicBezTo>
                    <a:pt x="588645" y="2858"/>
                    <a:pt x="587693" y="4763"/>
                    <a:pt x="585788" y="7620"/>
                  </a:cubicBezTo>
                  <a:cubicBezTo>
                    <a:pt x="534353" y="90488"/>
                    <a:pt x="448628" y="142875"/>
                    <a:pt x="363855" y="195263"/>
                  </a:cubicBezTo>
                  <a:cubicBezTo>
                    <a:pt x="411480" y="246697"/>
                    <a:pt x="463868" y="294322"/>
                    <a:pt x="521018" y="334328"/>
                  </a:cubicBezTo>
                  <a:cubicBezTo>
                    <a:pt x="449580" y="331470"/>
                    <a:pt x="383857" y="298133"/>
                    <a:pt x="320993" y="265747"/>
                  </a:cubicBezTo>
                  <a:cubicBezTo>
                    <a:pt x="309563" y="260033"/>
                    <a:pt x="297180" y="253365"/>
                    <a:pt x="285750" y="245745"/>
                  </a:cubicBezTo>
                  <a:cubicBezTo>
                    <a:pt x="279082" y="250508"/>
                    <a:pt x="272415" y="255270"/>
                    <a:pt x="265748" y="260033"/>
                  </a:cubicBezTo>
                  <a:cubicBezTo>
                    <a:pt x="214313" y="299085"/>
                    <a:pt x="170498" y="345758"/>
                    <a:pt x="133350" y="397193"/>
                  </a:cubicBezTo>
                  <a:cubicBezTo>
                    <a:pt x="229553" y="457200"/>
                    <a:pt x="342900" y="490538"/>
                    <a:pt x="456248" y="489585"/>
                  </a:cubicBezTo>
                  <a:cubicBezTo>
                    <a:pt x="402907" y="536258"/>
                    <a:pt x="324803" y="537210"/>
                    <a:pt x="253365" y="535305"/>
                  </a:cubicBezTo>
                  <a:cubicBezTo>
                    <a:pt x="203835" y="534353"/>
                    <a:pt x="154305" y="533400"/>
                    <a:pt x="104775" y="532447"/>
                  </a:cubicBezTo>
                  <a:cubicBezTo>
                    <a:pt x="89535" y="532447"/>
                    <a:pt x="73343" y="531495"/>
                    <a:pt x="58103" y="528638"/>
                  </a:cubicBezTo>
                  <a:cubicBezTo>
                    <a:pt x="22860" y="611505"/>
                    <a:pt x="2858" y="700088"/>
                    <a:pt x="0" y="790575"/>
                  </a:cubicBezTo>
                  <a:cubicBezTo>
                    <a:pt x="91440" y="799147"/>
                    <a:pt x="185738" y="784860"/>
                    <a:pt x="277178" y="770572"/>
                  </a:cubicBezTo>
                  <a:cubicBezTo>
                    <a:pt x="215265" y="836295"/>
                    <a:pt x="140018" y="888683"/>
                    <a:pt x="57150" y="925830"/>
                  </a:cubicBezTo>
                  <a:cubicBezTo>
                    <a:pt x="42863" y="931545"/>
                    <a:pt x="28575" y="938213"/>
                    <a:pt x="13335" y="940118"/>
                  </a:cubicBezTo>
                  <a:cubicBezTo>
                    <a:pt x="14288" y="945833"/>
                    <a:pt x="16193" y="951547"/>
                    <a:pt x="17145" y="958215"/>
                  </a:cubicBezTo>
                  <a:cubicBezTo>
                    <a:pt x="40958" y="1056323"/>
                    <a:pt x="89535" y="1150620"/>
                    <a:pt x="161925" y="1219200"/>
                  </a:cubicBezTo>
                  <a:cubicBezTo>
                    <a:pt x="223838" y="1190625"/>
                    <a:pt x="286703" y="1161098"/>
                    <a:pt x="348615" y="1132523"/>
                  </a:cubicBezTo>
                  <a:cubicBezTo>
                    <a:pt x="338138" y="1171575"/>
                    <a:pt x="325755" y="1209675"/>
                    <a:pt x="302895" y="1243013"/>
                  </a:cubicBezTo>
                  <a:cubicBezTo>
                    <a:pt x="291465" y="1260158"/>
                    <a:pt x="276225" y="1275398"/>
                    <a:pt x="259080" y="1286828"/>
                  </a:cubicBezTo>
                  <a:cubicBezTo>
                    <a:pt x="261938" y="1287780"/>
                    <a:pt x="263843" y="1289685"/>
                    <a:pt x="266700" y="1290638"/>
                  </a:cubicBezTo>
                  <a:cubicBezTo>
                    <a:pt x="392430" y="1346835"/>
                    <a:pt x="559118" y="1316355"/>
                    <a:pt x="637223" y="1204913"/>
                  </a:cubicBezTo>
                  <a:cubicBezTo>
                    <a:pt x="641032" y="1210628"/>
                    <a:pt x="644843" y="1215390"/>
                    <a:pt x="648653" y="1221105"/>
                  </a:cubicBezTo>
                  <a:cubicBezTo>
                    <a:pt x="689610" y="1273493"/>
                    <a:pt x="750570" y="1309688"/>
                    <a:pt x="816293" y="1321118"/>
                  </a:cubicBezTo>
                  <a:cubicBezTo>
                    <a:pt x="890588" y="1334453"/>
                    <a:pt x="969645" y="1315403"/>
                    <a:pt x="1029653" y="1269683"/>
                  </a:cubicBezTo>
                  <a:cubicBezTo>
                    <a:pt x="1031557" y="1268730"/>
                    <a:pt x="1032510" y="1266825"/>
                    <a:pt x="1034415" y="1265873"/>
                  </a:cubicBezTo>
                  <a:cubicBezTo>
                    <a:pt x="1007745" y="1251585"/>
                    <a:pt x="986790" y="1230630"/>
                    <a:pt x="967740" y="1206818"/>
                  </a:cubicBezTo>
                  <a:cubicBezTo>
                    <a:pt x="929640" y="1161098"/>
                    <a:pt x="900113" y="1107758"/>
                    <a:pt x="879157" y="1052513"/>
                  </a:cubicBezTo>
                  <a:cubicBezTo>
                    <a:pt x="943928" y="1112520"/>
                    <a:pt x="1027748" y="1150620"/>
                    <a:pt x="1115378" y="1162050"/>
                  </a:cubicBezTo>
                  <a:cubicBezTo>
                    <a:pt x="1155382" y="1084898"/>
                    <a:pt x="1164907" y="992505"/>
                    <a:pt x="1148715" y="907733"/>
                  </a:cubicBez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0" name="Google Shape;3110;p5"/>
            <p:cNvSpPr/>
            <p:nvPr/>
          </p:nvSpPr>
          <p:spPr>
            <a:xfrm>
              <a:off x="7527095" y="3112518"/>
              <a:ext cx="593165" cy="1325287"/>
            </a:xfrm>
            <a:custGeom>
              <a:avLst/>
              <a:gdLst/>
              <a:ahLst/>
              <a:cxnLst/>
              <a:rect l="l" t="t" r="r" b="b"/>
              <a:pathLst>
                <a:path w="593165" h="1325287" extrusionOk="0">
                  <a:moveTo>
                    <a:pt x="140229" y="1269683"/>
                  </a:moveTo>
                  <a:cubicBezTo>
                    <a:pt x="174519" y="1295400"/>
                    <a:pt x="214524" y="1313498"/>
                    <a:pt x="256434" y="1321118"/>
                  </a:cubicBezTo>
                  <a:cubicBezTo>
                    <a:pt x="330729" y="1334453"/>
                    <a:pt x="409787" y="1315403"/>
                    <a:pt x="469794" y="1269683"/>
                  </a:cubicBezTo>
                  <a:cubicBezTo>
                    <a:pt x="471699" y="1268730"/>
                    <a:pt x="472651" y="1266825"/>
                    <a:pt x="474557" y="1265873"/>
                  </a:cubicBezTo>
                  <a:cubicBezTo>
                    <a:pt x="447887" y="1251585"/>
                    <a:pt x="426932" y="1230630"/>
                    <a:pt x="407882" y="1206818"/>
                  </a:cubicBezTo>
                  <a:cubicBezTo>
                    <a:pt x="369782" y="1161098"/>
                    <a:pt x="340254" y="1107758"/>
                    <a:pt x="319299" y="1052513"/>
                  </a:cubicBezTo>
                  <a:cubicBezTo>
                    <a:pt x="384069" y="1112520"/>
                    <a:pt x="467889" y="1150620"/>
                    <a:pt x="555519" y="1162050"/>
                  </a:cubicBezTo>
                  <a:cubicBezTo>
                    <a:pt x="592666" y="1085850"/>
                    <a:pt x="601239" y="992505"/>
                    <a:pt x="585999" y="907733"/>
                  </a:cubicBezTo>
                  <a:cubicBezTo>
                    <a:pt x="585999" y="906780"/>
                    <a:pt x="585999" y="905828"/>
                    <a:pt x="585046" y="904875"/>
                  </a:cubicBezTo>
                  <a:cubicBezTo>
                    <a:pt x="578379" y="905828"/>
                    <a:pt x="571712" y="905828"/>
                    <a:pt x="565044" y="905828"/>
                  </a:cubicBezTo>
                  <a:cubicBezTo>
                    <a:pt x="457412" y="902018"/>
                    <a:pt x="358351" y="845820"/>
                    <a:pt x="265007" y="791528"/>
                  </a:cubicBezTo>
                  <a:cubicBezTo>
                    <a:pt x="356446" y="825818"/>
                    <a:pt x="460269" y="824865"/>
                    <a:pt x="551709" y="792480"/>
                  </a:cubicBezTo>
                  <a:cubicBezTo>
                    <a:pt x="517419" y="706755"/>
                    <a:pt x="467889" y="626745"/>
                    <a:pt x="417407" y="548640"/>
                  </a:cubicBezTo>
                  <a:cubicBezTo>
                    <a:pt x="393594" y="512445"/>
                    <a:pt x="369782" y="477203"/>
                    <a:pt x="345969" y="441008"/>
                  </a:cubicBezTo>
                  <a:cubicBezTo>
                    <a:pt x="324062" y="446723"/>
                    <a:pt x="300249" y="447675"/>
                    <a:pt x="277389" y="444818"/>
                  </a:cubicBezTo>
                  <a:cubicBezTo>
                    <a:pt x="222144" y="438150"/>
                    <a:pt x="170709" y="410528"/>
                    <a:pt x="124037" y="379095"/>
                  </a:cubicBezTo>
                  <a:cubicBezTo>
                    <a:pt x="175471" y="373380"/>
                    <a:pt x="227859" y="366713"/>
                    <a:pt x="274532" y="344805"/>
                  </a:cubicBezTo>
                  <a:cubicBezTo>
                    <a:pt x="275484" y="343853"/>
                    <a:pt x="277389" y="343853"/>
                    <a:pt x="278341" y="342900"/>
                  </a:cubicBezTo>
                  <a:cubicBezTo>
                    <a:pt x="197379" y="226695"/>
                    <a:pt x="114512" y="112395"/>
                    <a:pt x="27834" y="0"/>
                  </a:cubicBezTo>
                  <a:cubicBezTo>
                    <a:pt x="25929" y="2858"/>
                    <a:pt x="24976" y="4763"/>
                    <a:pt x="23071" y="7620"/>
                  </a:cubicBezTo>
                  <a:cubicBezTo>
                    <a:pt x="16404" y="51435"/>
                    <a:pt x="-37888" y="387668"/>
                    <a:pt x="47837" y="694373"/>
                  </a:cubicBezTo>
                  <a:cubicBezTo>
                    <a:pt x="133562" y="1001078"/>
                    <a:pt x="76412" y="1203960"/>
                    <a:pt x="76412" y="1203960"/>
                  </a:cubicBezTo>
                  <a:lnTo>
                    <a:pt x="140229" y="1269683"/>
                  </a:lnTo>
                  <a:close/>
                </a:path>
              </a:pathLst>
            </a:custGeom>
            <a:gradFill>
              <a:gsLst>
                <a:gs pos="0">
                  <a:srgbClr val="BDD559"/>
                </a:gs>
                <a:gs pos="8000">
                  <a:srgbClr val="BDD559"/>
                </a:gs>
                <a:gs pos="100000">
                  <a:srgbClr val="5F9322"/>
                </a:gs>
              </a:gsLst>
              <a:lin ang="2700006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Calibri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11" name="Google Shape;3111;p5"/>
          <p:cNvSpPr txBox="1">
            <a:spLocks noGrp="1"/>
          </p:cNvSpPr>
          <p:nvPr>
            <p:ph type="title"/>
          </p:nvPr>
        </p:nvSpPr>
        <p:spPr>
          <a:xfrm flipH="1">
            <a:off x="1733457" y="2162175"/>
            <a:ext cx="4922700" cy="4791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ldrich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bril Fatface"/>
              <a:buNone/>
              <a:defRPr sz="4000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endParaRPr/>
          </a:p>
        </p:txBody>
      </p:sp>
      <p:sp>
        <p:nvSpPr>
          <p:cNvPr id="3112" name="Google Shape;3112;p5"/>
          <p:cNvSpPr txBox="1">
            <a:spLocks noGrp="1"/>
          </p:cNvSpPr>
          <p:nvPr>
            <p:ph type="body" idx="1"/>
          </p:nvPr>
        </p:nvSpPr>
        <p:spPr>
          <a:xfrm flipH="1">
            <a:off x="1733457" y="2676444"/>
            <a:ext cx="4922700" cy="2629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23" lvl="0" indent="-349267" rtl="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1pPr>
            <a:lvl2pPr marL="914446" lvl="1" indent="-349267" rtl="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69" lvl="2" indent="-349267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91" lvl="3" indent="-349267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114" lvl="4" indent="-349267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337" lvl="5" indent="-349267" rtl="0"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560" lvl="6" indent="-349267" rtl="0"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783" lvl="7" indent="-349267" rtl="0"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5006" lvl="8" indent="-349267" rtl="0"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pic>
        <p:nvPicPr>
          <p:cNvPr id="3113" name="Google Shape;3113;p5">
            <a:hlinkClick r:id="rId2" action="ppaction://hlinksldjump"/>
          </p:cNvPr>
          <p:cNvPicPr preferRelativeResize="0"/>
          <p:nvPr/>
        </p:nvPicPr>
        <p:blipFill rotWithShape="1">
          <a:blip r:embed="rId3">
            <a:alphaModFix/>
          </a:blip>
          <a:srcRect l="17002" t="6236" r="22340" b="21409"/>
          <a:stretch/>
        </p:blipFill>
        <p:spPr>
          <a:xfrm>
            <a:off x="9854326" y="5193792"/>
            <a:ext cx="2092273" cy="15378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45043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Big Title">
  <p:cSld name="007 Big Title">
    <p:spTree>
      <p:nvGrpSpPr>
        <p:cNvPr id="1" name="Shape 3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5" name="Google Shape;3115;p6"/>
          <p:cNvGrpSpPr/>
          <p:nvPr/>
        </p:nvGrpSpPr>
        <p:grpSpPr>
          <a:xfrm>
            <a:off x="4511553" y="29535"/>
            <a:ext cx="5356204" cy="6828231"/>
            <a:chOff x="-1026386" y="-475480"/>
            <a:chExt cx="5147227" cy="6561821"/>
          </a:xfrm>
        </p:grpSpPr>
        <p:grpSp>
          <p:nvGrpSpPr>
            <p:cNvPr id="3116" name="Google Shape;3116;p6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3117" name="Google Shape;3117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8" name="Google Shape;3118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19" name="Google Shape;3119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0" name="Google Shape;3120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1" name="Google Shape;3121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2" name="Google Shape;3122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3" name="Google Shape;3123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4" name="Google Shape;3124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5" name="Google Shape;3125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6" name="Google Shape;3126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7" name="Google Shape;3127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8" name="Google Shape;3128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9" name="Google Shape;3129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0" name="Google Shape;3130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1" name="Google Shape;3131;p6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2" name="Google Shape;3132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3" name="Google Shape;3133;p6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5" name="Google Shape;3135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6" name="Google Shape;3136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7" name="Google Shape;3137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8" name="Google Shape;3138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9" name="Google Shape;3139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0" name="Google Shape;3140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1" name="Google Shape;3141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2" name="Google Shape;3142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3" name="Google Shape;3143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4" name="Google Shape;3144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5" name="Google Shape;3145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6" name="Google Shape;3146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7" name="Google Shape;3147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8" name="Google Shape;3148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9" name="Google Shape;3149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0" name="Google Shape;3150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1" name="Google Shape;3151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2" name="Google Shape;3152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3" name="Google Shape;3153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4" name="Google Shape;3154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5" name="Google Shape;3155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6" name="Google Shape;3156;p6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7" name="Google Shape;3157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158" name="Google Shape;3158;p6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3159" name="Google Shape;3159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0" name="Google Shape;3160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1" name="Google Shape;3161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2" name="Google Shape;3162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3" name="Google Shape;3163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4" name="Google Shape;3164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5" name="Google Shape;3165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6" name="Google Shape;3166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7" name="Google Shape;3167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8" name="Google Shape;3168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9" name="Google Shape;3169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0" name="Google Shape;3170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1" name="Google Shape;3171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2" name="Google Shape;3172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3" name="Google Shape;3173;p6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4" name="Google Shape;3174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5" name="Google Shape;3175;p6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6" name="Google Shape;3176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7" name="Google Shape;3177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8" name="Google Shape;3178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9" name="Google Shape;3179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0" name="Google Shape;3180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1" name="Google Shape;3181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2" name="Google Shape;3182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3" name="Google Shape;3183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4" name="Google Shape;3184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5" name="Google Shape;3185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6" name="Google Shape;3186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7" name="Google Shape;3187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8" name="Google Shape;3188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9" name="Google Shape;3189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0" name="Google Shape;3190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1" name="Google Shape;3191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2" name="Google Shape;3192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3" name="Google Shape;3193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4" name="Google Shape;3194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5" name="Google Shape;3195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6" name="Google Shape;3196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7" name="Google Shape;3197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8" name="Google Shape;3198;p6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9" name="Google Shape;3199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00" name="Google Shape;3200;p6"/>
          <p:cNvGrpSpPr/>
          <p:nvPr/>
        </p:nvGrpSpPr>
        <p:grpSpPr>
          <a:xfrm>
            <a:off x="-1084009" y="-1057310"/>
            <a:ext cx="6208585" cy="7914868"/>
            <a:chOff x="-1026386" y="-475480"/>
            <a:chExt cx="5147227" cy="6561821"/>
          </a:xfrm>
        </p:grpSpPr>
        <p:grpSp>
          <p:nvGrpSpPr>
            <p:cNvPr id="3201" name="Google Shape;3201;p6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3202" name="Google Shape;3202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3" name="Google Shape;3203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4" name="Google Shape;3204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5" name="Google Shape;3205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6" name="Google Shape;3206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7" name="Google Shape;3207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8" name="Google Shape;3208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9" name="Google Shape;3209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0" name="Google Shape;3210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1" name="Google Shape;3211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2" name="Google Shape;3212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3" name="Google Shape;3213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4" name="Google Shape;3214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5" name="Google Shape;3215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6" name="Google Shape;3216;p6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7" name="Google Shape;3217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8" name="Google Shape;3218;p6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19" name="Google Shape;3219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0" name="Google Shape;3220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1" name="Google Shape;3221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2" name="Google Shape;3222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3" name="Google Shape;3223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4" name="Google Shape;3224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5" name="Google Shape;3225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6" name="Google Shape;3226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7" name="Google Shape;3227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8" name="Google Shape;3228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29" name="Google Shape;3229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0" name="Google Shape;3230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1" name="Google Shape;3231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2" name="Google Shape;3232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3" name="Google Shape;3233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4" name="Google Shape;3234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5" name="Google Shape;3235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6" name="Google Shape;3236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7" name="Google Shape;3237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8" name="Google Shape;3238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39" name="Google Shape;3239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0" name="Google Shape;3240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1" name="Google Shape;3241;p6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2" name="Google Shape;3242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243" name="Google Shape;3243;p6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3244" name="Google Shape;3244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5" name="Google Shape;3245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6" name="Google Shape;3246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7" name="Google Shape;3247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8" name="Google Shape;3248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49" name="Google Shape;3249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0" name="Google Shape;3250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1" name="Google Shape;3251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2" name="Google Shape;3252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3" name="Google Shape;3253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4" name="Google Shape;3254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5" name="Google Shape;3255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6" name="Google Shape;3256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7" name="Google Shape;3257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8" name="Google Shape;3258;p6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59" name="Google Shape;3259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0" name="Google Shape;3260;p6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1" name="Google Shape;3261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2" name="Google Shape;3262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3" name="Google Shape;3263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4" name="Google Shape;3264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5" name="Google Shape;3265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6" name="Google Shape;3266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7" name="Google Shape;3267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8" name="Google Shape;3268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69" name="Google Shape;3269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0" name="Google Shape;3270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1" name="Google Shape;3271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2" name="Google Shape;3272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3" name="Google Shape;3273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4" name="Google Shape;3274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5" name="Google Shape;3275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6" name="Google Shape;3276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7" name="Google Shape;3277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8" name="Google Shape;3278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79" name="Google Shape;3279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0" name="Google Shape;3280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1" name="Google Shape;3281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2" name="Google Shape;3282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3" name="Google Shape;3283;p6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84" name="Google Shape;3284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285" name="Google Shape;3285;p6"/>
          <p:cNvGrpSpPr/>
          <p:nvPr/>
        </p:nvGrpSpPr>
        <p:grpSpPr>
          <a:xfrm>
            <a:off x="4168932" y="3860371"/>
            <a:ext cx="2289638" cy="2609624"/>
            <a:chOff x="4669940" y="750911"/>
            <a:chExt cx="2157187" cy="2458662"/>
          </a:xfrm>
        </p:grpSpPr>
        <p:sp>
          <p:nvSpPr>
            <p:cNvPr id="3286" name="Google Shape;3286;p6"/>
            <p:cNvSpPr/>
            <p:nvPr/>
          </p:nvSpPr>
          <p:spPr>
            <a:xfrm>
              <a:off x="4700212" y="2011541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EC90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7" name="Google Shape;3287;p6"/>
            <p:cNvSpPr/>
            <p:nvPr/>
          </p:nvSpPr>
          <p:spPr>
            <a:xfrm>
              <a:off x="4691712" y="2008966"/>
              <a:ext cx="2108780" cy="309035"/>
            </a:xfrm>
            <a:custGeom>
              <a:avLst/>
              <a:gdLst/>
              <a:ahLst/>
              <a:cxnLst/>
              <a:rect l="l" t="t" r="r" b="b"/>
              <a:pathLst>
                <a:path w="2062377" h="315342" extrusionOk="0">
                  <a:moveTo>
                    <a:pt x="322089" y="0"/>
                  </a:moveTo>
                  <a:lnTo>
                    <a:pt x="1750406" y="0"/>
                  </a:lnTo>
                  <a:lnTo>
                    <a:pt x="1766928" y="0"/>
                  </a:lnTo>
                  <a:lnTo>
                    <a:pt x="1766928" y="16701"/>
                  </a:lnTo>
                  <a:lnTo>
                    <a:pt x="2062377" y="315342"/>
                  </a:lnTo>
                  <a:lnTo>
                    <a:pt x="1856646" y="308599"/>
                  </a:lnTo>
                  <a:lnTo>
                    <a:pt x="1750406" y="200674"/>
                  </a:lnTo>
                  <a:lnTo>
                    <a:pt x="1750406" y="198383"/>
                  </a:lnTo>
                  <a:lnTo>
                    <a:pt x="322089" y="198383"/>
                  </a:lnTo>
                  <a:lnTo>
                    <a:pt x="322089" y="200674"/>
                  </a:lnTo>
                  <a:lnTo>
                    <a:pt x="202359" y="308599"/>
                  </a:lnTo>
                  <a:lnTo>
                    <a:pt x="0" y="313657"/>
                  </a:lnTo>
                  <a:close/>
                </a:path>
              </a:pathLst>
            </a:custGeom>
            <a:solidFill>
              <a:srgbClr val="000000">
                <a:alpha val="2588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88" name="Google Shape;3288;p6"/>
            <p:cNvGrpSpPr/>
            <p:nvPr/>
          </p:nvGrpSpPr>
          <p:grpSpPr>
            <a:xfrm>
              <a:off x="4736841" y="1267534"/>
              <a:ext cx="1994448" cy="695456"/>
              <a:chOff x="9219899" y="3149713"/>
              <a:chExt cx="1994448" cy="492288"/>
            </a:xfrm>
          </p:grpSpPr>
          <p:sp>
            <p:nvSpPr>
              <p:cNvPr id="3289" name="Google Shape;3289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8239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0" name="Google Shape;3290;p6"/>
              <p:cNvSpPr/>
              <p:nvPr/>
            </p:nvSpPr>
            <p:spPr>
              <a:xfrm>
                <a:off x="9219899" y="3149713"/>
                <a:ext cx="1994448" cy="492288"/>
              </a:xfrm>
              <a:custGeom>
                <a:avLst/>
                <a:gdLst/>
                <a:ahLst/>
                <a:cxnLst/>
                <a:rect l="l" t="t" r="r" b="b"/>
                <a:pathLst>
                  <a:path w="1126807" h="278129" extrusionOk="0">
                    <a:moveTo>
                      <a:pt x="0" y="7620"/>
                    </a:moveTo>
                    <a:lnTo>
                      <a:pt x="181928" y="278130"/>
                    </a:lnTo>
                    <a:lnTo>
                      <a:pt x="966788" y="278130"/>
                    </a:lnTo>
                    <a:lnTo>
                      <a:pt x="1126808" y="0"/>
                    </a:lnTo>
                    <a:close/>
                  </a:path>
                </a:pathLst>
              </a:custGeom>
              <a:solidFill>
                <a:srgbClr val="000000">
                  <a:alpha val="294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91" name="Google Shape;3291;p6"/>
            <p:cNvSpPr/>
            <p:nvPr/>
          </p:nvSpPr>
          <p:spPr>
            <a:xfrm>
              <a:off x="5046906" y="1242084"/>
              <a:ext cx="1389202" cy="718204"/>
            </a:xfrm>
            <a:custGeom>
              <a:avLst/>
              <a:gdLst/>
              <a:ahLst/>
              <a:cxnLst/>
              <a:rect l="l" t="t" r="r" b="b"/>
              <a:pathLst>
                <a:path w="784860" h="405765" extrusionOk="0">
                  <a:moveTo>
                    <a:pt x="0" y="0"/>
                  </a:moveTo>
                  <a:lnTo>
                    <a:pt x="784860" y="0"/>
                  </a:lnTo>
                  <a:lnTo>
                    <a:pt x="784860" y="405765"/>
                  </a:lnTo>
                  <a:lnTo>
                    <a:pt x="0" y="405765"/>
                  </a:ln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2" name="Google Shape;3292;p6"/>
            <p:cNvSpPr/>
            <p:nvPr/>
          </p:nvSpPr>
          <p:spPr>
            <a:xfrm>
              <a:off x="4717382" y="1228916"/>
              <a:ext cx="2040454" cy="818963"/>
            </a:xfrm>
            <a:custGeom>
              <a:avLst/>
              <a:gdLst/>
              <a:ahLst/>
              <a:cxnLst/>
              <a:rect l="l" t="t" r="r" b="b"/>
              <a:pathLst>
                <a:path w="2040454" h="818963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818963"/>
                  </a:lnTo>
                  <a:lnTo>
                    <a:pt x="1723424" y="818963"/>
                  </a:lnTo>
                  <a:lnTo>
                    <a:pt x="1676207" y="818963"/>
                  </a:lnTo>
                  <a:lnTo>
                    <a:pt x="386168" y="818963"/>
                  </a:lnTo>
                  <a:lnTo>
                    <a:pt x="317030" y="818963"/>
                  </a:lnTo>
                  <a:lnTo>
                    <a:pt x="317029" y="818963"/>
                  </a:lnTo>
                  <a:lnTo>
                    <a:pt x="317029" y="818962"/>
                  </a:lnTo>
                  <a:lnTo>
                    <a:pt x="0" y="30640"/>
                  </a:lnTo>
                  <a:lnTo>
                    <a:pt x="64081" y="30640"/>
                  </a:lnTo>
                  <a:lnTo>
                    <a:pt x="348610" y="727037"/>
                  </a:lnTo>
                  <a:lnTo>
                    <a:pt x="1709900" y="727037"/>
                  </a:lnTo>
                  <a:close/>
                </a:path>
              </a:pathLst>
            </a:custGeom>
            <a:solidFill>
              <a:srgbClr val="823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3" name="Google Shape;3293;p6"/>
            <p:cNvSpPr/>
            <p:nvPr/>
          </p:nvSpPr>
          <p:spPr>
            <a:xfrm>
              <a:off x="4715445" y="1272757"/>
              <a:ext cx="2035353" cy="763501"/>
            </a:xfrm>
            <a:custGeom>
              <a:avLst/>
              <a:gdLst/>
              <a:ahLst/>
              <a:cxnLst/>
              <a:rect l="l" t="t" r="r" b="b"/>
              <a:pathLst>
                <a:path w="2040454" h="495780" extrusionOk="0">
                  <a:moveTo>
                    <a:pt x="1976373" y="0"/>
                  </a:moveTo>
                  <a:lnTo>
                    <a:pt x="2040454" y="0"/>
                  </a:lnTo>
                  <a:lnTo>
                    <a:pt x="1745346" y="495780"/>
                  </a:lnTo>
                  <a:lnTo>
                    <a:pt x="1723424" y="495780"/>
                  </a:lnTo>
                  <a:lnTo>
                    <a:pt x="1676207" y="495780"/>
                  </a:lnTo>
                  <a:lnTo>
                    <a:pt x="386168" y="495780"/>
                  </a:lnTo>
                  <a:lnTo>
                    <a:pt x="317029" y="495780"/>
                  </a:lnTo>
                  <a:lnTo>
                    <a:pt x="0" y="18549"/>
                  </a:lnTo>
                  <a:lnTo>
                    <a:pt x="64081" y="18549"/>
                  </a:lnTo>
                  <a:lnTo>
                    <a:pt x="348609" y="440130"/>
                  </a:lnTo>
                  <a:lnTo>
                    <a:pt x="1709900" y="440130"/>
                  </a:lnTo>
                  <a:close/>
                </a:path>
              </a:pathLst>
            </a:custGeom>
            <a:solidFill>
              <a:srgbClr val="FFFFFF">
                <a:alpha val="145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4" name="Google Shape;3294;p6"/>
            <p:cNvSpPr/>
            <p:nvPr/>
          </p:nvSpPr>
          <p:spPr>
            <a:xfrm>
              <a:off x="4792809" y="750911"/>
              <a:ext cx="1905095" cy="525633"/>
            </a:xfrm>
            <a:custGeom>
              <a:avLst/>
              <a:gdLst/>
              <a:ahLst/>
              <a:cxnLst/>
              <a:rect l="l" t="t" r="r" b="b"/>
              <a:pathLst>
                <a:path w="1076325" h="296968" extrusionOk="0">
                  <a:moveTo>
                    <a:pt x="121920" y="9313"/>
                  </a:moveTo>
                  <a:cubicBezTo>
                    <a:pt x="121920" y="9313"/>
                    <a:pt x="542925" y="-11642"/>
                    <a:pt x="984885" y="9313"/>
                  </a:cubicBezTo>
                  <a:lnTo>
                    <a:pt x="1042988" y="21696"/>
                  </a:lnTo>
                  <a:lnTo>
                    <a:pt x="1076325" y="296968"/>
                  </a:lnTo>
                  <a:lnTo>
                    <a:pt x="0" y="288396"/>
                  </a:lnTo>
                  <a:lnTo>
                    <a:pt x="49530" y="34078"/>
                  </a:lnTo>
                  <a:lnTo>
                    <a:pt x="121920" y="9313"/>
                  </a:lnTo>
                  <a:close/>
                </a:path>
              </a:pathLst>
            </a:custGeom>
            <a:solidFill>
              <a:srgbClr val="823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5" name="Google Shape;3295;p6"/>
            <p:cNvSpPr/>
            <p:nvPr/>
          </p:nvSpPr>
          <p:spPr>
            <a:xfrm>
              <a:off x="4877584" y="978497"/>
              <a:ext cx="1716270" cy="32032"/>
            </a:xfrm>
            <a:custGeom>
              <a:avLst/>
              <a:gdLst/>
              <a:ahLst/>
              <a:cxnLst/>
              <a:rect l="l" t="t" r="r" b="b"/>
              <a:pathLst>
                <a:path w="969644" h="18097" extrusionOk="0">
                  <a:moveTo>
                    <a:pt x="969645" y="18097"/>
                  </a:moveTo>
                  <a:lnTo>
                    <a:pt x="0" y="18097"/>
                  </a:lnTo>
                  <a:lnTo>
                    <a:pt x="4763" y="0"/>
                  </a:lnTo>
                  <a:lnTo>
                    <a:pt x="964883" y="0"/>
                  </a:ln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6" name="Google Shape;3296;p6"/>
            <p:cNvSpPr/>
            <p:nvPr/>
          </p:nvSpPr>
          <p:spPr>
            <a:xfrm>
              <a:off x="4669940" y="758794"/>
              <a:ext cx="2133266" cy="569841"/>
            </a:xfrm>
            <a:custGeom>
              <a:avLst/>
              <a:gdLst/>
              <a:ahLst/>
              <a:cxnLst/>
              <a:rect l="l" t="t" r="r" b="b"/>
              <a:pathLst>
                <a:path w="1205235" h="321944" extrusionOk="0">
                  <a:moveTo>
                    <a:pt x="1138399" y="22860"/>
                  </a:moveTo>
                  <a:cubicBezTo>
                    <a:pt x="1129826" y="8573"/>
                    <a:pt x="1114586" y="0"/>
                    <a:pt x="1098394" y="0"/>
                  </a:cubicBezTo>
                  <a:lnTo>
                    <a:pt x="1035529" y="0"/>
                  </a:lnTo>
                  <a:cubicBezTo>
                    <a:pt x="1027909" y="0"/>
                    <a:pt x="1024099" y="8573"/>
                    <a:pt x="1027909" y="14288"/>
                  </a:cubicBezTo>
                  <a:cubicBezTo>
                    <a:pt x="1124111" y="147638"/>
                    <a:pt x="1092679" y="270510"/>
                    <a:pt x="1092679" y="270510"/>
                  </a:cubicBezTo>
                  <a:lnTo>
                    <a:pt x="644051" y="270510"/>
                  </a:lnTo>
                  <a:lnTo>
                    <a:pt x="561184" y="270510"/>
                  </a:lnTo>
                  <a:lnTo>
                    <a:pt x="112556" y="270510"/>
                  </a:lnTo>
                  <a:cubicBezTo>
                    <a:pt x="112556" y="270510"/>
                    <a:pt x="82076" y="147638"/>
                    <a:pt x="177326" y="14288"/>
                  </a:cubicBezTo>
                  <a:cubicBezTo>
                    <a:pt x="181136" y="8573"/>
                    <a:pt x="177326" y="0"/>
                    <a:pt x="169706" y="0"/>
                  </a:cubicBezTo>
                  <a:lnTo>
                    <a:pt x="106841" y="0"/>
                  </a:lnTo>
                  <a:cubicBezTo>
                    <a:pt x="90649" y="0"/>
                    <a:pt x="75409" y="8573"/>
                    <a:pt x="66836" y="22860"/>
                  </a:cubicBezTo>
                  <a:cubicBezTo>
                    <a:pt x="38261" y="71438"/>
                    <a:pt x="-19841" y="174308"/>
                    <a:pt x="6829" y="290513"/>
                  </a:cubicBezTo>
                  <a:cubicBezTo>
                    <a:pt x="10639" y="308610"/>
                    <a:pt x="27784" y="321945"/>
                    <a:pt x="45881" y="321945"/>
                  </a:cubicBezTo>
                  <a:lnTo>
                    <a:pt x="561184" y="321945"/>
                  </a:lnTo>
                  <a:lnTo>
                    <a:pt x="644051" y="321945"/>
                  </a:lnTo>
                  <a:lnTo>
                    <a:pt x="1159354" y="321945"/>
                  </a:lnTo>
                  <a:cubicBezTo>
                    <a:pt x="1178404" y="321945"/>
                    <a:pt x="1194596" y="308610"/>
                    <a:pt x="1198406" y="290513"/>
                  </a:cubicBezTo>
                  <a:cubicBezTo>
                    <a:pt x="1225076" y="173355"/>
                    <a:pt x="1166974" y="70485"/>
                    <a:pt x="1138399" y="22860"/>
                  </a:cubicBezTo>
                  <a:close/>
                </a:path>
              </a:pathLst>
            </a:custGeom>
            <a:solidFill>
              <a:srgbClr val="EC90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297" name="Google Shape;3297;p6"/>
            <p:cNvGrpSpPr/>
            <p:nvPr/>
          </p:nvGrpSpPr>
          <p:grpSpPr>
            <a:xfrm>
              <a:off x="5539599" y="1118528"/>
              <a:ext cx="409116" cy="310295"/>
              <a:chOff x="2276500" y="656217"/>
              <a:chExt cx="409116" cy="310295"/>
            </a:xfrm>
          </p:grpSpPr>
          <p:sp>
            <p:nvSpPr>
              <p:cNvPr id="3298" name="Google Shape;3298;p6"/>
              <p:cNvSpPr/>
              <p:nvPr/>
            </p:nvSpPr>
            <p:spPr>
              <a:xfrm>
                <a:off x="2276500" y="678743"/>
                <a:ext cx="409116" cy="287769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5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8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000000">
                  <a:alpha val="145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99" name="Google Shape;3299;p6"/>
              <p:cNvSpPr/>
              <p:nvPr/>
            </p:nvSpPr>
            <p:spPr>
              <a:xfrm>
                <a:off x="2276500" y="656217"/>
                <a:ext cx="409116" cy="287767"/>
              </a:xfrm>
              <a:custGeom>
                <a:avLst/>
                <a:gdLst/>
                <a:ahLst/>
                <a:cxnLst/>
                <a:rect l="l" t="t" r="r" b="b"/>
                <a:pathLst>
                  <a:path w="224789" h="158114" extrusionOk="0">
                    <a:moveTo>
                      <a:pt x="185738" y="0"/>
                    </a:moveTo>
                    <a:lnTo>
                      <a:pt x="39053" y="0"/>
                    </a:lnTo>
                    <a:cubicBezTo>
                      <a:pt x="18098" y="0"/>
                      <a:pt x="0" y="17145"/>
                      <a:pt x="0" y="39052"/>
                    </a:cubicBezTo>
                    <a:lnTo>
                      <a:pt x="0" y="119063"/>
                    </a:lnTo>
                    <a:cubicBezTo>
                      <a:pt x="0" y="140017"/>
                      <a:pt x="17145" y="158115"/>
                      <a:pt x="39053" y="158115"/>
                    </a:cubicBezTo>
                    <a:lnTo>
                      <a:pt x="185738" y="158115"/>
                    </a:lnTo>
                    <a:cubicBezTo>
                      <a:pt x="206693" y="158115"/>
                      <a:pt x="224790" y="140970"/>
                      <a:pt x="224790" y="119063"/>
                    </a:cubicBezTo>
                    <a:lnTo>
                      <a:pt x="224790" y="39052"/>
                    </a:lnTo>
                    <a:cubicBezTo>
                      <a:pt x="223838" y="17145"/>
                      <a:pt x="206693" y="0"/>
                      <a:pt x="185738" y="0"/>
                    </a:cubicBezTo>
                    <a:close/>
                  </a:path>
                </a:pathLst>
              </a:custGeom>
              <a:solidFill>
                <a:srgbClr val="EC902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300" name="Google Shape;3300;p6"/>
              <p:cNvGrpSpPr/>
              <p:nvPr/>
            </p:nvGrpSpPr>
            <p:grpSpPr>
              <a:xfrm>
                <a:off x="2437550" y="708057"/>
                <a:ext cx="86635" cy="166440"/>
                <a:chOff x="6047422" y="3347028"/>
                <a:chExt cx="47625" cy="91496"/>
              </a:xfrm>
            </p:grpSpPr>
            <p:sp>
              <p:nvSpPr>
                <p:cNvPr id="3301" name="Google Shape;3301;p6"/>
                <p:cNvSpPr/>
                <p:nvPr/>
              </p:nvSpPr>
              <p:spPr>
                <a:xfrm>
                  <a:off x="6047422" y="3347028"/>
                  <a:ext cx="47625" cy="47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7625" h="47680" extrusionOk="0">
                      <a:moveTo>
                        <a:pt x="47625" y="23868"/>
                      </a:moveTo>
                      <a:cubicBezTo>
                        <a:pt x="47625" y="37203"/>
                        <a:pt x="37148" y="47681"/>
                        <a:pt x="23813" y="47681"/>
                      </a:cubicBezTo>
                      <a:cubicBezTo>
                        <a:pt x="10477" y="47681"/>
                        <a:pt x="0" y="37203"/>
                        <a:pt x="0" y="23868"/>
                      </a:cubicBezTo>
                      <a:cubicBezTo>
                        <a:pt x="0" y="10533"/>
                        <a:pt x="10477" y="56"/>
                        <a:pt x="23813" y="56"/>
                      </a:cubicBezTo>
                      <a:cubicBezTo>
                        <a:pt x="37148" y="-897"/>
                        <a:pt x="47625" y="10533"/>
                        <a:pt x="47625" y="23868"/>
                      </a:cubicBez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302" name="Google Shape;3302;p6"/>
                <p:cNvSpPr/>
                <p:nvPr/>
              </p:nvSpPr>
              <p:spPr>
                <a:xfrm>
                  <a:off x="6049326" y="3370897"/>
                  <a:ext cx="45720" cy="676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720" h="67627" extrusionOk="0">
                      <a:moveTo>
                        <a:pt x="21908" y="0"/>
                      </a:moveTo>
                      <a:lnTo>
                        <a:pt x="0" y="67627"/>
                      </a:lnTo>
                      <a:lnTo>
                        <a:pt x="45720" y="67627"/>
                      </a:lnTo>
                      <a:close/>
                    </a:path>
                  </a:pathLst>
                </a:custGeom>
                <a:solidFill>
                  <a:srgbClr val="2B010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303" name="Google Shape;3303;p6"/>
            <p:cNvSpPr/>
            <p:nvPr/>
          </p:nvSpPr>
          <p:spPr>
            <a:xfrm>
              <a:off x="5017254" y="2006241"/>
              <a:ext cx="1496801" cy="223294"/>
            </a:xfrm>
            <a:custGeom>
              <a:avLst/>
              <a:gdLst/>
              <a:ahLst/>
              <a:cxnLst/>
              <a:rect l="l" t="t" r="r" b="b"/>
              <a:pathLst>
                <a:path w="805815" h="113347" extrusionOk="0">
                  <a:moveTo>
                    <a:pt x="0" y="0"/>
                  </a:moveTo>
                  <a:lnTo>
                    <a:pt x="805815" y="0"/>
                  </a:lnTo>
                  <a:lnTo>
                    <a:pt x="805815" y="113348"/>
                  </a:lnTo>
                  <a:lnTo>
                    <a:pt x="0" y="113348"/>
                  </a:ln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04" name="Google Shape;3304;p6"/>
            <p:cNvSpPr/>
            <p:nvPr/>
          </p:nvSpPr>
          <p:spPr>
            <a:xfrm>
              <a:off x="4914684" y="2165591"/>
              <a:ext cx="1616635" cy="388580"/>
            </a:xfrm>
            <a:custGeom>
              <a:avLst/>
              <a:gdLst/>
              <a:ahLst/>
              <a:cxnLst/>
              <a:rect l="l" t="t" r="r" b="b"/>
              <a:pathLst>
                <a:path w="946785" h="179069" extrusionOk="0">
                  <a:moveTo>
                    <a:pt x="0" y="0"/>
                  </a:moveTo>
                  <a:lnTo>
                    <a:pt x="946785" y="0"/>
                  </a:lnTo>
                  <a:lnTo>
                    <a:pt x="946785" y="179070"/>
                  </a:lnTo>
                  <a:lnTo>
                    <a:pt x="0" y="179070"/>
                  </a:lnTo>
                  <a:close/>
                </a:path>
              </a:pathLst>
            </a:custGeom>
            <a:solidFill>
              <a:srgbClr val="23020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305" name="Google Shape;3305;p6"/>
            <p:cNvGrpSpPr/>
            <p:nvPr/>
          </p:nvGrpSpPr>
          <p:grpSpPr>
            <a:xfrm>
              <a:off x="4678227" y="1691611"/>
              <a:ext cx="2108780" cy="798888"/>
              <a:chOff x="4678227" y="1691611"/>
              <a:chExt cx="2108780" cy="798888"/>
            </a:xfrm>
          </p:grpSpPr>
          <p:sp>
            <p:nvSpPr>
              <p:cNvPr id="3306" name="Google Shape;3306;p6"/>
              <p:cNvSpPr/>
              <p:nvPr/>
            </p:nvSpPr>
            <p:spPr>
              <a:xfrm>
                <a:off x="4678227" y="2074284"/>
                <a:ext cx="2108780" cy="309035"/>
              </a:xfrm>
              <a:custGeom>
                <a:avLst/>
                <a:gdLst/>
                <a:ahLst/>
                <a:cxnLst/>
                <a:rect l="l" t="t" r="r" b="b"/>
                <a:pathLst>
                  <a:path w="2062377" h="315342" extrusionOk="0">
                    <a:moveTo>
                      <a:pt x="322089" y="0"/>
                    </a:moveTo>
                    <a:lnTo>
                      <a:pt x="1750406" y="0"/>
                    </a:lnTo>
                    <a:lnTo>
                      <a:pt x="1766928" y="0"/>
                    </a:lnTo>
                    <a:lnTo>
                      <a:pt x="1766928" y="16701"/>
                    </a:lnTo>
                    <a:lnTo>
                      <a:pt x="2062377" y="315342"/>
                    </a:lnTo>
                    <a:lnTo>
                      <a:pt x="1856646" y="308599"/>
                    </a:lnTo>
                    <a:lnTo>
                      <a:pt x="1750406" y="200674"/>
                    </a:lnTo>
                    <a:lnTo>
                      <a:pt x="1750406" y="198383"/>
                    </a:lnTo>
                    <a:lnTo>
                      <a:pt x="322089" y="198383"/>
                    </a:lnTo>
                    <a:lnTo>
                      <a:pt x="322089" y="200674"/>
                    </a:lnTo>
                    <a:lnTo>
                      <a:pt x="202359" y="308599"/>
                    </a:lnTo>
                    <a:lnTo>
                      <a:pt x="0" y="313657"/>
                    </a:lnTo>
                    <a:close/>
                  </a:path>
                </a:pathLst>
              </a:custGeom>
              <a:solidFill>
                <a:srgbClr val="82391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7" name="Google Shape;3307;p6"/>
              <p:cNvSpPr/>
              <p:nvPr/>
            </p:nvSpPr>
            <p:spPr>
              <a:xfrm>
                <a:off x="4995269" y="2068982"/>
                <a:ext cx="1496801" cy="223294"/>
              </a:xfrm>
              <a:custGeom>
                <a:avLst/>
                <a:gdLst/>
                <a:ahLst/>
                <a:cxnLst/>
                <a:rect l="l" t="t" r="r" b="b"/>
                <a:pathLst>
                  <a:path w="805815" h="113347" extrusionOk="0">
                    <a:moveTo>
                      <a:pt x="0" y="0"/>
                    </a:moveTo>
                    <a:lnTo>
                      <a:pt x="805815" y="0"/>
                    </a:lnTo>
                    <a:lnTo>
                      <a:pt x="805815" y="113348"/>
                    </a:lnTo>
                    <a:lnTo>
                      <a:pt x="0" y="113348"/>
                    </a:lnTo>
                    <a:close/>
                  </a:path>
                </a:pathLst>
              </a:custGeom>
              <a:solidFill>
                <a:srgbClr val="000000">
                  <a:alpha val="29409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8" name="Google Shape;3308;p6"/>
              <p:cNvSpPr/>
              <p:nvPr/>
            </p:nvSpPr>
            <p:spPr>
              <a:xfrm>
                <a:off x="5791937" y="1904130"/>
                <a:ext cx="370021" cy="370020"/>
              </a:xfrm>
              <a:custGeom>
                <a:avLst/>
                <a:gdLst/>
                <a:ahLst/>
                <a:cxnLst/>
                <a:rect l="l" t="t" r="r" b="b"/>
                <a:pathLst>
                  <a:path w="355789" h="355788" extrusionOk="0">
                    <a:moveTo>
                      <a:pt x="34" y="181639"/>
                    </a:moveTo>
                    <a:cubicBezTo>
                      <a:pt x="-1839" y="84284"/>
                      <a:pt x="74922" y="1906"/>
                      <a:pt x="174150" y="34"/>
                    </a:cubicBezTo>
                    <a:cubicBezTo>
                      <a:pt x="271506" y="-1839"/>
                      <a:pt x="353883" y="74922"/>
                      <a:pt x="355756" y="174150"/>
                    </a:cubicBezTo>
                    <a:cubicBezTo>
                      <a:pt x="357628" y="271506"/>
                      <a:pt x="280867" y="353883"/>
                      <a:pt x="181639" y="355756"/>
                    </a:cubicBezTo>
                    <a:cubicBezTo>
                      <a:pt x="84284" y="357628"/>
                      <a:pt x="1906" y="278995"/>
                      <a:pt x="34" y="181639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09" name="Google Shape;3309;p6"/>
              <p:cNvSpPr/>
              <p:nvPr/>
            </p:nvSpPr>
            <p:spPr>
              <a:xfrm>
                <a:off x="5842609" y="1952853"/>
                <a:ext cx="270741" cy="270741"/>
              </a:xfrm>
              <a:custGeom>
                <a:avLst/>
                <a:gdLst/>
                <a:ahLst/>
                <a:cxnLst/>
                <a:rect l="l" t="t" r="r" b="b"/>
                <a:pathLst>
                  <a:path w="260328" h="260328" extrusionOk="0">
                    <a:moveTo>
                      <a:pt x="260284" y="127357"/>
                    </a:moveTo>
                    <a:cubicBezTo>
                      <a:pt x="258412" y="54340"/>
                      <a:pt x="198501" y="-1827"/>
                      <a:pt x="127356" y="45"/>
                    </a:cubicBezTo>
                    <a:cubicBezTo>
                      <a:pt x="54340" y="1918"/>
                      <a:pt x="-1827" y="61829"/>
                      <a:pt x="45" y="132973"/>
                    </a:cubicBezTo>
                    <a:cubicBezTo>
                      <a:pt x="1918" y="204118"/>
                      <a:pt x="61829" y="262157"/>
                      <a:pt x="132973" y="260284"/>
                    </a:cubicBezTo>
                    <a:cubicBezTo>
                      <a:pt x="204118" y="260284"/>
                      <a:pt x="262157" y="200373"/>
                      <a:pt x="260284" y="127357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0" name="Google Shape;3310;p6"/>
              <p:cNvSpPr/>
              <p:nvPr/>
            </p:nvSpPr>
            <p:spPr>
              <a:xfrm>
                <a:off x="5826022" y="1954849"/>
                <a:ext cx="242479" cy="292502"/>
              </a:xfrm>
              <a:custGeom>
                <a:avLst/>
                <a:gdLst/>
                <a:ahLst/>
                <a:cxnLst/>
                <a:rect l="l" t="t" r="r" b="b"/>
                <a:pathLst>
                  <a:path w="233153" h="281252" extrusionOk="0">
                    <a:moveTo>
                      <a:pt x="55293" y="0"/>
                    </a:moveTo>
                    <a:lnTo>
                      <a:pt x="233154" y="258367"/>
                    </a:lnTo>
                    <a:cubicBezTo>
                      <a:pt x="233154" y="258367"/>
                      <a:pt x="90865" y="329511"/>
                      <a:pt x="23465" y="220922"/>
                    </a:cubicBezTo>
                    <a:cubicBezTo>
                      <a:pt x="-43935" y="112333"/>
                      <a:pt x="55293" y="0"/>
                      <a:pt x="55293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1" name="Google Shape;3311;p6"/>
              <p:cNvSpPr/>
              <p:nvPr/>
            </p:nvSpPr>
            <p:spPr>
              <a:xfrm>
                <a:off x="5838757" y="1989938"/>
                <a:ext cx="13629" cy="17523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6849" extrusionOk="0">
                    <a:moveTo>
                      <a:pt x="13106" y="0"/>
                    </a:moveTo>
                    <a:lnTo>
                      <a:pt x="0" y="1685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2" name="Google Shape;3312;p6"/>
              <p:cNvSpPr/>
              <p:nvPr/>
            </p:nvSpPr>
            <p:spPr>
              <a:xfrm>
                <a:off x="6096077" y="2134194"/>
                <a:ext cx="35047" cy="58413"/>
              </a:xfrm>
              <a:custGeom>
                <a:avLst/>
                <a:gdLst/>
                <a:ahLst/>
                <a:cxnLst/>
                <a:rect l="l" t="t" r="r" b="b"/>
                <a:pathLst>
                  <a:path w="33699" h="56166" extrusionOk="0">
                    <a:moveTo>
                      <a:pt x="33700" y="0"/>
                    </a:moveTo>
                    <a:cubicBezTo>
                      <a:pt x="33700" y="0"/>
                      <a:pt x="29956" y="33700"/>
                      <a:pt x="0" y="56167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3" name="Google Shape;3313;p6"/>
              <p:cNvSpPr/>
              <p:nvPr/>
            </p:nvSpPr>
            <p:spPr>
              <a:xfrm>
                <a:off x="4869022" y="1926675"/>
                <a:ext cx="369768" cy="369768"/>
              </a:xfrm>
              <a:custGeom>
                <a:avLst/>
                <a:gdLst/>
                <a:ahLst/>
                <a:cxnLst/>
                <a:rect l="l" t="t" r="r" b="b"/>
                <a:pathLst>
                  <a:path w="355546" h="355546" extrusionOk="0">
                    <a:moveTo>
                      <a:pt x="332232" y="264832"/>
                    </a:moveTo>
                    <a:cubicBezTo>
                      <a:pt x="283554" y="350954"/>
                      <a:pt x="174965" y="380910"/>
                      <a:pt x="90715" y="332232"/>
                    </a:cubicBezTo>
                    <a:cubicBezTo>
                      <a:pt x="4593" y="283554"/>
                      <a:pt x="-25363" y="174965"/>
                      <a:pt x="23315" y="90715"/>
                    </a:cubicBezTo>
                    <a:cubicBezTo>
                      <a:pt x="71993" y="4593"/>
                      <a:pt x="180582" y="-25363"/>
                      <a:pt x="264832" y="23315"/>
                    </a:cubicBezTo>
                    <a:cubicBezTo>
                      <a:pt x="350954" y="70121"/>
                      <a:pt x="380910" y="178710"/>
                      <a:pt x="332232" y="26483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4" name="Google Shape;3314;p6"/>
              <p:cNvSpPr/>
              <p:nvPr/>
            </p:nvSpPr>
            <p:spPr>
              <a:xfrm>
                <a:off x="4918618" y="1974320"/>
                <a:ext cx="272707" cy="272641"/>
              </a:xfrm>
              <a:custGeom>
                <a:avLst/>
                <a:gdLst/>
                <a:ahLst/>
                <a:cxnLst/>
                <a:rect l="l" t="t" r="r" b="b"/>
                <a:pathLst>
                  <a:path w="262218" h="262155" extrusionOk="0">
                    <a:moveTo>
                      <a:pt x="16872" y="67422"/>
                    </a:moveTo>
                    <a:cubicBezTo>
                      <a:pt x="-18700" y="131078"/>
                      <a:pt x="3767" y="209711"/>
                      <a:pt x="67422" y="245283"/>
                    </a:cubicBezTo>
                    <a:cubicBezTo>
                      <a:pt x="131078" y="280855"/>
                      <a:pt x="209711" y="258389"/>
                      <a:pt x="245283" y="194733"/>
                    </a:cubicBezTo>
                    <a:cubicBezTo>
                      <a:pt x="280856" y="131078"/>
                      <a:pt x="258389" y="52444"/>
                      <a:pt x="196606" y="16872"/>
                    </a:cubicBezTo>
                    <a:cubicBezTo>
                      <a:pt x="131078" y="-18700"/>
                      <a:pt x="52444" y="3767"/>
                      <a:pt x="16872" y="6742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5" name="Google Shape;3315;p6"/>
              <p:cNvSpPr/>
              <p:nvPr/>
            </p:nvSpPr>
            <p:spPr>
              <a:xfrm>
                <a:off x="5041452" y="1947053"/>
                <a:ext cx="167618" cy="325167"/>
              </a:xfrm>
              <a:custGeom>
                <a:avLst/>
                <a:gdLst/>
                <a:ahLst/>
                <a:cxnLst/>
                <a:rect l="l" t="t" r="r" b="b"/>
                <a:pathLst>
                  <a:path w="161171" h="312661" extrusionOk="0">
                    <a:moveTo>
                      <a:pt x="22467" y="312661"/>
                    </a:moveTo>
                    <a:lnTo>
                      <a:pt x="0" y="0"/>
                    </a:lnTo>
                    <a:cubicBezTo>
                      <a:pt x="0" y="0"/>
                      <a:pt x="159139" y="11233"/>
                      <a:pt x="161011" y="138544"/>
                    </a:cubicBezTo>
                    <a:cubicBezTo>
                      <a:pt x="166628" y="267728"/>
                      <a:pt x="22467" y="312661"/>
                      <a:pt x="22467" y="312661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6" name="Google Shape;3316;p6"/>
              <p:cNvSpPr/>
              <p:nvPr/>
            </p:nvSpPr>
            <p:spPr>
              <a:xfrm>
                <a:off x="5109682" y="2251159"/>
                <a:ext cx="21418" cy="7788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7488" extrusionOk="0">
                    <a:moveTo>
                      <a:pt x="0" y="7489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7" name="Google Shape;3317;p6"/>
              <p:cNvSpPr/>
              <p:nvPr/>
            </p:nvSpPr>
            <p:spPr>
              <a:xfrm>
                <a:off x="4943983" y="1958748"/>
                <a:ext cx="60360" cy="33100"/>
              </a:xfrm>
              <a:custGeom>
                <a:avLst/>
                <a:gdLst/>
                <a:ahLst/>
                <a:cxnLst/>
                <a:rect l="l" t="t" r="r" b="b"/>
                <a:pathLst>
                  <a:path w="58038" h="31827" extrusionOk="0">
                    <a:moveTo>
                      <a:pt x="0" y="31828"/>
                    </a:moveTo>
                    <a:cubicBezTo>
                      <a:pt x="0" y="31828"/>
                      <a:pt x="20594" y="3744"/>
                      <a:pt x="58039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8" name="Google Shape;3318;p6"/>
              <p:cNvSpPr/>
              <p:nvPr/>
            </p:nvSpPr>
            <p:spPr>
              <a:xfrm>
                <a:off x="5169887" y="1849268"/>
                <a:ext cx="370403" cy="370491"/>
              </a:xfrm>
              <a:custGeom>
                <a:avLst/>
                <a:gdLst/>
                <a:ahLst/>
                <a:cxnLst/>
                <a:rect l="l" t="t" r="r" b="b"/>
                <a:pathLst>
                  <a:path w="356157" h="356241" extrusionOk="0">
                    <a:moveTo>
                      <a:pt x="215523" y="4046"/>
                    </a:moveTo>
                    <a:cubicBezTo>
                      <a:pt x="311007" y="24641"/>
                      <a:pt x="372790" y="118252"/>
                      <a:pt x="352195" y="215607"/>
                    </a:cubicBezTo>
                    <a:cubicBezTo>
                      <a:pt x="331601" y="311091"/>
                      <a:pt x="237990" y="372874"/>
                      <a:pt x="140634" y="352280"/>
                    </a:cubicBezTo>
                    <a:cubicBezTo>
                      <a:pt x="45151" y="331685"/>
                      <a:pt x="-16632" y="238074"/>
                      <a:pt x="3962" y="140719"/>
                    </a:cubicBezTo>
                    <a:cubicBezTo>
                      <a:pt x="24557" y="43363"/>
                      <a:pt x="120040" y="-16548"/>
                      <a:pt x="215523" y="404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19" name="Google Shape;3319;p6"/>
              <p:cNvSpPr/>
              <p:nvPr/>
            </p:nvSpPr>
            <p:spPr>
              <a:xfrm>
                <a:off x="5218434" y="1897269"/>
                <a:ext cx="272108" cy="272740"/>
              </a:xfrm>
              <a:custGeom>
                <a:avLst/>
                <a:gdLst/>
                <a:ahLst/>
                <a:cxnLst/>
                <a:rect l="l" t="t" r="r" b="b"/>
                <a:pathLst>
                  <a:path w="261642" h="262250" extrusionOk="0">
                    <a:moveTo>
                      <a:pt x="103371" y="259372"/>
                    </a:moveTo>
                    <a:cubicBezTo>
                      <a:pt x="174515" y="274350"/>
                      <a:pt x="243787" y="229417"/>
                      <a:pt x="258765" y="158272"/>
                    </a:cubicBezTo>
                    <a:cubicBezTo>
                      <a:pt x="273743" y="87128"/>
                      <a:pt x="228809" y="17856"/>
                      <a:pt x="157665" y="2878"/>
                    </a:cubicBezTo>
                    <a:cubicBezTo>
                      <a:pt x="86521" y="-12100"/>
                      <a:pt x="17248" y="32833"/>
                      <a:pt x="2271" y="103978"/>
                    </a:cubicBezTo>
                    <a:cubicBezTo>
                      <a:pt x="-10835" y="175122"/>
                      <a:pt x="34098" y="244395"/>
                      <a:pt x="103371" y="25937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0" name="Google Shape;3320;p6"/>
              <p:cNvSpPr/>
              <p:nvPr/>
            </p:nvSpPr>
            <p:spPr>
              <a:xfrm>
                <a:off x="5197595" y="1879817"/>
                <a:ext cx="309400" cy="213189"/>
              </a:xfrm>
              <a:custGeom>
                <a:avLst/>
                <a:gdLst/>
                <a:ahLst/>
                <a:cxnLst/>
                <a:rect l="l" t="t" r="r" b="b"/>
                <a:pathLst>
                  <a:path w="297500" h="204989" extrusionOk="0">
                    <a:moveTo>
                      <a:pt x="297501" y="90784"/>
                    </a:moveTo>
                    <a:lnTo>
                      <a:pt x="5434" y="204989"/>
                    </a:lnTo>
                    <a:cubicBezTo>
                      <a:pt x="5434" y="204989"/>
                      <a:pt x="-32010" y="51467"/>
                      <a:pt x="89684" y="8406"/>
                    </a:cubicBezTo>
                    <a:cubicBezTo>
                      <a:pt x="209506" y="-32783"/>
                      <a:pt x="297501" y="90784"/>
                      <a:pt x="297501" y="9078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1" name="Google Shape;3321;p6"/>
              <p:cNvSpPr/>
              <p:nvPr/>
            </p:nvSpPr>
            <p:spPr>
              <a:xfrm>
                <a:off x="5464473" y="1919759"/>
                <a:ext cx="15576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4977" h="14977" extrusionOk="0">
                    <a:moveTo>
                      <a:pt x="14978" y="14978"/>
                    </a:moveTo>
                    <a:lnTo>
                      <a:pt x="0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2" name="Google Shape;3322;p6"/>
              <p:cNvSpPr/>
              <p:nvPr/>
            </p:nvSpPr>
            <p:spPr>
              <a:xfrm>
                <a:off x="5226647" y="2124447"/>
                <a:ext cx="48677" cy="48677"/>
              </a:xfrm>
              <a:custGeom>
                <a:avLst/>
                <a:gdLst/>
                <a:ahLst/>
                <a:cxnLst/>
                <a:rect l="l" t="t" r="r" b="b"/>
                <a:pathLst>
                  <a:path w="46805" h="46805" extrusionOk="0">
                    <a:moveTo>
                      <a:pt x="46806" y="46806"/>
                    </a:moveTo>
                    <a:cubicBezTo>
                      <a:pt x="46806" y="46806"/>
                      <a:pt x="14978" y="35572"/>
                      <a:pt x="0" y="0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3" name="Google Shape;3323;p6"/>
              <p:cNvSpPr/>
              <p:nvPr/>
            </p:nvSpPr>
            <p:spPr>
              <a:xfrm>
                <a:off x="5073607" y="2088372"/>
                <a:ext cx="369973" cy="369973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55743" extrusionOk="0">
                    <a:moveTo>
                      <a:pt x="8436" y="124514"/>
                    </a:moveTo>
                    <a:cubicBezTo>
                      <a:pt x="38391" y="30902"/>
                      <a:pt x="137619" y="-21520"/>
                      <a:pt x="231230" y="8436"/>
                    </a:cubicBezTo>
                    <a:cubicBezTo>
                      <a:pt x="324841" y="38391"/>
                      <a:pt x="377264" y="137619"/>
                      <a:pt x="347308" y="231230"/>
                    </a:cubicBezTo>
                    <a:cubicBezTo>
                      <a:pt x="317352" y="324841"/>
                      <a:pt x="218125" y="377264"/>
                      <a:pt x="124514" y="347308"/>
                    </a:cubicBezTo>
                    <a:cubicBezTo>
                      <a:pt x="30902" y="319225"/>
                      <a:pt x="-21520" y="218125"/>
                      <a:pt x="8436" y="12451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4" name="Google Shape;3324;p6"/>
              <p:cNvSpPr/>
              <p:nvPr/>
            </p:nvSpPr>
            <p:spPr>
              <a:xfrm>
                <a:off x="5122567" y="2137332"/>
                <a:ext cx="272166" cy="272344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61869" extrusionOk="0">
                    <a:moveTo>
                      <a:pt x="255352" y="171102"/>
                    </a:moveTo>
                    <a:cubicBezTo>
                      <a:pt x="277819" y="101830"/>
                      <a:pt x="238502" y="28813"/>
                      <a:pt x="171102" y="6347"/>
                    </a:cubicBezTo>
                    <a:cubicBezTo>
                      <a:pt x="101830" y="-16120"/>
                      <a:pt x="28813" y="23197"/>
                      <a:pt x="6347" y="90597"/>
                    </a:cubicBezTo>
                    <a:cubicBezTo>
                      <a:pt x="-16120" y="157997"/>
                      <a:pt x="23197" y="232885"/>
                      <a:pt x="90597" y="255352"/>
                    </a:cubicBezTo>
                    <a:cubicBezTo>
                      <a:pt x="159869" y="277819"/>
                      <a:pt x="234758" y="240374"/>
                      <a:pt x="255352" y="171102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5" name="Google Shape;3325;p6"/>
              <p:cNvSpPr/>
              <p:nvPr/>
            </p:nvSpPr>
            <p:spPr>
              <a:xfrm>
                <a:off x="5105047" y="2118599"/>
                <a:ext cx="199340" cy="315110"/>
              </a:xfrm>
              <a:custGeom>
                <a:avLst/>
                <a:gdLst/>
                <a:ahLst/>
                <a:cxnLst/>
                <a:rect l="l" t="t" r="r" b="b"/>
                <a:pathLst>
                  <a:path w="191673" h="302990" extrusionOk="0">
                    <a:moveTo>
                      <a:pt x="105551" y="0"/>
                    </a:moveTo>
                    <a:lnTo>
                      <a:pt x="191673" y="301428"/>
                    </a:lnTo>
                    <a:cubicBezTo>
                      <a:pt x="191673" y="301428"/>
                      <a:pt x="34407" y="323894"/>
                      <a:pt x="4451" y="198455"/>
                    </a:cubicBezTo>
                    <a:cubicBezTo>
                      <a:pt x="-25505" y="73017"/>
                      <a:pt x="105551" y="0"/>
                      <a:pt x="105551" y="0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6" name="Google Shape;3326;p6"/>
              <p:cNvSpPr/>
              <p:nvPr/>
            </p:nvSpPr>
            <p:spPr>
              <a:xfrm>
                <a:off x="5154518" y="214004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18722" y="0"/>
                    </a:moveTo>
                    <a:lnTo>
                      <a:pt x="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7" name="Google Shape;3327;p6"/>
              <p:cNvSpPr/>
              <p:nvPr/>
            </p:nvSpPr>
            <p:spPr>
              <a:xfrm>
                <a:off x="5337762" y="2368123"/>
                <a:ext cx="52571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50549" h="43061" extrusionOk="0">
                    <a:moveTo>
                      <a:pt x="50550" y="0"/>
                    </a:moveTo>
                    <a:cubicBezTo>
                      <a:pt x="50550" y="0"/>
                      <a:pt x="35572" y="29956"/>
                      <a:pt x="0" y="4306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8" name="Google Shape;3328;p6"/>
              <p:cNvSpPr/>
              <p:nvPr/>
            </p:nvSpPr>
            <p:spPr>
              <a:xfrm>
                <a:off x="5493717" y="1892473"/>
                <a:ext cx="369943" cy="369943"/>
              </a:xfrm>
              <a:custGeom>
                <a:avLst/>
                <a:gdLst/>
                <a:ahLst/>
                <a:cxnLst/>
                <a:rect l="l" t="t" r="r" b="b"/>
                <a:pathLst>
                  <a:path w="355714" h="355714" extrusionOk="0">
                    <a:moveTo>
                      <a:pt x="312657" y="293935"/>
                    </a:moveTo>
                    <a:cubicBezTo>
                      <a:pt x="249002" y="368824"/>
                      <a:pt x="136669" y="376313"/>
                      <a:pt x="61780" y="312657"/>
                    </a:cubicBezTo>
                    <a:cubicBezTo>
                      <a:pt x="-13109" y="249002"/>
                      <a:pt x="-20598" y="136669"/>
                      <a:pt x="43058" y="61780"/>
                    </a:cubicBezTo>
                    <a:cubicBezTo>
                      <a:pt x="106713" y="-13109"/>
                      <a:pt x="219046" y="-20598"/>
                      <a:pt x="293935" y="43058"/>
                    </a:cubicBezTo>
                    <a:cubicBezTo>
                      <a:pt x="368824" y="106713"/>
                      <a:pt x="376313" y="219046"/>
                      <a:pt x="312657" y="29393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29" name="Google Shape;3329;p6"/>
              <p:cNvSpPr/>
              <p:nvPr/>
            </p:nvSpPr>
            <p:spPr>
              <a:xfrm>
                <a:off x="5544546" y="1941353"/>
                <a:ext cx="272297" cy="272297"/>
              </a:xfrm>
              <a:custGeom>
                <a:avLst/>
                <a:gdLst/>
                <a:ahLst/>
                <a:cxnLst/>
                <a:rect l="l" t="t" r="r" b="b"/>
                <a:pathLst>
                  <a:path w="261824" h="261824" extrusionOk="0">
                    <a:moveTo>
                      <a:pt x="31684" y="44790"/>
                    </a:moveTo>
                    <a:cubicBezTo>
                      <a:pt x="-15121" y="99084"/>
                      <a:pt x="-9505" y="181462"/>
                      <a:pt x="44790" y="230140"/>
                    </a:cubicBezTo>
                    <a:cubicBezTo>
                      <a:pt x="99084" y="276946"/>
                      <a:pt x="181462" y="271329"/>
                      <a:pt x="230140" y="217034"/>
                    </a:cubicBezTo>
                    <a:cubicBezTo>
                      <a:pt x="276945" y="162740"/>
                      <a:pt x="271329" y="80362"/>
                      <a:pt x="217034" y="31684"/>
                    </a:cubicBezTo>
                    <a:cubicBezTo>
                      <a:pt x="160868" y="-15121"/>
                      <a:pt x="78490" y="-9505"/>
                      <a:pt x="31684" y="4479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0" name="Google Shape;3330;p6"/>
              <p:cNvSpPr/>
              <p:nvPr/>
            </p:nvSpPr>
            <p:spPr>
              <a:xfrm>
                <a:off x="5659412" y="1915861"/>
                <a:ext cx="179522" cy="323220"/>
              </a:xfrm>
              <a:custGeom>
                <a:avLst/>
                <a:gdLst/>
                <a:ahLst/>
                <a:cxnLst/>
                <a:rect l="l" t="t" r="r" b="b"/>
                <a:pathLst>
                  <a:path w="172617" h="310788" extrusionOk="0">
                    <a:moveTo>
                      <a:pt x="0" y="310789"/>
                    </a:moveTo>
                    <a:lnTo>
                      <a:pt x="39317" y="0"/>
                    </a:lnTo>
                    <a:cubicBezTo>
                      <a:pt x="39317" y="0"/>
                      <a:pt x="192839" y="41189"/>
                      <a:pt x="170372" y="168500"/>
                    </a:cubicBezTo>
                    <a:cubicBezTo>
                      <a:pt x="149778" y="293939"/>
                      <a:pt x="0" y="310789"/>
                      <a:pt x="0" y="3107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1" name="Google Shape;3331;p6"/>
              <p:cNvSpPr/>
              <p:nvPr/>
            </p:nvSpPr>
            <p:spPr>
              <a:xfrm>
                <a:off x="5706197" y="2229715"/>
                <a:ext cx="21418" cy="3894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3744" extrusionOk="0">
                    <a:moveTo>
                      <a:pt x="0" y="3744"/>
                    </a:moveTo>
                    <a:lnTo>
                      <a:pt x="20594" y="0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2" name="Google Shape;3332;p6"/>
              <p:cNvSpPr/>
              <p:nvPr/>
            </p:nvSpPr>
            <p:spPr>
              <a:xfrm>
                <a:off x="5595082" y="1919323"/>
                <a:ext cx="66201" cy="19909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19143" extrusionOk="0">
                    <a:moveTo>
                      <a:pt x="0" y="19143"/>
                    </a:moveTo>
                    <a:cubicBezTo>
                      <a:pt x="0" y="19143"/>
                      <a:pt x="24339" y="-3323"/>
                      <a:pt x="63656" y="421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3" name="Google Shape;3333;p6"/>
              <p:cNvSpPr/>
              <p:nvPr/>
            </p:nvSpPr>
            <p:spPr>
              <a:xfrm>
                <a:off x="4978095" y="1993190"/>
                <a:ext cx="315437" cy="332303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952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7" y="-16228"/>
                      <a:pt x="167566" y="4367"/>
                    </a:cubicBezTo>
                    <a:cubicBezTo>
                      <a:pt x="249944" y="23089"/>
                      <a:pt x="311728" y="109211"/>
                      <a:pt x="302366" y="195333"/>
                    </a:cubicBezTo>
                    <a:cubicBezTo>
                      <a:pt x="293005" y="281456"/>
                      <a:pt x="218116" y="335750"/>
                      <a:pt x="135739" y="315156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4" name="Google Shape;3334;p6"/>
              <p:cNvSpPr/>
              <p:nvPr/>
            </p:nvSpPr>
            <p:spPr>
              <a:xfrm>
                <a:off x="5003437" y="1969797"/>
                <a:ext cx="315437" cy="331606"/>
              </a:xfrm>
              <a:custGeom>
                <a:avLst/>
                <a:gdLst/>
                <a:ahLst/>
                <a:cxnLst/>
                <a:rect l="l" t="t" r="r" b="b"/>
                <a:pathLst>
                  <a:path w="303305" h="318852" extrusionOk="0">
                    <a:moveTo>
                      <a:pt x="135739" y="315156"/>
                    </a:moveTo>
                    <a:cubicBezTo>
                      <a:pt x="53361" y="296433"/>
                      <a:pt x="-8422" y="210311"/>
                      <a:pt x="939" y="124189"/>
                    </a:cubicBezTo>
                    <a:cubicBezTo>
                      <a:pt x="10300" y="38067"/>
                      <a:pt x="83316" y="-16228"/>
                      <a:pt x="167566" y="4367"/>
                    </a:cubicBezTo>
                    <a:cubicBezTo>
                      <a:pt x="249944" y="23089"/>
                      <a:pt x="311727" y="109211"/>
                      <a:pt x="302366" y="195333"/>
                    </a:cubicBezTo>
                    <a:cubicBezTo>
                      <a:pt x="293005" y="279583"/>
                      <a:pt x="218116" y="333878"/>
                      <a:pt x="135739" y="315156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5" name="Google Shape;3335;p6"/>
              <p:cNvSpPr/>
              <p:nvPr/>
            </p:nvSpPr>
            <p:spPr>
              <a:xfrm>
                <a:off x="5044840" y="2012069"/>
                <a:ext cx="231118" cy="243965"/>
              </a:xfrm>
              <a:custGeom>
                <a:avLst/>
                <a:gdLst/>
                <a:ahLst/>
                <a:cxnLst/>
                <a:rect l="l" t="t" r="r" b="b"/>
                <a:pathLst>
                  <a:path w="222229" h="234582" extrusionOk="0">
                    <a:moveTo>
                      <a:pt x="122186" y="3086"/>
                    </a:moveTo>
                    <a:cubicBezTo>
                      <a:pt x="60403" y="-11892"/>
                      <a:pt x="6109" y="29297"/>
                      <a:pt x="492" y="91080"/>
                    </a:cubicBezTo>
                    <a:cubicBezTo>
                      <a:pt x="-5125" y="154736"/>
                      <a:pt x="37936" y="216519"/>
                      <a:pt x="99720" y="231497"/>
                    </a:cubicBezTo>
                    <a:cubicBezTo>
                      <a:pt x="161503" y="246475"/>
                      <a:pt x="215797" y="205286"/>
                      <a:pt x="221414" y="143502"/>
                    </a:cubicBezTo>
                    <a:cubicBezTo>
                      <a:pt x="228903" y="81719"/>
                      <a:pt x="183970" y="18063"/>
                      <a:pt x="122186" y="308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6" name="Google Shape;3336;p6"/>
              <p:cNvSpPr/>
              <p:nvPr/>
            </p:nvSpPr>
            <p:spPr>
              <a:xfrm>
                <a:off x="5037554" y="2083511"/>
                <a:ext cx="257837" cy="189028"/>
              </a:xfrm>
              <a:custGeom>
                <a:avLst/>
                <a:gdLst/>
                <a:ahLst/>
                <a:cxnLst/>
                <a:rect l="l" t="t" r="r" b="b"/>
                <a:pathLst>
                  <a:path w="247920" h="181758" extrusionOk="0">
                    <a:moveTo>
                      <a:pt x="0" y="99228"/>
                    </a:moveTo>
                    <a:lnTo>
                      <a:pt x="237772" y="0"/>
                    </a:lnTo>
                    <a:cubicBezTo>
                      <a:pt x="237772" y="0"/>
                      <a:pt x="282705" y="138544"/>
                      <a:pt x="183478" y="174117"/>
                    </a:cubicBezTo>
                    <a:cubicBezTo>
                      <a:pt x="84250" y="211561"/>
                      <a:pt x="0" y="99228"/>
                      <a:pt x="0" y="99228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7" name="Google Shape;3337;p6"/>
              <p:cNvSpPr/>
              <p:nvPr/>
            </p:nvSpPr>
            <p:spPr>
              <a:xfrm>
                <a:off x="5062897" y="2221918"/>
                <a:ext cx="13629" cy="15576"/>
              </a:xfrm>
              <a:custGeom>
                <a:avLst/>
                <a:gdLst/>
                <a:ahLst/>
                <a:cxnLst/>
                <a:rect l="l" t="t" r="r" b="b"/>
                <a:pathLst>
                  <a:path w="13105" h="14977" extrusionOk="0">
                    <a:moveTo>
                      <a:pt x="0" y="0"/>
                    </a:moveTo>
                    <a:lnTo>
                      <a:pt x="13106" y="14978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8" name="Google Shape;3338;p6"/>
              <p:cNvSpPr/>
              <p:nvPr/>
            </p:nvSpPr>
            <p:spPr>
              <a:xfrm>
                <a:off x="5214950" y="2011383"/>
                <a:ext cx="46730" cy="44783"/>
              </a:xfrm>
              <a:custGeom>
                <a:avLst/>
                <a:gdLst/>
                <a:ahLst/>
                <a:cxnLst/>
                <a:rect l="l" t="t" r="r" b="b"/>
                <a:pathLst>
                  <a:path w="44933" h="43061" extrusionOk="0">
                    <a:moveTo>
                      <a:pt x="0" y="0"/>
                    </a:moveTo>
                    <a:cubicBezTo>
                      <a:pt x="0" y="0"/>
                      <a:pt x="28083" y="11233"/>
                      <a:pt x="44933" y="43061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39" name="Google Shape;3339;p6"/>
              <p:cNvSpPr/>
              <p:nvPr/>
            </p:nvSpPr>
            <p:spPr>
              <a:xfrm>
                <a:off x="6135488" y="1889108"/>
                <a:ext cx="329520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6846" h="304138" extrusionOk="0">
                    <a:moveTo>
                      <a:pt x="198050" y="302783"/>
                    </a:moveTo>
                    <a:cubicBezTo>
                      <a:pt x="113800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2849" y="216661"/>
                      <a:pt x="282299" y="291550"/>
                      <a:pt x="198050" y="302783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0" name="Google Shape;3340;p6"/>
              <p:cNvSpPr/>
              <p:nvPr/>
            </p:nvSpPr>
            <p:spPr>
              <a:xfrm>
                <a:off x="6149135" y="1857918"/>
                <a:ext cx="330287" cy="316304"/>
              </a:xfrm>
              <a:custGeom>
                <a:avLst/>
                <a:gdLst/>
                <a:ahLst/>
                <a:cxnLst/>
                <a:rect l="l" t="t" r="r" b="b"/>
                <a:pathLst>
                  <a:path w="317584" h="304138" extrusionOk="0">
                    <a:moveTo>
                      <a:pt x="198049" y="302783"/>
                    </a:moveTo>
                    <a:cubicBezTo>
                      <a:pt x="113799" y="314016"/>
                      <a:pt x="27677" y="254105"/>
                      <a:pt x="5211" y="171727"/>
                    </a:cubicBezTo>
                    <a:cubicBezTo>
                      <a:pt x="-17256" y="87477"/>
                      <a:pt x="35166" y="12589"/>
                      <a:pt x="119416" y="1355"/>
                    </a:cubicBezTo>
                    <a:cubicBezTo>
                      <a:pt x="203666" y="-9878"/>
                      <a:pt x="289788" y="50033"/>
                      <a:pt x="312255" y="132411"/>
                    </a:cubicBezTo>
                    <a:cubicBezTo>
                      <a:pt x="334722" y="216661"/>
                      <a:pt x="284172" y="291550"/>
                      <a:pt x="198049" y="302783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1" name="Google Shape;3341;p6"/>
              <p:cNvSpPr/>
              <p:nvPr/>
            </p:nvSpPr>
            <p:spPr>
              <a:xfrm>
                <a:off x="6194014" y="1899387"/>
                <a:ext cx="242456" cy="233464"/>
              </a:xfrm>
              <a:custGeom>
                <a:avLst/>
                <a:gdLst/>
                <a:ahLst/>
                <a:cxnLst/>
                <a:rect l="l" t="t" r="r" b="b"/>
                <a:pathLst>
                  <a:path w="233131" h="224485" extrusionOk="0">
                    <a:moveTo>
                      <a:pt x="87546" y="846"/>
                    </a:moveTo>
                    <a:cubicBezTo>
                      <a:pt x="25763" y="8334"/>
                      <a:pt x="-11681" y="64501"/>
                      <a:pt x="3296" y="126284"/>
                    </a:cubicBezTo>
                    <a:cubicBezTo>
                      <a:pt x="20146" y="188068"/>
                      <a:pt x="83802" y="231129"/>
                      <a:pt x="145585" y="223640"/>
                    </a:cubicBezTo>
                    <a:cubicBezTo>
                      <a:pt x="207369" y="216151"/>
                      <a:pt x="244813" y="159984"/>
                      <a:pt x="229835" y="98201"/>
                    </a:cubicBezTo>
                    <a:cubicBezTo>
                      <a:pt x="212985" y="36418"/>
                      <a:pt x="149330" y="-6643"/>
                      <a:pt x="87546" y="846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2" name="Google Shape;3342;p6"/>
              <p:cNvSpPr/>
              <p:nvPr/>
            </p:nvSpPr>
            <p:spPr>
              <a:xfrm>
                <a:off x="6216941" y="1923660"/>
                <a:ext cx="239939" cy="220071"/>
              </a:xfrm>
              <a:custGeom>
                <a:avLst/>
                <a:gdLst/>
                <a:ahLst/>
                <a:cxnLst/>
                <a:rect l="l" t="t" r="r" b="b"/>
                <a:pathLst>
                  <a:path w="230711" h="211607" extrusionOk="0">
                    <a:moveTo>
                      <a:pt x="0" y="175989"/>
                    </a:moveTo>
                    <a:lnTo>
                      <a:pt x="187222" y="0"/>
                    </a:lnTo>
                    <a:cubicBezTo>
                      <a:pt x="187222" y="0"/>
                      <a:pt x="277089" y="114206"/>
                      <a:pt x="198455" y="183478"/>
                    </a:cubicBezTo>
                    <a:cubicBezTo>
                      <a:pt x="117950" y="250878"/>
                      <a:pt x="0" y="175989"/>
                      <a:pt x="0" y="175989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3" name="Google Shape;3343;p6"/>
              <p:cNvSpPr/>
              <p:nvPr/>
            </p:nvSpPr>
            <p:spPr>
              <a:xfrm>
                <a:off x="6253980" y="2130296"/>
                <a:ext cx="19471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9361" extrusionOk="0">
                    <a:moveTo>
                      <a:pt x="0" y="0"/>
                    </a:moveTo>
                    <a:lnTo>
                      <a:pt x="18722" y="9361"/>
                    </a:ln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4" name="Google Shape;3344;p6"/>
              <p:cNvSpPr/>
              <p:nvPr/>
            </p:nvSpPr>
            <p:spPr>
              <a:xfrm>
                <a:off x="6322209" y="1878824"/>
                <a:ext cx="58413" cy="25312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24338" extrusionOk="0">
                    <a:moveTo>
                      <a:pt x="0" y="0"/>
                    </a:moveTo>
                    <a:cubicBezTo>
                      <a:pt x="0" y="0"/>
                      <a:pt x="29956" y="0"/>
                      <a:pt x="56167" y="24339"/>
                    </a:cubicBezTo>
                  </a:path>
                </a:pathLst>
              </a:custGeom>
              <a:noFill/>
              <a:ln w="17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5" name="Google Shape;3345;p6"/>
              <p:cNvSpPr/>
              <p:nvPr/>
            </p:nvSpPr>
            <p:spPr>
              <a:xfrm>
                <a:off x="6361195" y="2120548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6" y="355722"/>
                      <a:pt x="0" y="275217"/>
                      <a:pt x="0" y="177861"/>
                    </a:cubicBezTo>
                    <a:cubicBezTo>
                      <a:pt x="0" y="80506"/>
                      <a:pt x="80506" y="0"/>
                      <a:pt x="177861" y="0"/>
                    </a:cubicBezTo>
                    <a:cubicBezTo>
                      <a:pt x="275217" y="0"/>
                      <a:pt x="355722" y="80506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6" name="Google Shape;3346;p6"/>
              <p:cNvSpPr/>
              <p:nvPr/>
            </p:nvSpPr>
            <p:spPr>
              <a:xfrm>
                <a:off x="6409930" y="2171233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7" name="Google Shape;3347;p6"/>
              <p:cNvSpPr/>
              <p:nvPr/>
            </p:nvSpPr>
            <p:spPr>
              <a:xfrm>
                <a:off x="6409930" y="2216069"/>
                <a:ext cx="294096" cy="24076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1505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5217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8" name="Google Shape;3348;p6"/>
              <p:cNvSpPr/>
              <p:nvPr/>
            </p:nvSpPr>
            <p:spPr>
              <a:xfrm>
                <a:off x="6443071" y="2428553"/>
                <a:ext cx="19471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8722" h="13105" extrusionOk="0">
                    <a:moveTo>
                      <a:pt x="0" y="0"/>
                    </a:moveTo>
                    <a:lnTo>
                      <a:pt x="18722" y="13105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49" name="Google Shape;3349;p6"/>
              <p:cNvSpPr/>
              <p:nvPr/>
            </p:nvSpPr>
            <p:spPr>
              <a:xfrm>
                <a:off x="6595124" y="2153689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0" name="Google Shape;3350;p6"/>
              <p:cNvSpPr/>
              <p:nvPr/>
            </p:nvSpPr>
            <p:spPr>
              <a:xfrm>
                <a:off x="5698964" y="2094632"/>
                <a:ext cx="369951" cy="369951"/>
              </a:xfrm>
              <a:custGeom>
                <a:avLst/>
                <a:gdLst/>
                <a:ahLst/>
                <a:cxnLst/>
                <a:rect l="l" t="t" r="r" b="b"/>
                <a:pathLst>
                  <a:path w="355722" h="355722" extrusionOk="0">
                    <a:moveTo>
                      <a:pt x="177861" y="355722"/>
                    </a:moveTo>
                    <a:cubicBezTo>
                      <a:pt x="80505" y="355722"/>
                      <a:pt x="0" y="275217"/>
                      <a:pt x="0" y="177861"/>
                    </a:cubicBezTo>
                    <a:cubicBezTo>
                      <a:pt x="0" y="80505"/>
                      <a:pt x="80505" y="0"/>
                      <a:pt x="177861" y="0"/>
                    </a:cubicBezTo>
                    <a:cubicBezTo>
                      <a:pt x="275217" y="0"/>
                      <a:pt x="355722" y="80505"/>
                      <a:pt x="355722" y="177861"/>
                    </a:cubicBezTo>
                    <a:cubicBezTo>
                      <a:pt x="355722" y="277089"/>
                      <a:pt x="275217" y="355722"/>
                      <a:pt x="177861" y="355722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1" name="Google Shape;3351;p6"/>
              <p:cNvSpPr/>
              <p:nvPr/>
            </p:nvSpPr>
            <p:spPr>
              <a:xfrm>
                <a:off x="5747699" y="2145315"/>
                <a:ext cx="272595" cy="272595"/>
              </a:xfrm>
              <a:custGeom>
                <a:avLst/>
                <a:gdLst/>
                <a:ahLst/>
                <a:cxnLst/>
                <a:rect l="l" t="t" r="r" b="b"/>
                <a:pathLst>
                  <a:path w="262111" h="262111" extrusionOk="0">
                    <a:moveTo>
                      <a:pt x="131056" y="0"/>
                    </a:moveTo>
                    <a:cubicBezTo>
                      <a:pt x="58039" y="0"/>
                      <a:pt x="0" y="58039"/>
                      <a:pt x="0" y="131056"/>
                    </a:cubicBezTo>
                    <a:cubicBezTo>
                      <a:pt x="0" y="204072"/>
                      <a:pt x="58039" y="262111"/>
                      <a:pt x="131056" y="262111"/>
                    </a:cubicBezTo>
                    <a:cubicBezTo>
                      <a:pt x="204072" y="262111"/>
                      <a:pt x="262111" y="204072"/>
                      <a:pt x="262111" y="131056"/>
                    </a:cubicBezTo>
                    <a:cubicBezTo>
                      <a:pt x="262111" y="58039"/>
                      <a:pt x="202200" y="0"/>
                      <a:pt x="131056" y="0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2" name="Google Shape;3352;p6"/>
              <p:cNvSpPr/>
              <p:nvPr/>
            </p:nvSpPr>
            <p:spPr>
              <a:xfrm>
                <a:off x="5747699" y="2192101"/>
                <a:ext cx="294096" cy="239955"/>
              </a:xfrm>
              <a:custGeom>
                <a:avLst/>
                <a:gdLst/>
                <a:ahLst/>
                <a:cxnLst/>
                <a:rect l="l" t="t" r="r" b="b"/>
                <a:pathLst>
                  <a:path w="282785" h="230726" extrusionOk="0">
                    <a:moveTo>
                      <a:pt x="0" y="172244"/>
                    </a:moveTo>
                    <a:lnTo>
                      <a:pt x="262111" y="0"/>
                    </a:lnTo>
                    <a:cubicBezTo>
                      <a:pt x="262111" y="0"/>
                      <a:pt x="329511" y="144161"/>
                      <a:pt x="220922" y="209689"/>
                    </a:cubicBezTo>
                    <a:cubicBezTo>
                      <a:pt x="110461" y="273344"/>
                      <a:pt x="0" y="172244"/>
                      <a:pt x="0" y="17224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3" name="Google Shape;3353;p6"/>
              <p:cNvSpPr/>
              <p:nvPr/>
            </p:nvSpPr>
            <p:spPr>
              <a:xfrm>
                <a:off x="5782789" y="2402637"/>
                <a:ext cx="17523" cy="13629"/>
              </a:xfrm>
              <a:custGeom>
                <a:avLst/>
                <a:gdLst/>
                <a:ahLst/>
                <a:cxnLst/>
                <a:rect l="l" t="t" r="r" b="b"/>
                <a:pathLst>
                  <a:path w="16849" h="13105" extrusionOk="0">
                    <a:moveTo>
                      <a:pt x="0" y="0"/>
                    </a:moveTo>
                    <a:lnTo>
                      <a:pt x="16850" y="13106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4" name="Google Shape;3354;p6"/>
              <p:cNvSpPr/>
              <p:nvPr/>
            </p:nvSpPr>
            <p:spPr>
              <a:xfrm>
                <a:off x="5932892" y="2127771"/>
                <a:ext cx="58413" cy="36995"/>
              </a:xfrm>
              <a:custGeom>
                <a:avLst/>
                <a:gdLst/>
                <a:ahLst/>
                <a:cxnLst/>
                <a:rect l="l" t="t" r="r" b="b"/>
                <a:pathLst>
                  <a:path w="56166" h="35572" extrusionOk="0">
                    <a:moveTo>
                      <a:pt x="0" y="0"/>
                    </a:moveTo>
                    <a:cubicBezTo>
                      <a:pt x="0" y="0"/>
                      <a:pt x="33700" y="3744"/>
                      <a:pt x="56167" y="35572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5" name="Google Shape;3355;p6"/>
              <p:cNvSpPr/>
              <p:nvPr/>
            </p:nvSpPr>
            <p:spPr>
              <a:xfrm>
                <a:off x="4720801" y="2080609"/>
                <a:ext cx="367955" cy="367090"/>
              </a:xfrm>
              <a:custGeom>
                <a:avLst/>
                <a:gdLst/>
                <a:ahLst/>
                <a:cxnLst/>
                <a:rect l="l" t="t" r="r" b="b"/>
                <a:pathLst>
                  <a:path w="353803" h="352971" extrusionOk="0">
                    <a:moveTo>
                      <a:pt x="88907" y="330424"/>
                    </a:moveTo>
                    <a:cubicBezTo>
                      <a:pt x="4657" y="281746"/>
                      <a:pt x="-25298" y="173157"/>
                      <a:pt x="23380" y="88907"/>
                    </a:cubicBezTo>
                    <a:cubicBezTo>
                      <a:pt x="72057" y="4657"/>
                      <a:pt x="180646" y="-25298"/>
                      <a:pt x="264896" y="23380"/>
                    </a:cubicBezTo>
                    <a:cubicBezTo>
                      <a:pt x="349146" y="72057"/>
                      <a:pt x="379102" y="180646"/>
                      <a:pt x="330424" y="264896"/>
                    </a:cubicBezTo>
                    <a:cubicBezTo>
                      <a:pt x="283618" y="349146"/>
                      <a:pt x="175030" y="377230"/>
                      <a:pt x="88907" y="330424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6" name="Google Shape;3356;p6"/>
              <p:cNvSpPr/>
              <p:nvPr/>
            </p:nvSpPr>
            <p:spPr>
              <a:xfrm>
                <a:off x="4770398" y="2128257"/>
                <a:ext cx="270824" cy="270824"/>
              </a:xfrm>
              <a:custGeom>
                <a:avLst/>
                <a:gdLst/>
                <a:ahLst/>
                <a:cxnLst/>
                <a:rect l="l" t="t" r="r" b="b"/>
                <a:pathLst>
                  <a:path w="260408" h="260408" extrusionOk="0">
                    <a:moveTo>
                      <a:pt x="194796" y="16935"/>
                    </a:moveTo>
                    <a:cubicBezTo>
                      <a:pt x="133013" y="-18637"/>
                      <a:pt x="52507" y="3829"/>
                      <a:pt x="16935" y="65613"/>
                    </a:cubicBezTo>
                    <a:cubicBezTo>
                      <a:pt x="-18637" y="127396"/>
                      <a:pt x="3829" y="207902"/>
                      <a:pt x="65613" y="243474"/>
                    </a:cubicBezTo>
                    <a:cubicBezTo>
                      <a:pt x="127396" y="279046"/>
                      <a:pt x="207902" y="256579"/>
                      <a:pt x="243474" y="194796"/>
                    </a:cubicBezTo>
                    <a:cubicBezTo>
                      <a:pt x="279046" y="131140"/>
                      <a:pt x="256579" y="52507"/>
                      <a:pt x="194796" y="16935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7" name="Google Shape;3357;p6"/>
              <p:cNvSpPr/>
              <p:nvPr/>
            </p:nvSpPr>
            <p:spPr>
              <a:xfrm>
                <a:off x="4743195" y="2251157"/>
                <a:ext cx="325167" cy="167525"/>
              </a:xfrm>
              <a:custGeom>
                <a:avLst/>
                <a:gdLst/>
                <a:ahLst/>
                <a:cxnLst/>
                <a:rect l="l" t="t" r="r" b="b"/>
                <a:pathLst>
                  <a:path w="312661" h="161082" extrusionOk="0">
                    <a:moveTo>
                      <a:pt x="0" y="20594"/>
                    </a:moveTo>
                    <a:lnTo>
                      <a:pt x="312661" y="0"/>
                    </a:lnTo>
                    <a:cubicBezTo>
                      <a:pt x="312661" y="0"/>
                      <a:pt x="301428" y="157267"/>
                      <a:pt x="172244" y="161011"/>
                    </a:cubicBezTo>
                    <a:cubicBezTo>
                      <a:pt x="44933" y="164755"/>
                      <a:pt x="0" y="20594"/>
                      <a:pt x="0" y="20594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8" name="Google Shape;3358;p6"/>
              <p:cNvSpPr/>
              <p:nvPr/>
            </p:nvSpPr>
            <p:spPr>
              <a:xfrm>
                <a:off x="4756842" y="2319387"/>
                <a:ext cx="9735" cy="19471"/>
              </a:xfrm>
              <a:custGeom>
                <a:avLst/>
                <a:gdLst/>
                <a:ahLst/>
                <a:cxnLst/>
                <a:rect l="l" t="t" r="r" b="b"/>
                <a:pathLst>
                  <a:path w="9361" h="18722" extrusionOk="0">
                    <a:moveTo>
                      <a:pt x="0" y="0"/>
                    </a:moveTo>
                    <a:lnTo>
                      <a:pt x="9361" y="18722"/>
                    </a:ln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59" name="Google Shape;3359;p6"/>
              <p:cNvSpPr/>
              <p:nvPr/>
            </p:nvSpPr>
            <p:spPr>
              <a:xfrm>
                <a:off x="5023909" y="2153688"/>
                <a:ext cx="33100" cy="60360"/>
              </a:xfrm>
              <a:custGeom>
                <a:avLst/>
                <a:gdLst/>
                <a:ahLst/>
                <a:cxnLst/>
                <a:rect l="l" t="t" r="r" b="b"/>
                <a:pathLst>
                  <a:path w="31827" h="58038" extrusionOk="0">
                    <a:moveTo>
                      <a:pt x="0" y="0"/>
                    </a:moveTo>
                    <a:cubicBezTo>
                      <a:pt x="0" y="0"/>
                      <a:pt x="26211" y="20594"/>
                      <a:pt x="31828" y="58039"/>
                    </a:cubicBezTo>
                  </a:path>
                </a:pathLst>
              </a:custGeom>
              <a:noFill/>
              <a:ln w="1992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0" name="Google Shape;3360;p6"/>
              <p:cNvSpPr/>
              <p:nvPr/>
            </p:nvSpPr>
            <p:spPr>
              <a:xfrm>
                <a:off x="5755488" y="1740343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1" name="Google Shape;3361;p6"/>
              <p:cNvSpPr/>
              <p:nvPr/>
            </p:nvSpPr>
            <p:spPr>
              <a:xfrm>
                <a:off x="5771084" y="1703304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2" name="Google Shape;3362;p6"/>
              <p:cNvSpPr/>
              <p:nvPr/>
            </p:nvSpPr>
            <p:spPr>
              <a:xfrm>
                <a:off x="5817917" y="1747297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3" name="Google Shape;3363;p6"/>
              <p:cNvSpPr/>
              <p:nvPr/>
            </p:nvSpPr>
            <p:spPr>
              <a:xfrm>
                <a:off x="5851995" y="1768642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4" name="Google Shape;3364;p6"/>
              <p:cNvSpPr/>
              <p:nvPr/>
            </p:nvSpPr>
            <p:spPr>
              <a:xfrm>
                <a:off x="5894881" y="2008417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5" name="Google Shape;3365;p6"/>
              <p:cNvSpPr/>
              <p:nvPr/>
            </p:nvSpPr>
            <p:spPr>
              <a:xfrm>
                <a:off x="5955313" y="1725722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6" name="Google Shape;3366;p6"/>
              <p:cNvSpPr/>
              <p:nvPr/>
            </p:nvSpPr>
            <p:spPr>
              <a:xfrm>
                <a:off x="6018860" y="213727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7" name="Google Shape;3367;p6"/>
              <p:cNvSpPr/>
              <p:nvPr/>
            </p:nvSpPr>
            <p:spPr>
              <a:xfrm>
                <a:off x="6005039" y="210023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8" name="Google Shape;3368;p6"/>
              <p:cNvSpPr/>
              <p:nvPr/>
            </p:nvSpPr>
            <p:spPr>
              <a:xfrm>
                <a:off x="6052226" y="214627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69" name="Google Shape;3369;p6"/>
              <p:cNvSpPr/>
              <p:nvPr/>
            </p:nvSpPr>
            <p:spPr>
              <a:xfrm>
                <a:off x="6029382" y="2168135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0" name="Google Shape;3370;p6"/>
              <p:cNvSpPr/>
              <p:nvPr/>
            </p:nvSpPr>
            <p:spPr>
              <a:xfrm>
                <a:off x="6228432" y="240791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1" name="Google Shape;3371;p6"/>
              <p:cNvSpPr/>
              <p:nvPr/>
            </p:nvSpPr>
            <p:spPr>
              <a:xfrm>
                <a:off x="6123164" y="212326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2" name="Google Shape;3372;p6"/>
              <p:cNvSpPr/>
              <p:nvPr/>
            </p:nvSpPr>
            <p:spPr>
              <a:xfrm>
                <a:off x="5352936" y="2119508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3" name="Google Shape;3373;p6"/>
              <p:cNvSpPr/>
              <p:nvPr/>
            </p:nvSpPr>
            <p:spPr>
              <a:xfrm>
                <a:off x="5368532" y="2082470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4" name="Google Shape;3374;p6"/>
              <p:cNvSpPr/>
              <p:nvPr/>
            </p:nvSpPr>
            <p:spPr>
              <a:xfrm>
                <a:off x="5415365" y="2126462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5" name="Google Shape;3375;p6"/>
              <p:cNvSpPr/>
              <p:nvPr/>
            </p:nvSpPr>
            <p:spPr>
              <a:xfrm>
                <a:off x="5449443" y="2147807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6" name="Google Shape;3376;p6"/>
              <p:cNvSpPr/>
              <p:nvPr/>
            </p:nvSpPr>
            <p:spPr>
              <a:xfrm>
                <a:off x="5492329" y="238758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7" name="Google Shape;3377;p6"/>
              <p:cNvSpPr/>
              <p:nvPr/>
            </p:nvSpPr>
            <p:spPr>
              <a:xfrm>
                <a:off x="5552761" y="2104886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8" name="Google Shape;3378;p6"/>
              <p:cNvSpPr/>
              <p:nvPr/>
            </p:nvSpPr>
            <p:spPr>
              <a:xfrm>
                <a:off x="5352936" y="1728650"/>
                <a:ext cx="369973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3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7264" y="225634"/>
                      <a:pt x="324841" y="313628"/>
                      <a:pt x="231230" y="332350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79" name="Google Shape;3379;p6"/>
              <p:cNvSpPr/>
              <p:nvPr/>
            </p:nvSpPr>
            <p:spPr>
              <a:xfrm>
                <a:off x="5368532" y="1691611"/>
                <a:ext cx="369248" cy="348597"/>
              </a:xfrm>
              <a:custGeom>
                <a:avLst/>
                <a:gdLst/>
                <a:ahLst/>
                <a:cxnLst/>
                <a:rect l="l" t="t" r="r" b="b"/>
                <a:pathLst>
                  <a:path w="355046" h="335189" extrusionOk="0">
                    <a:moveTo>
                      <a:pt x="231230" y="332350"/>
                    </a:moveTo>
                    <a:cubicBezTo>
                      <a:pt x="137619" y="349200"/>
                      <a:pt x="36519" y="289289"/>
                      <a:pt x="8436" y="199423"/>
                    </a:cubicBezTo>
                    <a:cubicBezTo>
                      <a:pt x="-21520" y="107684"/>
                      <a:pt x="30902" y="19689"/>
                      <a:pt x="124514" y="2839"/>
                    </a:cubicBezTo>
                    <a:cubicBezTo>
                      <a:pt x="218125" y="-14011"/>
                      <a:pt x="319225" y="45900"/>
                      <a:pt x="347308" y="135767"/>
                    </a:cubicBezTo>
                    <a:cubicBezTo>
                      <a:pt x="375391" y="225634"/>
                      <a:pt x="324841" y="315500"/>
                      <a:pt x="231230" y="332350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0" name="Google Shape;3380;p6"/>
              <p:cNvSpPr/>
              <p:nvPr/>
            </p:nvSpPr>
            <p:spPr>
              <a:xfrm>
                <a:off x="5415365" y="1735604"/>
                <a:ext cx="272522" cy="259284"/>
              </a:xfrm>
              <a:custGeom>
                <a:avLst/>
                <a:gdLst/>
                <a:ahLst/>
                <a:cxnLst/>
                <a:rect l="l" t="t" r="r" b="b"/>
                <a:pathLst>
                  <a:path w="262040" h="249312" extrusionOk="0">
                    <a:moveTo>
                      <a:pt x="90767" y="1778"/>
                    </a:moveTo>
                    <a:cubicBezTo>
                      <a:pt x="21495" y="14883"/>
                      <a:pt x="-15949" y="80411"/>
                      <a:pt x="6517" y="147811"/>
                    </a:cubicBezTo>
                    <a:cubicBezTo>
                      <a:pt x="28984" y="215211"/>
                      <a:pt x="102001" y="260144"/>
                      <a:pt x="171273" y="247039"/>
                    </a:cubicBezTo>
                    <a:cubicBezTo>
                      <a:pt x="240545" y="233933"/>
                      <a:pt x="277989" y="168405"/>
                      <a:pt x="255523" y="101005"/>
                    </a:cubicBezTo>
                    <a:cubicBezTo>
                      <a:pt x="234928" y="33606"/>
                      <a:pt x="160040" y="-9456"/>
                      <a:pt x="90767" y="1778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1" name="Google Shape;3381;p6"/>
              <p:cNvSpPr/>
              <p:nvPr/>
            </p:nvSpPr>
            <p:spPr>
              <a:xfrm>
                <a:off x="5449443" y="1756949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0" y="207817"/>
                    </a:moveTo>
                    <a:lnTo>
                      <a:pt x="196583" y="0"/>
                    </a:lnTo>
                    <a:cubicBezTo>
                      <a:pt x="196583" y="0"/>
                      <a:pt x="305172" y="121694"/>
                      <a:pt x="220922" y="202200"/>
                    </a:cubicBezTo>
                    <a:cubicBezTo>
                      <a:pt x="136672" y="282705"/>
                      <a:pt x="0" y="207817"/>
                      <a:pt x="0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2" name="Google Shape;3382;p6"/>
              <p:cNvSpPr/>
              <p:nvPr/>
            </p:nvSpPr>
            <p:spPr>
              <a:xfrm>
                <a:off x="5492329" y="1996724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0" y="0"/>
                    </a:moveTo>
                    <a:lnTo>
                      <a:pt x="20594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3" name="Google Shape;3383;p6"/>
              <p:cNvSpPr/>
              <p:nvPr/>
            </p:nvSpPr>
            <p:spPr>
              <a:xfrm>
                <a:off x="5552761" y="1714029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0" y="33"/>
                    </a:moveTo>
                    <a:cubicBezTo>
                      <a:pt x="0" y="33"/>
                      <a:pt x="33700" y="-1839"/>
                      <a:pt x="63656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4" name="Google Shape;3384;p6"/>
              <p:cNvSpPr/>
              <p:nvPr/>
            </p:nvSpPr>
            <p:spPr>
              <a:xfrm>
                <a:off x="6268209" y="1990286"/>
                <a:ext cx="369973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5" name="Google Shape;3385;p6"/>
              <p:cNvSpPr/>
              <p:nvPr/>
            </p:nvSpPr>
            <p:spPr>
              <a:xfrm>
                <a:off x="6254389" y="1953247"/>
                <a:ext cx="370148" cy="349819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6" name="Google Shape;3386;p6"/>
              <p:cNvSpPr/>
              <p:nvPr/>
            </p:nvSpPr>
            <p:spPr>
              <a:xfrm>
                <a:off x="6301576" y="1999285"/>
                <a:ext cx="272166" cy="259800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7" name="Google Shape;3387;p6"/>
              <p:cNvSpPr/>
              <p:nvPr/>
            </p:nvSpPr>
            <p:spPr>
              <a:xfrm>
                <a:off x="6278732" y="2021146"/>
                <a:ext cx="263071" cy="24907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8" name="Google Shape;3388;p6"/>
              <p:cNvSpPr/>
              <p:nvPr/>
            </p:nvSpPr>
            <p:spPr>
              <a:xfrm>
                <a:off x="6477782" y="2260922"/>
                <a:ext cx="21418" cy="973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89" name="Google Shape;3389;p6"/>
              <p:cNvSpPr/>
              <p:nvPr/>
            </p:nvSpPr>
            <p:spPr>
              <a:xfrm>
                <a:off x="6372514" y="1976275"/>
                <a:ext cx="66201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0" name="Google Shape;3390;p6"/>
              <p:cNvSpPr/>
              <p:nvPr/>
            </p:nvSpPr>
            <p:spPr>
              <a:xfrm rot="9239257">
                <a:off x="5122063" y="1780484"/>
                <a:ext cx="371102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743" h="336364" extrusionOk="0">
                    <a:moveTo>
                      <a:pt x="8436" y="136354"/>
                    </a:moveTo>
                    <a:cubicBezTo>
                      <a:pt x="38391" y="44616"/>
                      <a:pt x="139491" y="-15295"/>
                      <a:pt x="231230" y="3427"/>
                    </a:cubicBezTo>
                    <a:cubicBezTo>
                      <a:pt x="324841" y="20277"/>
                      <a:pt x="377264" y="110143"/>
                      <a:pt x="347308" y="200010"/>
                    </a:cubicBezTo>
                    <a:cubicBezTo>
                      <a:pt x="317352" y="291749"/>
                      <a:pt x="216252" y="351660"/>
                      <a:pt x="124514" y="332938"/>
                    </a:cubicBezTo>
                    <a:cubicBezTo>
                      <a:pt x="30903" y="316088"/>
                      <a:pt x="-21520" y="226221"/>
                      <a:pt x="8436" y="136354"/>
                    </a:cubicBezTo>
                    <a:close/>
                  </a:path>
                </a:pathLst>
              </a:custGeom>
              <a:solidFill>
                <a:srgbClr val="EB8E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1" name="Google Shape;3391;p6"/>
              <p:cNvSpPr/>
              <p:nvPr/>
            </p:nvSpPr>
            <p:spPr>
              <a:xfrm rot="9239257">
                <a:off x="5150578" y="1807730"/>
                <a:ext cx="371278" cy="350886"/>
              </a:xfrm>
              <a:custGeom>
                <a:avLst/>
                <a:gdLst/>
                <a:ahLst/>
                <a:cxnLst/>
                <a:rect l="l" t="t" r="r" b="b"/>
                <a:pathLst>
                  <a:path w="355912" h="336364" extrusionOk="0">
                    <a:moveTo>
                      <a:pt x="8604" y="136355"/>
                    </a:moveTo>
                    <a:cubicBezTo>
                      <a:pt x="38560" y="44616"/>
                      <a:pt x="139660" y="-15295"/>
                      <a:pt x="231399" y="3427"/>
                    </a:cubicBezTo>
                    <a:cubicBezTo>
                      <a:pt x="325010" y="20277"/>
                      <a:pt x="377432" y="110143"/>
                      <a:pt x="347476" y="200010"/>
                    </a:cubicBezTo>
                    <a:cubicBezTo>
                      <a:pt x="317521" y="291749"/>
                      <a:pt x="216421" y="351660"/>
                      <a:pt x="124682" y="332938"/>
                    </a:cubicBezTo>
                    <a:cubicBezTo>
                      <a:pt x="29199" y="316088"/>
                      <a:pt x="-21351" y="228093"/>
                      <a:pt x="8604" y="136355"/>
                    </a:cubicBezTo>
                    <a:close/>
                  </a:path>
                </a:pathLst>
              </a:custGeom>
              <a:solidFill>
                <a:srgbClr val="FDBB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2" name="Google Shape;3392;p6"/>
              <p:cNvSpPr/>
              <p:nvPr/>
            </p:nvSpPr>
            <p:spPr>
              <a:xfrm rot="9239257">
                <a:off x="5201070" y="1851258"/>
                <a:ext cx="272997" cy="260593"/>
              </a:xfrm>
              <a:custGeom>
                <a:avLst/>
                <a:gdLst/>
                <a:ahLst/>
                <a:cxnLst/>
                <a:rect l="l" t="t" r="r" b="b"/>
                <a:pathLst>
                  <a:path w="261698" h="249808" extrusionOk="0">
                    <a:moveTo>
                      <a:pt x="6347" y="101501"/>
                    </a:moveTo>
                    <a:cubicBezTo>
                      <a:pt x="-16120" y="168901"/>
                      <a:pt x="23197" y="234429"/>
                      <a:pt x="90597" y="247535"/>
                    </a:cubicBezTo>
                    <a:cubicBezTo>
                      <a:pt x="159869" y="260640"/>
                      <a:pt x="232886" y="215707"/>
                      <a:pt x="255352" y="148307"/>
                    </a:cubicBezTo>
                    <a:cubicBezTo>
                      <a:pt x="277819" y="80907"/>
                      <a:pt x="238502" y="15379"/>
                      <a:pt x="171102" y="2274"/>
                    </a:cubicBezTo>
                    <a:cubicBezTo>
                      <a:pt x="103702" y="-10832"/>
                      <a:pt x="28813" y="34101"/>
                      <a:pt x="6347" y="101501"/>
                    </a:cubicBezTo>
                    <a:close/>
                  </a:path>
                </a:pathLst>
              </a:custGeom>
              <a:solidFill>
                <a:srgbClr val="FFD85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3" name="Google Shape;3393;p6"/>
              <p:cNvSpPr/>
              <p:nvPr/>
            </p:nvSpPr>
            <p:spPr>
              <a:xfrm rot="9239257">
                <a:off x="5223013" y="1829800"/>
                <a:ext cx="263874" cy="249836"/>
              </a:xfrm>
              <a:custGeom>
                <a:avLst/>
                <a:gdLst/>
                <a:ahLst/>
                <a:cxnLst/>
                <a:rect l="l" t="t" r="r" b="b"/>
                <a:pathLst>
                  <a:path w="252953" h="239496" extrusionOk="0">
                    <a:moveTo>
                      <a:pt x="252953" y="207817"/>
                    </a:moveTo>
                    <a:lnTo>
                      <a:pt x="56370" y="0"/>
                    </a:lnTo>
                    <a:cubicBezTo>
                      <a:pt x="56370" y="0"/>
                      <a:pt x="-52219" y="121694"/>
                      <a:pt x="32031" y="202200"/>
                    </a:cubicBezTo>
                    <a:cubicBezTo>
                      <a:pt x="116281" y="282705"/>
                      <a:pt x="252953" y="207817"/>
                      <a:pt x="252953" y="207817"/>
                    </a:cubicBezTo>
                    <a:close/>
                  </a:path>
                </a:pathLst>
              </a:custGeom>
              <a:solidFill>
                <a:srgbClr val="FBCC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4" name="Google Shape;3394;p6"/>
              <p:cNvSpPr/>
              <p:nvPr/>
            </p:nvSpPr>
            <p:spPr>
              <a:xfrm rot="9239257">
                <a:off x="5221648" y="1876544"/>
                <a:ext cx="21483" cy="9765"/>
              </a:xfrm>
              <a:custGeom>
                <a:avLst/>
                <a:gdLst/>
                <a:ahLst/>
                <a:cxnLst/>
                <a:rect l="l" t="t" r="r" b="b"/>
                <a:pathLst>
                  <a:path w="20594" h="9361" extrusionOk="0">
                    <a:moveTo>
                      <a:pt x="20594" y="0"/>
                    </a:moveTo>
                    <a:lnTo>
                      <a:pt x="0" y="9361"/>
                    </a:ln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5" name="Google Shape;3395;p6"/>
              <p:cNvSpPr/>
              <p:nvPr/>
            </p:nvSpPr>
            <p:spPr>
              <a:xfrm rot="9239257">
                <a:off x="5395567" y="2082891"/>
                <a:ext cx="66403" cy="23471"/>
              </a:xfrm>
              <a:custGeom>
                <a:avLst/>
                <a:gdLst/>
                <a:ahLst/>
                <a:cxnLst/>
                <a:rect l="l" t="t" r="r" b="b"/>
                <a:pathLst>
                  <a:path w="63655" h="22500" extrusionOk="0">
                    <a:moveTo>
                      <a:pt x="63656" y="33"/>
                    </a:moveTo>
                    <a:cubicBezTo>
                      <a:pt x="63656" y="33"/>
                      <a:pt x="29956" y="-1839"/>
                      <a:pt x="0" y="22500"/>
                    </a:cubicBezTo>
                  </a:path>
                </a:pathLst>
              </a:custGeom>
              <a:noFill/>
              <a:ln w="19375" cap="rnd" cmpd="sng">
                <a:solidFill>
                  <a:srgbClr val="FFFC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6" name="Google Shape;3396;p6"/>
              <p:cNvSpPr/>
              <p:nvPr/>
            </p:nvSpPr>
            <p:spPr>
              <a:xfrm>
                <a:off x="5311458" y="1734146"/>
                <a:ext cx="167572" cy="167573"/>
              </a:xfrm>
              <a:custGeom>
                <a:avLst/>
                <a:gdLst/>
                <a:ahLst/>
                <a:cxnLst/>
                <a:rect l="l" t="t" r="r" b="b"/>
                <a:pathLst>
                  <a:path w="151649" h="151650" extrusionOk="0">
                    <a:moveTo>
                      <a:pt x="76761" y="0"/>
                    </a:moveTo>
                    <a:lnTo>
                      <a:pt x="97356" y="56167"/>
                    </a:lnTo>
                    <a:lnTo>
                      <a:pt x="151650" y="76761"/>
                    </a:lnTo>
                    <a:lnTo>
                      <a:pt x="97356" y="97356"/>
                    </a:lnTo>
                    <a:lnTo>
                      <a:pt x="76761" y="151650"/>
                    </a:lnTo>
                    <a:lnTo>
                      <a:pt x="56167" y="97356"/>
                    </a:lnTo>
                    <a:lnTo>
                      <a:pt x="0" y="76761"/>
                    </a:lnTo>
                    <a:lnTo>
                      <a:pt x="56167" y="5616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7" name="Google Shape;3397;p6"/>
              <p:cNvSpPr/>
              <p:nvPr/>
            </p:nvSpPr>
            <p:spPr>
              <a:xfrm>
                <a:off x="6116005" y="1827217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8" name="Google Shape;3398;p6"/>
              <p:cNvSpPr/>
              <p:nvPr/>
            </p:nvSpPr>
            <p:spPr>
              <a:xfrm>
                <a:off x="4775782" y="2031973"/>
                <a:ext cx="126197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4205" h="112333" extrusionOk="0">
                    <a:moveTo>
                      <a:pt x="56167" y="0"/>
                    </a:moveTo>
                    <a:lnTo>
                      <a:pt x="73017" y="39317"/>
                    </a:lnTo>
                    <a:lnTo>
                      <a:pt x="114205" y="56167"/>
                    </a:lnTo>
                    <a:lnTo>
                      <a:pt x="73017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39317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99" name="Google Shape;3399;p6"/>
              <p:cNvSpPr/>
              <p:nvPr/>
            </p:nvSpPr>
            <p:spPr>
              <a:xfrm>
                <a:off x="6432446" y="2067133"/>
                <a:ext cx="124128" cy="124128"/>
              </a:xfrm>
              <a:custGeom>
                <a:avLst/>
                <a:gdLst/>
                <a:ahLst/>
                <a:cxnLst/>
                <a:rect l="l" t="t" r="r" b="b"/>
                <a:pathLst>
                  <a:path w="112333" h="112333" extrusionOk="0">
                    <a:moveTo>
                      <a:pt x="56167" y="0"/>
                    </a:moveTo>
                    <a:lnTo>
                      <a:pt x="71144" y="41189"/>
                    </a:lnTo>
                    <a:lnTo>
                      <a:pt x="112333" y="56167"/>
                    </a:lnTo>
                    <a:lnTo>
                      <a:pt x="71144" y="71144"/>
                    </a:lnTo>
                    <a:lnTo>
                      <a:pt x="56167" y="112333"/>
                    </a:lnTo>
                    <a:lnTo>
                      <a:pt x="41189" y="71144"/>
                    </a:lnTo>
                    <a:lnTo>
                      <a:pt x="0" y="56167"/>
                    </a:lnTo>
                    <a:lnTo>
                      <a:pt x="41189" y="41189"/>
                    </a:lnTo>
                    <a:close/>
                  </a:path>
                </a:pathLst>
              </a:custGeom>
              <a:solidFill>
                <a:srgbClr val="FFFFF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00" name="Google Shape;3400;p6"/>
            <p:cNvSpPr/>
            <p:nvPr/>
          </p:nvSpPr>
          <p:spPr>
            <a:xfrm>
              <a:off x="4821422" y="2321623"/>
              <a:ext cx="1806359" cy="761028"/>
            </a:xfrm>
            <a:custGeom>
              <a:avLst/>
              <a:gdLst/>
              <a:ahLst/>
              <a:cxnLst/>
              <a:rect l="l" t="t" r="r" b="b"/>
              <a:pathLst>
                <a:path w="992505" h="418147" extrusionOk="0">
                  <a:moveTo>
                    <a:pt x="0" y="0"/>
                  </a:moveTo>
                  <a:lnTo>
                    <a:pt x="992505" y="0"/>
                  </a:lnTo>
                  <a:lnTo>
                    <a:pt x="992505" y="418148"/>
                  </a:lnTo>
                  <a:lnTo>
                    <a:pt x="0" y="418148"/>
                  </a:lnTo>
                  <a:close/>
                </a:path>
              </a:pathLst>
            </a:custGeom>
            <a:solidFill>
              <a:srgbClr val="82391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1" name="Google Shape;3401;p6"/>
            <p:cNvSpPr/>
            <p:nvPr/>
          </p:nvSpPr>
          <p:spPr>
            <a:xfrm>
              <a:off x="4958306" y="2789348"/>
              <a:ext cx="1601800" cy="31202"/>
            </a:xfrm>
            <a:custGeom>
              <a:avLst/>
              <a:gdLst/>
              <a:ahLst/>
              <a:cxnLst/>
              <a:rect l="l" t="t" r="r" b="b"/>
              <a:pathLst>
                <a:path w="880110" h="17144" extrusionOk="0">
                  <a:moveTo>
                    <a:pt x="0" y="0"/>
                  </a:moveTo>
                  <a:lnTo>
                    <a:pt x="880110" y="0"/>
                  </a:lnTo>
                  <a:lnTo>
                    <a:pt x="880110" y="17145"/>
                  </a:lnTo>
                  <a:lnTo>
                    <a:pt x="0" y="17145"/>
                  </a:lnTo>
                  <a:close/>
                </a:path>
              </a:pathLst>
            </a:custGeom>
            <a:solidFill>
              <a:srgbClr val="000000">
                <a:alpha val="29409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02" name="Google Shape;3402;p6"/>
            <p:cNvGrpSpPr/>
            <p:nvPr/>
          </p:nvGrpSpPr>
          <p:grpSpPr>
            <a:xfrm>
              <a:off x="4760669" y="2337855"/>
              <a:ext cx="1997795" cy="817949"/>
              <a:chOff x="5534024" y="3386071"/>
              <a:chExt cx="1098233" cy="449645"/>
            </a:xfrm>
          </p:grpSpPr>
          <p:grpSp>
            <p:nvGrpSpPr>
              <p:cNvPr id="3403" name="Google Shape;3403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404" name="Google Shape;3404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5" name="Google Shape;3405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6" name="Google Shape;3406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07" name="Google Shape;3407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08" name="Google Shape;3408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409" name="Google Shape;3409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0" name="Google Shape;3410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1" name="Google Shape;3411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2" name="Google Shape;3412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3" name="Google Shape;3413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4" name="Google Shape;3414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5" name="Google Shape;3415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6" name="Google Shape;3416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7" name="Google Shape;3417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8" name="Google Shape;3418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19" name="Google Shape;3419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0" name="Google Shape;3420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1" name="Google Shape;3421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3422" name="Google Shape;3422;p6"/>
            <p:cNvSpPr/>
            <p:nvPr/>
          </p:nvSpPr>
          <p:spPr>
            <a:xfrm>
              <a:off x="4681073" y="2296155"/>
              <a:ext cx="2146054" cy="913418"/>
            </a:xfrm>
            <a:custGeom>
              <a:avLst/>
              <a:gdLst/>
              <a:ahLst/>
              <a:cxnLst/>
              <a:rect l="l" t="t" r="r" b="b"/>
              <a:pathLst>
                <a:path w="2146054" h="913418" extrusionOk="0">
                  <a:moveTo>
                    <a:pt x="221134" y="181669"/>
                  </a:moveTo>
                  <a:lnTo>
                    <a:pt x="312452" y="762671"/>
                  </a:lnTo>
                  <a:lnTo>
                    <a:pt x="1832641" y="762671"/>
                  </a:lnTo>
                  <a:lnTo>
                    <a:pt x="1923961" y="181669"/>
                  </a:lnTo>
                  <a:close/>
                  <a:moveTo>
                    <a:pt x="31750" y="0"/>
                  </a:moveTo>
                  <a:lnTo>
                    <a:pt x="2113099" y="0"/>
                  </a:lnTo>
                  <a:cubicBezTo>
                    <a:pt x="2132178" y="0"/>
                    <a:pt x="2146054" y="18793"/>
                    <a:pt x="2146054" y="39674"/>
                  </a:cubicBezTo>
                  <a:lnTo>
                    <a:pt x="2146054" y="181669"/>
                  </a:lnTo>
                  <a:lnTo>
                    <a:pt x="2139804" y="181669"/>
                  </a:lnTo>
                  <a:lnTo>
                    <a:pt x="2015141" y="863169"/>
                  </a:lnTo>
                  <a:cubicBezTo>
                    <a:pt x="2009942" y="892624"/>
                    <a:pt x="1983950" y="913418"/>
                    <a:pt x="1954495" y="913418"/>
                  </a:cubicBezTo>
                  <a:lnTo>
                    <a:pt x="1808947" y="913418"/>
                  </a:lnTo>
                  <a:lnTo>
                    <a:pt x="1808947" y="913416"/>
                  </a:lnTo>
                  <a:lnTo>
                    <a:pt x="336146" y="913416"/>
                  </a:lnTo>
                  <a:lnTo>
                    <a:pt x="336146" y="913418"/>
                  </a:lnTo>
                  <a:lnTo>
                    <a:pt x="190598" y="913418"/>
                  </a:lnTo>
                  <a:lnTo>
                    <a:pt x="190588" y="913416"/>
                  </a:lnTo>
                  <a:lnTo>
                    <a:pt x="168983" y="913416"/>
                  </a:lnTo>
                  <a:lnTo>
                    <a:pt x="168983" y="909457"/>
                  </a:lnTo>
                  <a:lnTo>
                    <a:pt x="151179" y="899339"/>
                  </a:lnTo>
                  <a:cubicBezTo>
                    <a:pt x="140350" y="890458"/>
                    <a:pt x="132553" y="877896"/>
                    <a:pt x="129954" y="863169"/>
                  </a:cubicBezTo>
                  <a:lnTo>
                    <a:pt x="5289" y="181669"/>
                  </a:lnTo>
                  <a:lnTo>
                    <a:pt x="530" y="181669"/>
                  </a:lnTo>
                  <a:lnTo>
                    <a:pt x="530" y="155656"/>
                  </a:lnTo>
                  <a:lnTo>
                    <a:pt x="0" y="152758"/>
                  </a:lnTo>
                  <a:lnTo>
                    <a:pt x="530" y="152758"/>
                  </a:lnTo>
                  <a:lnTo>
                    <a:pt x="530" y="37587"/>
                  </a:lnTo>
                  <a:cubicBezTo>
                    <a:pt x="530" y="16706"/>
                    <a:pt x="14406" y="0"/>
                    <a:pt x="31750" y="0"/>
                  </a:cubicBezTo>
                  <a:close/>
                </a:path>
              </a:pathLst>
            </a:custGeom>
            <a:solidFill>
              <a:srgbClr val="EC902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>
                <a:buClr>
                  <a:srgbClr val="000000"/>
                </a:buClr>
                <a:buSzPts val="1800"/>
                <a:buFont typeface="Arial"/>
                <a:buNone/>
              </a:pPr>
              <a:endParaRPr sz="1800"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23" name="Google Shape;3423;p6"/>
            <p:cNvGrpSpPr/>
            <p:nvPr/>
          </p:nvGrpSpPr>
          <p:grpSpPr>
            <a:xfrm>
              <a:off x="4766724" y="2343911"/>
              <a:ext cx="1997795" cy="817949"/>
              <a:chOff x="5534024" y="3386071"/>
              <a:chExt cx="1098233" cy="449645"/>
            </a:xfrm>
          </p:grpSpPr>
          <p:grpSp>
            <p:nvGrpSpPr>
              <p:cNvPr id="3424" name="Google Shape;3424;p6"/>
              <p:cNvGrpSpPr/>
              <p:nvPr/>
            </p:nvGrpSpPr>
            <p:grpSpPr>
              <a:xfrm>
                <a:off x="6525577" y="3388994"/>
                <a:ext cx="106679" cy="446722"/>
                <a:chOff x="6525577" y="3388994"/>
                <a:chExt cx="106679" cy="446722"/>
              </a:xfrm>
            </p:grpSpPr>
            <p:sp>
              <p:nvSpPr>
                <p:cNvPr id="3425" name="Google Shape;3425;p6"/>
                <p:cNvSpPr/>
                <p:nvPr/>
              </p:nvSpPr>
              <p:spPr>
                <a:xfrm>
                  <a:off x="6525577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6" name="Google Shape;3426;p6"/>
                <p:cNvSpPr/>
                <p:nvPr/>
              </p:nvSpPr>
              <p:spPr>
                <a:xfrm>
                  <a:off x="6556057" y="3656647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7" name="Google Shape;3427;p6"/>
                <p:cNvSpPr/>
                <p:nvPr/>
              </p:nvSpPr>
              <p:spPr>
                <a:xfrm>
                  <a:off x="6577012" y="3518534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28" name="Google Shape;3428;p6"/>
                <p:cNvSpPr/>
                <p:nvPr/>
              </p:nvSpPr>
              <p:spPr>
                <a:xfrm>
                  <a:off x="6592252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grpSp>
            <p:nvGrpSpPr>
              <p:cNvPr id="3429" name="Google Shape;3429;p6"/>
              <p:cNvGrpSpPr/>
              <p:nvPr/>
            </p:nvGrpSpPr>
            <p:grpSpPr>
              <a:xfrm>
                <a:off x="5534024" y="3386071"/>
                <a:ext cx="932497" cy="449645"/>
                <a:chOff x="5534024" y="3386071"/>
                <a:chExt cx="932497" cy="449645"/>
              </a:xfrm>
            </p:grpSpPr>
            <p:sp>
              <p:nvSpPr>
                <p:cNvPr id="3430" name="Google Shape;3430;p6"/>
                <p:cNvSpPr/>
                <p:nvPr/>
              </p:nvSpPr>
              <p:spPr>
                <a:xfrm>
                  <a:off x="5600699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1" name="Google Shape;3431;p6"/>
                <p:cNvSpPr/>
                <p:nvPr/>
              </p:nvSpPr>
              <p:spPr>
                <a:xfrm>
                  <a:off x="5782626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0" y="20002"/>
                      </a:moveTo>
                      <a:cubicBezTo>
                        <a:pt x="0" y="31433"/>
                        <a:pt x="9525" y="40005"/>
                        <a:pt x="20003" y="40005"/>
                      </a:cubicBezTo>
                      <a:cubicBezTo>
                        <a:pt x="31433" y="40005"/>
                        <a:pt x="40005" y="30480"/>
                        <a:pt x="40005" y="20002"/>
                      </a:cubicBezTo>
                      <a:cubicBezTo>
                        <a:pt x="40005" y="8573"/>
                        <a:pt x="30480" y="0"/>
                        <a:pt x="20003" y="0"/>
                      </a:cubicBezTo>
                      <a:cubicBezTo>
                        <a:pt x="9525" y="0"/>
                        <a:pt x="0" y="8573"/>
                        <a:pt x="0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2" name="Google Shape;3432;p6"/>
                <p:cNvSpPr/>
                <p:nvPr/>
              </p:nvSpPr>
              <p:spPr>
                <a:xfrm>
                  <a:off x="5964554" y="3795712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3" name="Google Shape;3433;p6"/>
                <p:cNvSpPr/>
                <p:nvPr/>
              </p:nvSpPr>
              <p:spPr>
                <a:xfrm>
                  <a:off x="6147434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4" name="Google Shape;3434;p6"/>
                <p:cNvSpPr/>
                <p:nvPr/>
              </p:nvSpPr>
              <p:spPr>
                <a:xfrm>
                  <a:off x="6329362" y="3795712"/>
                  <a:ext cx="40004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4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5" name="Google Shape;3435;p6"/>
                <p:cNvSpPr/>
                <p:nvPr/>
              </p:nvSpPr>
              <p:spPr>
                <a:xfrm>
                  <a:off x="5696902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6" name="Google Shape;3436;p6"/>
                <p:cNvSpPr/>
                <p:nvPr/>
              </p:nvSpPr>
              <p:spPr>
                <a:xfrm>
                  <a:off x="5878829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8572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7" name="Google Shape;3437;p6"/>
                <p:cNvSpPr/>
                <p:nvPr/>
              </p:nvSpPr>
              <p:spPr>
                <a:xfrm>
                  <a:off x="6056947" y="3386137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2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2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2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8" name="Google Shape;3438;p6"/>
                <p:cNvSpPr/>
                <p:nvPr/>
              </p:nvSpPr>
              <p:spPr>
                <a:xfrm>
                  <a:off x="6242684" y="3386071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2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2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39" name="Google Shape;3439;p6"/>
                <p:cNvSpPr/>
                <p:nvPr/>
              </p:nvSpPr>
              <p:spPr>
                <a:xfrm>
                  <a:off x="6426516" y="3386071"/>
                  <a:ext cx="40005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3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0" name="Google Shape;3440;p6"/>
                <p:cNvSpPr/>
                <p:nvPr/>
              </p:nvSpPr>
              <p:spPr>
                <a:xfrm>
                  <a:off x="5570219" y="3656647"/>
                  <a:ext cx="40005" cy="400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5" h="40004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2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2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1" name="Google Shape;3441;p6"/>
                <p:cNvSpPr/>
                <p:nvPr/>
              </p:nvSpPr>
              <p:spPr>
                <a:xfrm>
                  <a:off x="5549264" y="3518468"/>
                  <a:ext cx="40004" cy="4007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70" extrusionOk="0">
                      <a:moveTo>
                        <a:pt x="0" y="20068"/>
                      </a:moveTo>
                      <a:cubicBezTo>
                        <a:pt x="0" y="31498"/>
                        <a:pt x="9525" y="40071"/>
                        <a:pt x="20003" y="40071"/>
                      </a:cubicBezTo>
                      <a:cubicBezTo>
                        <a:pt x="31432" y="40071"/>
                        <a:pt x="40005" y="30546"/>
                        <a:pt x="40005" y="20068"/>
                      </a:cubicBezTo>
                      <a:cubicBezTo>
                        <a:pt x="40005" y="8638"/>
                        <a:pt x="30480" y="66"/>
                        <a:pt x="20003" y="66"/>
                      </a:cubicBezTo>
                      <a:cubicBezTo>
                        <a:pt x="9525" y="-887"/>
                        <a:pt x="0" y="8638"/>
                        <a:pt x="0" y="20068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442" name="Google Shape;3442;p6"/>
                <p:cNvSpPr/>
                <p:nvPr/>
              </p:nvSpPr>
              <p:spPr>
                <a:xfrm>
                  <a:off x="5534024" y="3388994"/>
                  <a:ext cx="40004" cy="400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004" h="40005" extrusionOk="0">
                      <a:moveTo>
                        <a:pt x="40005" y="20003"/>
                      </a:moveTo>
                      <a:cubicBezTo>
                        <a:pt x="40005" y="31050"/>
                        <a:pt x="31050" y="40005"/>
                        <a:pt x="20003" y="40005"/>
                      </a:cubicBezTo>
                      <a:cubicBezTo>
                        <a:pt x="8955" y="40005"/>
                        <a:pt x="0" y="31050"/>
                        <a:pt x="0" y="20003"/>
                      </a:cubicBezTo>
                      <a:cubicBezTo>
                        <a:pt x="0" y="8955"/>
                        <a:pt x="8955" y="0"/>
                        <a:pt x="20003" y="0"/>
                      </a:cubicBezTo>
                      <a:cubicBezTo>
                        <a:pt x="31050" y="0"/>
                        <a:pt x="40005" y="8955"/>
                        <a:pt x="40005" y="20003"/>
                      </a:cubicBezTo>
                      <a:close/>
                    </a:path>
                  </a:pathLst>
                </a:custGeom>
                <a:solidFill>
                  <a:srgbClr val="000000">
                    <a:alpha val="14510"/>
                  </a:srgbClr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>
                    <a:buClr>
                      <a:srgbClr val="000000"/>
                    </a:buClr>
                    <a:buSzPts val="1800"/>
                    <a:buFont typeface="Arial"/>
                    <a:buNone/>
                  </a:pPr>
                  <a:endParaRPr sz="1800" kern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3443" name="Google Shape;3443;p6"/>
          <p:cNvGrpSpPr/>
          <p:nvPr/>
        </p:nvGrpSpPr>
        <p:grpSpPr>
          <a:xfrm flipH="1">
            <a:off x="7030456" y="-466"/>
            <a:ext cx="5356204" cy="6828231"/>
            <a:chOff x="-1026386" y="-475480"/>
            <a:chExt cx="5147227" cy="6561821"/>
          </a:xfrm>
        </p:grpSpPr>
        <p:grpSp>
          <p:nvGrpSpPr>
            <p:cNvPr id="3444" name="Google Shape;3444;p6"/>
            <p:cNvGrpSpPr/>
            <p:nvPr/>
          </p:nvGrpSpPr>
          <p:grpSpPr>
            <a:xfrm flipH="1">
              <a:off x="975198" y="650742"/>
              <a:ext cx="3145643" cy="5435548"/>
              <a:chOff x="5143500" y="1785980"/>
              <a:chExt cx="1901380" cy="3285510"/>
            </a:xfrm>
          </p:grpSpPr>
          <p:sp>
            <p:nvSpPr>
              <p:cNvPr id="3445" name="Google Shape;3445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6" name="Google Shape;3446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7" name="Google Shape;3447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8" name="Google Shape;3448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49" name="Google Shape;3449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0" name="Google Shape;3450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1" name="Google Shape;3451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2" name="Google Shape;3452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3" name="Google Shape;3453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4" name="Google Shape;3454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5" name="Google Shape;3455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6" name="Google Shape;3456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7" name="Google Shape;3457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8" name="Google Shape;3458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59" name="Google Shape;3459;p6"/>
              <p:cNvSpPr/>
              <p:nvPr/>
            </p:nvSpPr>
            <p:spPr>
              <a:xfrm>
                <a:off x="6373289" y="4608766"/>
                <a:ext cx="21524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0" name="Google Shape;3460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1" name="Google Shape;3461;p6"/>
              <p:cNvSpPr/>
              <p:nvPr/>
            </p:nvSpPr>
            <p:spPr>
              <a:xfrm>
                <a:off x="6377394" y="4277105"/>
                <a:ext cx="188618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2" name="Google Shape;3462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3" name="Google Shape;3463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4" name="Google Shape;3464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5" name="Google Shape;3465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6" name="Google Shape;3466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7" name="Google Shape;3467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8" name="Google Shape;3468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69" name="Google Shape;3469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0" name="Google Shape;3470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1" name="Google Shape;3471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2" name="Google Shape;3472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3" name="Google Shape;3473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4" name="Google Shape;3474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5" name="Google Shape;3475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6" name="Google Shape;3476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7" name="Google Shape;3477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8" name="Google Shape;3478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79" name="Google Shape;3479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0" name="Google Shape;3480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1" name="Google Shape;3481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2" name="Google Shape;3482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3" name="Google Shape;3483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4" name="Google Shape;3484;p6"/>
              <p:cNvSpPr/>
              <p:nvPr/>
            </p:nvSpPr>
            <p:spPr>
              <a:xfrm>
                <a:off x="5741680" y="2254948"/>
                <a:ext cx="97616" cy="645389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5" name="Google Shape;3485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486" name="Google Shape;3486;p6"/>
            <p:cNvGrpSpPr/>
            <p:nvPr/>
          </p:nvGrpSpPr>
          <p:grpSpPr>
            <a:xfrm>
              <a:off x="-1026386" y="-475480"/>
              <a:ext cx="3797436" cy="6561821"/>
              <a:chOff x="5143500" y="1785980"/>
              <a:chExt cx="1901380" cy="3285510"/>
            </a:xfrm>
          </p:grpSpPr>
          <p:sp>
            <p:nvSpPr>
              <p:cNvPr id="3487" name="Google Shape;3487;p6"/>
              <p:cNvSpPr/>
              <p:nvPr/>
            </p:nvSpPr>
            <p:spPr>
              <a:xfrm>
                <a:off x="6136481" y="248145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6" y="96298"/>
                    </a:moveTo>
                    <a:cubicBezTo>
                      <a:pt x="192596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2" y="0"/>
                      <a:pt x="192596" y="43114"/>
                      <a:pt x="192596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6"/>
              <p:cNvSpPr/>
              <p:nvPr/>
            </p:nvSpPr>
            <p:spPr>
              <a:xfrm>
                <a:off x="5903309" y="2536792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2"/>
                      <a:pt x="149482" y="192596"/>
                      <a:pt x="96298" y="192596"/>
                    </a:cubicBezTo>
                    <a:cubicBezTo>
                      <a:pt x="43114" y="192596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6C573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6"/>
              <p:cNvSpPr/>
              <p:nvPr/>
            </p:nvSpPr>
            <p:spPr>
              <a:xfrm>
                <a:off x="6143666" y="2045711"/>
                <a:ext cx="900928" cy="549565"/>
              </a:xfrm>
              <a:custGeom>
                <a:avLst/>
                <a:gdLst/>
                <a:ahLst/>
                <a:cxnLst/>
                <a:rect l="l" t="t" r="r" b="b"/>
                <a:pathLst>
                  <a:path w="900928" h="549565" extrusionOk="0">
                    <a:moveTo>
                      <a:pt x="878512" y="238254"/>
                    </a:moveTo>
                    <a:cubicBezTo>
                      <a:pt x="874988" y="232824"/>
                      <a:pt x="871368" y="227586"/>
                      <a:pt x="867749" y="222347"/>
                    </a:cubicBezTo>
                    <a:cubicBezTo>
                      <a:pt x="698299" y="-18350"/>
                      <a:pt x="394737" y="-55212"/>
                      <a:pt x="200999" y="69947"/>
                    </a:cubicBezTo>
                    <a:cubicBezTo>
                      <a:pt x="52695" y="165673"/>
                      <a:pt x="-29030" y="340076"/>
                      <a:pt x="7642" y="546197"/>
                    </a:cubicBezTo>
                    <a:lnTo>
                      <a:pt x="8213" y="549245"/>
                    </a:lnTo>
                    <a:cubicBezTo>
                      <a:pt x="66410" y="335408"/>
                      <a:pt x="243480" y="203201"/>
                      <a:pt x="450839" y="167197"/>
                    </a:cubicBezTo>
                    <a:cubicBezTo>
                      <a:pt x="503227" y="157939"/>
                      <a:pt x="556757" y="155919"/>
                      <a:pt x="609717" y="161196"/>
                    </a:cubicBezTo>
                    <a:lnTo>
                      <a:pt x="605716" y="136812"/>
                    </a:lnTo>
                    <a:lnTo>
                      <a:pt x="596668" y="81377"/>
                    </a:lnTo>
                    <a:lnTo>
                      <a:pt x="626861" y="140527"/>
                    </a:lnTo>
                    <a:lnTo>
                      <a:pt x="639244" y="164816"/>
                    </a:lnTo>
                    <a:cubicBezTo>
                      <a:pt x="656674" y="167483"/>
                      <a:pt x="673343" y="170655"/>
                      <a:pt x="689346" y="174341"/>
                    </a:cubicBezTo>
                    <a:cubicBezTo>
                      <a:pt x="690393" y="168531"/>
                      <a:pt x="691632" y="162625"/>
                      <a:pt x="692870" y="157196"/>
                    </a:cubicBezTo>
                    <a:cubicBezTo>
                      <a:pt x="696299" y="141861"/>
                      <a:pt x="699918" y="129859"/>
                      <a:pt x="702395" y="132907"/>
                    </a:cubicBezTo>
                    <a:lnTo>
                      <a:pt x="711063" y="163387"/>
                    </a:lnTo>
                    <a:lnTo>
                      <a:pt x="716110" y="181389"/>
                    </a:lnTo>
                    <a:cubicBezTo>
                      <a:pt x="733828" y="186533"/>
                      <a:pt x="750497" y="192343"/>
                      <a:pt x="765927" y="198344"/>
                    </a:cubicBezTo>
                    <a:lnTo>
                      <a:pt x="765927" y="132907"/>
                    </a:lnTo>
                    <a:lnTo>
                      <a:pt x="790406" y="198820"/>
                    </a:lnTo>
                    <a:lnTo>
                      <a:pt x="794692" y="210441"/>
                    </a:lnTo>
                    <a:cubicBezTo>
                      <a:pt x="831459" y="226433"/>
                      <a:pt x="866035" y="247016"/>
                      <a:pt x="897562" y="271686"/>
                    </a:cubicBezTo>
                    <a:lnTo>
                      <a:pt x="899848" y="273687"/>
                    </a:lnTo>
                    <a:cubicBezTo>
                      <a:pt x="893181" y="261618"/>
                      <a:pt x="886037" y="249807"/>
                      <a:pt x="878512" y="238254"/>
                    </a:cubicBezTo>
                    <a:close/>
                  </a:path>
                </a:pathLst>
              </a:custGeom>
              <a:solidFill>
                <a:srgbClr val="5E7E0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6"/>
              <p:cNvSpPr/>
              <p:nvPr/>
            </p:nvSpPr>
            <p:spPr>
              <a:xfrm>
                <a:off x="6043640" y="1785980"/>
                <a:ext cx="549754" cy="809200"/>
              </a:xfrm>
              <a:custGeom>
                <a:avLst/>
                <a:gdLst/>
                <a:ahLst/>
                <a:cxnLst/>
                <a:rect l="l" t="t" r="r" b="b"/>
                <a:pathLst>
                  <a:path w="549754" h="809200" extrusionOk="0">
                    <a:moveTo>
                      <a:pt x="99952" y="808880"/>
                    </a:moveTo>
                    <a:cubicBezTo>
                      <a:pt x="-30540" y="626763"/>
                      <a:pt x="-34445" y="386066"/>
                      <a:pt x="87189" y="211949"/>
                    </a:cubicBezTo>
                    <a:cubicBezTo>
                      <a:pt x="247685" y="-17604"/>
                      <a:pt x="534864" y="-649"/>
                      <a:pt x="548675" y="303"/>
                    </a:cubicBezTo>
                    <a:cubicBezTo>
                      <a:pt x="435804" y="99935"/>
                      <a:pt x="347698" y="221855"/>
                      <a:pt x="273783" y="371112"/>
                    </a:cubicBezTo>
                    <a:cubicBezTo>
                      <a:pt x="202346" y="514748"/>
                      <a:pt x="129575" y="637812"/>
                      <a:pt x="99952" y="808880"/>
                    </a:cubicBezTo>
                    <a:close/>
                  </a:path>
                </a:pathLst>
              </a:custGeom>
              <a:solidFill>
                <a:srgbClr val="709F1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6"/>
              <p:cNvSpPr/>
              <p:nvPr/>
            </p:nvSpPr>
            <p:spPr>
              <a:xfrm>
                <a:off x="6095939" y="1845261"/>
                <a:ext cx="853118" cy="749919"/>
              </a:xfrm>
              <a:custGeom>
                <a:avLst/>
                <a:gdLst/>
                <a:ahLst/>
                <a:cxnLst/>
                <a:rect l="l" t="t" r="r" b="b"/>
                <a:pathLst>
                  <a:path w="853118" h="749919" extrusionOk="0">
                    <a:moveTo>
                      <a:pt x="852039" y="127236"/>
                    </a:moveTo>
                    <a:cubicBezTo>
                      <a:pt x="818035" y="126045"/>
                      <a:pt x="783936" y="129017"/>
                      <a:pt x="750598" y="136094"/>
                    </a:cubicBezTo>
                    <a:cubicBezTo>
                      <a:pt x="709736" y="110186"/>
                      <a:pt x="640489" y="67133"/>
                      <a:pt x="637537" y="65133"/>
                    </a:cubicBezTo>
                    <a:lnTo>
                      <a:pt x="697734" y="147429"/>
                    </a:lnTo>
                    <a:cubicBezTo>
                      <a:pt x="557336" y="182004"/>
                      <a:pt x="426367" y="247441"/>
                      <a:pt x="314353" y="338976"/>
                    </a:cubicBezTo>
                    <a:cubicBezTo>
                      <a:pt x="100897" y="514808"/>
                      <a:pt x="62322" y="698355"/>
                      <a:pt x="56130" y="749599"/>
                    </a:cubicBezTo>
                    <a:cubicBezTo>
                      <a:pt x="-51217" y="536335"/>
                      <a:pt x="-3592" y="279445"/>
                      <a:pt x="166239" y="127236"/>
                    </a:cubicBezTo>
                    <a:cubicBezTo>
                      <a:pt x="353786" y="-40881"/>
                      <a:pt x="649823" y="-44786"/>
                      <a:pt x="852039" y="127236"/>
                    </a:cubicBezTo>
                    <a:close/>
                  </a:path>
                </a:pathLst>
              </a:custGeom>
              <a:solidFill>
                <a:srgbClr val="A3C91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6"/>
              <p:cNvSpPr/>
              <p:nvPr/>
            </p:nvSpPr>
            <p:spPr>
              <a:xfrm>
                <a:off x="6142015" y="2024348"/>
                <a:ext cx="902865" cy="570832"/>
              </a:xfrm>
              <a:custGeom>
                <a:avLst/>
                <a:gdLst/>
                <a:ahLst/>
                <a:cxnLst/>
                <a:rect l="l" t="t" r="r" b="b"/>
                <a:pathLst>
                  <a:path w="902865" h="570832" extrusionOk="0">
                    <a:moveTo>
                      <a:pt x="901785" y="295335"/>
                    </a:moveTo>
                    <a:lnTo>
                      <a:pt x="899500" y="293335"/>
                    </a:lnTo>
                    <a:cubicBezTo>
                      <a:pt x="866543" y="265179"/>
                      <a:pt x="830634" y="240747"/>
                      <a:pt x="792343" y="220469"/>
                    </a:cubicBezTo>
                    <a:lnTo>
                      <a:pt x="767863" y="154556"/>
                    </a:lnTo>
                    <a:lnTo>
                      <a:pt x="767863" y="208182"/>
                    </a:lnTo>
                    <a:cubicBezTo>
                      <a:pt x="750910" y="199990"/>
                      <a:pt x="732526" y="192179"/>
                      <a:pt x="712999" y="185036"/>
                    </a:cubicBezTo>
                    <a:lnTo>
                      <a:pt x="704332" y="154556"/>
                    </a:lnTo>
                    <a:cubicBezTo>
                      <a:pt x="701760" y="151508"/>
                      <a:pt x="698141" y="163509"/>
                      <a:pt x="694807" y="178844"/>
                    </a:cubicBezTo>
                    <a:cubicBezTo>
                      <a:pt x="673185" y="171710"/>
                      <a:pt x="651182" y="166014"/>
                      <a:pt x="628799" y="161795"/>
                    </a:cubicBezTo>
                    <a:lnTo>
                      <a:pt x="598605" y="102644"/>
                    </a:lnTo>
                    <a:lnTo>
                      <a:pt x="607653" y="158080"/>
                    </a:lnTo>
                    <a:cubicBezTo>
                      <a:pt x="553551" y="149850"/>
                      <a:pt x="498593" y="150460"/>
                      <a:pt x="444681" y="159890"/>
                    </a:cubicBezTo>
                    <a:cubicBezTo>
                      <a:pt x="238369" y="195704"/>
                      <a:pt x="68539" y="355152"/>
                      <a:pt x="9578" y="567464"/>
                    </a:cubicBezTo>
                    <a:lnTo>
                      <a:pt x="8721" y="570512"/>
                    </a:lnTo>
                    <a:cubicBezTo>
                      <a:pt x="-29379" y="362867"/>
                      <a:pt x="45869" y="158651"/>
                      <a:pt x="194936" y="62449"/>
                    </a:cubicBezTo>
                    <a:cubicBezTo>
                      <a:pt x="388483" y="-62424"/>
                      <a:pt x="699761" y="-416"/>
                      <a:pt x="869496" y="243424"/>
                    </a:cubicBezTo>
                    <a:cubicBezTo>
                      <a:pt x="873115" y="248663"/>
                      <a:pt x="876735" y="253901"/>
                      <a:pt x="880259" y="259331"/>
                    </a:cubicBezTo>
                    <a:cubicBezTo>
                      <a:pt x="887784" y="271075"/>
                      <a:pt x="894928" y="283076"/>
                      <a:pt x="901785" y="295335"/>
                    </a:cubicBezTo>
                    <a:close/>
                  </a:path>
                </a:pathLst>
              </a:custGeom>
              <a:solidFill>
                <a:srgbClr val="72A10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6"/>
              <p:cNvSpPr/>
              <p:nvPr/>
            </p:nvSpPr>
            <p:spPr>
              <a:xfrm>
                <a:off x="6141830" y="2155632"/>
                <a:ext cx="821326" cy="439548"/>
              </a:xfrm>
              <a:custGeom>
                <a:avLst/>
                <a:gdLst/>
                <a:ahLst/>
                <a:cxnLst/>
                <a:rect l="l" t="t" r="r" b="b"/>
                <a:pathLst>
                  <a:path w="821326" h="439548" extrusionOk="0">
                    <a:moveTo>
                      <a:pt x="741093" y="276351"/>
                    </a:moveTo>
                    <a:lnTo>
                      <a:pt x="664893" y="153764"/>
                    </a:lnTo>
                    <a:lnTo>
                      <a:pt x="692420" y="252157"/>
                    </a:lnTo>
                    <a:cubicBezTo>
                      <a:pt x="598504" y="209943"/>
                      <a:pt x="494872" y="194112"/>
                      <a:pt x="392669" y="206342"/>
                    </a:cubicBezTo>
                    <a:cubicBezTo>
                      <a:pt x="150352" y="235869"/>
                      <a:pt x="19955" y="410272"/>
                      <a:pt x="-1000" y="439228"/>
                    </a:cubicBezTo>
                    <a:cubicBezTo>
                      <a:pt x="-4809" y="234917"/>
                      <a:pt x="128064" y="58228"/>
                      <a:pt x="307991" y="11651"/>
                    </a:cubicBezTo>
                    <a:cubicBezTo>
                      <a:pt x="519446" y="-42832"/>
                      <a:pt x="756714" y="93090"/>
                      <a:pt x="820246" y="329119"/>
                    </a:cubicBezTo>
                    <a:cubicBezTo>
                      <a:pt x="795480" y="309231"/>
                      <a:pt x="769002" y="291572"/>
                      <a:pt x="741093" y="276351"/>
                    </a:cubicBezTo>
                    <a:close/>
                  </a:path>
                </a:pathLst>
              </a:custGeom>
              <a:solidFill>
                <a:srgbClr val="A4C91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6"/>
              <p:cNvSpPr/>
              <p:nvPr/>
            </p:nvSpPr>
            <p:spPr>
              <a:xfrm>
                <a:off x="6143815" y="2425826"/>
                <a:ext cx="165163" cy="169354"/>
              </a:xfrm>
              <a:custGeom>
                <a:avLst/>
                <a:gdLst/>
                <a:ahLst/>
                <a:cxnLst/>
                <a:rect l="l" t="t" r="r" b="b"/>
                <a:pathLst>
                  <a:path w="165163" h="169354" extrusionOk="0">
                    <a:moveTo>
                      <a:pt x="-1080" y="169034"/>
                    </a:moveTo>
                    <a:lnTo>
                      <a:pt x="24351" y="29303"/>
                    </a:lnTo>
                    <a:lnTo>
                      <a:pt x="164083" y="-320"/>
                    </a:lnTo>
                    <a:cubicBezTo>
                      <a:pt x="99408" y="45905"/>
                      <a:pt x="43496" y="103245"/>
                      <a:pt x="-1080" y="169034"/>
                    </a:cubicBezTo>
                    <a:close/>
                  </a:path>
                </a:pathLst>
              </a:custGeom>
              <a:solidFill>
                <a:srgbClr val="83AA1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6"/>
              <p:cNvSpPr/>
              <p:nvPr/>
            </p:nvSpPr>
            <p:spPr>
              <a:xfrm>
                <a:off x="6169246" y="2309907"/>
                <a:ext cx="744569" cy="503586"/>
              </a:xfrm>
              <a:custGeom>
                <a:avLst/>
                <a:gdLst/>
                <a:ahLst/>
                <a:cxnLst/>
                <a:rect l="l" t="t" r="r" b="b"/>
                <a:pathLst>
                  <a:path w="744569" h="503586" extrusionOk="0">
                    <a:moveTo>
                      <a:pt x="743490" y="503266"/>
                    </a:moveTo>
                    <a:cubicBezTo>
                      <a:pt x="697198" y="455442"/>
                      <a:pt x="647001" y="411541"/>
                      <a:pt x="593471" y="372012"/>
                    </a:cubicBezTo>
                    <a:lnTo>
                      <a:pt x="585089" y="330102"/>
                    </a:lnTo>
                    <a:lnTo>
                      <a:pt x="578897" y="361249"/>
                    </a:lnTo>
                    <a:cubicBezTo>
                      <a:pt x="551847" y="342199"/>
                      <a:pt x="522510" y="322673"/>
                      <a:pt x="490696" y="304099"/>
                    </a:cubicBezTo>
                    <a:lnTo>
                      <a:pt x="490696" y="304099"/>
                    </a:lnTo>
                    <a:lnTo>
                      <a:pt x="481171" y="200467"/>
                    </a:lnTo>
                    <a:lnTo>
                      <a:pt x="457263" y="284858"/>
                    </a:lnTo>
                    <a:cubicBezTo>
                      <a:pt x="445833" y="278572"/>
                      <a:pt x="434213" y="272476"/>
                      <a:pt x="422211" y="266380"/>
                    </a:cubicBezTo>
                    <a:lnTo>
                      <a:pt x="413448" y="261998"/>
                    </a:lnTo>
                    <a:lnTo>
                      <a:pt x="413448" y="200467"/>
                    </a:lnTo>
                    <a:cubicBezTo>
                      <a:pt x="413448" y="200467"/>
                      <a:pt x="405066" y="226279"/>
                      <a:pt x="396018" y="253521"/>
                    </a:cubicBezTo>
                    <a:cubicBezTo>
                      <a:pt x="298291" y="207229"/>
                      <a:pt x="194754" y="174359"/>
                      <a:pt x="88264" y="155794"/>
                    </a:cubicBezTo>
                    <a:lnTo>
                      <a:pt x="88264" y="155794"/>
                    </a:lnTo>
                    <a:cubicBezTo>
                      <a:pt x="57404" y="150460"/>
                      <a:pt x="29401" y="146269"/>
                      <a:pt x="4636" y="144269"/>
                    </a:cubicBezTo>
                    <a:lnTo>
                      <a:pt x="-1080" y="143698"/>
                    </a:lnTo>
                    <a:lnTo>
                      <a:pt x="350297" y="-320"/>
                    </a:lnTo>
                    <a:cubicBezTo>
                      <a:pt x="429546" y="33484"/>
                      <a:pt x="501459" y="82404"/>
                      <a:pt x="562038" y="143698"/>
                    </a:cubicBezTo>
                    <a:cubicBezTo>
                      <a:pt x="657383" y="242520"/>
                      <a:pt x="720629" y="367859"/>
                      <a:pt x="743490" y="503266"/>
                    </a:cubicBezTo>
                    <a:close/>
                  </a:path>
                </a:pathLst>
              </a:custGeom>
              <a:solidFill>
                <a:srgbClr val="BDE2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6"/>
              <p:cNvSpPr/>
              <p:nvPr/>
            </p:nvSpPr>
            <p:spPr>
              <a:xfrm>
                <a:off x="6384797" y="2360199"/>
                <a:ext cx="419100" cy="300608"/>
              </a:xfrm>
              <a:custGeom>
                <a:avLst/>
                <a:gdLst/>
                <a:ahLst/>
                <a:cxnLst/>
                <a:rect l="l" t="t" r="r" b="b"/>
                <a:pathLst>
                  <a:path w="419100" h="300608" extrusionOk="0">
                    <a:moveTo>
                      <a:pt x="-1080" y="-320"/>
                    </a:moveTo>
                    <a:cubicBezTo>
                      <a:pt x="163989" y="58716"/>
                      <a:pt x="309150" y="162862"/>
                      <a:pt x="418020" y="300289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6"/>
              <p:cNvSpPr/>
              <p:nvPr/>
            </p:nvSpPr>
            <p:spPr>
              <a:xfrm>
                <a:off x="6204965" y="2210985"/>
                <a:ext cx="635032" cy="218936"/>
              </a:xfrm>
              <a:custGeom>
                <a:avLst/>
                <a:gdLst/>
                <a:ahLst/>
                <a:cxnLst/>
                <a:rect l="l" t="t" r="r" b="b"/>
                <a:pathLst>
                  <a:path w="635032" h="218936" extrusionOk="0">
                    <a:moveTo>
                      <a:pt x="-1080" y="218616"/>
                    </a:moveTo>
                    <a:cubicBezTo>
                      <a:pt x="10731" y="197376"/>
                      <a:pt x="99504" y="43356"/>
                      <a:pt x="291052" y="6971"/>
                    </a:cubicBezTo>
                    <a:cubicBezTo>
                      <a:pt x="477646" y="-28462"/>
                      <a:pt x="614140" y="75932"/>
                      <a:pt x="633952" y="91648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6"/>
              <p:cNvSpPr/>
              <p:nvPr/>
            </p:nvSpPr>
            <p:spPr>
              <a:xfrm>
                <a:off x="6159436" y="2034060"/>
                <a:ext cx="678370" cy="410625"/>
              </a:xfrm>
              <a:custGeom>
                <a:avLst/>
                <a:gdLst/>
                <a:ahLst/>
                <a:cxnLst/>
                <a:rect l="l" t="t" r="r" b="b"/>
                <a:pathLst>
                  <a:path w="678370" h="410625" extrusionOk="0">
                    <a:moveTo>
                      <a:pt x="-1080" y="410305"/>
                    </a:moveTo>
                    <a:cubicBezTo>
                      <a:pt x="-1080" y="399637"/>
                      <a:pt x="11397" y="163512"/>
                      <a:pt x="223614" y="50451"/>
                    </a:cubicBezTo>
                    <a:cubicBezTo>
                      <a:pt x="367918" y="-25416"/>
                      <a:pt x="542320" y="-15681"/>
                      <a:pt x="677290" y="75787"/>
                    </a:cubicBezTo>
                  </a:path>
                </a:pathLst>
              </a:custGeom>
              <a:noFill/>
              <a:ln w="9525" cap="flat" cmpd="sng">
                <a:solidFill>
                  <a:srgbClr val="56730D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9" name="Google Shape;3499;p6"/>
              <p:cNvSpPr/>
              <p:nvPr/>
            </p:nvSpPr>
            <p:spPr>
              <a:xfrm>
                <a:off x="6097904" y="1891116"/>
                <a:ext cx="553022" cy="418600"/>
              </a:xfrm>
              <a:custGeom>
                <a:avLst/>
                <a:gdLst/>
                <a:ahLst/>
                <a:cxnLst/>
                <a:rect l="l" t="t" r="r" b="b"/>
                <a:pathLst>
                  <a:path w="553022" h="418600" extrusionOk="0">
                    <a:moveTo>
                      <a:pt x="-1080" y="418280"/>
                    </a:moveTo>
                    <a:cubicBezTo>
                      <a:pt x="27686" y="305561"/>
                      <a:pt x="89979" y="204206"/>
                      <a:pt x="177514" y="127577"/>
                    </a:cubicBezTo>
                    <a:cubicBezTo>
                      <a:pt x="281622" y="39147"/>
                      <a:pt x="415543" y="-6354"/>
                      <a:pt x="551942" y="323"/>
                    </a:cubicBezTo>
                  </a:path>
                </a:pathLst>
              </a:custGeom>
              <a:noFill/>
              <a:ln w="9525" cap="flat" cmpd="sng">
                <a:solidFill>
                  <a:srgbClr val="83AA1A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0" name="Google Shape;3500;p6"/>
              <p:cNvSpPr/>
              <p:nvPr/>
            </p:nvSpPr>
            <p:spPr>
              <a:xfrm>
                <a:off x="6360318" y="4646485"/>
                <a:ext cx="241268" cy="425005"/>
              </a:xfrm>
              <a:custGeom>
                <a:avLst/>
                <a:gdLst/>
                <a:ahLst/>
                <a:cxnLst/>
                <a:rect l="l" t="t" r="r" b="b"/>
                <a:pathLst>
                  <a:path w="241268" h="425005" extrusionOk="0">
                    <a:moveTo>
                      <a:pt x="46577" y="0"/>
                    </a:moveTo>
                    <a:lnTo>
                      <a:pt x="0" y="425005"/>
                    </a:lnTo>
                    <a:lnTo>
                      <a:pt x="241268" y="425005"/>
                    </a:lnTo>
                    <a:lnTo>
                      <a:pt x="190500" y="0"/>
                    </a:lnTo>
                    <a:lnTo>
                      <a:pt x="46577" y="0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1" name="Google Shape;3501;p6"/>
              <p:cNvSpPr/>
              <p:nvPr/>
            </p:nvSpPr>
            <p:spPr>
              <a:xfrm>
                <a:off x="6373289" y="4608766"/>
                <a:ext cx="189418" cy="425195"/>
              </a:xfrm>
              <a:custGeom>
                <a:avLst/>
                <a:gdLst/>
                <a:ahLst/>
                <a:cxnLst/>
                <a:rect l="l" t="t" r="r" b="b"/>
                <a:pathLst>
                  <a:path w="215248" h="425195" extrusionOk="0">
                    <a:moveTo>
                      <a:pt x="33098" y="-130"/>
                    </a:moveTo>
                    <a:lnTo>
                      <a:pt x="-430" y="305527"/>
                    </a:lnTo>
                    <a:cubicBezTo>
                      <a:pt x="-6907" y="364620"/>
                      <a:pt x="35765" y="417770"/>
                      <a:pt x="94820" y="424238"/>
                    </a:cubicBezTo>
                    <a:cubicBezTo>
                      <a:pt x="98725" y="424666"/>
                      <a:pt x="102726" y="424875"/>
                      <a:pt x="106632" y="424875"/>
                    </a:cubicBezTo>
                    <a:lnTo>
                      <a:pt x="106632" y="424875"/>
                    </a:lnTo>
                    <a:cubicBezTo>
                      <a:pt x="166068" y="424885"/>
                      <a:pt x="214168" y="376736"/>
                      <a:pt x="214168" y="317348"/>
                    </a:cubicBezTo>
                    <a:cubicBezTo>
                      <a:pt x="214168" y="313043"/>
                      <a:pt x="213882" y="308747"/>
                      <a:pt x="213407" y="304480"/>
                    </a:cubicBezTo>
                    <a:lnTo>
                      <a:pt x="177020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2" name="Google Shape;3502;p6"/>
              <p:cNvSpPr/>
              <p:nvPr/>
            </p:nvSpPr>
            <p:spPr>
              <a:xfrm>
                <a:off x="6363747" y="4334255"/>
                <a:ext cx="228314" cy="364521"/>
              </a:xfrm>
              <a:custGeom>
                <a:avLst/>
                <a:gdLst/>
                <a:ahLst/>
                <a:cxnLst/>
                <a:rect l="l" t="t" r="r" b="b"/>
                <a:pathLst>
                  <a:path w="228314" h="364521" extrusionOk="0">
                    <a:moveTo>
                      <a:pt x="32004" y="4953"/>
                    </a:moveTo>
                    <a:lnTo>
                      <a:pt x="0" y="364522"/>
                    </a:lnTo>
                    <a:lnTo>
                      <a:pt x="228314" y="356235"/>
                    </a:lnTo>
                    <a:lnTo>
                      <a:pt x="168212" y="0"/>
                    </a:lnTo>
                    <a:lnTo>
                      <a:pt x="32004" y="495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3" name="Google Shape;3503;p6"/>
              <p:cNvSpPr/>
              <p:nvPr/>
            </p:nvSpPr>
            <p:spPr>
              <a:xfrm>
                <a:off x="6377394" y="4277105"/>
                <a:ext cx="158911" cy="360292"/>
              </a:xfrm>
              <a:custGeom>
                <a:avLst/>
                <a:gdLst/>
                <a:ahLst/>
                <a:cxnLst/>
                <a:rect l="l" t="t" r="r" b="b"/>
                <a:pathLst>
                  <a:path w="188618" h="360292" extrusionOk="0">
                    <a:moveTo>
                      <a:pt x="19372" y="4347"/>
                    </a:moveTo>
                    <a:lnTo>
                      <a:pt x="-726" y="250378"/>
                    </a:lnTo>
                    <a:cubicBezTo>
                      <a:pt x="-5584" y="310576"/>
                      <a:pt x="40137" y="361915"/>
                      <a:pt x="96906" y="359915"/>
                    </a:cubicBezTo>
                    <a:lnTo>
                      <a:pt x="96906" y="359915"/>
                    </a:lnTo>
                    <a:cubicBezTo>
                      <a:pt x="154056" y="357820"/>
                      <a:pt x="195775" y="302765"/>
                      <a:pt x="186155" y="242948"/>
                    </a:cubicBezTo>
                    <a:lnTo>
                      <a:pt x="147102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4" name="Google Shape;3504;p6"/>
              <p:cNvSpPr/>
              <p:nvPr/>
            </p:nvSpPr>
            <p:spPr>
              <a:xfrm>
                <a:off x="6357937" y="4045457"/>
                <a:ext cx="215074" cy="336041"/>
              </a:xfrm>
              <a:custGeom>
                <a:avLst/>
                <a:gdLst/>
                <a:ahLst/>
                <a:cxnLst/>
                <a:rect l="l" t="t" r="r" b="b"/>
                <a:pathLst>
                  <a:path w="215074" h="336041" extrusionOk="0">
                    <a:moveTo>
                      <a:pt x="19621" y="9239"/>
                    </a:moveTo>
                    <a:lnTo>
                      <a:pt x="0" y="336042"/>
                    </a:lnTo>
                    <a:lnTo>
                      <a:pt x="215075" y="320516"/>
                    </a:lnTo>
                    <a:lnTo>
                      <a:pt x="147923" y="0"/>
                    </a:lnTo>
                    <a:lnTo>
                      <a:pt x="19621" y="923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5" name="Google Shape;3505;p6"/>
              <p:cNvSpPr/>
              <p:nvPr/>
            </p:nvSpPr>
            <p:spPr>
              <a:xfrm>
                <a:off x="6381085" y="3973257"/>
                <a:ext cx="159172" cy="327799"/>
              </a:xfrm>
              <a:custGeom>
                <a:avLst/>
                <a:gdLst/>
                <a:ahLst/>
                <a:cxnLst/>
                <a:rect l="l" t="t" r="r" b="b"/>
                <a:pathLst>
                  <a:path w="159172" h="327799" extrusionOk="0">
                    <a:moveTo>
                      <a:pt x="7776" y="7395"/>
                    </a:moveTo>
                    <a:lnTo>
                      <a:pt x="-988" y="226470"/>
                    </a:lnTo>
                    <a:cubicBezTo>
                      <a:pt x="-3274" y="283620"/>
                      <a:pt x="37112" y="331245"/>
                      <a:pt x="85309" y="327245"/>
                    </a:cubicBezTo>
                    <a:lnTo>
                      <a:pt x="85309" y="327245"/>
                    </a:lnTo>
                    <a:cubicBezTo>
                      <a:pt x="132934" y="323816"/>
                      <a:pt x="166653" y="270857"/>
                      <a:pt x="156175" y="214850"/>
                    </a:cubicBezTo>
                    <a:lnTo>
                      <a:pt x="11588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6" name="Google Shape;3506;p6"/>
              <p:cNvSpPr/>
              <p:nvPr/>
            </p:nvSpPr>
            <p:spPr>
              <a:xfrm>
                <a:off x="6343078" y="3780662"/>
                <a:ext cx="191833" cy="302990"/>
              </a:xfrm>
              <a:custGeom>
                <a:avLst/>
                <a:gdLst/>
                <a:ahLst/>
                <a:cxnLst/>
                <a:rect l="l" t="t" r="r" b="b"/>
                <a:pathLst>
                  <a:path w="191833" h="302990" extrusionOk="0">
                    <a:moveTo>
                      <a:pt x="7906" y="12478"/>
                    </a:moveTo>
                    <a:lnTo>
                      <a:pt x="0" y="302990"/>
                    </a:lnTo>
                    <a:lnTo>
                      <a:pt x="191834" y="282130"/>
                    </a:lnTo>
                    <a:lnTo>
                      <a:pt x="122396" y="0"/>
                    </a:lnTo>
                    <a:lnTo>
                      <a:pt x="7906" y="12478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7" name="Google Shape;3507;p6"/>
              <p:cNvSpPr/>
              <p:nvPr/>
            </p:nvSpPr>
            <p:spPr>
              <a:xfrm>
                <a:off x="6343440" y="3719130"/>
                <a:ext cx="160174" cy="292681"/>
              </a:xfrm>
              <a:custGeom>
                <a:avLst/>
                <a:gdLst/>
                <a:ahLst/>
                <a:cxnLst/>
                <a:rect l="l" t="t" r="r" b="b"/>
                <a:pathLst>
                  <a:path w="160174" h="292681" extrusionOk="0">
                    <a:moveTo>
                      <a:pt x="2940" y="11491"/>
                    </a:moveTo>
                    <a:lnTo>
                      <a:pt x="-1061" y="205325"/>
                    </a:lnTo>
                    <a:cubicBezTo>
                      <a:pt x="-2109" y="256379"/>
                      <a:pt x="39897" y="297145"/>
                      <a:pt x="88093" y="291907"/>
                    </a:cubicBezTo>
                    <a:lnTo>
                      <a:pt x="88093" y="291907"/>
                    </a:lnTo>
                    <a:cubicBezTo>
                      <a:pt x="135718" y="286668"/>
                      <a:pt x="168485" y="237900"/>
                      <a:pt x="156674" y="188370"/>
                    </a:cubicBezTo>
                    <a:lnTo>
                      <a:pt x="111524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8" name="Google Shape;3508;p6"/>
              <p:cNvSpPr/>
              <p:nvPr/>
            </p:nvSpPr>
            <p:spPr>
              <a:xfrm>
                <a:off x="6315837" y="3551014"/>
                <a:ext cx="171450" cy="266985"/>
              </a:xfrm>
              <a:custGeom>
                <a:avLst/>
                <a:gdLst/>
                <a:ahLst/>
                <a:cxnLst/>
                <a:rect l="l" t="t" r="r" b="b"/>
                <a:pathLst>
                  <a:path w="171450" h="266985" extrusionOk="0">
                    <a:moveTo>
                      <a:pt x="0" y="14764"/>
                    </a:moveTo>
                    <a:lnTo>
                      <a:pt x="571" y="266986"/>
                    </a:lnTo>
                    <a:lnTo>
                      <a:pt x="171450" y="242125"/>
                    </a:lnTo>
                    <a:lnTo>
                      <a:pt x="101917" y="0"/>
                    </a:lnTo>
                    <a:lnTo>
                      <a:pt x="0" y="14764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9" name="Google Shape;3509;p6"/>
              <p:cNvSpPr/>
              <p:nvPr/>
            </p:nvSpPr>
            <p:spPr>
              <a:xfrm>
                <a:off x="6315075" y="3487673"/>
                <a:ext cx="141910" cy="254812"/>
              </a:xfrm>
              <a:custGeom>
                <a:avLst/>
                <a:gdLst/>
                <a:ahLst/>
                <a:cxnLst/>
                <a:rect l="l" t="t" r="r" b="b"/>
                <a:pathLst>
                  <a:path w="141910" h="254812" extrusionOk="0">
                    <a:moveTo>
                      <a:pt x="-1080" y="13491"/>
                    </a:moveTo>
                    <a:lnTo>
                      <a:pt x="920" y="178845"/>
                    </a:lnTo>
                    <a:cubicBezTo>
                      <a:pt x="1396" y="224565"/>
                      <a:pt x="39592" y="259903"/>
                      <a:pt x="81596" y="253807"/>
                    </a:cubicBezTo>
                    <a:lnTo>
                      <a:pt x="81596" y="253807"/>
                    </a:lnTo>
                    <a:cubicBezTo>
                      <a:pt x="123506" y="247615"/>
                      <a:pt x="149986" y="203229"/>
                      <a:pt x="137889" y="159414"/>
                    </a:cubicBezTo>
                    <a:lnTo>
                      <a:pt x="93693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0" name="Google Shape;3510;p6"/>
              <p:cNvSpPr/>
              <p:nvPr/>
            </p:nvSpPr>
            <p:spPr>
              <a:xfrm>
                <a:off x="6275070" y="3308794"/>
                <a:ext cx="164591" cy="267938"/>
              </a:xfrm>
              <a:custGeom>
                <a:avLst/>
                <a:gdLst/>
                <a:ahLst/>
                <a:cxnLst/>
                <a:rect l="l" t="t" r="r" b="b"/>
                <a:pathLst>
                  <a:path w="164591" h="267938" extrusionOk="0">
                    <a:moveTo>
                      <a:pt x="0" y="16573"/>
                    </a:moveTo>
                    <a:lnTo>
                      <a:pt x="12573" y="267938"/>
                    </a:lnTo>
                    <a:lnTo>
                      <a:pt x="164592" y="240221"/>
                    </a:lnTo>
                    <a:lnTo>
                      <a:pt x="90678" y="0"/>
                    </a:lnTo>
                    <a:lnTo>
                      <a:pt x="0" y="16573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1" name="Google Shape;3511;p6"/>
              <p:cNvSpPr/>
              <p:nvPr/>
            </p:nvSpPr>
            <p:spPr>
              <a:xfrm>
                <a:off x="6277736" y="3264217"/>
                <a:ext cx="129905" cy="253826"/>
              </a:xfrm>
              <a:custGeom>
                <a:avLst/>
                <a:gdLst/>
                <a:ahLst/>
                <a:cxnLst/>
                <a:rect l="l" t="t" r="r" b="b"/>
                <a:pathLst>
                  <a:path w="129905" h="253826" extrusionOk="0">
                    <a:moveTo>
                      <a:pt x="-1080" y="14158"/>
                    </a:moveTo>
                    <a:lnTo>
                      <a:pt x="10540" y="187322"/>
                    </a:lnTo>
                    <a:cubicBezTo>
                      <a:pt x="13303" y="228375"/>
                      <a:pt x="46736" y="259045"/>
                      <a:pt x="81788" y="252664"/>
                    </a:cubicBezTo>
                    <a:lnTo>
                      <a:pt x="81788" y="252664"/>
                    </a:lnTo>
                    <a:cubicBezTo>
                      <a:pt x="116459" y="246282"/>
                      <a:pt x="137032" y="206277"/>
                      <a:pt x="125698" y="166939"/>
                    </a:cubicBezTo>
                    <a:lnTo>
                      <a:pt x="77215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2" name="Google Shape;3512;p6"/>
              <p:cNvSpPr/>
              <p:nvPr/>
            </p:nvSpPr>
            <p:spPr>
              <a:xfrm>
                <a:off x="6232779" y="3084289"/>
                <a:ext cx="159258" cy="267842"/>
              </a:xfrm>
              <a:custGeom>
                <a:avLst/>
                <a:gdLst/>
                <a:ahLst/>
                <a:cxnLst/>
                <a:rect l="l" t="t" r="r" b="b"/>
                <a:pathLst>
                  <a:path w="159258" h="267842" extrusionOk="0">
                    <a:moveTo>
                      <a:pt x="0" y="17717"/>
                    </a:moveTo>
                    <a:lnTo>
                      <a:pt x="24098" y="267843"/>
                    </a:lnTo>
                    <a:lnTo>
                      <a:pt x="159258" y="238125"/>
                    </a:lnTo>
                    <a:lnTo>
                      <a:pt x="80677" y="0"/>
                    </a:lnTo>
                    <a:lnTo>
                      <a:pt x="0" y="17717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3" name="Google Shape;3513;p6"/>
              <p:cNvSpPr/>
              <p:nvPr/>
            </p:nvSpPr>
            <p:spPr>
              <a:xfrm>
                <a:off x="6228873" y="3018567"/>
                <a:ext cx="119772" cy="251927"/>
              </a:xfrm>
              <a:custGeom>
                <a:avLst/>
                <a:gdLst/>
                <a:ahLst/>
                <a:cxnLst/>
                <a:rect l="l" t="t" r="r" b="b"/>
                <a:pathLst>
                  <a:path w="119772" h="251927" extrusionOk="0">
                    <a:moveTo>
                      <a:pt x="-1080" y="13777"/>
                    </a:moveTo>
                    <a:lnTo>
                      <a:pt x="20732" y="193514"/>
                    </a:lnTo>
                    <a:cubicBezTo>
                      <a:pt x="25114" y="230280"/>
                      <a:pt x="54070" y="257045"/>
                      <a:pt x="82550" y="250664"/>
                    </a:cubicBezTo>
                    <a:lnTo>
                      <a:pt x="82550" y="250664"/>
                    </a:lnTo>
                    <a:cubicBezTo>
                      <a:pt x="111125" y="244377"/>
                      <a:pt x="125889" y="208563"/>
                      <a:pt x="115221" y="173511"/>
                    </a:cubicBezTo>
                    <a:lnTo>
                      <a:pt x="62261" y="-320"/>
                    </a:ln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4" name="Google Shape;3514;p6"/>
              <p:cNvSpPr/>
              <p:nvPr/>
            </p:nvSpPr>
            <p:spPr>
              <a:xfrm>
                <a:off x="6179724" y="2879787"/>
                <a:ext cx="155162" cy="266890"/>
              </a:xfrm>
              <a:custGeom>
                <a:avLst/>
                <a:gdLst/>
                <a:ahLst/>
                <a:cxnLst/>
                <a:rect l="l" t="t" r="r" b="b"/>
                <a:pathLst>
                  <a:path w="155162" h="266890" extrusionOk="0">
                    <a:moveTo>
                      <a:pt x="0" y="18479"/>
                    </a:moveTo>
                    <a:lnTo>
                      <a:pt x="35242" y="266891"/>
                    </a:lnTo>
                    <a:lnTo>
                      <a:pt x="155162" y="235934"/>
                    </a:lnTo>
                    <a:lnTo>
                      <a:pt x="71533" y="0"/>
                    </a:lnTo>
                    <a:lnTo>
                      <a:pt x="0" y="1847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5" name="Google Shape;3515;p6"/>
              <p:cNvSpPr/>
              <p:nvPr/>
            </p:nvSpPr>
            <p:spPr>
              <a:xfrm>
                <a:off x="6168949" y="2814392"/>
                <a:ext cx="133075" cy="247896"/>
              </a:xfrm>
              <a:custGeom>
                <a:avLst/>
                <a:gdLst/>
                <a:ahLst/>
                <a:cxnLst/>
                <a:rect l="l" t="t" r="r" b="b"/>
                <a:pathLst>
                  <a:path w="133075" h="247896" extrusionOk="0">
                    <a:moveTo>
                      <a:pt x="-497" y="45454"/>
                    </a:moveTo>
                    <a:lnTo>
                      <a:pt x="24077" y="212237"/>
                    </a:lnTo>
                    <a:cubicBezTo>
                      <a:pt x="26744" y="234230"/>
                      <a:pt x="46652" y="249918"/>
                      <a:pt x="68654" y="247289"/>
                    </a:cubicBezTo>
                    <a:cubicBezTo>
                      <a:pt x="69988" y="247127"/>
                      <a:pt x="71226" y="246908"/>
                      <a:pt x="72560" y="246622"/>
                    </a:cubicBezTo>
                    <a:lnTo>
                      <a:pt x="103230" y="238621"/>
                    </a:lnTo>
                    <a:cubicBezTo>
                      <a:pt x="124471" y="232430"/>
                      <a:pt x="136568" y="210218"/>
                      <a:pt x="130376" y="189005"/>
                    </a:cubicBezTo>
                    <a:cubicBezTo>
                      <a:pt x="130090" y="188005"/>
                      <a:pt x="129805" y="187015"/>
                      <a:pt x="129424" y="186043"/>
                    </a:cubicBezTo>
                    <a:lnTo>
                      <a:pt x="73989" y="27166"/>
                    </a:lnTo>
                    <a:cubicBezTo>
                      <a:pt x="67702" y="7602"/>
                      <a:pt x="47509" y="-3905"/>
                      <a:pt x="27507" y="686"/>
                    </a:cubicBezTo>
                    <a:lnTo>
                      <a:pt x="27507" y="686"/>
                    </a:lnTo>
                    <a:cubicBezTo>
                      <a:pt x="8076" y="6268"/>
                      <a:pt x="-3926" y="25575"/>
                      <a:pt x="-497" y="45454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6" name="Google Shape;3516;p6"/>
              <p:cNvSpPr/>
              <p:nvPr/>
            </p:nvSpPr>
            <p:spPr>
              <a:xfrm>
                <a:off x="6143910" y="2738532"/>
                <a:ext cx="133826" cy="198310"/>
              </a:xfrm>
              <a:custGeom>
                <a:avLst/>
                <a:gdLst/>
                <a:ahLst/>
                <a:cxnLst/>
                <a:rect l="l" t="t" r="r" b="b"/>
                <a:pathLst>
                  <a:path w="133826" h="198310" extrusionOk="0">
                    <a:moveTo>
                      <a:pt x="0" y="18859"/>
                    </a:moveTo>
                    <a:lnTo>
                      <a:pt x="27527" y="198311"/>
                    </a:lnTo>
                    <a:lnTo>
                      <a:pt x="133826" y="166783"/>
                    </a:lnTo>
                    <a:lnTo>
                      <a:pt x="63437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7" name="Google Shape;3517;p6"/>
              <p:cNvSpPr/>
              <p:nvPr/>
            </p:nvSpPr>
            <p:spPr>
              <a:xfrm>
                <a:off x="6132986" y="2688069"/>
                <a:ext cx="105007" cy="178106"/>
              </a:xfrm>
              <a:custGeom>
                <a:avLst/>
                <a:gdLst/>
                <a:ahLst/>
                <a:cxnLst/>
                <a:rect l="l" t="t" r="r" b="b"/>
                <a:pathLst>
                  <a:path w="105007" h="178106" extrusionOk="0">
                    <a:moveTo>
                      <a:pt x="-157" y="40617"/>
                    </a:moveTo>
                    <a:lnTo>
                      <a:pt x="17750" y="144916"/>
                    </a:lnTo>
                    <a:cubicBezTo>
                      <a:pt x="21560" y="167205"/>
                      <a:pt x="41658" y="182159"/>
                      <a:pt x="60326" y="176634"/>
                    </a:cubicBezTo>
                    <a:lnTo>
                      <a:pt x="81853" y="170157"/>
                    </a:lnTo>
                    <a:cubicBezTo>
                      <a:pt x="100237" y="164728"/>
                      <a:pt x="108999" y="141582"/>
                      <a:pt x="100903" y="121104"/>
                    </a:cubicBezTo>
                    <a:lnTo>
                      <a:pt x="61469" y="23282"/>
                    </a:lnTo>
                    <a:cubicBezTo>
                      <a:pt x="56041" y="6508"/>
                      <a:pt x="38704" y="-3350"/>
                      <a:pt x="21465" y="517"/>
                    </a:cubicBezTo>
                    <a:lnTo>
                      <a:pt x="21465" y="517"/>
                    </a:lnTo>
                    <a:cubicBezTo>
                      <a:pt x="5177" y="6470"/>
                      <a:pt x="-4158" y="23701"/>
                      <a:pt x="-157" y="40617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8" name="Google Shape;3518;p6"/>
              <p:cNvSpPr/>
              <p:nvPr/>
            </p:nvSpPr>
            <p:spPr>
              <a:xfrm>
                <a:off x="6110477" y="2614993"/>
                <a:ext cx="119634" cy="164115"/>
              </a:xfrm>
              <a:custGeom>
                <a:avLst/>
                <a:gdLst/>
                <a:ahLst/>
                <a:cxnLst/>
                <a:rect l="l" t="t" r="r" b="b"/>
                <a:pathLst>
                  <a:path w="119634" h="164115" extrusionOk="0">
                    <a:moveTo>
                      <a:pt x="0" y="18859"/>
                    </a:moveTo>
                    <a:lnTo>
                      <a:pt x="25527" y="164116"/>
                    </a:lnTo>
                    <a:lnTo>
                      <a:pt x="119634" y="132493"/>
                    </a:lnTo>
                    <a:lnTo>
                      <a:pt x="56198" y="0"/>
                    </a:lnTo>
                    <a:lnTo>
                      <a:pt x="0" y="18859"/>
                    </a:lnTo>
                    <a:close/>
                  </a:path>
                </a:pathLst>
              </a:custGeom>
              <a:solidFill>
                <a:srgbClr val="7F5A2A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9" name="Google Shape;3519;p6"/>
              <p:cNvSpPr/>
              <p:nvPr/>
            </p:nvSpPr>
            <p:spPr>
              <a:xfrm>
                <a:off x="6101183" y="2569452"/>
                <a:ext cx="85458" cy="143477"/>
              </a:xfrm>
              <a:custGeom>
                <a:avLst/>
                <a:gdLst/>
                <a:ahLst/>
                <a:cxnLst/>
                <a:rect l="l" t="t" r="r" b="b"/>
                <a:pathLst>
                  <a:path w="85458" h="143477" extrusionOk="0">
                    <a:moveTo>
                      <a:pt x="-167" y="36648"/>
                    </a:moveTo>
                    <a:lnTo>
                      <a:pt x="15834" y="113420"/>
                    </a:lnTo>
                    <a:cubicBezTo>
                      <a:pt x="20121" y="133708"/>
                      <a:pt x="37552" y="147329"/>
                      <a:pt x="52601" y="141995"/>
                    </a:cubicBezTo>
                    <a:lnTo>
                      <a:pt x="68222" y="136660"/>
                    </a:lnTo>
                    <a:cubicBezTo>
                      <a:pt x="82986" y="131612"/>
                      <a:pt x="88892" y="110753"/>
                      <a:pt x="80605" y="92179"/>
                    </a:cubicBezTo>
                    <a:lnTo>
                      <a:pt x="48981" y="20741"/>
                    </a:lnTo>
                    <a:cubicBezTo>
                      <a:pt x="42124" y="5120"/>
                      <a:pt x="27550" y="-3452"/>
                      <a:pt x="15073" y="739"/>
                    </a:cubicBezTo>
                    <a:lnTo>
                      <a:pt x="15073" y="739"/>
                    </a:lnTo>
                    <a:cubicBezTo>
                      <a:pt x="2881" y="5120"/>
                      <a:pt x="-3596" y="20265"/>
                      <a:pt x="-167" y="36648"/>
                    </a:cubicBezTo>
                    <a:close/>
                  </a:path>
                </a:pathLst>
              </a:custGeom>
              <a:solidFill>
                <a:srgbClr val="9C6F4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0" name="Google Shape;3520;p6"/>
              <p:cNvSpPr/>
              <p:nvPr/>
            </p:nvSpPr>
            <p:spPr>
              <a:xfrm>
                <a:off x="5649086" y="2023300"/>
                <a:ext cx="465255" cy="550354"/>
              </a:xfrm>
              <a:custGeom>
                <a:avLst/>
                <a:gdLst/>
                <a:ahLst/>
                <a:cxnLst/>
                <a:rect l="l" t="t" r="r" b="b"/>
                <a:pathLst>
                  <a:path w="465255" h="550354" extrusionOk="0">
                    <a:moveTo>
                      <a:pt x="461740" y="550034"/>
                    </a:moveTo>
                    <a:cubicBezTo>
                      <a:pt x="467360" y="484121"/>
                      <a:pt x="471265" y="325625"/>
                      <a:pt x="377063" y="166177"/>
                    </a:cubicBezTo>
                    <a:cubicBezTo>
                      <a:pt x="339343" y="102578"/>
                      <a:pt x="290575" y="46200"/>
                      <a:pt x="233140" y="-320"/>
                    </a:cubicBezTo>
                    <a:cubicBezTo>
                      <a:pt x="187039" y="11529"/>
                      <a:pt x="143796" y="32655"/>
                      <a:pt x="106171" y="61783"/>
                    </a:cubicBezTo>
                    <a:cubicBezTo>
                      <a:pt x="59403" y="98130"/>
                      <a:pt x="22542" y="145660"/>
                      <a:pt x="-1080" y="199991"/>
                    </a:cubicBezTo>
                    <a:cubicBezTo>
                      <a:pt x="37401" y="263789"/>
                      <a:pt x="84836" y="321777"/>
                      <a:pt x="139700" y="372202"/>
                    </a:cubicBezTo>
                    <a:cubicBezTo>
                      <a:pt x="231711" y="455727"/>
                      <a:pt x="342011" y="516611"/>
                      <a:pt x="461740" y="550034"/>
                    </a:cubicBezTo>
                    <a:close/>
                  </a:path>
                </a:pathLst>
              </a:custGeom>
              <a:solidFill>
                <a:srgbClr val="C0DE3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1" name="Google Shape;3521;p6"/>
              <p:cNvSpPr/>
              <p:nvPr/>
            </p:nvSpPr>
            <p:spPr>
              <a:xfrm>
                <a:off x="5755386" y="2086641"/>
                <a:ext cx="300514" cy="461391"/>
              </a:xfrm>
              <a:custGeom>
                <a:avLst/>
                <a:gdLst/>
                <a:ahLst/>
                <a:cxnLst/>
                <a:rect l="l" t="t" r="r" b="b"/>
                <a:pathLst>
                  <a:path w="300514" h="461391" extrusionOk="0">
                    <a:moveTo>
                      <a:pt x="-1080" y="-320"/>
                    </a:moveTo>
                    <a:cubicBezTo>
                      <a:pt x="41973" y="33913"/>
                      <a:pt x="81692" y="72184"/>
                      <a:pt x="117410" y="113980"/>
                    </a:cubicBezTo>
                    <a:cubicBezTo>
                      <a:pt x="203041" y="214792"/>
                      <a:pt x="265143" y="333331"/>
                      <a:pt x="299434" y="46107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2" name="Google Shape;3522;p6"/>
              <p:cNvSpPr/>
              <p:nvPr/>
            </p:nvSpPr>
            <p:spPr>
              <a:xfrm>
                <a:off x="5143500" y="2155607"/>
                <a:ext cx="970882" cy="451669"/>
              </a:xfrm>
              <a:custGeom>
                <a:avLst/>
                <a:gdLst/>
                <a:ahLst/>
                <a:cxnLst/>
                <a:rect l="l" t="t" r="r" b="b"/>
                <a:pathLst>
                  <a:path w="970882" h="451669" extrusionOk="0">
                    <a:moveTo>
                      <a:pt x="969802" y="418488"/>
                    </a:moveTo>
                    <a:cubicBezTo>
                      <a:pt x="810449" y="231417"/>
                      <a:pt x="576516" y="173315"/>
                      <a:pt x="354583" y="224750"/>
                    </a:cubicBezTo>
                    <a:lnTo>
                      <a:pt x="354583" y="129500"/>
                    </a:lnTo>
                    <a:lnTo>
                      <a:pt x="322484" y="232656"/>
                    </a:lnTo>
                    <a:cubicBezTo>
                      <a:pt x="298671" y="239380"/>
                      <a:pt x="275240" y="247486"/>
                      <a:pt x="252285" y="256944"/>
                    </a:cubicBezTo>
                    <a:lnTo>
                      <a:pt x="235139" y="178173"/>
                    </a:lnTo>
                    <a:lnTo>
                      <a:pt x="220662" y="270851"/>
                    </a:lnTo>
                    <a:cubicBezTo>
                      <a:pt x="189895" y="285367"/>
                      <a:pt x="160368" y="302417"/>
                      <a:pt x="132461" y="321810"/>
                    </a:cubicBezTo>
                    <a:lnTo>
                      <a:pt x="109028" y="259326"/>
                    </a:lnTo>
                    <a:lnTo>
                      <a:pt x="115220" y="334192"/>
                    </a:lnTo>
                    <a:cubicBezTo>
                      <a:pt x="70453" y="366815"/>
                      <a:pt x="31210" y="406363"/>
                      <a:pt x="-1080" y="451350"/>
                    </a:cubicBezTo>
                    <a:cubicBezTo>
                      <a:pt x="10540" y="413250"/>
                      <a:pt x="84645" y="142359"/>
                      <a:pt x="348868" y="42822"/>
                    </a:cubicBezTo>
                    <a:cubicBezTo>
                      <a:pt x="406018" y="21296"/>
                      <a:pt x="601758" y="-52428"/>
                      <a:pt x="777493" y="62539"/>
                    </a:cubicBezTo>
                    <a:cubicBezTo>
                      <a:pt x="955801" y="178935"/>
                      <a:pt x="969136" y="393819"/>
                      <a:pt x="969802" y="418488"/>
                    </a:cubicBezTo>
                    <a:close/>
                  </a:path>
                </a:pathLst>
              </a:custGeom>
              <a:solidFill>
                <a:srgbClr val="7EAE0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3" name="Google Shape;3523;p6"/>
              <p:cNvSpPr/>
              <p:nvPr/>
            </p:nvSpPr>
            <p:spPr>
              <a:xfrm>
                <a:off x="5252155" y="2347407"/>
                <a:ext cx="862227" cy="571432"/>
              </a:xfrm>
              <a:custGeom>
                <a:avLst/>
                <a:gdLst/>
                <a:ahLst/>
                <a:cxnLst/>
                <a:rect l="l" t="t" r="r" b="b"/>
                <a:pathLst>
                  <a:path w="862227" h="571432" extrusionOk="0">
                    <a:moveTo>
                      <a:pt x="861148" y="215544"/>
                    </a:moveTo>
                    <a:cubicBezTo>
                      <a:pt x="809523" y="201161"/>
                      <a:pt x="534631" y="158394"/>
                      <a:pt x="265645" y="330987"/>
                    </a:cubicBezTo>
                    <a:cubicBezTo>
                      <a:pt x="214020" y="363544"/>
                      <a:pt x="164680" y="399500"/>
                      <a:pt x="117817" y="438620"/>
                    </a:cubicBezTo>
                    <a:lnTo>
                      <a:pt x="87241" y="329177"/>
                    </a:lnTo>
                    <a:lnTo>
                      <a:pt x="87241" y="465766"/>
                    </a:lnTo>
                    <a:cubicBezTo>
                      <a:pt x="46189" y="503866"/>
                      <a:pt x="17042" y="539489"/>
                      <a:pt x="373" y="571112"/>
                    </a:cubicBezTo>
                    <a:cubicBezTo>
                      <a:pt x="-2008" y="544347"/>
                      <a:pt x="-19724" y="292792"/>
                      <a:pt x="175347" y="125247"/>
                    </a:cubicBezTo>
                    <a:cubicBezTo>
                      <a:pt x="205542" y="99339"/>
                      <a:pt x="384136" y="-47632"/>
                      <a:pt x="603973" y="15138"/>
                    </a:cubicBezTo>
                    <a:cubicBezTo>
                      <a:pt x="759612" y="59525"/>
                      <a:pt x="839812" y="180873"/>
                      <a:pt x="861148" y="215544"/>
                    </a:cubicBezTo>
                    <a:close/>
                  </a:path>
                </a:pathLst>
              </a:custGeom>
              <a:solidFill>
                <a:srgbClr val="598A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4" name="Google Shape;3524;p6"/>
              <p:cNvSpPr/>
              <p:nvPr/>
            </p:nvSpPr>
            <p:spPr>
              <a:xfrm>
                <a:off x="5776912" y="2223277"/>
                <a:ext cx="346995" cy="348662"/>
              </a:xfrm>
              <a:custGeom>
                <a:avLst/>
                <a:gdLst/>
                <a:ahLst/>
                <a:cxnLst/>
                <a:rect l="l" t="t" r="r" b="b"/>
                <a:pathLst>
                  <a:path w="346995" h="348662" extrusionOk="0">
                    <a:moveTo>
                      <a:pt x="345915" y="348342"/>
                    </a:moveTo>
                    <a:cubicBezTo>
                      <a:pt x="320484" y="232327"/>
                      <a:pt x="295433" y="116313"/>
                      <a:pt x="270573" y="299"/>
                    </a:cubicBezTo>
                    <a:cubicBezTo>
                      <a:pt x="159607" y="-6931"/>
                      <a:pt x="54164" y="49648"/>
                      <a:pt x="-1080" y="146126"/>
                    </a:cubicBezTo>
                    <a:cubicBezTo>
                      <a:pt x="43973" y="171082"/>
                      <a:pt x="108171" y="184226"/>
                      <a:pt x="153987" y="210420"/>
                    </a:cubicBezTo>
                    <a:cubicBezTo>
                      <a:pt x="226091" y="252044"/>
                      <a:pt x="277526" y="306527"/>
                      <a:pt x="345915" y="348342"/>
                    </a:cubicBezTo>
                    <a:close/>
                  </a:path>
                </a:pathLst>
              </a:custGeom>
              <a:solidFill>
                <a:srgbClr val="74A007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6"/>
              <p:cNvSpPr/>
              <p:nvPr/>
            </p:nvSpPr>
            <p:spPr>
              <a:xfrm>
                <a:off x="5612794" y="2224507"/>
                <a:ext cx="432056" cy="954556"/>
              </a:xfrm>
              <a:custGeom>
                <a:avLst/>
                <a:gdLst/>
                <a:ahLst/>
                <a:cxnLst/>
                <a:rect l="l" t="t" r="r" b="b"/>
                <a:pathLst>
                  <a:path w="432056" h="954556" extrusionOk="0">
                    <a:moveTo>
                      <a:pt x="333726" y="320157"/>
                    </a:moveTo>
                    <a:lnTo>
                      <a:pt x="253335" y="247671"/>
                    </a:lnTo>
                    <a:lnTo>
                      <a:pt x="326201" y="353304"/>
                    </a:lnTo>
                    <a:cubicBezTo>
                      <a:pt x="319439" y="383336"/>
                      <a:pt x="312485" y="414006"/>
                      <a:pt x="305531" y="445315"/>
                    </a:cubicBezTo>
                    <a:lnTo>
                      <a:pt x="226475" y="367305"/>
                    </a:lnTo>
                    <a:lnTo>
                      <a:pt x="296769" y="483796"/>
                    </a:lnTo>
                    <a:cubicBezTo>
                      <a:pt x="273528" y="585428"/>
                      <a:pt x="256288" y="675249"/>
                      <a:pt x="242667" y="757259"/>
                    </a:cubicBezTo>
                    <a:lnTo>
                      <a:pt x="163038" y="667152"/>
                    </a:lnTo>
                    <a:lnTo>
                      <a:pt x="233999" y="811361"/>
                    </a:lnTo>
                    <a:cubicBezTo>
                      <a:pt x="226189" y="861558"/>
                      <a:pt x="219711" y="908992"/>
                      <a:pt x="213806" y="954236"/>
                    </a:cubicBezTo>
                    <a:cubicBezTo>
                      <a:pt x="150655" y="873083"/>
                      <a:pt x="28736" y="692584"/>
                      <a:pt x="3494" y="435600"/>
                    </a:cubicBezTo>
                    <a:cubicBezTo>
                      <a:pt x="-7079" y="326910"/>
                      <a:pt x="731" y="217220"/>
                      <a:pt x="26354" y="111083"/>
                    </a:cubicBezTo>
                    <a:cubicBezTo>
                      <a:pt x="146369" y="32921"/>
                      <a:pt x="287815" y="-5808"/>
                      <a:pt x="430976" y="307"/>
                    </a:cubicBezTo>
                    <a:cubicBezTo>
                      <a:pt x="390495" y="84032"/>
                      <a:pt x="362206" y="194998"/>
                      <a:pt x="333726" y="320157"/>
                    </a:cubicBezTo>
                    <a:close/>
                  </a:path>
                </a:pathLst>
              </a:custGeom>
              <a:solidFill>
                <a:srgbClr val="A4C82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6"/>
              <p:cNvSpPr/>
              <p:nvPr/>
            </p:nvSpPr>
            <p:spPr>
              <a:xfrm>
                <a:off x="5746521" y="2254947"/>
                <a:ext cx="84152" cy="703421"/>
              </a:xfrm>
              <a:custGeom>
                <a:avLst/>
                <a:gdLst/>
                <a:ahLst/>
                <a:cxnLst/>
                <a:rect l="l" t="t" r="r" b="b"/>
                <a:pathLst>
                  <a:path w="84152" h="703421" extrusionOk="0">
                    <a:moveTo>
                      <a:pt x="83072" y="-320"/>
                    </a:moveTo>
                    <a:cubicBezTo>
                      <a:pt x="-8272" y="222803"/>
                      <a:pt x="-25798" y="469319"/>
                      <a:pt x="33161" y="703101"/>
                    </a:cubicBezTo>
                  </a:path>
                </a:pathLst>
              </a:custGeom>
              <a:noFill/>
              <a:ln w="9525" cap="flat" cmpd="sng">
                <a:solidFill>
                  <a:srgbClr val="74A00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6"/>
              <p:cNvSpPr/>
              <p:nvPr/>
            </p:nvSpPr>
            <p:spPr>
              <a:xfrm>
                <a:off x="5999607" y="2473261"/>
                <a:ext cx="192595" cy="192595"/>
              </a:xfrm>
              <a:custGeom>
                <a:avLst/>
                <a:gdLst/>
                <a:ahLst/>
                <a:cxnLst/>
                <a:rect l="l" t="t" r="r" b="b"/>
                <a:pathLst>
                  <a:path w="192595" h="192595" extrusionOk="0">
                    <a:moveTo>
                      <a:pt x="192595" y="96298"/>
                    </a:moveTo>
                    <a:cubicBezTo>
                      <a:pt x="192595" y="149481"/>
                      <a:pt x="149482" y="192595"/>
                      <a:pt x="96298" y="192595"/>
                    </a:cubicBezTo>
                    <a:cubicBezTo>
                      <a:pt x="43114" y="192595"/>
                      <a:pt x="0" y="149482"/>
                      <a:pt x="0" y="96298"/>
                    </a:cubicBezTo>
                    <a:cubicBezTo>
                      <a:pt x="0" y="43114"/>
                      <a:pt x="43114" y="0"/>
                      <a:pt x="96298" y="0"/>
                    </a:cubicBezTo>
                    <a:cubicBezTo>
                      <a:pt x="149481" y="0"/>
                      <a:pt x="192595" y="43114"/>
                      <a:pt x="192595" y="96298"/>
                    </a:cubicBezTo>
                    <a:close/>
                  </a:path>
                </a:pathLst>
              </a:custGeom>
              <a:solidFill>
                <a:srgbClr val="AE905F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kern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28" name="Google Shape;3528;p6"/>
          <p:cNvSpPr/>
          <p:nvPr/>
        </p:nvSpPr>
        <p:spPr>
          <a:xfrm rot="-5400000">
            <a:off x="11499943" y="608931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84761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4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289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1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435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90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507D6-B85F-4DB3-942F-85D74582C777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8A9AE8-8289-4594-A30D-639C399419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02289021-D873-CB85-53A5-9F0ABC99A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EB0E2CAE-5C3E-D4DF-5188-3B6081E4A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BE34F1F-09D7-110A-21CE-4AC8A886FE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82A7E-D4FA-4624-B4E7-1EED16B3B2C2}" type="datetimeFigureOut">
              <a:rPr lang="en-US" smtClean="0"/>
              <a:t>7/29/2024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478C05F-236E-3917-FC9A-09133D352A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ACF8D1D-0146-C87F-F314-A8C1386164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DEC92-221A-4CD8-9058-C6BD918CF0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139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6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3F69F2-81F5-48C7-9089-1B233AA5C05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7/29/2024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AA330-F69B-477C-BB71-9A23B625CDF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651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44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91444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3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57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80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503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726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949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171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394" indent="-228611" algn="l" defTabSz="91444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2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46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69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91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114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337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560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783" algn="l" defTabSz="91444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-5820" y="1534085"/>
            <a:ext cx="12197820" cy="3450373"/>
          </a:xfrm>
          <a:custGeom>
            <a:avLst/>
            <a:gdLst/>
            <a:ahLst/>
            <a:cxnLst/>
            <a:rect l="l" t="t" r="r" b="b"/>
            <a:pathLst>
              <a:path w="6852708" h="3450373" extrusionOk="0">
                <a:moveTo>
                  <a:pt x="0" y="902434"/>
                </a:moveTo>
                <a:lnTo>
                  <a:pt x="0" y="3097305"/>
                </a:lnTo>
                <a:cubicBezTo>
                  <a:pt x="94725" y="3135901"/>
                  <a:pt x="201175" y="3157066"/>
                  <a:pt x="316236" y="3157066"/>
                </a:cubicBezTo>
                <a:cubicBezTo>
                  <a:pt x="659551" y="3157066"/>
                  <a:pt x="992179" y="2969068"/>
                  <a:pt x="1199579" y="2690391"/>
                </a:cubicBezTo>
                <a:cubicBezTo>
                  <a:pt x="1313707" y="2800160"/>
                  <a:pt x="1473069" y="2866146"/>
                  <a:pt x="1659408" y="2866146"/>
                </a:cubicBezTo>
                <a:cubicBezTo>
                  <a:pt x="1765754" y="2866146"/>
                  <a:pt x="1870854" y="2844670"/>
                  <a:pt x="1969937" y="2805866"/>
                </a:cubicBezTo>
                <a:cubicBezTo>
                  <a:pt x="2109380" y="2981622"/>
                  <a:pt x="2328711" y="3090976"/>
                  <a:pt x="2592967" y="3090976"/>
                </a:cubicBezTo>
                <a:cubicBezTo>
                  <a:pt x="2741748" y="3090976"/>
                  <a:pt x="2888557" y="3056323"/>
                  <a:pt x="3024472" y="2994591"/>
                </a:cubicBezTo>
                <a:cubicBezTo>
                  <a:pt x="3045637" y="3006730"/>
                  <a:pt x="3067529" y="3018039"/>
                  <a:pt x="3090043" y="3028518"/>
                </a:cubicBezTo>
                <a:cubicBezTo>
                  <a:pt x="3237163" y="3284681"/>
                  <a:pt x="3514180" y="3450373"/>
                  <a:pt x="3859259" y="3450373"/>
                </a:cubicBezTo>
                <a:cubicBezTo>
                  <a:pt x="4212534" y="3450373"/>
                  <a:pt x="4555953" y="3276589"/>
                  <a:pt x="4794479" y="3009946"/>
                </a:cubicBezTo>
                <a:cubicBezTo>
                  <a:pt x="4897816" y="3061926"/>
                  <a:pt x="5018064" y="3090976"/>
                  <a:pt x="5150141" y="3090976"/>
                </a:cubicBezTo>
                <a:cubicBezTo>
                  <a:pt x="5399975" y="3090976"/>
                  <a:pt x="5643999" y="2987225"/>
                  <a:pt x="5834177" y="2820392"/>
                </a:cubicBezTo>
                <a:cubicBezTo>
                  <a:pt x="5947163" y="2893952"/>
                  <a:pt x="6086190" y="2936179"/>
                  <a:pt x="6242648" y="2936179"/>
                </a:cubicBezTo>
                <a:cubicBezTo>
                  <a:pt x="6462498" y="2936179"/>
                  <a:pt x="6677472" y="2852866"/>
                  <a:pt x="6852709" y="2716121"/>
                </a:cubicBezTo>
                <a:lnTo>
                  <a:pt x="6852709" y="301296"/>
                </a:lnTo>
                <a:cubicBezTo>
                  <a:pt x="6694383" y="360019"/>
                  <a:pt x="6557846" y="485144"/>
                  <a:pt x="6486465" y="639942"/>
                </a:cubicBezTo>
                <a:cubicBezTo>
                  <a:pt x="6421412" y="613589"/>
                  <a:pt x="6348475" y="599167"/>
                  <a:pt x="6269520" y="599167"/>
                </a:cubicBezTo>
                <a:cubicBezTo>
                  <a:pt x="6038879" y="599167"/>
                  <a:pt x="5815294" y="722321"/>
                  <a:pt x="5671805" y="906480"/>
                </a:cubicBezTo>
                <a:cubicBezTo>
                  <a:pt x="5578221" y="839768"/>
                  <a:pt x="5460047" y="801068"/>
                  <a:pt x="5326103" y="801068"/>
                </a:cubicBezTo>
                <a:cubicBezTo>
                  <a:pt x="5097019" y="801068"/>
                  <a:pt x="4874368" y="914054"/>
                  <a:pt x="4720089" y="1087320"/>
                </a:cubicBezTo>
                <a:cubicBezTo>
                  <a:pt x="4717080" y="1087112"/>
                  <a:pt x="4713967" y="1087009"/>
                  <a:pt x="4710959" y="1086905"/>
                </a:cubicBezTo>
                <a:cubicBezTo>
                  <a:pt x="4726418" y="1051007"/>
                  <a:pt x="4737934" y="1013449"/>
                  <a:pt x="4744678" y="974749"/>
                </a:cubicBezTo>
                <a:cubicBezTo>
                  <a:pt x="4788980" y="724085"/>
                  <a:pt x="4621628" y="520834"/>
                  <a:pt x="4370964" y="520834"/>
                </a:cubicBezTo>
                <a:cubicBezTo>
                  <a:pt x="4365257" y="520834"/>
                  <a:pt x="4359655" y="520938"/>
                  <a:pt x="4353948" y="521146"/>
                </a:cubicBezTo>
                <a:cubicBezTo>
                  <a:pt x="4353015" y="224830"/>
                  <a:pt x="4133683" y="0"/>
                  <a:pt x="3822012" y="0"/>
                </a:cubicBezTo>
                <a:cubicBezTo>
                  <a:pt x="3510445" y="0"/>
                  <a:pt x="3211744" y="224727"/>
                  <a:pt x="3106020" y="520834"/>
                </a:cubicBezTo>
                <a:cubicBezTo>
                  <a:pt x="2891877" y="522702"/>
                  <a:pt x="2687278" y="676151"/>
                  <a:pt x="2612265" y="878986"/>
                </a:cubicBezTo>
                <a:cubicBezTo>
                  <a:pt x="2541091" y="829496"/>
                  <a:pt x="2451969" y="800965"/>
                  <a:pt x="2351122" y="800965"/>
                </a:cubicBezTo>
                <a:cubicBezTo>
                  <a:pt x="2114982" y="800965"/>
                  <a:pt x="1887766" y="957422"/>
                  <a:pt x="1784844" y="1172293"/>
                </a:cubicBezTo>
                <a:cubicBezTo>
                  <a:pt x="1723215" y="1107344"/>
                  <a:pt x="1638969" y="1063042"/>
                  <a:pt x="1539886" y="1048828"/>
                </a:cubicBezTo>
                <a:cubicBezTo>
                  <a:pt x="1540197" y="1047168"/>
                  <a:pt x="1540508" y="1045508"/>
                  <a:pt x="1540819" y="1043848"/>
                </a:cubicBezTo>
                <a:cubicBezTo>
                  <a:pt x="1591865" y="755003"/>
                  <a:pt x="1399094" y="520731"/>
                  <a:pt x="1110145" y="520731"/>
                </a:cubicBezTo>
                <a:cubicBezTo>
                  <a:pt x="884900" y="520731"/>
                  <a:pt x="667747" y="663078"/>
                  <a:pt x="558808" y="862801"/>
                </a:cubicBezTo>
                <a:cubicBezTo>
                  <a:pt x="492925" y="823375"/>
                  <a:pt x="413451" y="800965"/>
                  <a:pt x="324743" y="800965"/>
                </a:cubicBezTo>
                <a:cubicBezTo>
                  <a:pt x="209890" y="801068"/>
                  <a:pt x="97008" y="838730"/>
                  <a:pt x="0" y="902434"/>
                </a:cubicBezTo>
                <a:close/>
              </a:path>
            </a:pathLst>
          </a:custGeom>
          <a:solidFill>
            <a:srgbClr val="6CC8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207" y="2743832"/>
            <a:ext cx="12197635" cy="2240522"/>
          </a:xfrm>
          <a:custGeom>
            <a:avLst/>
            <a:gdLst/>
            <a:ahLst/>
            <a:cxnLst/>
            <a:rect l="l" t="t" r="r" b="b"/>
            <a:pathLst>
              <a:path w="6852604" h="2240522" extrusionOk="0">
                <a:moveTo>
                  <a:pt x="6852605" y="349644"/>
                </a:moveTo>
                <a:lnTo>
                  <a:pt x="6852605" y="1716264"/>
                </a:lnTo>
                <a:lnTo>
                  <a:pt x="6852605" y="1887455"/>
                </a:lnTo>
                <a:cubicBezTo>
                  <a:pt x="6757880" y="1926050"/>
                  <a:pt x="6651430" y="1947216"/>
                  <a:pt x="6536370" y="1947216"/>
                </a:cubicBezTo>
                <a:cubicBezTo>
                  <a:pt x="6193054" y="1947216"/>
                  <a:pt x="5860426" y="1759217"/>
                  <a:pt x="5653026" y="1480540"/>
                </a:cubicBezTo>
                <a:cubicBezTo>
                  <a:pt x="5538899" y="1590309"/>
                  <a:pt x="5379536" y="1656295"/>
                  <a:pt x="5193197" y="1656295"/>
                </a:cubicBezTo>
                <a:cubicBezTo>
                  <a:pt x="5086852" y="1656295"/>
                  <a:pt x="4981751" y="1634819"/>
                  <a:pt x="4882668" y="1596016"/>
                </a:cubicBezTo>
                <a:cubicBezTo>
                  <a:pt x="4743225" y="1771771"/>
                  <a:pt x="4523894" y="1881126"/>
                  <a:pt x="4259638" y="1881126"/>
                </a:cubicBezTo>
                <a:cubicBezTo>
                  <a:pt x="4110857" y="1881126"/>
                  <a:pt x="3964049" y="1846472"/>
                  <a:pt x="3828134" y="1784740"/>
                </a:cubicBezTo>
                <a:cubicBezTo>
                  <a:pt x="3806968" y="1796879"/>
                  <a:pt x="3785077" y="1808188"/>
                  <a:pt x="3762563" y="1818667"/>
                </a:cubicBezTo>
                <a:cubicBezTo>
                  <a:pt x="3615442" y="2074830"/>
                  <a:pt x="3338321" y="2240522"/>
                  <a:pt x="2993346" y="2240522"/>
                </a:cubicBezTo>
                <a:cubicBezTo>
                  <a:pt x="2640071" y="2240522"/>
                  <a:pt x="2296652" y="2066738"/>
                  <a:pt x="2058126" y="1800095"/>
                </a:cubicBezTo>
                <a:cubicBezTo>
                  <a:pt x="1954789" y="1852075"/>
                  <a:pt x="1834541" y="1881126"/>
                  <a:pt x="1702465" y="1881126"/>
                </a:cubicBezTo>
                <a:cubicBezTo>
                  <a:pt x="1452527" y="1881126"/>
                  <a:pt x="1208606" y="1777374"/>
                  <a:pt x="1018429" y="1610541"/>
                </a:cubicBezTo>
                <a:cubicBezTo>
                  <a:pt x="905547" y="1684101"/>
                  <a:pt x="766415" y="1726328"/>
                  <a:pt x="610061" y="1726328"/>
                </a:cubicBezTo>
                <a:cubicBezTo>
                  <a:pt x="390211" y="1726328"/>
                  <a:pt x="175237" y="1643015"/>
                  <a:pt x="0" y="1506270"/>
                </a:cubicBezTo>
                <a:lnTo>
                  <a:pt x="0" y="740996"/>
                </a:lnTo>
                <a:cubicBezTo>
                  <a:pt x="176793" y="600205"/>
                  <a:pt x="395191" y="514195"/>
                  <a:pt x="618673" y="514195"/>
                </a:cubicBezTo>
                <a:cubicBezTo>
                  <a:pt x="775027" y="514195"/>
                  <a:pt x="914158" y="556421"/>
                  <a:pt x="1027040" y="629982"/>
                </a:cubicBezTo>
                <a:cubicBezTo>
                  <a:pt x="1217217" y="463149"/>
                  <a:pt x="1461138" y="359397"/>
                  <a:pt x="1711076" y="359397"/>
                </a:cubicBezTo>
                <a:cubicBezTo>
                  <a:pt x="1843152" y="359397"/>
                  <a:pt x="1963401" y="388447"/>
                  <a:pt x="2066738" y="440427"/>
                </a:cubicBezTo>
                <a:cubicBezTo>
                  <a:pt x="2305263" y="173784"/>
                  <a:pt x="2648682" y="0"/>
                  <a:pt x="3001957" y="0"/>
                </a:cubicBezTo>
                <a:cubicBezTo>
                  <a:pt x="3347036" y="0"/>
                  <a:pt x="3624054" y="165692"/>
                  <a:pt x="3771174" y="421959"/>
                </a:cubicBezTo>
                <a:cubicBezTo>
                  <a:pt x="3793688" y="432334"/>
                  <a:pt x="3815580" y="443643"/>
                  <a:pt x="3836745" y="455886"/>
                </a:cubicBezTo>
                <a:cubicBezTo>
                  <a:pt x="3972660" y="394257"/>
                  <a:pt x="4119469" y="359501"/>
                  <a:pt x="4268249" y="359501"/>
                </a:cubicBezTo>
                <a:cubicBezTo>
                  <a:pt x="4532505" y="359501"/>
                  <a:pt x="4751837" y="468751"/>
                  <a:pt x="4891279" y="644611"/>
                </a:cubicBezTo>
                <a:cubicBezTo>
                  <a:pt x="4990363" y="605807"/>
                  <a:pt x="5095463" y="584331"/>
                  <a:pt x="5201809" y="584331"/>
                </a:cubicBezTo>
                <a:cubicBezTo>
                  <a:pt x="5388147" y="584331"/>
                  <a:pt x="5547510" y="650317"/>
                  <a:pt x="5661637" y="760086"/>
                </a:cubicBezTo>
                <a:cubicBezTo>
                  <a:pt x="5869037" y="481409"/>
                  <a:pt x="6201666" y="293410"/>
                  <a:pt x="6544981" y="293410"/>
                </a:cubicBezTo>
                <a:cubicBezTo>
                  <a:pt x="6656514" y="293410"/>
                  <a:pt x="6759955" y="313227"/>
                  <a:pt x="6852605" y="349644"/>
                </a:cubicBezTo>
                <a:close/>
              </a:path>
            </a:pathLst>
          </a:custGeom>
          <a:solidFill>
            <a:srgbClr val="92D3E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1" y="3466532"/>
            <a:ext cx="12194349" cy="3387370"/>
          </a:xfrm>
          <a:custGeom>
            <a:avLst/>
            <a:gdLst/>
            <a:ahLst/>
            <a:cxnLst/>
            <a:rect l="l" t="t" r="r" b="b"/>
            <a:pathLst>
              <a:path w="6860393" h="3430248" extrusionOk="0">
                <a:moveTo>
                  <a:pt x="0" y="0"/>
                </a:moveTo>
                <a:lnTo>
                  <a:pt x="6860394" y="0"/>
                </a:lnTo>
                <a:lnTo>
                  <a:pt x="6860394" y="3430249"/>
                </a:lnTo>
                <a:lnTo>
                  <a:pt x="0" y="3430249"/>
                </a:lnTo>
                <a:close/>
              </a:path>
            </a:pathLst>
          </a:custGeom>
          <a:solidFill>
            <a:srgbClr val="3B9AC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1" y="4749422"/>
            <a:ext cx="12194349" cy="737910"/>
          </a:xfrm>
          <a:custGeom>
            <a:avLst/>
            <a:gdLst/>
            <a:ahLst/>
            <a:cxnLst/>
            <a:rect l="l" t="t" r="r" b="b"/>
            <a:pathLst>
              <a:path w="6860393" h="576492" extrusionOk="0">
                <a:moveTo>
                  <a:pt x="0" y="133463"/>
                </a:moveTo>
                <a:lnTo>
                  <a:pt x="0" y="430990"/>
                </a:lnTo>
                <a:cubicBezTo>
                  <a:pt x="7909" y="430782"/>
                  <a:pt x="15194" y="430366"/>
                  <a:pt x="21750" y="429845"/>
                </a:cubicBezTo>
                <a:cubicBezTo>
                  <a:pt x="401698" y="400290"/>
                  <a:pt x="350393" y="460441"/>
                  <a:pt x="684343" y="526628"/>
                </a:cubicBezTo>
                <a:cubicBezTo>
                  <a:pt x="860632" y="559721"/>
                  <a:pt x="980517" y="562322"/>
                  <a:pt x="1159408" y="542758"/>
                </a:cubicBezTo>
                <a:cubicBezTo>
                  <a:pt x="1451835" y="510809"/>
                  <a:pt x="1721889" y="561281"/>
                  <a:pt x="2023370" y="563155"/>
                </a:cubicBezTo>
                <a:cubicBezTo>
                  <a:pt x="2213812" y="564404"/>
                  <a:pt x="2405712" y="568150"/>
                  <a:pt x="2596050" y="567213"/>
                </a:cubicBezTo>
                <a:cubicBezTo>
                  <a:pt x="2714478" y="567006"/>
                  <a:pt x="2830616" y="569086"/>
                  <a:pt x="2948940" y="572105"/>
                </a:cubicBezTo>
                <a:cubicBezTo>
                  <a:pt x="3435452" y="583656"/>
                  <a:pt x="3921132" y="568462"/>
                  <a:pt x="4407228" y="570960"/>
                </a:cubicBezTo>
                <a:cubicBezTo>
                  <a:pt x="4926937" y="575435"/>
                  <a:pt x="5460591" y="540156"/>
                  <a:pt x="5981758" y="519863"/>
                </a:cubicBezTo>
                <a:cubicBezTo>
                  <a:pt x="6309464" y="507271"/>
                  <a:pt x="6548818" y="455030"/>
                  <a:pt x="6860394" y="427556"/>
                </a:cubicBezTo>
                <a:lnTo>
                  <a:pt x="6860394" y="144598"/>
                </a:lnTo>
                <a:cubicBezTo>
                  <a:pt x="6755911" y="124305"/>
                  <a:pt x="6647161" y="115668"/>
                  <a:pt x="6527276" y="127323"/>
                </a:cubicBezTo>
                <a:cubicBezTo>
                  <a:pt x="6264924" y="152611"/>
                  <a:pt x="6037954" y="173425"/>
                  <a:pt x="5776955" y="125658"/>
                </a:cubicBezTo>
                <a:cubicBezTo>
                  <a:pt x="5665083" y="104637"/>
                  <a:pt x="5559143" y="81014"/>
                  <a:pt x="5448624" y="57390"/>
                </a:cubicBezTo>
                <a:cubicBezTo>
                  <a:pt x="5046198" y="-16601"/>
                  <a:pt x="4941090" y="143245"/>
                  <a:pt x="4544388" y="75810"/>
                </a:cubicBezTo>
                <a:cubicBezTo>
                  <a:pt x="4393075" y="50418"/>
                  <a:pt x="4253001" y="43237"/>
                  <a:pt x="4097733" y="49065"/>
                </a:cubicBezTo>
                <a:cubicBezTo>
                  <a:pt x="3871596" y="57494"/>
                  <a:pt x="3758684" y="62177"/>
                  <a:pt x="3530153" y="50002"/>
                </a:cubicBezTo>
                <a:cubicBezTo>
                  <a:pt x="3364479" y="41156"/>
                  <a:pt x="3213478" y="12850"/>
                  <a:pt x="3062997" y="7126"/>
                </a:cubicBezTo>
                <a:cubicBezTo>
                  <a:pt x="2602086" y="-10149"/>
                  <a:pt x="2660155" y="-1303"/>
                  <a:pt x="2240662" y="93606"/>
                </a:cubicBezTo>
                <a:cubicBezTo>
                  <a:pt x="1735001" y="198817"/>
                  <a:pt x="1726884" y="-79353"/>
                  <a:pt x="1209360" y="123056"/>
                </a:cubicBezTo>
                <a:cubicBezTo>
                  <a:pt x="836801" y="275722"/>
                  <a:pt x="878740" y="164371"/>
                  <a:pt x="539898" y="65820"/>
                </a:cubicBezTo>
                <a:cubicBezTo>
                  <a:pt x="308766" y="5773"/>
                  <a:pt x="159430" y="69670"/>
                  <a:pt x="0" y="13346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1" y="3799976"/>
            <a:ext cx="12194533" cy="578327"/>
          </a:xfrm>
          <a:custGeom>
            <a:avLst/>
            <a:gdLst/>
            <a:ahLst/>
            <a:cxnLst/>
            <a:rect l="l" t="t" r="r" b="b"/>
            <a:pathLst>
              <a:path w="6860497" h="579776" extrusionOk="0">
                <a:moveTo>
                  <a:pt x="0" y="18533"/>
                </a:moveTo>
                <a:lnTo>
                  <a:pt x="0" y="460609"/>
                </a:lnTo>
                <a:cubicBezTo>
                  <a:pt x="422511" y="521488"/>
                  <a:pt x="735960" y="461337"/>
                  <a:pt x="1159200" y="525130"/>
                </a:cubicBezTo>
                <a:cubicBezTo>
                  <a:pt x="1721369" y="609945"/>
                  <a:pt x="1705342" y="589235"/>
                  <a:pt x="2256896" y="509624"/>
                </a:cubicBezTo>
                <a:cubicBezTo>
                  <a:pt x="2521330" y="469246"/>
                  <a:pt x="2684715" y="448953"/>
                  <a:pt x="2961012" y="448329"/>
                </a:cubicBezTo>
                <a:cubicBezTo>
                  <a:pt x="3362710" y="434176"/>
                  <a:pt x="3591032" y="321992"/>
                  <a:pt x="4008860" y="372464"/>
                </a:cubicBezTo>
                <a:cubicBezTo>
                  <a:pt x="4379754" y="417317"/>
                  <a:pt x="4701008" y="406390"/>
                  <a:pt x="5066075" y="446976"/>
                </a:cubicBezTo>
                <a:cubicBezTo>
                  <a:pt x="5402834" y="486001"/>
                  <a:pt x="5286072" y="548025"/>
                  <a:pt x="5658735" y="494847"/>
                </a:cubicBezTo>
                <a:cubicBezTo>
                  <a:pt x="6193638" y="418566"/>
                  <a:pt x="6524674" y="390676"/>
                  <a:pt x="6860498" y="392965"/>
                </a:cubicBezTo>
                <a:lnTo>
                  <a:pt x="6860498" y="243942"/>
                </a:lnTo>
                <a:cubicBezTo>
                  <a:pt x="6736138" y="238322"/>
                  <a:pt x="6611362" y="235512"/>
                  <a:pt x="6483152" y="235512"/>
                </a:cubicBezTo>
                <a:cubicBezTo>
                  <a:pt x="6098729" y="235720"/>
                  <a:pt x="5685584" y="278908"/>
                  <a:pt x="5312297" y="252579"/>
                </a:cubicBezTo>
                <a:cubicBezTo>
                  <a:pt x="5266299" y="249457"/>
                  <a:pt x="5220406" y="246335"/>
                  <a:pt x="5174408" y="243525"/>
                </a:cubicBezTo>
                <a:cubicBezTo>
                  <a:pt x="4593611" y="207935"/>
                  <a:pt x="4460406" y="390988"/>
                  <a:pt x="3887622" y="155485"/>
                </a:cubicBezTo>
                <a:cubicBezTo>
                  <a:pt x="3718618" y="85968"/>
                  <a:pt x="3776375" y="94918"/>
                  <a:pt x="3922485" y="141020"/>
                </a:cubicBezTo>
                <a:cubicBezTo>
                  <a:pt x="4275791" y="252371"/>
                  <a:pt x="4410038" y="218341"/>
                  <a:pt x="4762304" y="161313"/>
                </a:cubicBezTo>
                <a:cubicBezTo>
                  <a:pt x="4983237" y="125514"/>
                  <a:pt x="5012480" y="132902"/>
                  <a:pt x="5232165" y="126867"/>
                </a:cubicBezTo>
                <a:cubicBezTo>
                  <a:pt x="5054939" y="92212"/>
                  <a:pt x="4960759" y="107822"/>
                  <a:pt x="4788112" y="134880"/>
                </a:cubicBezTo>
                <a:cubicBezTo>
                  <a:pt x="4488712" y="181814"/>
                  <a:pt x="4513480" y="154132"/>
                  <a:pt x="4240617" y="142373"/>
                </a:cubicBezTo>
                <a:cubicBezTo>
                  <a:pt x="3940072" y="129364"/>
                  <a:pt x="4013751" y="108031"/>
                  <a:pt x="3750254" y="43926"/>
                </a:cubicBezTo>
                <a:cubicBezTo>
                  <a:pt x="3498309" y="-17266"/>
                  <a:pt x="3122732" y="59015"/>
                  <a:pt x="2891079" y="135192"/>
                </a:cubicBezTo>
                <a:cubicBezTo>
                  <a:pt x="2660883" y="215219"/>
                  <a:pt x="2647875" y="244254"/>
                  <a:pt x="2375636" y="290876"/>
                </a:cubicBezTo>
                <a:cubicBezTo>
                  <a:pt x="2220785" y="314499"/>
                  <a:pt x="2070408" y="332502"/>
                  <a:pt x="1912435" y="344470"/>
                </a:cubicBezTo>
                <a:cubicBezTo>
                  <a:pt x="1499498" y="375794"/>
                  <a:pt x="1222785" y="300034"/>
                  <a:pt x="818173" y="266733"/>
                </a:cubicBezTo>
                <a:cubicBezTo>
                  <a:pt x="812241" y="266212"/>
                  <a:pt x="328747" y="244983"/>
                  <a:pt x="457582" y="199609"/>
                </a:cubicBezTo>
                <a:cubicBezTo>
                  <a:pt x="687361" y="118541"/>
                  <a:pt x="1197184" y="138418"/>
                  <a:pt x="1468902" y="137898"/>
                </a:cubicBezTo>
                <a:cubicBezTo>
                  <a:pt x="1779750" y="137377"/>
                  <a:pt x="2893785" y="54124"/>
                  <a:pt x="1841149" y="18533"/>
                </a:cubicBezTo>
                <a:cubicBezTo>
                  <a:pt x="1473690" y="6045"/>
                  <a:pt x="1052844" y="-5610"/>
                  <a:pt x="688402" y="2923"/>
                </a:cubicBezTo>
                <a:cubicBezTo>
                  <a:pt x="452586" y="8647"/>
                  <a:pt x="225721" y="14474"/>
                  <a:pt x="0" y="18533"/>
                </a:cubicBezTo>
                <a:close/>
              </a:path>
            </a:pathLst>
          </a:custGeom>
          <a:solidFill>
            <a:srgbClr val="5EB3E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1" y="5280349"/>
            <a:ext cx="12194349" cy="1576199"/>
          </a:xfrm>
          <a:custGeom>
            <a:avLst/>
            <a:gdLst/>
            <a:ahLst/>
            <a:cxnLst/>
            <a:rect l="l" t="t" r="r" b="b"/>
            <a:pathLst>
              <a:path w="6860393" h="1580149" extrusionOk="0">
                <a:moveTo>
                  <a:pt x="0" y="0"/>
                </a:moveTo>
                <a:lnTo>
                  <a:pt x="6860394" y="0"/>
                </a:lnTo>
                <a:lnTo>
                  <a:pt x="6860394" y="1580150"/>
                </a:lnTo>
                <a:lnTo>
                  <a:pt x="0" y="1580150"/>
                </a:lnTo>
                <a:close/>
              </a:path>
            </a:pathLst>
          </a:custGeom>
          <a:solidFill>
            <a:srgbClr val="FCD19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"/>
          <p:cNvSpPr/>
          <p:nvPr/>
        </p:nvSpPr>
        <p:spPr>
          <a:xfrm>
            <a:off x="1" y="5746377"/>
            <a:ext cx="12194533" cy="1111232"/>
          </a:xfrm>
          <a:custGeom>
            <a:avLst/>
            <a:gdLst/>
            <a:ahLst/>
            <a:cxnLst/>
            <a:rect l="l" t="t" r="r" b="b"/>
            <a:pathLst>
              <a:path w="6860497" h="1114017" extrusionOk="0">
                <a:moveTo>
                  <a:pt x="0" y="176272"/>
                </a:moveTo>
                <a:lnTo>
                  <a:pt x="0" y="660911"/>
                </a:lnTo>
                <a:cubicBezTo>
                  <a:pt x="245494" y="715026"/>
                  <a:pt x="594221" y="825961"/>
                  <a:pt x="629916" y="1002354"/>
                </a:cubicBezTo>
                <a:cubicBezTo>
                  <a:pt x="638242" y="1043772"/>
                  <a:pt x="625441" y="1079988"/>
                  <a:pt x="598592" y="1114017"/>
                </a:cubicBezTo>
                <a:lnTo>
                  <a:pt x="4244051" y="1114017"/>
                </a:lnTo>
                <a:cubicBezTo>
                  <a:pt x="4950040" y="847503"/>
                  <a:pt x="5915156" y="725224"/>
                  <a:pt x="6645392" y="845734"/>
                </a:cubicBezTo>
                <a:cubicBezTo>
                  <a:pt x="6703982" y="856140"/>
                  <a:pt x="6778077" y="869981"/>
                  <a:pt x="6860498" y="882990"/>
                </a:cubicBezTo>
                <a:lnTo>
                  <a:pt x="6860498" y="113416"/>
                </a:lnTo>
                <a:cubicBezTo>
                  <a:pt x="6771208" y="94996"/>
                  <a:pt x="6684625" y="78033"/>
                  <a:pt x="6594087" y="63360"/>
                </a:cubicBezTo>
                <a:cubicBezTo>
                  <a:pt x="6062618" y="-22288"/>
                  <a:pt x="5761761" y="-33631"/>
                  <a:pt x="5248608" y="108108"/>
                </a:cubicBezTo>
                <a:cubicBezTo>
                  <a:pt x="4872614" y="209782"/>
                  <a:pt x="4709646" y="229034"/>
                  <a:pt x="4321165" y="256819"/>
                </a:cubicBezTo>
                <a:cubicBezTo>
                  <a:pt x="3641505" y="305419"/>
                  <a:pt x="3338046" y="446845"/>
                  <a:pt x="2643816" y="307917"/>
                </a:cubicBezTo>
                <a:cubicBezTo>
                  <a:pt x="2421842" y="265769"/>
                  <a:pt x="2278750" y="251304"/>
                  <a:pt x="2054070" y="240273"/>
                </a:cubicBezTo>
                <a:cubicBezTo>
                  <a:pt x="1251091" y="200936"/>
                  <a:pt x="949089" y="-29156"/>
                  <a:pt x="57029" y="164096"/>
                </a:cubicBezTo>
                <a:cubicBezTo>
                  <a:pt x="37880" y="168363"/>
                  <a:pt x="18940" y="172421"/>
                  <a:pt x="0" y="176272"/>
                </a:cubicBezTo>
                <a:close/>
              </a:path>
            </a:pathLst>
          </a:custGeom>
          <a:solidFill>
            <a:srgbClr val="F9BC6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"/>
          <p:cNvSpPr/>
          <p:nvPr/>
        </p:nvSpPr>
        <p:spPr>
          <a:xfrm>
            <a:off x="1" y="6002784"/>
            <a:ext cx="12194533" cy="855466"/>
          </a:xfrm>
          <a:custGeom>
            <a:avLst/>
            <a:gdLst/>
            <a:ahLst/>
            <a:cxnLst/>
            <a:rect l="l" t="t" r="r" b="b"/>
            <a:pathLst>
              <a:path w="6860497" h="857610" extrusionOk="0">
                <a:moveTo>
                  <a:pt x="0" y="123628"/>
                </a:moveTo>
                <a:lnTo>
                  <a:pt x="0" y="220826"/>
                </a:lnTo>
                <a:cubicBezTo>
                  <a:pt x="52137" y="235395"/>
                  <a:pt x="132789" y="241639"/>
                  <a:pt x="201265" y="246635"/>
                </a:cubicBezTo>
                <a:cubicBezTo>
                  <a:pt x="922032" y="299292"/>
                  <a:pt x="908503" y="545202"/>
                  <a:pt x="1425819" y="813486"/>
                </a:cubicBezTo>
                <a:cubicBezTo>
                  <a:pt x="1458288" y="830137"/>
                  <a:pt x="1492942" y="844706"/>
                  <a:pt x="1529261" y="857610"/>
                </a:cubicBezTo>
                <a:lnTo>
                  <a:pt x="2857674" y="857610"/>
                </a:lnTo>
                <a:cubicBezTo>
                  <a:pt x="2879944" y="853240"/>
                  <a:pt x="2901694" y="848869"/>
                  <a:pt x="2922715" y="844498"/>
                </a:cubicBezTo>
                <a:cubicBezTo>
                  <a:pt x="3171643" y="785700"/>
                  <a:pt x="3340335" y="768529"/>
                  <a:pt x="3591032" y="737829"/>
                </a:cubicBezTo>
                <a:cubicBezTo>
                  <a:pt x="3800102" y="709732"/>
                  <a:pt x="3944963" y="677159"/>
                  <a:pt x="4146020" y="622836"/>
                </a:cubicBezTo>
                <a:cubicBezTo>
                  <a:pt x="4838168" y="435932"/>
                  <a:pt x="5447480" y="337172"/>
                  <a:pt x="6170015" y="326662"/>
                </a:cubicBezTo>
                <a:cubicBezTo>
                  <a:pt x="6464940" y="322395"/>
                  <a:pt x="6669327" y="347059"/>
                  <a:pt x="6860498" y="387541"/>
                </a:cubicBezTo>
                <a:lnTo>
                  <a:pt x="6860498" y="129247"/>
                </a:lnTo>
                <a:cubicBezTo>
                  <a:pt x="6711058" y="89286"/>
                  <a:pt x="6564844" y="59106"/>
                  <a:pt x="6433095" y="42039"/>
                </a:cubicBezTo>
                <a:cubicBezTo>
                  <a:pt x="5765612" y="-44545"/>
                  <a:pt x="5055876" y="36003"/>
                  <a:pt x="4412015" y="206568"/>
                </a:cubicBezTo>
                <a:cubicBezTo>
                  <a:pt x="3909580" y="339670"/>
                  <a:pt x="3762846" y="331241"/>
                  <a:pt x="3256249" y="364646"/>
                </a:cubicBezTo>
                <a:cubicBezTo>
                  <a:pt x="2972876" y="385043"/>
                  <a:pt x="2829784" y="430416"/>
                  <a:pt x="2568680" y="471731"/>
                </a:cubicBezTo>
                <a:cubicBezTo>
                  <a:pt x="2096321" y="506177"/>
                  <a:pt x="2059169" y="324476"/>
                  <a:pt x="1710129" y="165254"/>
                </a:cubicBezTo>
                <a:cubicBezTo>
                  <a:pt x="1602108" y="121130"/>
                  <a:pt x="1522809" y="101773"/>
                  <a:pt x="1405942" y="84186"/>
                </a:cubicBezTo>
                <a:cubicBezTo>
                  <a:pt x="1042957" y="29655"/>
                  <a:pt x="420638" y="-71498"/>
                  <a:pt x="87104" y="78775"/>
                </a:cubicBezTo>
                <a:cubicBezTo>
                  <a:pt x="50160" y="95425"/>
                  <a:pt x="21542" y="110307"/>
                  <a:pt x="0" y="123628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"/>
          <p:cNvSpPr/>
          <p:nvPr/>
        </p:nvSpPr>
        <p:spPr>
          <a:xfrm>
            <a:off x="1" y="3430248"/>
            <a:ext cx="12194349" cy="199960"/>
          </a:xfrm>
          <a:custGeom>
            <a:avLst/>
            <a:gdLst/>
            <a:ahLst/>
            <a:cxnLst/>
            <a:rect l="l" t="t" r="r" b="b"/>
            <a:pathLst>
              <a:path w="6860393" h="104691" extrusionOk="0">
                <a:moveTo>
                  <a:pt x="0" y="0"/>
                </a:moveTo>
                <a:lnTo>
                  <a:pt x="6860394" y="0"/>
                </a:lnTo>
                <a:lnTo>
                  <a:pt x="6860394" y="104691"/>
                </a:lnTo>
                <a:lnTo>
                  <a:pt x="0" y="104691"/>
                </a:lnTo>
                <a:close/>
              </a:path>
            </a:pathLst>
          </a:custGeom>
          <a:solidFill>
            <a:srgbClr val="2181B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5;p1"/>
          <p:cNvSpPr/>
          <p:nvPr/>
        </p:nvSpPr>
        <p:spPr>
          <a:xfrm>
            <a:off x="-81" y="5329113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E9AA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6;p1"/>
          <p:cNvSpPr/>
          <p:nvPr/>
        </p:nvSpPr>
        <p:spPr>
          <a:xfrm>
            <a:off x="1" y="5163065"/>
            <a:ext cx="12194349" cy="331109"/>
          </a:xfrm>
          <a:custGeom>
            <a:avLst/>
            <a:gdLst/>
            <a:ahLst/>
            <a:cxnLst/>
            <a:rect l="l" t="t" r="r" b="b"/>
            <a:pathLst>
              <a:path w="6860393" h="331939" extrusionOk="0">
                <a:moveTo>
                  <a:pt x="6860394" y="29555"/>
                </a:moveTo>
                <a:lnTo>
                  <a:pt x="6860394" y="165466"/>
                </a:lnTo>
                <a:cubicBezTo>
                  <a:pt x="6643415" y="140074"/>
                  <a:pt x="6414468" y="213961"/>
                  <a:pt x="6183231" y="255796"/>
                </a:cubicBezTo>
                <a:cubicBezTo>
                  <a:pt x="5687353" y="345398"/>
                  <a:pt x="5389514" y="270678"/>
                  <a:pt x="4926417" y="289097"/>
                </a:cubicBezTo>
                <a:cubicBezTo>
                  <a:pt x="4511190" y="305540"/>
                  <a:pt x="4097317" y="311368"/>
                  <a:pt x="3684692" y="329059"/>
                </a:cubicBezTo>
                <a:lnTo>
                  <a:pt x="3625895" y="330828"/>
                </a:lnTo>
                <a:cubicBezTo>
                  <a:pt x="3279248" y="341235"/>
                  <a:pt x="3038750" y="275464"/>
                  <a:pt x="2717496" y="261936"/>
                </a:cubicBezTo>
                <a:cubicBezTo>
                  <a:pt x="2579399" y="256317"/>
                  <a:pt x="2441615" y="251633"/>
                  <a:pt x="2303414" y="249344"/>
                </a:cubicBezTo>
                <a:cubicBezTo>
                  <a:pt x="2081335" y="246950"/>
                  <a:pt x="1867895" y="254443"/>
                  <a:pt x="1646336" y="264954"/>
                </a:cubicBezTo>
                <a:cubicBezTo>
                  <a:pt x="1522705" y="272135"/>
                  <a:pt x="1403757" y="287537"/>
                  <a:pt x="1282207" y="295237"/>
                </a:cubicBezTo>
                <a:cubicBezTo>
                  <a:pt x="818797" y="324480"/>
                  <a:pt x="412104" y="176601"/>
                  <a:pt x="0" y="178995"/>
                </a:cubicBezTo>
                <a:lnTo>
                  <a:pt x="0" y="0"/>
                </a:lnTo>
                <a:cubicBezTo>
                  <a:pt x="146942" y="5203"/>
                  <a:pt x="299712" y="21854"/>
                  <a:pt x="517524" y="51617"/>
                </a:cubicBezTo>
                <a:cubicBezTo>
                  <a:pt x="1049409" y="124256"/>
                  <a:pt x="1372016" y="69621"/>
                  <a:pt x="1888083" y="68684"/>
                </a:cubicBezTo>
                <a:cubicBezTo>
                  <a:pt x="2239101" y="66499"/>
                  <a:pt x="2695121" y="18836"/>
                  <a:pt x="3024076" y="42355"/>
                </a:cubicBezTo>
                <a:cubicBezTo>
                  <a:pt x="3309428" y="61816"/>
                  <a:pt x="3580729" y="71390"/>
                  <a:pt x="3866809" y="60255"/>
                </a:cubicBezTo>
                <a:cubicBezTo>
                  <a:pt x="4198262" y="47350"/>
                  <a:pt x="4433349" y="58485"/>
                  <a:pt x="4761263" y="71598"/>
                </a:cubicBezTo>
                <a:cubicBezTo>
                  <a:pt x="5117276" y="76281"/>
                  <a:pt x="5475681" y="129979"/>
                  <a:pt x="5820767" y="125296"/>
                </a:cubicBezTo>
                <a:cubicBezTo>
                  <a:pt x="6242237" y="119677"/>
                  <a:pt x="6528525" y="-23103"/>
                  <a:pt x="6860394" y="29555"/>
                </a:cubicBezTo>
                <a:close/>
              </a:path>
            </a:pathLst>
          </a:custGeom>
          <a:solidFill>
            <a:srgbClr val="FEE7C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Skranji"/>
              <a:buNone/>
              <a:defRPr sz="4000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■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●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Happy Monkey"/>
              <a:buChar char="○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Happy Monkey"/>
              <a:buChar char="■"/>
              <a:defRPr sz="1900">
                <a:solidFill>
                  <a:schemeClr val="dk2"/>
                </a:solidFill>
                <a:latin typeface="Happy Monkey"/>
                <a:ea typeface="Happy Monkey"/>
                <a:cs typeface="Happy Monkey"/>
                <a:sym typeface="Happy Monkey"/>
              </a:defRPr>
            </a:lvl9pPr>
          </a:lstStyle>
          <a:p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 kern="0">
                <a:solidFill>
                  <a:srgbClr val="000000"/>
                </a:solidFill>
                <a:cs typeface="Arial"/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0" name="Google Shape;20;p1"/>
          <p:cNvSpPr/>
          <p:nvPr/>
        </p:nvSpPr>
        <p:spPr>
          <a:xfrm rot="5400000">
            <a:off x="-445658" y="566456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00" kern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286225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g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4.jpg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microsoft.com/office/2007/relationships/hdphoto" Target="../media/hdphoto2.wdp"/><Relationship Id="rId5" Type="http://schemas.openxmlformats.org/officeDocument/2006/relationships/image" Target="../media/image15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5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jpg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8.png"/><Relationship Id="rId4" Type="http://schemas.openxmlformats.org/officeDocument/2006/relationships/image" Target="../media/image4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4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0.jp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Relationship Id="rId5" Type="http://schemas.openxmlformats.org/officeDocument/2006/relationships/comments" Target="../comments/comment1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72366-23E6-B097-86A3-61465B1402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71D773F8-95B3-B549-49A0-FDF688E9C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43170" y="427808"/>
            <a:ext cx="2467772" cy="1251192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  <a:t>BÀI 6.</a:t>
            </a:r>
            <a:br>
              <a:rPr lang="en-US" dirty="0">
                <a:solidFill>
                  <a:srgbClr val="FF0000"/>
                </a:solidFill>
                <a:latin typeface="Algerian" panose="04020705040A02060702" pitchFamily="82" charset="0"/>
              </a:rPr>
            </a:br>
            <a:endParaRPr lang="en-US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itle 5">
            <a:extLst>
              <a:ext uri="{FF2B5EF4-FFF2-40B4-BE49-F238E27FC236}">
                <a16:creationId xmlns:a16="http://schemas.microsoft.com/office/drawing/2014/main" id="{5B286F1B-8388-A68B-940F-D459E497D3E6}"/>
              </a:ext>
            </a:extLst>
          </p:cNvPr>
          <p:cNvSpPr txBox="1">
            <a:spLocks/>
          </p:cNvSpPr>
          <p:nvPr/>
        </p:nvSpPr>
        <p:spPr>
          <a:xfrm>
            <a:off x="3443170" y="-140396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rgbClr val="FFFF00"/>
                </a:solidFill>
                <a:latin typeface="Algerian" panose="04020705040A02060702" pitchFamily="82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FFF00"/>
                </a:solidFill>
                <a:latin typeface="Algerian" panose="04020705040A02060702" pitchFamily="82" charset="0"/>
              </a:rPr>
              <a:t>NGẮM TRĂNG</a:t>
            </a:r>
            <a:br>
              <a:rPr lang="en-US" dirty="0">
                <a:solidFill>
                  <a:srgbClr val="FFFF00"/>
                </a:solidFill>
                <a:latin typeface="Algerian" panose="04020705040A02060702" pitchFamily="82" charset="0"/>
              </a:rPr>
            </a:br>
            <a:r>
              <a:rPr lang="en-US" dirty="0">
                <a:solidFill>
                  <a:srgbClr val="FFFF00"/>
                </a:solidFill>
                <a:latin typeface="Algerian" panose="04020705040A02060702" pitchFamily="82" charset="0"/>
              </a:rPr>
              <a:t>                 - HỒ CHÍ MINH-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37360" y="5590903"/>
            <a:ext cx="8481361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 viên soạn:  Trần Thanh Tâm  - THPT Bắc Đông Quan - Đông Hưng- Thái Bình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2366346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găm trăng- Giọng ngâm Nguyễn Ngọc ( Bình Thắng- Dĩ An)">
            <a:hlinkClick r:id="" action="ppaction://media"/>
            <a:extLst>
              <a:ext uri="{FF2B5EF4-FFF2-40B4-BE49-F238E27FC236}">
                <a16:creationId xmlns:a16="http://schemas.microsoft.com/office/drawing/2014/main" id="{E5C9A42F-7F5D-22CE-7350-DAB686040D1A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432331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111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1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62562043-1D97-87C5-148C-A4BEE06269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35779"/>
              </p:ext>
            </p:extLst>
          </p:nvPr>
        </p:nvGraphicFramePr>
        <p:xfrm>
          <a:off x="826374" y="734902"/>
          <a:ext cx="10911054" cy="6031676"/>
        </p:xfrm>
        <a:graphic>
          <a:graphicData uri="http://schemas.openxmlformats.org/drawingml/2006/table">
            <a:tbl>
              <a:tblPr firstRow="1" firstCol="1" bandRow="1"/>
              <a:tblGrid>
                <a:gridCol w="5582309">
                  <a:extLst>
                    <a:ext uri="{9D8B030D-6E8A-4147-A177-3AD203B41FA5}">
                      <a16:colId xmlns:a16="http://schemas.microsoft.com/office/drawing/2014/main" val="2642584084"/>
                    </a:ext>
                  </a:extLst>
                </a:gridCol>
                <a:gridCol w="2603581">
                  <a:extLst>
                    <a:ext uri="{9D8B030D-6E8A-4147-A177-3AD203B41FA5}">
                      <a16:colId xmlns:a16="http://schemas.microsoft.com/office/drawing/2014/main" val="352156478"/>
                    </a:ext>
                  </a:extLst>
                </a:gridCol>
                <a:gridCol w="2725164">
                  <a:extLst>
                    <a:ext uri="{9D8B030D-6E8A-4147-A177-3AD203B41FA5}">
                      <a16:colId xmlns:a16="http://schemas.microsoft.com/office/drawing/2014/main" val="288108168"/>
                    </a:ext>
                  </a:extLst>
                </a:gridCol>
              </a:tblGrid>
              <a:tr h="479332">
                <a:tc grid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PHIẾU HỌC TẬP 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8D08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8932578"/>
                  </a:ext>
                </a:extLst>
              </a:tr>
              <a:tr h="10839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cần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tìm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hiểu</a:t>
                      </a:r>
                      <a:endParaRPr lang="en-US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(2)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(HS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trình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bày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CE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(3)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(HS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ý,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chỉnh</a:t>
                      </a: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2274"/>
                  </a:ext>
                </a:extLst>
              </a:tr>
              <a:tr h="265759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sáng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xứ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loại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xúc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cấu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trữ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thơ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en-US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…………………...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171450" algn="l"/>
                          <a:tab pos="274320" algn="l"/>
                        </a:tabLst>
                      </a:pPr>
                      <a:r>
                        <a:rPr lang="vi-VN" sz="21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50106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7309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1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E2B48BF-A7A1-D12C-FEE5-6E8A6974C5E0}"/>
              </a:ext>
            </a:extLst>
          </p:cNvPr>
          <p:cNvSpPr txBox="1"/>
          <p:nvPr/>
        </p:nvSpPr>
        <p:spPr>
          <a:xfrm>
            <a:off x="996696" y="753111"/>
            <a:ext cx="11111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355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396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41276" y="3924403"/>
            <a:ext cx="98835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anose="02020603050405020304" pitchFamily="18" charset="0"/>
              </a:rPr>
              <a:t>Ta vốn là đại biểu của dân Việt Nam,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mazone" pitchFamily="66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anose="02020603050405020304" pitchFamily="18" charset="0"/>
              </a:rPr>
              <a:t>Định đến Trung Hoa gặp nhân vật trọng yếu;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mazone" pitchFamily="66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anose="02020603050405020304" pitchFamily="18" charset="0"/>
              </a:rPr>
              <a:t>Không dưng đất bằng nổi sóng gió,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mazone" pitchFamily="66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10000"/>
                  </a:srgbClr>
                </a:solidFill>
                <a:effectLst/>
                <a:uLnTx/>
                <a:uFillTx/>
                <a:latin typeface="Amazone" pitchFamily="66" charset="0"/>
                <a:ea typeface="+mn-ea"/>
                <a:cs typeface="Times New Roman" panose="02020603050405020304" pitchFamily="18" charset="0"/>
              </a:rPr>
              <a:t>Đưa ta vào làm "khách quý" trong tù.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10000"/>
                </a:srgbClr>
              </a:solidFill>
              <a:effectLst/>
              <a:uLnTx/>
              <a:uFillTx/>
              <a:latin typeface="Amazone" pitchFamily="66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56678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Untitled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94797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1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E2B48BF-A7A1-D12C-FEE5-6E8A6974C5E0}"/>
              </a:ext>
            </a:extLst>
          </p:cNvPr>
          <p:cNvSpPr txBox="1"/>
          <p:nvPr/>
        </p:nvSpPr>
        <p:spPr>
          <a:xfrm>
            <a:off x="996696" y="753111"/>
            <a:ext cx="11111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a.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Hoàn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xuất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xứ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CAF87A5-A3EA-4500-2B21-01171AB40108}"/>
              </a:ext>
            </a:extLst>
          </p:cNvPr>
          <p:cNvSpPr txBox="1"/>
          <p:nvPr/>
        </p:nvSpPr>
        <p:spPr>
          <a:xfrm>
            <a:off x="6298324" y="1238691"/>
            <a:ext cx="5498514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đày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quyền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Giới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Quốc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B86F0322-1A58-4986-C4A6-02D9BAE40A7F}"/>
              </a:ext>
            </a:extLst>
          </p:cNvPr>
          <p:cNvSpPr txBox="1"/>
          <p:nvPr/>
        </p:nvSpPr>
        <p:spPr>
          <a:xfrm>
            <a:off x="6298324" y="2939607"/>
            <a:ext cx="5418395" cy="15391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in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Ngục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(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Minh.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DADF55-964A-1044-49FD-738B77C5A2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1" y="1392923"/>
            <a:ext cx="5360954" cy="487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05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181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E2B48BF-A7A1-D12C-FEE5-6E8A6974C5E0}"/>
              </a:ext>
            </a:extLst>
          </p:cNvPr>
          <p:cNvSpPr txBox="1"/>
          <p:nvPr/>
        </p:nvSpPr>
        <p:spPr>
          <a:xfrm>
            <a:off x="941928" y="764391"/>
            <a:ext cx="11111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CAF87A5-A3EA-4500-2B21-01171AB40108}"/>
              </a:ext>
            </a:extLst>
          </p:cNvPr>
          <p:cNvSpPr txBox="1"/>
          <p:nvPr/>
        </p:nvSpPr>
        <p:spPr>
          <a:xfrm>
            <a:off x="6300060" y="1287611"/>
            <a:ext cx="541839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tứ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luật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B86F0322-1A58-4986-C4A6-02D9BAE40A7F}"/>
              </a:ext>
            </a:extLst>
          </p:cNvPr>
          <p:cNvSpPr txBox="1"/>
          <p:nvPr/>
        </p:nvSpPr>
        <p:spPr>
          <a:xfrm>
            <a:off x="6300060" y="2030821"/>
            <a:ext cx="5418395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Hán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ý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ngôn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ngoại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(ý ở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381C5-3002-13E9-733F-6D9832F561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62" y="1379606"/>
            <a:ext cx="5297838" cy="5246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825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992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E2B48BF-A7A1-D12C-FEE5-6E8A6974C5E0}"/>
              </a:ext>
            </a:extLst>
          </p:cNvPr>
          <p:cNvSpPr txBox="1"/>
          <p:nvPr/>
        </p:nvSpPr>
        <p:spPr>
          <a:xfrm>
            <a:off x="996696" y="753111"/>
            <a:ext cx="11111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dung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9CAF87A5-A3EA-4500-2B21-01171AB40108}"/>
              </a:ext>
            </a:extLst>
          </p:cNvPr>
          <p:cNvSpPr txBox="1"/>
          <p:nvPr/>
        </p:nvSpPr>
        <p:spPr>
          <a:xfrm>
            <a:off x="6183823" y="1431438"/>
            <a:ext cx="5525145" cy="25301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B86F0322-1A58-4986-C4A6-02D9BAE40A7F}"/>
              </a:ext>
            </a:extLst>
          </p:cNvPr>
          <p:cNvSpPr txBox="1"/>
          <p:nvPr/>
        </p:nvSpPr>
        <p:spPr>
          <a:xfrm>
            <a:off x="6236176" y="4116725"/>
            <a:ext cx="5472792" cy="2034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đạo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Niềm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say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đắm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tuyệt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mĩ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F48D5EF-6BC2-E5DA-7443-D9D8030AA1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35" y="1482023"/>
            <a:ext cx="4990028" cy="5205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520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1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E2B48BF-A7A1-D12C-FEE5-6E8A6974C5E0}"/>
              </a:ext>
            </a:extLst>
          </p:cNvPr>
          <p:cNvSpPr txBox="1"/>
          <p:nvPr/>
        </p:nvSpPr>
        <p:spPr>
          <a:xfrm>
            <a:off x="857211" y="761411"/>
            <a:ext cx="11111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Kết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cấu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0732C-E9BA-8F28-A592-5E3F5322C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58" r="89844">
                        <a14:foregroundMark x1="35156" y1="56012" x2="49414" y2="36070"/>
                        <a14:foregroundMark x1="60352" y1="55718" x2="62891" y2="71848"/>
                        <a14:foregroundMark x1="22656" y1="53372" x2="16016" y2="58358"/>
                        <a14:foregroundMark x1="15820" y1="82111" x2="15234" y2="97654"/>
                        <a14:foregroundMark x1="15234" y1="60117" x2="15234" y2="80645"/>
                        <a14:backgroundMark x1="13672" y1="51613" x2="11328" y2="956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84488" y="294468"/>
            <a:ext cx="8544420" cy="6346556"/>
          </a:xfrm>
          <a:prstGeom prst="rect">
            <a:avLst/>
          </a:prstGeom>
        </p:spPr>
      </p:pic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8F372F88-4A37-7075-8668-4B15FC7A342F}"/>
              </a:ext>
            </a:extLst>
          </p:cNvPr>
          <p:cNvSpPr txBox="1"/>
          <p:nvPr/>
        </p:nvSpPr>
        <p:spPr>
          <a:xfrm>
            <a:off x="996696" y="1315432"/>
            <a:ext cx="552514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1: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khai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thừa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chuyển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6364E8E3-9F63-0BF5-4D04-E4DF82FBF610}"/>
              </a:ext>
            </a:extLst>
          </p:cNvPr>
          <p:cNvSpPr txBox="1"/>
          <p:nvPr/>
        </p:nvSpPr>
        <p:spPr>
          <a:xfrm>
            <a:off x="996696" y="1758879"/>
            <a:ext cx="5737744" cy="3828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2: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+ 2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khoăn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đêm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Hai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cuối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vầng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phong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thưởng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4325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91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chung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0E2B48BF-A7A1-D12C-FEE5-6E8A6974C5E0}"/>
              </a:ext>
            </a:extLst>
          </p:cNvPr>
          <p:cNvSpPr txBox="1"/>
          <p:nvPr/>
        </p:nvSpPr>
        <p:spPr>
          <a:xfrm>
            <a:off x="903706" y="778586"/>
            <a:ext cx="111112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e.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2800" b="1" dirty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BD0732C-E9BA-8F28-A592-5E3F5322CA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758" r="89844">
                        <a14:foregroundMark x1="35156" y1="56012" x2="49414" y2="36070"/>
                        <a14:foregroundMark x1="60352" y1="55718" x2="62891" y2="71848"/>
                        <a14:foregroundMark x1="22656" y1="53372" x2="16016" y2="58358"/>
                        <a14:foregroundMark x1="15820" y1="82111" x2="15234" y2="97654"/>
                        <a14:foregroundMark x1="15234" y1="60117" x2="15234" y2="80645"/>
                        <a14:backgroundMark x1="13672" y1="51613" x2="11328" y2="9560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4484488" y="294468"/>
            <a:ext cx="8544420" cy="6346556"/>
          </a:xfrm>
          <a:prstGeom prst="rect">
            <a:avLst/>
          </a:prstGeom>
        </p:spPr>
      </p:pic>
      <p:sp>
        <p:nvSpPr>
          <p:cNvPr id="14" name="Hộp Văn bản 7">
            <a:extLst>
              <a:ext uri="{FF2B5EF4-FFF2-40B4-BE49-F238E27FC236}">
                <a16:creationId xmlns:a16="http://schemas.microsoft.com/office/drawing/2014/main" id="{8F372F88-4A37-7075-8668-4B15FC7A342F}"/>
              </a:ext>
            </a:extLst>
          </p:cNvPr>
          <p:cNvSpPr txBox="1"/>
          <p:nvPr/>
        </p:nvSpPr>
        <p:spPr>
          <a:xfrm>
            <a:off x="996696" y="1315432"/>
            <a:ext cx="5525145" cy="548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280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Hộp Văn bản 7">
            <a:extLst>
              <a:ext uri="{FF2B5EF4-FFF2-40B4-BE49-F238E27FC236}">
                <a16:creationId xmlns:a16="http://schemas.microsoft.com/office/drawing/2014/main" id="{6364E8E3-9F63-0BF5-4D04-E4DF82FBF610}"/>
              </a:ext>
            </a:extLst>
          </p:cNvPr>
          <p:cNvSpPr txBox="1"/>
          <p:nvPr/>
        </p:nvSpPr>
        <p:spPr>
          <a:xfrm>
            <a:off x="996696" y="1857644"/>
            <a:ext cx="5737744" cy="10436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trữ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40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3000">
              <a:srgbClr val="00B0F0"/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Hình chữ nhật 223">
            <a:extLst>
              <a:ext uri="{FF2B5EF4-FFF2-40B4-BE49-F238E27FC236}">
                <a16:creationId xmlns:a16="http://schemas.microsoft.com/office/drawing/2014/main" id="{A771D005-2679-92FB-46F0-4E03DECFD18B}"/>
              </a:ext>
            </a:extLst>
          </p:cNvPr>
          <p:cNvSpPr/>
          <p:nvPr/>
        </p:nvSpPr>
        <p:spPr>
          <a:xfrm>
            <a:off x="10034377" y="1619918"/>
            <a:ext cx="161617" cy="73152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3" name="Hình chữ nhật 222">
            <a:extLst>
              <a:ext uri="{FF2B5EF4-FFF2-40B4-BE49-F238E27FC236}">
                <a16:creationId xmlns:a16="http://schemas.microsoft.com/office/drawing/2014/main" id="{0AD98377-F2FB-12ED-471E-4AA63BB45317}"/>
              </a:ext>
            </a:extLst>
          </p:cNvPr>
          <p:cNvSpPr/>
          <p:nvPr/>
        </p:nvSpPr>
        <p:spPr>
          <a:xfrm>
            <a:off x="7067093" y="1519004"/>
            <a:ext cx="161617" cy="73152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Hình chữ nhật 221">
            <a:extLst>
              <a:ext uri="{FF2B5EF4-FFF2-40B4-BE49-F238E27FC236}">
                <a16:creationId xmlns:a16="http://schemas.microsoft.com/office/drawing/2014/main" id="{2852D980-1793-0AC5-6496-D548146EEA8E}"/>
              </a:ext>
            </a:extLst>
          </p:cNvPr>
          <p:cNvSpPr/>
          <p:nvPr/>
        </p:nvSpPr>
        <p:spPr>
          <a:xfrm>
            <a:off x="4471136" y="1206983"/>
            <a:ext cx="161617" cy="192024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1" name="Hình chữ nhật 220">
            <a:extLst>
              <a:ext uri="{FF2B5EF4-FFF2-40B4-BE49-F238E27FC236}">
                <a16:creationId xmlns:a16="http://schemas.microsoft.com/office/drawing/2014/main" id="{53BA9C96-46B1-84A8-AEB1-52A1B434B838}"/>
              </a:ext>
            </a:extLst>
          </p:cNvPr>
          <p:cNvSpPr/>
          <p:nvPr/>
        </p:nvSpPr>
        <p:spPr>
          <a:xfrm>
            <a:off x="2147196" y="576950"/>
            <a:ext cx="161617" cy="1554480"/>
          </a:xfrm>
          <a:prstGeom prst="rect">
            <a:avLst/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0" name="Hình tự do: Hình 169">
            <a:extLst>
              <a:ext uri="{FF2B5EF4-FFF2-40B4-BE49-F238E27FC236}">
                <a16:creationId xmlns:a16="http://schemas.microsoft.com/office/drawing/2014/main" id="{1B062615-2AD7-3557-034B-C3FA974B2BE9}"/>
              </a:ext>
            </a:extLst>
          </p:cNvPr>
          <p:cNvSpPr/>
          <p:nvPr/>
        </p:nvSpPr>
        <p:spPr>
          <a:xfrm>
            <a:off x="3227594" y="3582794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3" name="Hình tự do: Hình 122">
            <a:extLst>
              <a:ext uri="{FF2B5EF4-FFF2-40B4-BE49-F238E27FC236}">
                <a16:creationId xmlns:a16="http://schemas.microsoft.com/office/drawing/2014/main" id="{2D0868B1-7560-9FD7-EBA9-B1C8FFBB91C5}"/>
              </a:ext>
            </a:extLst>
          </p:cNvPr>
          <p:cNvSpPr/>
          <p:nvPr/>
        </p:nvSpPr>
        <p:spPr>
          <a:xfrm rot="10800000">
            <a:off x="4027031" y="3468221"/>
            <a:ext cx="1188441" cy="114573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6" name="Hình tự do: Hình 115">
            <a:extLst>
              <a:ext uri="{FF2B5EF4-FFF2-40B4-BE49-F238E27FC236}">
                <a16:creationId xmlns:a16="http://schemas.microsoft.com/office/drawing/2014/main" id="{03E06364-02B3-4B40-EA96-806A4009DDB2}"/>
              </a:ext>
            </a:extLst>
          </p:cNvPr>
          <p:cNvSpPr/>
          <p:nvPr/>
        </p:nvSpPr>
        <p:spPr>
          <a:xfrm rot="10800000">
            <a:off x="3957735" y="2907011"/>
            <a:ext cx="1327036" cy="25217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9" name="Hình tự do: Hình 148">
            <a:extLst>
              <a:ext uri="{FF2B5EF4-FFF2-40B4-BE49-F238E27FC236}">
                <a16:creationId xmlns:a16="http://schemas.microsoft.com/office/drawing/2014/main" id="{5CC69C38-522E-0ECA-901D-FC4531D4D297}"/>
              </a:ext>
            </a:extLst>
          </p:cNvPr>
          <p:cNvSpPr/>
          <p:nvPr/>
        </p:nvSpPr>
        <p:spPr>
          <a:xfrm rot="10800000">
            <a:off x="3979658" y="3256416"/>
            <a:ext cx="1287878" cy="114573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8" name="Hình tự do: Hình 167">
            <a:extLst>
              <a:ext uri="{FF2B5EF4-FFF2-40B4-BE49-F238E27FC236}">
                <a16:creationId xmlns:a16="http://schemas.microsoft.com/office/drawing/2014/main" id="{ACA27425-CBA9-1242-ED6E-14AEFBC1593B}"/>
              </a:ext>
            </a:extLst>
          </p:cNvPr>
          <p:cNvSpPr/>
          <p:nvPr/>
        </p:nvSpPr>
        <p:spPr>
          <a:xfrm>
            <a:off x="3227594" y="3577362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6" name="Hình tự do: Hình 185">
            <a:extLst>
              <a:ext uri="{FF2B5EF4-FFF2-40B4-BE49-F238E27FC236}">
                <a16:creationId xmlns:a16="http://schemas.microsoft.com/office/drawing/2014/main" id="{9D1421F8-BC88-2155-D310-6748924CC712}"/>
              </a:ext>
            </a:extLst>
          </p:cNvPr>
          <p:cNvSpPr/>
          <p:nvPr/>
        </p:nvSpPr>
        <p:spPr>
          <a:xfrm rot="10800000">
            <a:off x="3227594" y="5136455"/>
            <a:ext cx="2784058" cy="1698705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FF2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3" name="Hình Bầu dục 172">
            <a:extLst>
              <a:ext uri="{FF2B5EF4-FFF2-40B4-BE49-F238E27FC236}">
                <a16:creationId xmlns:a16="http://schemas.microsoft.com/office/drawing/2014/main" id="{08AA325D-67AC-2E8B-7C8E-E53B1569F10C}"/>
              </a:ext>
            </a:extLst>
          </p:cNvPr>
          <p:cNvSpPr/>
          <p:nvPr/>
        </p:nvSpPr>
        <p:spPr>
          <a:xfrm>
            <a:off x="3265904" y="4813898"/>
            <a:ext cx="2707436" cy="645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7" name="Hình tự do: Hình 196">
            <a:extLst>
              <a:ext uri="{FF2B5EF4-FFF2-40B4-BE49-F238E27FC236}">
                <a16:creationId xmlns:a16="http://schemas.microsoft.com/office/drawing/2014/main" id="{EB912872-0516-9BEE-2D4C-98A9148C93F4}"/>
              </a:ext>
            </a:extLst>
          </p:cNvPr>
          <p:cNvSpPr/>
          <p:nvPr/>
        </p:nvSpPr>
        <p:spPr>
          <a:xfrm>
            <a:off x="5980751" y="2689975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8" name="Hình tự do: Hình 197">
            <a:extLst>
              <a:ext uri="{FF2B5EF4-FFF2-40B4-BE49-F238E27FC236}">
                <a16:creationId xmlns:a16="http://schemas.microsoft.com/office/drawing/2014/main" id="{B5C7884C-916E-5066-40EA-4F7E9DD0608A}"/>
              </a:ext>
            </a:extLst>
          </p:cNvPr>
          <p:cNvSpPr/>
          <p:nvPr/>
        </p:nvSpPr>
        <p:spPr>
          <a:xfrm rot="10800000">
            <a:off x="6651042" y="2592953"/>
            <a:ext cx="996453" cy="97022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9" name="Hình tự do: Hình 198">
            <a:extLst>
              <a:ext uri="{FF2B5EF4-FFF2-40B4-BE49-F238E27FC236}">
                <a16:creationId xmlns:a16="http://schemas.microsoft.com/office/drawing/2014/main" id="{4A4E787E-7F81-B32D-AF01-AD2710E1A04F}"/>
              </a:ext>
            </a:extLst>
          </p:cNvPr>
          <p:cNvSpPr/>
          <p:nvPr/>
        </p:nvSpPr>
        <p:spPr>
          <a:xfrm rot="10800000">
            <a:off x="6592940" y="2117715"/>
            <a:ext cx="1112658" cy="21354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0" name="Hình tự do: Hình 199">
            <a:extLst>
              <a:ext uri="{FF2B5EF4-FFF2-40B4-BE49-F238E27FC236}">
                <a16:creationId xmlns:a16="http://schemas.microsoft.com/office/drawing/2014/main" id="{CC0645C9-C614-33AC-9E37-E8FE322F3A38}"/>
              </a:ext>
            </a:extLst>
          </p:cNvPr>
          <p:cNvSpPr/>
          <p:nvPr/>
        </p:nvSpPr>
        <p:spPr>
          <a:xfrm rot="10800000">
            <a:off x="6611322" y="2413595"/>
            <a:ext cx="1079826" cy="97022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1" name="Hình tự do: Hình 200">
            <a:extLst>
              <a:ext uri="{FF2B5EF4-FFF2-40B4-BE49-F238E27FC236}">
                <a16:creationId xmlns:a16="http://schemas.microsoft.com/office/drawing/2014/main" id="{7874129A-FF86-79B1-7FBA-77C8F6D812FE}"/>
              </a:ext>
            </a:extLst>
          </p:cNvPr>
          <p:cNvSpPr/>
          <p:nvPr/>
        </p:nvSpPr>
        <p:spPr>
          <a:xfrm>
            <a:off x="5980751" y="2685375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2" name="Hình tự do: Hình 201">
            <a:extLst>
              <a:ext uri="{FF2B5EF4-FFF2-40B4-BE49-F238E27FC236}">
                <a16:creationId xmlns:a16="http://schemas.microsoft.com/office/drawing/2014/main" id="{0F3E34FF-A96F-1D5D-1054-E574D855CC49}"/>
              </a:ext>
            </a:extLst>
          </p:cNvPr>
          <p:cNvSpPr/>
          <p:nvPr/>
        </p:nvSpPr>
        <p:spPr>
          <a:xfrm rot="10800000">
            <a:off x="5980751" y="4005633"/>
            <a:ext cx="2334304" cy="1438482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D1CC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3" name="Hình Bầu dục 202">
            <a:extLst>
              <a:ext uri="{FF2B5EF4-FFF2-40B4-BE49-F238E27FC236}">
                <a16:creationId xmlns:a16="http://schemas.microsoft.com/office/drawing/2014/main" id="{DC3EB92B-7200-C2D4-C134-EA55F1D1E11B}"/>
              </a:ext>
            </a:extLst>
          </p:cNvPr>
          <p:cNvSpPr/>
          <p:nvPr/>
        </p:nvSpPr>
        <p:spPr>
          <a:xfrm>
            <a:off x="6012872" y="3732488"/>
            <a:ext cx="2270060" cy="546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6" name="Hình tự do: Hình 205">
            <a:extLst>
              <a:ext uri="{FF2B5EF4-FFF2-40B4-BE49-F238E27FC236}">
                <a16:creationId xmlns:a16="http://schemas.microsoft.com/office/drawing/2014/main" id="{D6860ADD-714A-7E5A-FEAD-B3CE4AB8DD0F}"/>
              </a:ext>
            </a:extLst>
          </p:cNvPr>
          <p:cNvSpPr/>
          <p:nvPr/>
        </p:nvSpPr>
        <p:spPr>
          <a:xfrm>
            <a:off x="1100877" y="2671729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7" name="Hình tự do: Hình 206">
            <a:extLst>
              <a:ext uri="{FF2B5EF4-FFF2-40B4-BE49-F238E27FC236}">
                <a16:creationId xmlns:a16="http://schemas.microsoft.com/office/drawing/2014/main" id="{8AA21E37-89FB-FCF3-5EB3-71FE34051AAE}"/>
              </a:ext>
            </a:extLst>
          </p:cNvPr>
          <p:cNvSpPr/>
          <p:nvPr/>
        </p:nvSpPr>
        <p:spPr>
          <a:xfrm rot="10800000">
            <a:off x="1755108" y="2547693"/>
            <a:ext cx="996453" cy="97022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8" name="Hình tự do: Hình 207">
            <a:extLst>
              <a:ext uri="{FF2B5EF4-FFF2-40B4-BE49-F238E27FC236}">
                <a16:creationId xmlns:a16="http://schemas.microsoft.com/office/drawing/2014/main" id="{6A666AC2-E126-BA27-14FB-650BC9760870}"/>
              </a:ext>
            </a:extLst>
          </p:cNvPr>
          <p:cNvSpPr/>
          <p:nvPr/>
        </p:nvSpPr>
        <p:spPr>
          <a:xfrm rot="10800000">
            <a:off x="1697006" y="2072455"/>
            <a:ext cx="1112658" cy="21354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9" name="Hình tự do: Hình 208">
            <a:extLst>
              <a:ext uri="{FF2B5EF4-FFF2-40B4-BE49-F238E27FC236}">
                <a16:creationId xmlns:a16="http://schemas.microsoft.com/office/drawing/2014/main" id="{6769DAB0-E861-4D8D-66F5-64BDF7836326}"/>
              </a:ext>
            </a:extLst>
          </p:cNvPr>
          <p:cNvSpPr/>
          <p:nvPr/>
        </p:nvSpPr>
        <p:spPr>
          <a:xfrm rot="10800000">
            <a:off x="1715388" y="2368335"/>
            <a:ext cx="1079826" cy="97022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0" name="Hình tự do: Hình 209">
            <a:extLst>
              <a:ext uri="{FF2B5EF4-FFF2-40B4-BE49-F238E27FC236}">
                <a16:creationId xmlns:a16="http://schemas.microsoft.com/office/drawing/2014/main" id="{1511F477-9F41-1D56-8086-FA4914E82A4C}"/>
              </a:ext>
            </a:extLst>
          </p:cNvPr>
          <p:cNvSpPr/>
          <p:nvPr/>
        </p:nvSpPr>
        <p:spPr>
          <a:xfrm>
            <a:off x="1070399" y="2666297"/>
            <a:ext cx="2334304" cy="2749540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1" name="Hình tự do: Hình 210">
            <a:extLst>
              <a:ext uri="{FF2B5EF4-FFF2-40B4-BE49-F238E27FC236}">
                <a16:creationId xmlns:a16="http://schemas.microsoft.com/office/drawing/2014/main" id="{27FCA8E3-5661-2231-4D56-F34D84F51D3A}"/>
              </a:ext>
            </a:extLst>
          </p:cNvPr>
          <p:cNvSpPr/>
          <p:nvPr/>
        </p:nvSpPr>
        <p:spPr>
          <a:xfrm rot="10800000">
            <a:off x="1084817" y="3960373"/>
            <a:ext cx="2334304" cy="1438482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2" name="Hình Bầu dục 211">
            <a:extLst>
              <a:ext uri="{FF2B5EF4-FFF2-40B4-BE49-F238E27FC236}">
                <a16:creationId xmlns:a16="http://schemas.microsoft.com/office/drawing/2014/main" id="{9BDD41AD-DF62-2338-428E-B6F68B9443B0}"/>
              </a:ext>
            </a:extLst>
          </p:cNvPr>
          <p:cNvSpPr/>
          <p:nvPr/>
        </p:nvSpPr>
        <p:spPr>
          <a:xfrm>
            <a:off x="1134643" y="3687382"/>
            <a:ext cx="2270060" cy="546288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4" name="Hình tự do: Hình 213">
            <a:extLst>
              <a:ext uri="{FF2B5EF4-FFF2-40B4-BE49-F238E27FC236}">
                <a16:creationId xmlns:a16="http://schemas.microsoft.com/office/drawing/2014/main" id="{6E09D005-4D41-4D19-8FEB-8E2FED7A050F}"/>
              </a:ext>
            </a:extLst>
          </p:cNvPr>
          <p:cNvSpPr/>
          <p:nvPr/>
        </p:nvSpPr>
        <p:spPr>
          <a:xfrm>
            <a:off x="8669453" y="2830317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54000">
                <a:srgbClr val="FFFFFF">
                  <a:alpha val="0"/>
                </a:srgbClr>
              </a:gs>
              <a:gs pos="76000">
                <a:schemeClr val="bg1">
                  <a:alpha val="9300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5" name="Hình tự do: Hình 214">
            <a:extLst>
              <a:ext uri="{FF2B5EF4-FFF2-40B4-BE49-F238E27FC236}">
                <a16:creationId xmlns:a16="http://schemas.microsoft.com/office/drawing/2014/main" id="{446EF1FC-9B88-7BA6-FD1B-B12C34DA31ED}"/>
              </a:ext>
            </a:extLst>
          </p:cNvPr>
          <p:cNvSpPr/>
          <p:nvPr/>
        </p:nvSpPr>
        <p:spPr>
          <a:xfrm rot="10800000">
            <a:off x="9468890" y="2715744"/>
            <a:ext cx="1188441" cy="114573"/>
          </a:xfrm>
          <a:custGeom>
            <a:avLst/>
            <a:gdLst>
              <a:gd name="connsiteX0" fmla="*/ 7382 w 955384"/>
              <a:gd name="connsiteY0" fmla="*/ 0 h 98770"/>
              <a:gd name="connsiteX1" fmla="*/ 948003 w 955384"/>
              <a:gd name="connsiteY1" fmla="*/ 0 h 98770"/>
              <a:gd name="connsiteX2" fmla="*/ 955384 w 955384"/>
              <a:gd name="connsiteY2" fmla="*/ 98770 h 98770"/>
              <a:gd name="connsiteX3" fmla="*/ 0 w 955384"/>
              <a:gd name="connsiteY3" fmla="*/ 98770 h 98770"/>
              <a:gd name="connsiteX4" fmla="*/ 7382 w 955384"/>
              <a:gd name="connsiteY4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5384" h="98770">
                <a:moveTo>
                  <a:pt x="7382" y="0"/>
                </a:moveTo>
                <a:lnTo>
                  <a:pt x="948003" y="0"/>
                </a:lnTo>
                <a:lnTo>
                  <a:pt x="955384" y="98770"/>
                </a:lnTo>
                <a:lnTo>
                  <a:pt x="0" y="98770"/>
                </a:lnTo>
                <a:lnTo>
                  <a:pt x="7382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6" name="Hình tự do: Hình 215">
            <a:extLst>
              <a:ext uri="{FF2B5EF4-FFF2-40B4-BE49-F238E27FC236}">
                <a16:creationId xmlns:a16="http://schemas.microsoft.com/office/drawing/2014/main" id="{5D16094B-2528-71F8-331E-BB365BEF5E0F}"/>
              </a:ext>
            </a:extLst>
          </p:cNvPr>
          <p:cNvSpPr/>
          <p:nvPr/>
        </p:nvSpPr>
        <p:spPr>
          <a:xfrm rot="10800000">
            <a:off x="9399594" y="2154534"/>
            <a:ext cx="1327036" cy="252174"/>
          </a:xfrm>
          <a:custGeom>
            <a:avLst/>
            <a:gdLst>
              <a:gd name="connsiteX0" fmla="*/ 0 w 1066800"/>
              <a:gd name="connsiteY0" fmla="*/ 0 h 217391"/>
              <a:gd name="connsiteX1" fmla="*/ 1066800 w 1066800"/>
              <a:gd name="connsiteY1" fmla="*/ 0 h 217391"/>
              <a:gd name="connsiteX2" fmla="*/ 1066800 w 1066800"/>
              <a:gd name="connsiteY2" fmla="*/ 34996 h 217391"/>
              <a:gd name="connsiteX3" fmla="*/ 1066800 w 1066800"/>
              <a:gd name="connsiteY3" fmla="*/ 109590 h 217391"/>
              <a:gd name="connsiteX4" fmla="*/ 958999 w 1066800"/>
              <a:gd name="connsiteY4" fmla="*/ 217391 h 217391"/>
              <a:gd name="connsiteX5" fmla="*/ 107801 w 1066800"/>
              <a:gd name="connsiteY5" fmla="*/ 217391 h 217391"/>
              <a:gd name="connsiteX6" fmla="*/ 0 w 1066800"/>
              <a:gd name="connsiteY6" fmla="*/ 109590 h 217391"/>
              <a:gd name="connsiteX7" fmla="*/ 0 w 1066800"/>
              <a:gd name="connsiteY7" fmla="*/ 34996 h 217391"/>
              <a:gd name="connsiteX8" fmla="*/ 0 w 1066800"/>
              <a:gd name="connsiteY8" fmla="*/ 0 h 2173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66800" h="217391">
                <a:moveTo>
                  <a:pt x="0" y="0"/>
                </a:moveTo>
                <a:lnTo>
                  <a:pt x="1066800" y="0"/>
                </a:lnTo>
                <a:lnTo>
                  <a:pt x="1066800" y="34996"/>
                </a:lnTo>
                <a:lnTo>
                  <a:pt x="1066800" y="109590"/>
                </a:lnTo>
                <a:cubicBezTo>
                  <a:pt x="1066800" y="169127"/>
                  <a:pt x="1018536" y="217391"/>
                  <a:pt x="958999" y="217391"/>
                </a:cubicBezTo>
                <a:lnTo>
                  <a:pt x="107801" y="217391"/>
                </a:lnTo>
                <a:cubicBezTo>
                  <a:pt x="48264" y="217391"/>
                  <a:pt x="0" y="169127"/>
                  <a:pt x="0" y="109590"/>
                </a:cubicBezTo>
                <a:lnTo>
                  <a:pt x="0" y="3499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7" name="Hình tự do: Hình 216">
            <a:extLst>
              <a:ext uri="{FF2B5EF4-FFF2-40B4-BE49-F238E27FC236}">
                <a16:creationId xmlns:a16="http://schemas.microsoft.com/office/drawing/2014/main" id="{C3C7857F-5A7A-F713-2ED7-6D77207A1615}"/>
              </a:ext>
            </a:extLst>
          </p:cNvPr>
          <p:cNvSpPr/>
          <p:nvPr/>
        </p:nvSpPr>
        <p:spPr>
          <a:xfrm rot="10800000">
            <a:off x="9421517" y="2503939"/>
            <a:ext cx="1287878" cy="114573"/>
          </a:xfrm>
          <a:custGeom>
            <a:avLst/>
            <a:gdLst>
              <a:gd name="connsiteX0" fmla="*/ 23114 w 1035321"/>
              <a:gd name="connsiteY0" fmla="*/ 0 h 98770"/>
              <a:gd name="connsiteX1" fmla="*/ 1012207 w 1035321"/>
              <a:gd name="connsiteY1" fmla="*/ 0 h 98770"/>
              <a:gd name="connsiteX2" fmla="*/ 1033623 w 1035321"/>
              <a:gd name="connsiteY2" fmla="*/ 94074 h 98770"/>
              <a:gd name="connsiteX3" fmla="*/ 1035321 w 1035321"/>
              <a:gd name="connsiteY3" fmla="*/ 98770 h 98770"/>
              <a:gd name="connsiteX4" fmla="*/ 1032482 w 1035321"/>
              <a:gd name="connsiteY4" fmla="*/ 98770 h 98770"/>
              <a:gd name="connsiteX5" fmla="*/ 1019486 w 1035321"/>
              <a:gd name="connsiteY5" fmla="*/ 79494 h 98770"/>
              <a:gd name="connsiteX6" fmla="*/ 943259 w 1035321"/>
              <a:gd name="connsiteY6" fmla="*/ 47920 h 98770"/>
              <a:gd name="connsiteX7" fmla="*/ 943258 w 1035321"/>
              <a:gd name="connsiteY7" fmla="*/ 47920 h 98770"/>
              <a:gd name="connsiteX8" fmla="*/ 1019485 w 1035321"/>
              <a:gd name="connsiteY8" fmla="*/ 79494 h 98770"/>
              <a:gd name="connsiteX9" fmla="*/ 1032481 w 1035321"/>
              <a:gd name="connsiteY9" fmla="*/ 98770 h 98770"/>
              <a:gd name="connsiteX10" fmla="*/ 2839 w 1035321"/>
              <a:gd name="connsiteY10" fmla="*/ 98770 h 98770"/>
              <a:gd name="connsiteX11" fmla="*/ 15834 w 1035321"/>
              <a:gd name="connsiteY11" fmla="*/ 79494 h 98770"/>
              <a:gd name="connsiteX12" fmla="*/ 92061 w 1035321"/>
              <a:gd name="connsiteY12" fmla="*/ 47920 h 98770"/>
              <a:gd name="connsiteX13" fmla="*/ 92060 w 1035321"/>
              <a:gd name="connsiteY13" fmla="*/ 47920 h 98770"/>
              <a:gd name="connsiteX14" fmla="*/ 15833 w 1035321"/>
              <a:gd name="connsiteY14" fmla="*/ 79494 h 98770"/>
              <a:gd name="connsiteX15" fmla="*/ 2838 w 1035321"/>
              <a:gd name="connsiteY15" fmla="*/ 98770 h 98770"/>
              <a:gd name="connsiteX16" fmla="*/ 0 w 1035321"/>
              <a:gd name="connsiteY16" fmla="*/ 98770 h 98770"/>
              <a:gd name="connsiteX17" fmla="*/ 1697 w 1035321"/>
              <a:gd name="connsiteY17" fmla="*/ 94074 h 98770"/>
              <a:gd name="connsiteX18" fmla="*/ 23114 w 1035321"/>
              <a:gd name="connsiteY18" fmla="*/ 0 h 98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5321" h="98770">
                <a:moveTo>
                  <a:pt x="23114" y="0"/>
                </a:moveTo>
                <a:lnTo>
                  <a:pt x="1012207" y="0"/>
                </a:lnTo>
                <a:lnTo>
                  <a:pt x="1033623" y="94074"/>
                </a:lnTo>
                <a:lnTo>
                  <a:pt x="1035321" y="98770"/>
                </a:lnTo>
                <a:lnTo>
                  <a:pt x="1032482" y="98770"/>
                </a:lnTo>
                <a:lnTo>
                  <a:pt x="1019486" y="79494"/>
                </a:lnTo>
                <a:cubicBezTo>
                  <a:pt x="999978" y="59986"/>
                  <a:pt x="973028" y="47920"/>
                  <a:pt x="943259" y="47920"/>
                </a:cubicBezTo>
                <a:lnTo>
                  <a:pt x="943258" y="47920"/>
                </a:lnTo>
                <a:cubicBezTo>
                  <a:pt x="973027" y="47920"/>
                  <a:pt x="999977" y="59986"/>
                  <a:pt x="1019485" y="79494"/>
                </a:cubicBezTo>
                <a:lnTo>
                  <a:pt x="1032481" y="98770"/>
                </a:lnTo>
                <a:lnTo>
                  <a:pt x="2839" y="98770"/>
                </a:lnTo>
                <a:lnTo>
                  <a:pt x="15834" y="79494"/>
                </a:lnTo>
                <a:cubicBezTo>
                  <a:pt x="35342" y="59986"/>
                  <a:pt x="62293" y="47920"/>
                  <a:pt x="92061" y="47920"/>
                </a:cubicBezTo>
                <a:lnTo>
                  <a:pt x="92060" y="47920"/>
                </a:lnTo>
                <a:cubicBezTo>
                  <a:pt x="62292" y="47920"/>
                  <a:pt x="35341" y="59986"/>
                  <a:pt x="15833" y="79494"/>
                </a:cubicBezTo>
                <a:lnTo>
                  <a:pt x="2838" y="98770"/>
                </a:lnTo>
                <a:lnTo>
                  <a:pt x="0" y="98770"/>
                </a:lnTo>
                <a:lnTo>
                  <a:pt x="1697" y="94074"/>
                </a:lnTo>
                <a:lnTo>
                  <a:pt x="23114" y="0"/>
                </a:lnTo>
                <a:close/>
              </a:path>
            </a:pathLst>
          </a:cu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8" name="Hình tự do: Hình 217">
            <a:extLst>
              <a:ext uri="{FF2B5EF4-FFF2-40B4-BE49-F238E27FC236}">
                <a16:creationId xmlns:a16="http://schemas.microsoft.com/office/drawing/2014/main" id="{2A170547-2C1F-08E4-019A-3528622F0994}"/>
              </a:ext>
            </a:extLst>
          </p:cNvPr>
          <p:cNvSpPr/>
          <p:nvPr/>
        </p:nvSpPr>
        <p:spPr>
          <a:xfrm>
            <a:off x="8669453" y="2824885"/>
            <a:ext cx="2784058" cy="3246935"/>
          </a:xfrm>
          <a:custGeom>
            <a:avLst/>
            <a:gdLst>
              <a:gd name="connsiteX0" fmla="*/ 651956 w 2238096"/>
              <a:gd name="connsiteY0" fmla="*/ 0 h 2799080"/>
              <a:gd name="connsiteX1" fmla="*/ 1586138 w 2238096"/>
              <a:gd name="connsiteY1" fmla="*/ 0 h 2799080"/>
              <a:gd name="connsiteX2" fmla="*/ 1589420 w 2238096"/>
              <a:gd name="connsiteY2" fmla="*/ 75169 h 2799080"/>
              <a:gd name="connsiteX3" fmla="*/ 1838948 w 2238096"/>
              <a:gd name="connsiteY3" fmla="*/ 690374 h 2799080"/>
              <a:gd name="connsiteX4" fmla="*/ 1866382 w 2238096"/>
              <a:gd name="connsiteY4" fmla="*/ 720931 h 2799080"/>
              <a:gd name="connsiteX5" fmla="*/ 1830866 w 2238096"/>
              <a:gd name="connsiteY5" fmla="*/ 686536 h 2799080"/>
              <a:gd name="connsiteX6" fmla="*/ 1830843 w 2238096"/>
              <a:gd name="connsiteY6" fmla="*/ 686519 h 2799080"/>
              <a:gd name="connsiteX7" fmla="*/ 1823677 w 2238096"/>
              <a:gd name="connsiteY7" fmla="*/ 680986 h 2799080"/>
              <a:gd name="connsiteX8" fmla="*/ 1823809 w 2238096"/>
              <a:gd name="connsiteY8" fmla="*/ 681325 h 2799080"/>
              <a:gd name="connsiteX9" fmla="*/ 1830843 w 2238096"/>
              <a:gd name="connsiteY9" fmla="*/ 686519 h 2799080"/>
              <a:gd name="connsiteX10" fmla="*/ 1830865 w 2238096"/>
              <a:gd name="connsiteY10" fmla="*/ 686536 h 2799080"/>
              <a:gd name="connsiteX11" fmla="*/ 1866388 w 2238096"/>
              <a:gd name="connsiteY11" fmla="*/ 720938 h 2799080"/>
              <a:gd name="connsiteX12" fmla="*/ 1866382 w 2238096"/>
              <a:gd name="connsiteY12" fmla="*/ 720931 h 2799080"/>
              <a:gd name="connsiteX13" fmla="*/ 1866389 w 2238096"/>
              <a:gd name="connsiteY13" fmla="*/ 720938 h 2799080"/>
              <a:gd name="connsiteX14" fmla="*/ 1910334 w 2238096"/>
              <a:gd name="connsiteY14" fmla="*/ 763497 h 2799080"/>
              <a:gd name="connsiteX15" fmla="*/ 1935957 w 2238096"/>
              <a:gd name="connsiteY15" fmla="*/ 793538 h 2799080"/>
              <a:gd name="connsiteX16" fmla="*/ 1982560 w 2238096"/>
              <a:gd name="connsiteY16" fmla="*/ 848175 h 2799080"/>
              <a:gd name="connsiteX17" fmla="*/ 2238096 w 2238096"/>
              <a:gd name="connsiteY17" fmla="*/ 1606663 h 2799080"/>
              <a:gd name="connsiteX18" fmla="*/ 2238096 w 2238096"/>
              <a:gd name="connsiteY18" fmla="*/ 1606664 h 2799080"/>
              <a:gd name="connsiteX19" fmla="*/ 2232318 w 2238096"/>
              <a:gd name="connsiteY19" fmla="*/ 1728581 h 2799080"/>
              <a:gd name="connsiteX20" fmla="*/ 1119048 w 2238096"/>
              <a:gd name="connsiteY20" fmla="*/ 2799080 h 2799080"/>
              <a:gd name="connsiteX21" fmla="*/ 5778 w 2238096"/>
              <a:gd name="connsiteY21" fmla="*/ 1728581 h 2799080"/>
              <a:gd name="connsiteX22" fmla="*/ 0 w 2238096"/>
              <a:gd name="connsiteY22" fmla="*/ 1606664 h 2799080"/>
              <a:gd name="connsiteX23" fmla="*/ 0 w 2238096"/>
              <a:gd name="connsiteY23" fmla="*/ 1606663 h 2799080"/>
              <a:gd name="connsiteX24" fmla="*/ 255536 w 2238096"/>
              <a:gd name="connsiteY24" fmla="*/ 848175 h 2799080"/>
              <a:gd name="connsiteX25" fmla="*/ 302138 w 2238096"/>
              <a:gd name="connsiteY25" fmla="*/ 793538 h 2799080"/>
              <a:gd name="connsiteX26" fmla="*/ 327762 w 2238096"/>
              <a:gd name="connsiteY26" fmla="*/ 763497 h 2799080"/>
              <a:gd name="connsiteX27" fmla="*/ 371706 w 2238096"/>
              <a:gd name="connsiteY27" fmla="*/ 720938 h 2799080"/>
              <a:gd name="connsiteX28" fmla="*/ 407230 w 2238096"/>
              <a:gd name="connsiteY28" fmla="*/ 686536 h 2799080"/>
              <a:gd name="connsiteX29" fmla="*/ 407252 w 2238096"/>
              <a:gd name="connsiteY29" fmla="*/ 686519 h 2799080"/>
              <a:gd name="connsiteX30" fmla="*/ 424494 w 2238096"/>
              <a:gd name="connsiteY30" fmla="*/ 673787 h 2799080"/>
              <a:gd name="connsiteX31" fmla="*/ 425328 w 2238096"/>
              <a:gd name="connsiteY31" fmla="*/ 672561 h 2799080"/>
              <a:gd name="connsiteX32" fmla="*/ 407252 w 2238096"/>
              <a:gd name="connsiteY32" fmla="*/ 686519 h 2799080"/>
              <a:gd name="connsiteX33" fmla="*/ 407229 w 2238096"/>
              <a:gd name="connsiteY33" fmla="*/ 686536 h 2799080"/>
              <a:gd name="connsiteX34" fmla="*/ 371705 w 2238096"/>
              <a:gd name="connsiteY34" fmla="*/ 720938 h 2799080"/>
              <a:gd name="connsiteX35" fmla="*/ 399146 w 2238096"/>
              <a:gd name="connsiteY35" fmla="*/ 690374 h 2799080"/>
              <a:gd name="connsiteX36" fmla="*/ 648674 w 2238096"/>
              <a:gd name="connsiteY36" fmla="*/ 75169 h 2799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2238096" h="2799080">
                <a:moveTo>
                  <a:pt x="651956" y="0"/>
                </a:moveTo>
                <a:lnTo>
                  <a:pt x="1586138" y="0"/>
                </a:lnTo>
                <a:lnTo>
                  <a:pt x="1589420" y="75169"/>
                </a:lnTo>
                <a:cubicBezTo>
                  <a:pt x="1609828" y="307808"/>
                  <a:pt x="1700140" y="520100"/>
                  <a:pt x="1838948" y="690374"/>
                </a:cubicBezTo>
                <a:lnTo>
                  <a:pt x="1866382" y="720931"/>
                </a:lnTo>
                <a:lnTo>
                  <a:pt x="1830866" y="686536"/>
                </a:lnTo>
                <a:lnTo>
                  <a:pt x="1830843" y="686519"/>
                </a:lnTo>
                <a:lnTo>
                  <a:pt x="1823677" y="680986"/>
                </a:lnTo>
                <a:lnTo>
                  <a:pt x="1823809" y="681325"/>
                </a:lnTo>
                <a:lnTo>
                  <a:pt x="1830843" y="686519"/>
                </a:lnTo>
                <a:lnTo>
                  <a:pt x="1830865" y="686536"/>
                </a:lnTo>
                <a:lnTo>
                  <a:pt x="1866388" y="720938"/>
                </a:lnTo>
                <a:lnTo>
                  <a:pt x="1866382" y="720931"/>
                </a:lnTo>
                <a:lnTo>
                  <a:pt x="1866389" y="720938"/>
                </a:lnTo>
                <a:lnTo>
                  <a:pt x="1910334" y="763497"/>
                </a:lnTo>
                <a:lnTo>
                  <a:pt x="1935957" y="793538"/>
                </a:lnTo>
                <a:lnTo>
                  <a:pt x="1982560" y="848175"/>
                </a:lnTo>
                <a:cubicBezTo>
                  <a:pt x="2142198" y="1054295"/>
                  <a:pt x="2238096" y="1318545"/>
                  <a:pt x="2238096" y="1606663"/>
                </a:cubicBezTo>
                <a:lnTo>
                  <a:pt x="2238096" y="1606664"/>
                </a:lnTo>
                <a:lnTo>
                  <a:pt x="2232318" y="1728581"/>
                </a:lnTo>
                <a:cubicBezTo>
                  <a:pt x="2175012" y="2329864"/>
                  <a:pt x="1698454" y="2799080"/>
                  <a:pt x="1119048" y="2799080"/>
                </a:cubicBezTo>
                <a:cubicBezTo>
                  <a:pt x="539642" y="2799080"/>
                  <a:pt x="63084" y="2329864"/>
                  <a:pt x="5778" y="1728581"/>
                </a:cubicBezTo>
                <a:lnTo>
                  <a:pt x="0" y="1606664"/>
                </a:lnTo>
                <a:lnTo>
                  <a:pt x="0" y="1606663"/>
                </a:lnTo>
                <a:cubicBezTo>
                  <a:pt x="0" y="1318545"/>
                  <a:pt x="95897" y="1054295"/>
                  <a:pt x="255536" y="848175"/>
                </a:cubicBezTo>
                <a:lnTo>
                  <a:pt x="302138" y="793538"/>
                </a:lnTo>
                <a:lnTo>
                  <a:pt x="327762" y="763497"/>
                </a:lnTo>
                <a:lnTo>
                  <a:pt x="371706" y="720938"/>
                </a:lnTo>
                <a:lnTo>
                  <a:pt x="407230" y="686536"/>
                </a:lnTo>
                <a:lnTo>
                  <a:pt x="407252" y="686519"/>
                </a:lnTo>
                <a:lnTo>
                  <a:pt x="424494" y="673787"/>
                </a:lnTo>
                <a:lnTo>
                  <a:pt x="425328" y="672561"/>
                </a:lnTo>
                <a:lnTo>
                  <a:pt x="407252" y="686519"/>
                </a:lnTo>
                <a:lnTo>
                  <a:pt x="407229" y="686536"/>
                </a:lnTo>
                <a:lnTo>
                  <a:pt x="371705" y="720938"/>
                </a:lnTo>
                <a:lnTo>
                  <a:pt x="399146" y="690374"/>
                </a:lnTo>
                <a:cubicBezTo>
                  <a:pt x="537953" y="520100"/>
                  <a:pt x="628265" y="307808"/>
                  <a:pt x="648674" y="75169"/>
                </a:cubicBezTo>
                <a:close/>
              </a:path>
            </a:pathLst>
          </a:custGeom>
          <a:gradFill flip="none" rotWithShape="1">
            <a:gsLst>
              <a:gs pos="4000">
                <a:schemeClr val="bg1">
                  <a:alpha val="33000"/>
                </a:schemeClr>
              </a:gs>
              <a:gs pos="89000">
                <a:schemeClr val="bg1">
                  <a:alpha val="3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9" name="Hình tự do: Hình 218">
            <a:extLst>
              <a:ext uri="{FF2B5EF4-FFF2-40B4-BE49-F238E27FC236}">
                <a16:creationId xmlns:a16="http://schemas.microsoft.com/office/drawing/2014/main" id="{6E5D45A4-B483-8440-B466-6425E657060A}"/>
              </a:ext>
            </a:extLst>
          </p:cNvPr>
          <p:cNvSpPr/>
          <p:nvPr/>
        </p:nvSpPr>
        <p:spPr>
          <a:xfrm rot="10800000">
            <a:off x="8669453" y="4383978"/>
            <a:ext cx="2784058" cy="1698705"/>
          </a:xfrm>
          <a:custGeom>
            <a:avLst/>
            <a:gdLst>
              <a:gd name="connsiteX0" fmla="*/ 2205179 w 2238096"/>
              <a:gd name="connsiteY0" fmla="*/ 1464400 h 1464400"/>
              <a:gd name="connsiteX1" fmla="*/ 2201608 w 2238096"/>
              <a:gd name="connsiteY1" fmla="*/ 1446329 h 1464400"/>
              <a:gd name="connsiteX2" fmla="*/ 1118976 w 2238096"/>
              <a:gd name="connsiteY2" fmla="*/ 1196694 h 1464400"/>
              <a:gd name="connsiteX3" fmla="*/ 36345 w 2238096"/>
              <a:gd name="connsiteY3" fmla="*/ 1446329 h 1464400"/>
              <a:gd name="connsiteX4" fmla="*/ 32837 w 2238096"/>
              <a:gd name="connsiteY4" fmla="*/ 1464079 h 1464400"/>
              <a:gd name="connsiteX5" fmla="*/ 17479 w 2238096"/>
              <a:gd name="connsiteY5" fmla="*/ 1403495 h 1464400"/>
              <a:gd name="connsiteX6" fmla="*/ 0 w 2238096"/>
              <a:gd name="connsiteY6" fmla="*/ 1192417 h 1464400"/>
              <a:gd name="connsiteX7" fmla="*/ 0 w 2238096"/>
              <a:gd name="connsiteY7" fmla="*/ 1192416 h 1464400"/>
              <a:gd name="connsiteX8" fmla="*/ 5778 w 2238096"/>
              <a:gd name="connsiteY8" fmla="*/ 1070499 h 1464400"/>
              <a:gd name="connsiteX9" fmla="*/ 1119048 w 2238096"/>
              <a:gd name="connsiteY9" fmla="*/ 0 h 1464400"/>
              <a:gd name="connsiteX10" fmla="*/ 2232318 w 2238096"/>
              <a:gd name="connsiteY10" fmla="*/ 1070499 h 1464400"/>
              <a:gd name="connsiteX11" fmla="*/ 2238096 w 2238096"/>
              <a:gd name="connsiteY11" fmla="*/ 1192416 h 1464400"/>
              <a:gd name="connsiteX12" fmla="*/ 2238096 w 2238096"/>
              <a:gd name="connsiteY12" fmla="*/ 1192417 h 1464400"/>
              <a:gd name="connsiteX13" fmla="*/ 2220618 w 2238096"/>
              <a:gd name="connsiteY13" fmla="*/ 1403495 h 146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38096" h="1464400">
                <a:moveTo>
                  <a:pt x="2205179" y="1464400"/>
                </a:moveTo>
                <a:lnTo>
                  <a:pt x="2201608" y="1446329"/>
                </a:lnTo>
                <a:cubicBezTo>
                  <a:pt x="2145878" y="1306113"/>
                  <a:pt x="1682436" y="1196694"/>
                  <a:pt x="1118976" y="1196694"/>
                </a:cubicBezTo>
                <a:cubicBezTo>
                  <a:pt x="555516" y="1196694"/>
                  <a:pt x="92074" y="1306113"/>
                  <a:pt x="36345" y="1446329"/>
                </a:cubicBezTo>
                <a:lnTo>
                  <a:pt x="32837" y="1464079"/>
                </a:lnTo>
                <a:lnTo>
                  <a:pt x="17479" y="1403495"/>
                </a:lnTo>
                <a:cubicBezTo>
                  <a:pt x="5994" y="1334985"/>
                  <a:pt x="0" y="1264447"/>
                  <a:pt x="0" y="1192417"/>
                </a:cubicBezTo>
                <a:lnTo>
                  <a:pt x="0" y="1192416"/>
                </a:lnTo>
                <a:lnTo>
                  <a:pt x="5778" y="1070499"/>
                </a:lnTo>
                <a:cubicBezTo>
                  <a:pt x="63084" y="469216"/>
                  <a:pt x="539642" y="0"/>
                  <a:pt x="1119048" y="0"/>
                </a:cubicBezTo>
                <a:cubicBezTo>
                  <a:pt x="1698454" y="0"/>
                  <a:pt x="2175012" y="469216"/>
                  <a:pt x="2232318" y="1070499"/>
                </a:cubicBezTo>
                <a:lnTo>
                  <a:pt x="2238096" y="1192416"/>
                </a:lnTo>
                <a:lnTo>
                  <a:pt x="2238096" y="1192417"/>
                </a:lnTo>
                <a:cubicBezTo>
                  <a:pt x="2238096" y="1264447"/>
                  <a:pt x="2232103" y="1334985"/>
                  <a:pt x="2220618" y="1403495"/>
                </a:cubicBezTo>
                <a:close/>
              </a:path>
            </a:pathLst>
          </a:custGeom>
          <a:solidFill>
            <a:srgbClr val="FF33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0" name="Hình Bầu dục 219">
            <a:extLst>
              <a:ext uri="{FF2B5EF4-FFF2-40B4-BE49-F238E27FC236}">
                <a16:creationId xmlns:a16="http://schemas.microsoft.com/office/drawing/2014/main" id="{48B809CC-38B9-A38C-F5EB-433491F8C9FD}"/>
              </a:ext>
            </a:extLst>
          </p:cNvPr>
          <p:cNvSpPr/>
          <p:nvPr/>
        </p:nvSpPr>
        <p:spPr>
          <a:xfrm>
            <a:off x="8707763" y="4061421"/>
            <a:ext cx="2707436" cy="645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3" name="Hộp Văn bản 232">
            <a:extLst>
              <a:ext uri="{FF2B5EF4-FFF2-40B4-BE49-F238E27FC236}">
                <a16:creationId xmlns:a16="http://schemas.microsoft.com/office/drawing/2014/main" id="{A8D5E73B-3125-390A-C655-D0BCA0C1968E}"/>
              </a:ext>
            </a:extLst>
          </p:cNvPr>
          <p:cNvSpPr txBox="1"/>
          <p:nvPr/>
        </p:nvSpPr>
        <p:spPr>
          <a:xfrm>
            <a:off x="1302973" y="4233670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KHỞI ĐỘNG</a:t>
            </a:r>
          </a:p>
        </p:txBody>
      </p:sp>
      <p:sp>
        <p:nvSpPr>
          <p:cNvPr id="234" name="Hộp Văn bản 233">
            <a:extLst>
              <a:ext uri="{FF2B5EF4-FFF2-40B4-BE49-F238E27FC236}">
                <a16:creationId xmlns:a16="http://schemas.microsoft.com/office/drawing/2014/main" id="{7FC18B76-1F62-32A2-1599-F5E35C76AC52}"/>
              </a:ext>
            </a:extLst>
          </p:cNvPr>
          <p:cNvSpPr txBox="1"/>
          <p:nvPr/>
        </p:nvSpPr>
        <p:spPr>
          <a:xfrm>
            <a:off x="3112780" y="5511249"/>
            <a:ext cx="30136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HÌNH THÀNH KIẾN THỨC</a:t>
            </a:r>
          </a:p>
        </p:txBody>
      </p:sp>
      <p:sp>
        <p:nvSpPr>
          <p:cNvPr id="235" name="Hộp Văn bản 234">
            <a:extLst>
              <a:ext uri="{FF2B5EF4-FFF2-40B4-BE49-F238E27FC236}">
                <a16:creationId xmlns:a16="http://schemas.microsoft.com/office/drawing/2014/main" id="{3380811F-DB91-182A-FB7B-173848F81D3D}"/>
              </a:ext>
            </a:extLst>
          </p:cNvPr>
          <p:cNvSpPr txBox="1"/>
          <p:nvPr/>
        </p:nvSpPr>
        <p:spPr>
          <a:xfrm>
            <a:off x="6211767" y="4338619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LUYỆN TẬP</a:t>
            </a:r>
          </a:p>
        </p:txBody>
      </p:sp>
      <p:sp>
        <p:nvSpPr>
          <p:cNvPr id="236" name="Hộp Văn bản 235">
            <a:extLst>
              <a:ext uri="{FF2B5EF4-FFF2-40B4-BE49-F238E27FC236}">
                <a16:creationId xmlns:a16="http://schemas.microsoft.com/office/drawing/2014/main" id="{5372C6E6-55A2-3C4A-7154-92A7CCCB3F65}"/>
              </a:ext>
            </a:extLst>
          </p:cNvPr>
          <p:cNvSpPr txBox="1"/>
          <p:nvPr/>
        </p:nvSpPr>
        <p:spPr>
          <a:xfrm>
            <a:off x="9144241" y="4808009"/>
            <a:ext cx="20116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VẬN DỤNG</a:t>
            </a:r>
          </a:p>
        </p:txBody>
      </p:sp>
      <p:sp>
        <p:nvSpPr>
          <p:cNvPr id="238" name="Mặt trăng 237">
            <a:extLst>
              <a:ext uri="{FF2B5EF4-FFF2-40B4-BE49-F238E27FC236}">
                <a16:creationId xmlns:a16="http://schemas.microsoft.com/office/drawing/2014/main" id="{6384AEE9-DBAE-71A4-5834-2965532839B0}"/>
              </a:ext>
            </a:extLst>
          </p:cNvPr>
          <p:cNvSpPr/>
          <p:nvPr/>
        </p:nvSpPr>
        <p:spPr>
          <a:xfrm rot="16551678">
            <a:off x="6075736" y="-4402069"/>
            <a:ext cx="1150612" cy="11063181"/>
          </a:xfrm>
          <a:prstGeom prst="moon">
            <a:avLst>
              <a:gd name="adj" fmla="val 29673"/>
            </a:avLst>
          </a:prstGeom>
          <a:gradFill flip="none" rotWithShape="1">
            <a:gsLst>
              <a:gs pos="4000">
                <a:schemeClr val="bg1"/>
              </a:gs>
              <a:gs pos="90000">
                <a:schemeClr val="bg1"/>
              </a:gs>
              <a:gs pos="56000">
                <a:schemeClr val="bg1">
                  <a:lumMod val="5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4317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" grpId="0" animBg="1"/>
      <p:bldP spid="223" grpId="0" animBg="1"/>
      <p:bldP spid="222" grpId="0" animBg="1"/>
      <p:bldP spid="221" grpId="0" animBg="1"/>
      <p:bldP spid="170" grpId="0" animBg="1"/>
      <p:bldP spid="123" grpId="0" animBg="1"/>
      <p:bldP spid="116" grpId="0" animBg="1"/>
      <p:bldP spid="149" grpId="0" animBg="1"/>
      <p:bldP spid="168" grpId="0" animBg="1"/>
      <p:bldP spid="186" grpId="0" animBg="1"/>
      <p:bldP spid="173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33" grpId="0"/>
      <p:bldP spid="234" grpId="0"/>
      <p:bldP spid="235" grpId="0"/>
      <p:bldP spid="23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grpSp>
        <p:nvGrpSpPr>
          <p:cNvPr id="4" name="组合 6">
            <a:extLst>
              <a:ext uri="{FF2B5EF4-FFF2-40B4-BE49-F238E27FC236}">
                <a16:creationId xmlns:a16="http://schemas.microsoft.com/office/drawing/2014/main" id="{922FDBFA-999F-B1D9-FF89-0931D5D1AFDE}"/>
              </a:ext>
            </a:extLst>
          </p:cNvPr>
          <p:cNvGrpSpPr/>
          <p:nvPr/>
        </p:nvGrpSpPr>
        <p:grpSpPr>
          <a:xfrm>
            <a:off x="3523593" y="36187"/>
            <a:ext cx="6093372" cy="1152718"/>
            <a:chOff x="1285852" y="928670"/>
            <a:chExt cx="4786346" cy="1071570"/>
          </a:xfrm>
          <a:solidFill>
            <a:srgbClr val="002060"/>
          </a:solidFill>
          <a:effectLst/>
        </p:grpSpPr>
        <p:sp>
          <p:nvSpPr>
            <p:cNvPr id="5" name="圆角矩形 37">
              <a:extLst>
                <a:ext uri="{FF2B5EF4-FFF2-40B4-BE49-F238E27FC236}">
                  <a16:creationId xmlns:a16="http://schemas.microsoft.com/office/drawing/2014/main" id="{2EA0B421-CDDF-F35C-E231-F12FA67D1C4E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圆角矩形 38">
              <a:extLst>
                <a:ext uri="{FF2B5EF4-FFF2-40B4-BE49-F238E27FC236}">
                  <a16:creationId xmlns:a16="http://schemas.microsoft.com/office/drawing/2014/main" id="{06DEEF2F-06F6-ABD6-7B65-844F983C1877}"/>
                </a:ext>
              </a:extLst>
            </p:cNvPr>
            <p:cNvSpPr/>
            <p:nvPr/>
          </p:nvSpPr>
          <p:spPr>
            <a:xfrm>
              <a:off x="1405297" y="1000532"/>
              <a:ext cx="4547454" cy="927847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3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767F947C-E66E-3631-1B03-8F2049F66574}"/>
              </a:ext>
            </a:extLst>
          </p:cNvPr>
          <p:cNvSpPr txBox="1"/>
          <p:nvPr/>
        </p:nvSpPr>
        <p:spPr>
          <a:xfrm>
            <a:off x="3287573" y="128646"/>
            <a:ext cx="694424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 TRĂNG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组合 9">
            <a:extLst>
              <a:ext uri="{FF2B5EF4-FFF2-40B4-BE49-F238E27FC236}">
                <a16:creationId xmlns:a16="http://schemas.microsoft.com/office/drawing/2014/main" id="{CAC07733-9374-426E-D40D-2C816AB9CEF0}"/>
              </a:ext>
            </a:extLst>
          </p:cNvPr>
          <p:cNvGrpSpPr/>
          <p:nvPr/>
        </p:nvGrpSpPr>
        <p:grpSpPr>
          <a:xfrm>
            <a:off x="5978292" y="1326174"/>
            <a:ext cx="896892" cy="875249"/>
            <a:chOff x="1974442" y="2704066"/>
            <a:chExt cx="595723" cy="595723"/>
          </a:xfrm>
        </p:grpSpPr>
        <p:sp>
          <p:nvSpPr>
            <p:cNvPr id="10" name="椭圆 10">
              <a:extLst>
                <a:ext uri="{FF2B5EF4-FFF2-40B4-BE49-F238E27FC236}">
                  <a16:creationId xmlns:a16="http://schemas.microsoft.com/office/drawing/2014/main" id="{285BC87D-53B4-0CCE-B237-CB79223E9E9C}"/>
                </a:ext>
              </a:extLst>
            </p:cNvPr>
            <p:cNvSpPr/>
            <p:nvPr/>
          </p:nvSpPr>
          <p:spPr>
            <a:xfrm>
              <a:off x="1974442" y="2704066"/>
              <a:ext cx="595723" cy="595723"/>
            </a:xfrm>
            <a:prstGeom prst="ellipse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文本框 11">
              <a:extLst>
                <a:ext uri="{FF2B5EF4-FFF2-40B4-BE49-F238E27FC236}">
                  <a16:creationId xmlns:a16="http://schemas.microsoft.com/office/drawing/2014/main" id="{3B264157-871D-EEC9-3A0D-54C927FF4CE0}"/>
                </a:ext>
              </a:extLst>
            </p:cNvPr>
            <p:cNvSpPr txBox="1"/>
            <p:nvPr/>
          </p:nvSpPr>
          <p:spPr>
            <a:xfrm>
              <a:off x="2120475" y="2704066"/>
              <a:ext cx="303660" cy="481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 b="1" kern="0" dirty="0">
                  <a:solidFill>
                    <a:srgbClr val="003300"/>
                  </a:solidFill>
                  <a:latin typeface="Calibri" panose="020F0502020204030204"/>
                </a:rPr>
                <a:t>I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Calibri" panose="020F0502020204030204"/>
                  <a:ea typeface="方正兰亭纤黑简体" panose="03000509000000000000" pitchFamily="65" charset="-122"/>
                  <a:cs typeface="Microsoft Himalaya" panose="01010100010101010101" pitchFamily="2" charset="0"/>
                </a:rPr>
                <a:t>I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/>
                <a:ea typeface="方正兰亭纤黑简体" panose="03000509000000000000" pitchFamily="65" charset="-122"/>
                <a:cs typeface="Microsoft Himalaya" panose="01010100010101010101" pitchFamily="2" charset="0"/>
              </a:endParaRPr>
            </a:p>
          </p:txBody>
        </p:sp>
      </p:grpSp>
      <p:sp>
        <p:nvSpPr>
          <p:cNvPr id="12" name="同心圆 8">
            <a:extLst>
              <a:ext uri="{FF2B5EF4-FFF2-40B4-BE49-F238E27FC236}">
                <a16:creationId xmlns:a16="http://schemas.microsoft.com/office/drawing/2014/main" id="{ED56D8BC-E28E-E06C-F0EC-04D109AE7CB6}"/>
              </a:ext>
            </a:extLst>
          </p:cNvPr>
          <p:cNvSpPr/>
          <p:nvPr/>
        </p:nvSpPr>
        <p:spPr>
          <a:xfrm>
            <a:off x="4112687" y="2338692"/>
            <a:ext cx="4534293" cy="4157221"/>
          </a:xfrm>
          <a:prstGeom prst="donut">
            <a:avLst>
              <a:gd name="adj" fmla="val 2112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24">
            <a:extLst>
              <a:ext uri="{FF2B5EF4-FFF2-40B4-BE49-F238E27FC236}">
                <a16:creationId xmlns:a16="http://schemas.microsoft.com/office/drawing/2014/main" id="{F7302E7E-756E-75A7-24D4-344EF08D6875}"/>
              </a:ext>
            </a:extLst>
          </p:cNvPr>
          <p:cNvGrpSpPr/>
          <p:nvPr/>
        </p:nvGrpSpPr>
        <p:grpSpPr>
          <a:xfrm>
            <a:off x="4541003" y="2828885"/>
            <a:ext cx="3681540" cy="3176833"/>
            <a:chOff x="1460016" y="3429000"/>
            <a:chExt cx="1624577" cy="1624577"/>
          </a:xfrm>
          <a:solidFill>
            <a:srgbClr val="0070C0"/>
          </a:solidFill>
        </p:grpSpPr>
        <p:sp>
          <p:nvSpPr>
            <p:cNvPr id="14" name="椭圆 25">
              <a:extLst>
                <a:ext uri="{FF2B5EF4-FFF2-40B4-BE49-F238E27FC236}">
                  <a16:creationId xmlns:a16="http://schemas.microsoft.com/office/drawing/2014/main" id="{361B2C02-0E9A-C887-DDCB-9D60521B7303}"/>
                </a:ext>
              </a:extLst>
            </p:cNvPr>
            <p:cNvSpPr/>
            <p:nvPr/>
          </p:nvSpPr>
          <p:spPr>
            <a:xfrm>
              <a:off x="1460016" y="3429000"/>
              <a:ext cx="1624577" cy="162457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26">
              <a:extLst>
                <a:ext uri="{FF2B5EF4-FFF2-40B4-BE49-F238E27FC236}">
                  <a16:creationId xmlns:a16="http://schemas.microsoft.com/office/drawing/2014/main" id="{F2872066-0D76-F6E2-090B-FBBDB1CE0E1A}"/>
                </a:ext>
              </a:extLst>
            </p:cNvPr>
            <p:cNvSpPr/>
            <p:nvPr/>
          </p:nvSpPr>
          <p:spPr>
            <a:xfrm>
              <a:off x="1553521" y="3735888"/>
              <a:ext cx="1477251" cy="89713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TÌM HIỂU CHI TIẾT VĂN BẢN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5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decel="22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79300" cy="6858000"/>
            <a:chOff x="0" y="0"/>
            <a:chExt cx="121793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6870700" cy="6858000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19"/>
            <a:stretch/>
          </p:blipFill>
          <p:spPr>
            <a:xfrm flipH="1">
              <a:off x="6870700" y="0"/>
              <a:ext cx="5308600" cy="6858000"/>
            </a:xfrm>
            <a:prstGeom prst="rect">
              <a:avLst/>
            </a:prstGeom>
          </p:spPr>
        </p:pic>
      </p:grpSp>
      <p:sp>
        <p:nvSpPr>
          <p:cNvPr id="5" name="Rectangle 4"/>
          <p:cNvSpPr/>
          <p:nvPr/>
        </p:nvSpPr>
        <p:spPr>
          <a:xfrm>
            <a:off x="2895600" y="2946817"/>
            <a:ext cx="8822480" cy="995209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>
            <a:spAutoFit/>
          </a:bodyPr>
          <a:lstStyle/>
          <a:p>
            <a:pPr defTabSz="609630"/>
            <a:r>
              <a:rPr lang="pt-BR" sz="5867" b="1" i="1" kern="100">
                <a:solidFill>
                  <a:prstClr val="black"/>
                </a:solidFill>
                <a:latin typeface="iCiel Brush Up" panose="02000000000000000000" pitchFamily="2" charset="-93"/>
                <a:ea typeface="MS Mincho"/>
                <a:cs typeface="Times New Roman" panose="02020603050405020304" pitchFamily="18" charset="0"/>
              </a:rPr>
              <a:t>Tiếng nói người yêu thơ</a:t>
            </a:r>
            <a:endParaRPr lang="en-GB" sz="5867">
              <a:solidFill>
                <a:prstClr val="black"/>
              </a:solidFill>
              <a:latin typeface="iCiel Brush Up" panose="02000000000000000000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1614450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9C8E4EE-7F23-3CCF-2D5F-C4FB530D7D4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927" y="738909"/>
            <a:ext cx="9421091" cy="50395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98B1A79F-1B2C-F8AB-F4CE-AA95D725CA20}"/>
              </a:ext>
            </a:extLst>
          </p:cNvPr>
          <p:cNvSpPr/>
          <p:nvPr/>
        </p:nvSpPr>
        <p:spPr>
          <a:xfrm>
            <a:off x="3352801" y="2339686"/>
            <a:ext cx="6483927" cy="183803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ED7D3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3930336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white"/>
                </a:solidFill>
                <a:highlight>
                  <a:srgbClr val="00B05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AA0C02-6760-7276-34B7-0A6FB70800E9}"/>
              </a:ext>
            </a:extLst>
          </p:cNvPr>
          <p:cNvGrpSpPr/>
          <p:nvPr/>
        </p:nvGrpSpPr>
        <p:grpSpPr>
          <a:xfrm>
            <a:off x="-509892" y="-464820"/>
            <a:ext cx="6605892" cy="5621528"/>
            <a:chOff x="5735776" y="0"/>
            <a:chExt cx="6605892" cy="66058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168B27-E05E-0CB6-0C05-00610459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76" y="0"/>
              <a:ext cx="6605892" cy="66058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0C7A06-8A50-BF11-2A38-6D579605C675}"/>
                </a:ext>
              </a:extLst>
            </p:cNvPr>
            <p:cNvSpPr txBox="1"/>
            <p:nvPr/>
          </p:nvSpPr>
          <p:spPr>
            <a:xfrm>
              <a:off x="7924801" y="3020292"/>
              <a:ext cx="2068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SG" sz="4000" b="1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792654" y="2032705"/>
            <a:ext cx="232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6CDE8-47D2-0A02-D58B-B6D914386534}"/>
              </a:ext>
            </a:extLst>
          </p:cNvPr>
          <p:cNvSpPr txBox="1"/>
          <p:nvPr/>
        </p:nvSpPr>
        <p:spPr>
          <a:xfrm>
            <a:off x="4906698" y="1406486"/>
            <a:ext cx="694182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bộc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lộ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2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3036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AA0C02-6760-7276-34B7-0A6FB70800E9}"/>
              </a:ext>
            </a:extLst>
          </p:cNvPr>
          <p:cNvGrpSpPr/>
          <p:nvPr/>
        </p:nvGrpSpPr>
        <p:grpSpPr>
          <a:xfrm>
            <a:off x="-509892" y="-464820"/>
            <a:ext cx="6605892" cy="5621528"/>
            <a:chOff x="5735776" y="0"/>
            <a:chExt cx="6605892" cy="66058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168B27-E05E-0CB6-0C05-00610459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76" y="0"/>
              <a:ext cx="6605892" cy="66058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0C7A06-8A50-BF11-2A38-6D579605C675}"/>
                </a:ext>
              </a:extLst>
            </p:cNvPr>
            <p:cNvSpPr txBox="1"/>
            <p:nvPr/>
          </p:nvSpPr>
          <p:spPr>
            <a:xfrm>
              <a:off x="7924801" y="3020292"/>
              <a:ext cx="2068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792654" y="2032705"/>
            <a:ext cx="232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6CDE8-47D2-0A02-D58B-B6D914386534}"/>
              </a:ext>
            </a:extLst>
          </p:cNvPr>
          <p:cNvSpPr txBox="1"/>
          <p:nvPr/>
        </p:nvSpPr>
        <p:spPr>
          <a:xfrm>
            <a:off x="4906698" y="1406486"/>
            <a:ext cx="694182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chi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noProof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kern="0" noProof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12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AA0C02-6760-7276-34B7-0A6FB70800E9}"/>
              </a:ext>
            </a:extLst>
          </p:cNvPr>
          <p:cNvGrpSpPr/>
          <p:nvPr/>
        </p:nvGrpSpPr>
        <p:grpSpPr>
          <a:xfrm>
            <a:off x="-509892" y="-464820"/>
            <a:ext cx="6605892" cy="5621528"/>
            <a:chOff x="5735776" y="0"/>
            <a:chExt cx="6605892" cy="66058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168B27-E05E-0CB6-0C05-00610459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76" y="0"/>
              <a:ext cx="6605892" cy="66058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0C7A06-8A50-BF11-2A38-6D579605C675}"/>
                </a:ext>
              </a:extLst>
            </p:cNvPr>
            <p:cNvSpPr txBox="1"/>
            <p:nvPr/>
          </p:nvSpPr>
          <p:spPr>
            <a:xfrm>
              <a:off x="7924801" y="3020292"/>
              <a:ext cx="2068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792654" y="2032705"/>
            <a:ext cx="232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3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6CDE8-47D2-0A02-D58B-B6D914386534}"/>
              </a:ext>
            </a:extLst>
          </p:cNvPr>
          <p:cNvSpPr txBox="1"/>
          <p:nvPr/>
        </p:nvSpPr>
        <p:spPr>
          <a:xfrm>
            <a:off x="4906698" y="1406486"/>
            <a:ext cx="6941820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Phân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tích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sử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dụng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Theo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ai?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4964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9" name="Hộp Văn bản 8">
            <a:extLst>
              <a:ext uri="{FF2B5EF4-FFF2-40B4-BE49-F238E27FC236}">
                <a16:creationId xmlns:a16="http://schemas.microsoft.com/office/drawing/2014/main" id="{958B684A-B4B6-D3A9-5F5F-DFB53F5AB503}"/>
              </a:ext>
            </a:extLst>
          </p:cNvPr>
          <p:cNvSpPr txBox="1"/>
          <p:nvPr/>
        </p:nvSpPr>
        <p:spPr>
          <a:xfrm>
            <a:off x="732378" y="103992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DAA0C02-6760-7276-34B7-0A6FB70800E9}"/>
              </a:ext>
            </a:extLst>
          </p:cNvPr>
          <p:cNvGrpSpPr/>
          <p:nvPr/>
        </p:nvGrpSpPr>
        <p:grpSpPr>
          <a:xfrm>
            <a:off x="-509892" y="-464820"/>
            <a:ext cx="6605892" cy="5621528"/>
            <a:chOff x="5735776" y="0"/>
            <a:chExt cx="6605892" cy="660589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0168B27-E05E-0CB6-0C05-0061045948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35776" y="0"/>
              <a:ext cx="6605892" cy="660589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B0C7A06-8A50-BF11-2A38-6D579605C675}"/>
                </a:ext>
              </a:extLst>
            </p:cNvPr>
            <p:cNvSpPr txBox="1"/>
            <p:nvPr/>
          </p:nvSpPr>
          <p:spPr>
            <a:xfrm>
              <a:off x="7924801" y="3020292"/>
              <a:ext cx="2068945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SG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 </a:t>
              </a: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792654" y="2032705"/>
            <a:ext cx="2328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NHÓM 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6CDE8-47D2-0A02-D58B-B6D914386534}"/>
              </a:ext>
            </a:extLst>
          </p:cNvPr>
          <p:cNvSpPr txBox="1"/>
          <p:nvPr/>
        </p:nvSpPr>
        <p:spPr>
          <a:xfrm>
            <a:off x="4906698" y="1406486"/>
            <a:ext cx="694182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gì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Minh?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364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275071" y="756175"/>
            <a:ext cx="434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6CDE8-47D2-0A02-D58B-B6D914386534}"/>
              </a:ext>
            </a:extLst>
          </p:cNvPr>
          <p:cNvSpPr txBox="1"/>
          <p:nvPr/>
        </p:nvSpPr>
        <p:spPr>
          <a:xfrm>
            <a:off x="1428515" y="1360264"/>
            <a:ext cx="10324870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ính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kí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đời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chốn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kern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”: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rượu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-&gt;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khơi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hứng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sĩ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”: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đêm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200" kern="0" baseline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Băn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khoăn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tức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ơ,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dửng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ngắm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trăng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3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98B6F006-D660-F5A5-3005-36ED190C05CB}"/>
              </a:ext>
            </a:extLst>
          </p:cNvPr>
          <p:cNvSpPr txBox="1"/>
          <p:nvPr/>
        </p:nvSpPr>
        <p:spPr>
          <a:xfrm>
            <a:off x="725105" y="136660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67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275071" y="756175"/>
            <a:ext cx="434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6CDE8-47D2-0A02-D58B-B6D914386534}"/>
              </a:ext>
            </a:extLst>
          </p:cNvPr>
          <p:cNvSpPr txBox="1"/>
          <p:nvPr/>
        </p:nvSpPr>
        <p:spPr>
          <a:xfrm>
            <a:off x="1053193" y="1360264"/>
            <a:ext cx="10700192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chi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ngồi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song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sắt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mắt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lên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sổ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bên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ngoài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rọi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ánh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kern="0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song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vượt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ngục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Đó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là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một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cuộc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gặp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gỡ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tâm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giữa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hai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người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tri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kỉ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cả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2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đều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hướng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về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thấu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hiểu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sâu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sắc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bất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chấp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hoàn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98B6F006-D660-F5A5-3005-36ED190C05CB}"/>
              </a:ext>
            </a:extLst>
          </p:cNvPr>
          <p:cNvSpPr txBox="1"/>
          <p:nvPr/>
        </p:nvSpPr>
        <p:spPr>
          <a:xfrm>
            <a:off x="725105" y="136660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1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275071" y="756175"/>
            <a:ext cx="434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6CDE8-47D2-0A02-D58B-B6D914386534}"/>
              </a:ext>
            </a:extLst>
          </p:cNvPr>
          <p:cNvSpPr txBox="1"/>
          <p:nvPr/>
        </p:nvSpPr>
        <p:spPr>
          <a:xfrm>
            <a:off x="1053193" y="1360264"/>
            <a:ext cx="10700192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vượt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qua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gạt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bỏ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mọi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thiếu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thốn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khó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để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đắm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say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trọn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vẹn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vầng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khả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năng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thắng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thép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phi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thường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cốt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98B6F006-D660-F5A5-3005-36ED190C05CB}"/>
              </a:ext>
            </a:extLst>
          </p:cNvPr>
          <p:cNvSpPr txBox="1"/>
          <p:nvPr/>
        </p:nvSpPr>
        <p:spPr>
          <a:xfrm>
            <a:off x="725105" y="136660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0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545;p8">
            <a:extLst>
              <a:ext uri="{FF2B5EF4-FFF2-40B4-BE49-F238E27FC236}">
                <a16:creationId xmlns:a16="http://schemas.microsoft.com/office/drawing/2014/main" id="{6A68B958-280F-4136-E011-DC49E83DEFF0}"/>
              </a:ext>
            </a:extLst>
          </p:cNvPr>
          <p:cNvSpPr txBox="1">
            <a:spLocks/>
          </p:cNvSpPr>
          <p:nvPr/>
        </p:nvSpPr>
        <p:spPr>
          <a:xfrm>
            <a:off x="5334000" y="2057400"/>
            <a:ext cx="5313680" cy="2901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ldrich"/>
              <a:buNone/>
              <a:defRPr sz="7200" b="0" i="0" u="none" strike="noStrike" cap="none">
                <a:solidFill>
                  <a:schemeClr val="dk1"/>
                </a:solidFill>
                <a:latin typeface="Skranji"/>
                <a:ea typeface="Skranji"/>
                <a:cs typeface="Skranji"/>
                <a:sym typeface="Skranj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Abril Fatface"/>
              <a:buNone/>
              <a:defRPr sz="7200" b="0" i="0" u="none" strike="noStrike" cap="none">
                <a:solidFill>
                  <a:schemeClr val="dk1"/>
                </a:solidFill>
                <a:latin typeface="Abril Fatface"/>
                <a:ea typeface="Abril Fatface"/>
                <a:cs typeface="Abril Fatface"/>
                <a:sym typeface="Abril Fatface"/>
              </a:defRPr>
            </a:lvl9pPr>
          </a:lstStyle>
          <a:p>
            <a:pPr defTabSz="609630">
              <a:lnSpc>
                <a:spcPct val="100000"/>
              </a:lnSpc>
              <a:buClr>
                <a:srgbClr val="76392E"/>
              </a:buClr>
            </a:pPr>
            <a:r>
              <a:rPr lang="vi-VN" sz="10401" kern="0" dirty="0">
                <a:solidFill>
                  <a:srgbClr val="76392E"/>
                </a:solidFill>
                <a:latin typeface="UTM Showcard" panose="02040603050506020204" pitchFamily="18" charset="0"/>
              </a:rPr>
              <a:t>Tiếp sức</a:t>
            </a:r>
            <a:endParaRPr lang="en-US" sz="10401" kern="0" dirty="0">
              <a:solidFill>
                <a:srgbClr val="76392E"/>
              </a:solidFill>
              <a:latin typeface="UTM Showcard" panose="02040603050506020204" pitchFamily="18" charset="0"/>
            </a:endParaRPr>
          </a:p>
        </p:txBody>
      </p:sp>
      <p:sp>
        <p:nvSpPr>
          <p:cNvPr id="3" name="Hộp Văn bản 5">
            <a:extLst>
              <a:ext uri="{FF2B5EF4-FFF2-40B4-BE49-F238E27FC236}">
                <a16:creationId xmlns:a16="http://schemas.microsoft.com/office/drawing/2014/main" id="{9B2D0109-A47F-EDCD-5212-318D51A474B5}"/>
              </a:ext>
            </a:extLst>
          </p:cNvPr>
          <p:cNvSpPr txBox="1"/>
          <p:nvPr/>
        </p:nvSpPr>
        <p:spPr>
          <a:xfrm flipH="1">
            <a:off x="6268221" y="0"/>
            <a:ext cx="4696958" cy="99542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8DBA23"/>
              </a:gs>
              <a:gs pos="55000">
                <a:srgbClr val="4EA32A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prstClr val="white"/>
                </a:solidFill>
                <a:latin typeface="Arial Black" panose="020B0A04020102020204" pitchFamily="34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1806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275071" y="756175"/>
            <a:ext cx="43405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Hai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dòng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cuối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0A6CDE8-47D2-0A02-D58B-B6D914386534}"/>
              </a:ext>
            </a:extLst>
          </p:cNvPr>
          <p:cNvSpPr txBox="1"/>
          <p:nvPr/>
        </p:nvSpPr>
        <p:spPr>
          <a:xfrm>
            <a:off x="1053193" y="1360264"/>
            <a:ext cx="107001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hóa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0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nhòm</a:t>
            </a: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khe</a:t>
            </a: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cửa</a:t>
            </a:r>
            <a:r>
              <a:rPr kumimoji="0" lang="en-US" sz="3200" b="0" i="1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ngắm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…”</a:t>
            </a:r>
          </a:p>
          <a:p>
            <a:pPr lvl="0"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kern="0" dirty="0">
              <a:solidFill>
                <a:prstClr val="black"/>
              </a:solidFill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Hộp Văn bản 8">
            <a:extLst>
              <a:ext uri="{FF2B5EF4-FFF2-40B4-BE49-F238E27FC236}">
                <a16:creationId xmlns:a16="http://schemas.microsoft.com/office/drawing/2014/main" id="{98B6F006-D660-F5A5-3005-36ED190C05CB}"/>
              </a:ext>
            </a:extLst>
          </p:cNvPr>
          <p:cNvSpPr txBox="1"/>
          <p:nvPr/>
        </p:nvSpPr>
        <p:spPr>
          <a:xfrm>
            <a:off x="725105" y="136660"/>
            <a:ext cx="8348640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30480" lvl="0" indent="0" algn="l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II.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Tìm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hiểu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文本框 12">
            <a:extLst>
              <a:ext uri="{FF2B5EF4-FFF2-40B4-BE49-F238E27FC236}">
                <a16:creationId xmlns:a16="http://schemas.microsoft.com/office/drawing/2014/main" id="{F9B0C0AD-4D32-8689-6703-5E9C86DE78DE}"/>
              </a:ext>
            </a:extLst>
          </p:cNvPr>
          <p:cNvSpPr txBox="1"/>
          <p:nvPr/>
        </p:nvSpPr>
        <p:spPr>
          <a:xfrm>
            <a:off x="1053193" y="3310793"/>
            <a:ext cx="10624457" cy="2062103"/>
          </a:xfrm>
          <a:prstGeom prst="rect">
            <a:avLst/>
          </a:prstGeom>
        </p:spPr>
        <p:txBody>
          <a:bodyPr vert="horz" wrap="square">
            <a:spAutoFit/>
          </a:bodyPr>
          <a:lstStyle>
            <a:defPPr>
              <a:defRPr lang="zh-CN"/>
            </a:defPPr>
            <a:lvl1pPr algn="ctr">
              <a:defRPr sz="2400">
                <a:solidFill>
                  <a:schemeClr val="tx1">
                    <a:lumMod val="75000"/>
                    <a:lumOff val="25000"/>
                  </a:schemeClr>
                </a:solidFill>
                <a:latin typeface="方正大标宋简体" panose="03000509000000000000" pitchFamily="65" charset="-122"/>
                <a:ea typeface="方正大标宋简体" panose="03000509000000000000" pitchFamily="65" charset="-122"/>
              </a:defRPr>
            </a:lvl1pPr>
          </a:lstStyle>
          <a:p>
            <a:pPr algn="just"/>
            <a:endParaRPr lang="en-US" sz="3200" kern="0" dirty="0">
              <a:solidFill>
                <a:prstClr val="black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					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gần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gũi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đằng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yêu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rung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động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mãnh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tù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trước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vẻ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đẹp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trăng</a:t>
            </a:r>
            <a:endParaRPr lang="zh-CN" altLang="en-US" sz="3200" b="1" dirty="0">
              <a:solidFill>
                <a:srgbClr val="70AD47">
                  <a:lumMod val="50000"/>
                </a:srgbClr>
              </a:solidFill>
              <a:latin typeface="Tahoma" panose="020B0604030504040204" pitchFamily="34" charset="0"/>
              <a:ea typeface="康熙字典體" pitchFamily="2" charset="-12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64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6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grpSp>
        <p:nvGrpSpPr>
          <p:cNvPr id="4" name="组合 6">
            <a:extLst>
              <a:ext uri="{FF2B5EF4-FFF2-40B4-BE49-F238E27FC236}">
                <a16:creationId xmlns:a16="http://schemas.microsoft.com/office/drawing/2014/main" id="{922FDBFA-999F-B1D9-FF89-0931D5D1AFDE}"/>
              </a:ext>
            </a:extLst>
          </p:cNvPr>
          <p:cNvGrpSpPr/>
          <p:nvPr/>
        </p:nvGrpSpPr>
        <p:grpSpPr>
          <a:xfrm>
            <a:off x="3523593" y="36187"/>
            <a:ext cx="6093372" cy="1152718"/>
            <a:chOff x="1285852" y="928670"/>
            <a:chExt cx="4786346" cy="1071570"/>
          </a:xfrm>
          <a:solidFill>
            <a:srgbClr val="002060"/>
          </a:solidFill>
          <a:effectLst/>
        </p:grpSpPr>
        <p:sp>
          <p:nvSpPr>
            <p:cNvPr id="5" name="圆角矩形 37">
              <a:extLst>
                <a:ext uri="{FF2B5EF4-FFF2-40B4-BE49-F238E27FC236}">
                  <a16:creationId xmlns:a16="http://schemas.microsoft.com/office/drawing/2014/main" id="{2EA0B421-CDDF-F35C-E231-F12FA67D1C4E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圆角矩形 38">
              <a:extLst>
                <a:ext uri="{FF2B5EF4-FFF2-40B4-BE49-F238E27FC236}">
                  <a16:creationId xmlns:a16="http://schemas.microsoft.com/office/drawing/2014/main" id="{06DEEF2F-06F6-ABD6-7B65-844F983C1877}"/>
                </a:ext>
              </a:extLst>
            </p:cNvPr>
            <p:cNvSpPr/>
            <p:nvPr/>
          </p:nvSpPr>
          <p:spPr>
            <a:xfrm>
              <a:off x="1405297" y="1000532"/>
              <a:ext cx="4547454" cy="927847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3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767F947C-E66E-3631-1B03-8F2049F66574}"/>
              </a:ext>
            </a:extLst>
          </p:cNvPr>
          <p:cNvSpPr txBox="1"/>
          <p:nvPr/>
        </p:nvSpPr>
        <p:spPr>
          <a:xfrm>
            <a:off x="3287573" y="128646"/>
            <a:ext cx="694424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 TRĂNG</a:t>
            </a:r>
            <a:endParaRPr kumimoji="0" lang="en-US" altLang="zh-CN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组合 9">
            <a:extLst>
              <a:ext uri="{FF2B5EF4-FFF2-40B4-BE49-F238E27FC236}">
                <a16:creationId xmlns:a16="http://schemas.microsoft.com/office/drawing/2014/main" id="{CAC07733-9374-426E-D40D-2C816AB9CEF0}"/>
              </a:ext>
            </a:extLst>
          </p:cNvPr>
          <p:cNvGrpSpPr/>
          <p:nvPr/>
        </p:nvGrpSpPr>
        <p:grpSpPr>
          <a:xfrm>
            <a:off x="5978292" y="1326174"/>
            <a:ext cx="896892" cy="875249"/>
            <a:chOff x="1974442" y="2704066"/>
            <a:chExt cx="595723" cy="595723"/>
          </a:xfrm>
        </p:grpSpPr>
        <p:sp>
          <p:nvSpPr>
            <p:cNvPr id="10" name="椭圆 10">
              <a:extLst>
                <a:ext uri="{FF2B5EF4-FFF2-40B4-BE49-F238E27FC236}">
                  <a16:creationId xmlns:a16="http://schemas.microsoft.com/office/drawing/2014/main" id="{285BC87D-53B4-0CCE-B237-CB79223E9E9C}"/>
                </a:ext>
              </a:extLst>
            </p:cNvPr>
            <p:cNvSpPr/>
            <p:nvPr/>
          </p:nvSpPr>
          <p:spPr>
            <a:xfrm>
              <a:off x="1974442" y="2704066"/>
              <a:ext cx="595723" cy="595723"/>
            </a:xfrm>
            <a:prstGeom prst="ellipse">
              <a:avLst/>
            </a:prstGeom>
            <a:solidFill>
              <a:schemeClr val="accent2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文本框 11">
              <a:extLst>
                <a:ext uri="{FF2B5EF4-FFF2-40B4-BE49-F238E27FC236}">
                  <a16:creationId xmlns:a16="http://schemas.microsoft.com/office/drawing/2014/main" id="{3B264157-871D-EEC9-3A0D-54C927FF4CE0}"/>
                </a:ext>
              </a:extLst>
            </p:cNvPr>
            <p:cNvSpPr txBox="1"/>
            <p:nvPr/>
          </p:nvSpPr>
          <p:spPr>
            <a:xfrm>
              <a:off x="2075224" y="2704066"/>
              <a:ext cx="394162" cy="481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Calibri" panose="020F0502020204030204"/>
                  <a:ea typeface="方正兰亭纤黑简体" panose="03000509000000000000" pitchFamily="65" charset="-122"/>
                  <a:cs typeface="Microsoft Himalaya" panose="01010100010101010101" pitchFamily="2" charset="0"/>
                </a:rPr>
                <a:t>III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/>
                <a:ea typeface="方正兰亭纤黑简体" panose="03000509000000000000" pitchFamily="65" charset="-122"/>
                <a:cs typeface="Microsoft Himalaya" panose="01010100010101010101" pitchFamily="2" charset="0"/>
              </a:endParaRPr>
            </a:p>
          </p:txBody>
        </p:sp>
      </p:grpSp>
      <p:sp>
        <p:nvSpPr>
          <p:cNvPr id="12" name="同心圆 8">
            <a:extLst>
              <a:ext uri="{FF2B5EF4-FFF2-40B4-BE49-F238E27FC236}">
                <a16:creationId xmlns:a16="http://schemas.microsoft.com/office/drawing/2014/main" id="{ED56D8BC-E28E-E06C-F0EC-04D109AE7CB6}"/>
              </a:ext>
            </a:extLst>
          </p:cNvPr>
          <p:cNvSpPr/>
          <p:nvPr/>
        </p:nvSpPr>
        <p:spPr>
          <a:xfrm>
            <a:off x="4112687" y="2338692"/>
            <a:ext cx="4534293" cy="4157221"/>
          </a:xfrm>
          <a:prstGeom prst="donut">
            <a:avLst>
              <a:gd name="adj" fmla="val 2112"/>
            </a:avLst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24">
            <a:extLst>
              <a:ext uri="{FF2B5EF4-FFF2-40B4-BE49-F238E27FC236}">
                <a16:creationId xmlns:a16="http://schemas.microsoft.com/office/drawing/2014/main" id="{F7302E7E-756E-75A7-24D4-344EF08D6875}"/>
              </a:ext>
            </a:extLst>
          </p:cNvPr>
          <p:cNvGrpSpPr/>
          <p:nvPr/>
        </p:nvGrpSpPr>
        <p:grpSpPr>
          <a:xfrm>
            <a:off x="4541003" y="2828885"/>
            <a:ext cx="3681540" cy="3176833"/>
            <a:chOff x="1460016" y="3429000"/>
            <a:chExt cx="1624577" cy="1624577"/>
          </a:xfrm>
          <a:solidFill>
            <a:schemeClr val="accent2"/>
          </a:solidFill>
        </p:grpSpPr>
        <p:sp>
          <p:nvSpPr>
            <p:cNvPr id="14" name="椭圆 25">
              <a:extLst>
                <a:ext uri="{FF2B5EF4-FFF2-40B4-BE49-F238E27FC236}">
                  <a16:creationId xmlns:a16="http://schemas.microsoft.com/office/drawing/2014/main" id="{361B2C02-0E9A-C887-DDCB-9D60521B7303}"/>
                </a:ext>
              </a:extLst>
            </p:cNvPr>
            <p:cNvSpPr/>
            <p:nvPr/>
          </p:nvSpPr>
          <p:spPr>
            <a:xfrm>
              <a:off x="1460016" y="3429000"/>
              <a:ext cx="1624577" cy="1624577"/>
            </a:xfrm>
            <a:prstGeom prst="ellipse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26">
              <a:extLst>
                <a:ext uri="{FF2B5EF4-FFF2-40B4-BE49-F238E27FC236}">
                  <a16:creationId xmlns:a16="http://schemas.microsoft.com/office/drawing/2014/main" id="{F2872066-0D76-F6E2-090B-FBBDB1CE0E1A}"/>
                </a:ext>
              </a:extLst>
            </p:cNvPr>
            <p:cNvSpPr/>
            <p:nvPr/>
          </p:nvSpPr>
          <p:spPr>
            <a:xfrm>
              <a:off x="1499480" y="4032318"/>
              <a:ext cx="1477251" cy="330522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Tahoma" panose="020B0604030504040204" pitchFamily="34" charset="0"/>
                  <a:cs typeface="Times New Roman" panose="02020603050405020304" pitchFamily="18" charset="0"/>
                </a:rPr>
                <a:t>TỔNG KẾT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1042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decel="22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ADE5349-B4EA-6A90-0F0F-3E9C7E19B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" y="18465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F29236F-1F9A-F0E4-CB1C-6698795615C6}"/>
              </a:ext>
            </a:extLst>
          </p:cNvPr>
          <p:cNvSpPr txBox="1"/>
          <p:nvPr/>
        </p:nvSpPr>
        <p:spPr>
          <a:xfrm>
            <a:off x="1338943" y="214822"/>
            <a:ext cx="10916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thơ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đặc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điểm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nghệ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Minh 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9381E84-9327-0AFA-CC3F-6A885380D9B7}"/>
              </a:ext>
            </a:extLst>
          </p:cNvPr>
          <p:cNvCxnSpPr>
            <a:cxnSpLocks/>
          </p:cNvCxnSpPr>
          <p:nvPr/>
        </p:nvCxnSpPr>
        <p:spPr>
          <a:xfrm flipH="1">
            <a:off x="3573305" y="1312517"/>
            <a:ext cx="2652240" cy="597981"/>
          </a:xfrm>
          <a:prstGeom prst="straightConnector1">
            <a:avLst/>
          </a:prstGeom>
          <a:noFill/>
          <a:ln w="38100" cap="flat" cmpd="sng" algn="ctr">
            <a:solidFill>
              <a:srgbClr val="99CB38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702D856-2AEF-7778-6418-92EF9FC8002B}"/>
              </a:ext>
            </a:extLst>
          </p:cNvPr>
          <p:cNvCxnSpPr>
            <a:cxnSpLocks/>
          </p:cNvCxnSpPr>
          <p:nvPr/>
        </p:nvCxnSpPr>
        <p:spPr>
          <a:xfrm>
            <a:off x="6508028" y="1270390"/>
            <a:ext cx="2745921" cy="697696"/>
          </a:xfrm>
          <a:prstGeom prst="straightConnector1">
            <a:avLst/>
          </a:prstGeom>
          <a:noFill/>
          <a:ln w="38100" cap="flat" cmpd="sng" algn="ctr">
            <a:solidFill>
              <a:srgbClr val="99CB38"/>
            </a:solidFill>
            <a:prstDash val="solid"/>
            <a:miter lim="800000"/>
            <a:tailEnd type="triangle"/>
          </a:ln>
          <a:effectLst/>
        </p:spPr>
      </p:cxnSp>
      <p:sp>
        <p:nvSpPr>
          <p:cNvPr id="12" name="Rounded Rectangle 4">
            <a:extLst>
              <a:ext uri="{FF2B5EF4-FFF2-40B4-BE49-F238E27FC236}">
                <a16:creationId xmlns:a16="http://schemas.microsoft.com/office/drawing/2014/main" id="{10131905-B295-6FFB-72CF-0F652217924E}"/>
              </a:ext>
            </a:extLst>
          </p:cNvPr>
          <p:cNvSpPr/>
          <p:nvPr/>
        </p:nvSpPr>
        <p:spPr>
          <a:xfrm>
            <a:off x="958274" y="1968086"/>
            <a:ext cx="4516582" cy="3835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99CB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thất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ngôn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súc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trữ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3D17D05D-6888-C3B0-2A8A-AEE0663F5EE0}"/>
              </a:ext>
            </a:extLst>
          </p:cNvPr>
          <p:cNvSpPr/>
          <p:nvPr/>
        </p:nvSpPr>
        <p:spPr>
          <a:xfrm>
            <a:off x="6628741" y="2018716"/>
            <a:ext cx="4516582" cy="3835400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99CB38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hồn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phú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nhạy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lãng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đỗi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kiên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khuất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khan,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thách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B9EBD54-2EF6-3A76-C10A-F3176421B6CA}"/>
              </a:ext>
            </a:extLst>
          </p:cNvPr>
          <p:cNvSpPr txBox="1"/>
          <p:nvPr/>
        </p:nvSpPr>
        <p:spPr>
          <a:xfrm>
            <a:off x="884526" y="5904746"/>
            <a:ext cx="109169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lĩnh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;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sĩ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51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7078633-E0CF-545E-CDC2-41DF9DBF25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310910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4F50EF-F29D-FDEB-45AC-E8F7C44FF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468168"/>
            <a:ext cx="10825843" cy="6055096"/>
          </a:xfrm>
          <a:prstGeom prst="rect">
            <a:avLst/>
          </a:prstGeom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1D8876AD-A628-60C7-6B5C-387E50191034}"/>
              </a:ext>
            </a:extLst>
          </p:cNvPr>
          <p:cNvSpPr/>
          <p:nvPr/>
        </p:nvSpPr>
        <p:spPr>
          <a:xfrm>
            <a:off x="3670133" y="2597727"/>
            <a:ext cx="5200073" cy="16625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343280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37661" y="6356351"/>
            <a:ext cx="31447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66076-A725-4C10-A4EB-F55B9B0E8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639" y="641705"/>
            <a:ext cx="1049676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1.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nằm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”?</a:t>
            </a: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 GIAN</a:t>
            </a:r>
          </a:p>
        </p:txBody>
      </p:sp>
      <p:sp>
        <p:nvSpPr>
          <p:cNvPr id="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05</a:t>
            </a:r>
          </a:p>
        </p:txBody>
      </p:sp>
      <p:sp>
        <p:nvSpPr>
          <p:cNvPr id="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04</a:t>
            </a:r>
          </a:p>
        </p:txBody>
      </p:sp>
      <p:sp>
        <p:nvSpPr>
          <p:cNvPr id="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03</a:t>
            </a:r>
          </a:p>
        </p:txBody>
      </p:sp>
      <p:sp>
        <p:nvSpPr>
          <p:cNvPr id="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02</a:t>
            </a:r>
          </a:p>
        </p:txBody>
      </p:sp>
      <p:sp>
        <p:nvSpPr>
          <p:cNvPr id="1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01</a:t>
            </a:r>
          </a:p>
        </p:txBody>
      </p:sp>
      <p:sp>
        <p:nvSpPr>
          <p:cNvPr id="1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00</a:t>
            </a:r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4A6B65-29EC-332F-6CB2-3F5223777DBC}"/>
              </a:ext>
            </a:extLst>
          </p:cNvPr>
          <p:cNvSpPr/>
          <p:nvPr/>
        </p:nvSpPr>
        <p:spPr>
          <a:xfrm>
            <a:off x="1085638" y="1809198"/>
            <a:ext cx="1049676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sớm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leo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núi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Rằm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giêng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D.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thổi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sáo</a:t>
            </a:r>
            <a:endParaRPr lang="vi-VN" sz="3200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906FC6A-0B8B-55ED-A16A-4DA374EA15CE}"/>
              </a:ext>
            </a:extLst>
          </p:cNvPr>
          <p:cNvSpPr/>
          <p:nvPr/>
        </p:nvSpPr>
        <p:spPr>
          <a:xfrm>
            <a:off x="1085638" y="2840249"/>
            <a:ext cx="490540" cy="537883"/>
          </a:xfrm>
          <a:prstGeom prst="ellipse">
            <a:avLst/>
          </a:prstGeom>
          <a:solidFill>
            <a:srgbClr val="82C836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endParaRPr lang="en-US" ker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37661" y="6356351"/>
            <a:ext cx="31447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66076-A725-4C10-A4EB-F55B9B0E8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639" y="641705"/>
            <a:ext cx="10496761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đày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Ngắm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tưởng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Hữu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Khi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hú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Nhớ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đồng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phẩm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tử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tù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(Nguyễn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)…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 GIAN</a:t>
            </a:r>
          </a:p>
        </p:txBody>
      </p:sp>
      <p:sp>
        <p:nvSpPr>
          <p:cNvPr id="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05</a:t>
            </a:r>
          </a:p>
        </p:txBody>
      </p:sp>
      <p:sp>
        <p:nvSpPr>
          <p:cNvPr id="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04</a:t>
            </a:r>
          </a:p>
        </p:txBody>
      </p:sp>
      <p:sp>
        <p:nvSpPr>
          <p:cNvPr id="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03</a:t>
            </a:r>
          </a:p>
        </p:txBody>
      </p:sp>
      <p:sp>
        <p:nvSpPr>
          <p:cNvPr id="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02</a:t>
            </a:r>
          </a:p>
        </p:txBody>
      </p:sp>
      <p:sp>
        <p:nvSpPr>
          <p:cNvPr id="1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01</a:t>
            </a:r>
          </a:p>
        </p:txBody>
      </p:sp>
      <p:sp>
        <p:nvSpPr>
          <p:cNvPr id="1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00</a:t>
            </a:r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2980303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37661" y="6356351"/>
            <a:ext cx="31447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66076-A725-4C10-A4EB-F55B9B0E8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85639" y="641705"/>
            <a:ext cx="1049676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baseline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lang="en-US" sz="3200" b="1" i="1" baseline="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lang="en-US" sz="3200" b="1" i="1" baseline="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thép</a:t>
            </a:r>
            <a:endParaRPr lang="en-US" sz="3200" b="1" i="1" dirty="0">
              <a:solidFill>
                <a:prstClr val="black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mênh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mông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3200" b="1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b="1" i="1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hiểu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thép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“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?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THỜI GIAN</a:t>
            </a:r>
          </a:p>
        </p:txBody>
      </p:sp>
      <p:sp>
        <p:nvSpPr>
          <p:cNvPr id="6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05</a:t>
            </a:r>
          </a:p>
        </p:txBody>
      </p:sp>
      <p:sp>
        <p:nvSpPr>
          <p:cNvPr id="7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04</a:t>
            </a:r>
          </a:p>
        </p:txBody>
      </p:sp>
      <p:sp>
        <p:nvSpPr>
          <p:cNvPr id="8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03</a:t>
            </a:r>
          </a:p>
        </p:txBody>
      </p:sp>
      <p:sp>
        <p:nvSpPr>
          <p:cNvPr id="9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02</a:t>
            </a:r>
          </a:p>
        </p:txBody>
      </p:sp>
      <p:sp>
        <p:nvSpPr>
          <p:cNvPr id="10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01</a:t>
            </a:r>
          </a:p>
        </p:txBody>
      </p:sp>
      <p:sp>
        <p:nvSpPr>
          <p:cNvPr id="11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 : 00</a:t>
            </a:r>
          </a:p>
        </p:txBody>
      </p:sp>
      <p:sp>
        <p:nvSpPr>
          <p:cNvPr id="12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9347201" y="5518493"/>
            <a:ext cx="2534348" cy="1103243"/>
          </a:xfrm>
          <a:prstGeom prst="roundRect">
            <a:avLst/>
          </a:prstGeom>
          <a:solidFill>
            <a:srgbClr val="1A4E34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HẾT GIỜ</a:t>
            </a:r>
          </a:p>
        </p:txBody>
      </p:sp>
    </p:spTree>
    <p:extLst>
      <p:ext uri="{BB962C8B-B14F-4D97-AF65-F5344CB8AC3E}">
        <p14:creationId xmlns:p14="http://schemas.microsoft.com/office/powerpoint/2010/main" val="95445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50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437661" y="6356351"/>
            <a:ext cx="3144739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9E66076-A725-4C10-A4EB-F55B9B0E80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47619" y="600884"/>
            <a:ext cx="10496761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phát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Bác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vần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thép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Mà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vẫn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mênh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mông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ngát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lĩnh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ý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khuất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phục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bởi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Chất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nhiên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con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;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ái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luôn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rung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mãnh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liệt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đẹp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xót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trước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mọi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nỗi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430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84F50EF-F29D-FDEB-45AC-E8F7C44FF5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9" y="468168"/>
            <a:ext cx="10825843" cy="6055096"/>
          </a:xfrm>
          <a:prstGeom prst="rect">
            <a:avLst/>
          </a:prstGeom>
        </p:spPr>
      </p:pic>
      <p:sp>
        <p:nvSpPr>
          <p:cNvPr id="17" name="Rounded Rectangle 2">
            <a:extLst>
              <a:ext uri="{FF2B5EF4-FFF2-40B4-BE49-F238E27FC236}">
                <a16:creationId xmlns:a16="http://schemas.microsoft.com/office/drawing/2014/main" id="{1D8876AD-A628-60C7-6B5C-387E50191034}"/>
              </a:ext>
            </a:extLst>
          </p:cNvPr>
          <p:cNvSpPr/>
          <p:nvPr/>
        </p:nvSpPr>
        <p:spPr>
          <a:xfrm>
            <a:off x="3670133" y="2597727"/>
            <a:ext cx="5200073" cy="1662546"/>
          </a:xfrm>
          <a:prstGeom prst="roundRect">
            <a:avLst/>
          </a:prstGeom>
          <a:solidFill>
            <a:sysClr val="window" lastClr="FFFFFF"/>
          </a:solidFill>
          <a:ln w="12700" cap="flat" cmpd="sng" algn="ctr">
            <a:solidFill>
              <a:srgbClr val="A5A5A5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5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159395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10"/>
          <p:cNvSpPr txBox="1">
            <a:spLocks noGrp="1"/>
          </p:cNvSpPr>
          <p:nvPr>
            <p:ph type="body" idx="1"/>
          </p:nvPr>
        </p:nvSpPr>
        <p:spPr>
          <a:xfrm>
            <a:off x="5440680" y="2011680"/>
            <a:ext cx="4973320" cy="329184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indent="0" algn="just">
              <a:buNone/>
            </a:pP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Học sinh n</a:t>
            </a:r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ối tiếp nhau (tiếp sức) tìm những câu thơ, bài thơ viết về trăng hoặc thú thưởng trăng, ngắm trăng của người xưa.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79" name="Google Shape;3579;p10">
            <a:hlinkClick r:id="rId3" action="ppaction://hlinksldjump"/>
          </p:cNvPr>
          <p:cNvSpPr/>
          <p:nvPr/>
        </p:nvSpPr>
        <p:spPr>
          <a:xfrm>
            <a:off x="176925" y="5152625"/>
            <a:ext cx="1984500" cy="15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defTabSz="609630">
              <a:buClr>
                <a:srgbClr val="000000"/>
              </a:buClr>
            </a:pPr>
            <a:endParaRPr sz="140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644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7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83046" y="492659"/>
            <a:ext cx="5180925" cy="2046248"/>
          </a:xfrm>
          <a:prstGeom prst="roundRect">
            <a:avLst>
              <a:gd name="adj" fmla="val 5953"/>
            </a:avLst>
          </a:prstGeom>
          <a:solidFill>
            <a:srgbClr val="FFFFFF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193A2D-73A9-7103-B00B-B336C4176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4DD576C2-F748-FACE-A315-7FA0541D55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602" y="492659"/>
            <a:ext cx="10781977" cy="5613845"/>
          </a:xfrm>
          <a:prstGeom prst="rect">
            <a:avLst/>
          </a:prstGeom>
          <a:noFill/>
          <a:ln w="57150">
            <a:noFill/>
            <a:miter lim="800000"/>
            <a:headEnd type="none" w="sm" len="sm"/>
            <a:tailEnd type="none" w="lg" len="lg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Viết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văn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nghị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bày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/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chị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về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chiến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sĩ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Hồ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Chí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Minh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dòng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ngắm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soi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ngoài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sổ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nhòm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khe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ngắm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nhà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 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							(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Ngắm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“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Trăng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cửa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sổ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đòi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thơ</a:t>
            </a:r>
            <a:endParaRPr kumimoji="0" lang="en-US" sz="3200" b="1" i="1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quân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đang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bận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xin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chờ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hôm</a:t>
            </a:r>
            <a:r>
              <a:rPr kumimoji="0" lang="en-US" sz="3200" b="1" i="1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1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sau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just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9999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										(Tin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thắng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trận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kumimoji="0" lang="vi-VN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79936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679430" y="1907619"/>
            <a:ext cx="4783117" cy="3058328"/>
            <a:chOff x="7910907" y="1380517"/>
            <a:chExt cx="2827870" cy="1808142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15268" y="1468587"/>
              <a:ext cx="1423509" cy="1720072"/>
            </a:xfrm>
            <a:prstGeom prst="rect">
              <a:avLst/>
            </a:prstGeom>
          </p:spPr>
        </p:pic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10907" y="1380517"/>
              <a:ext cx="1590806" cy="1751347"/>
            </a:xfrm>
            <a:prstGeom prst="rect">
              <a:avLst/>
            </a:prstGeom>
          </p:spPr>
        </p:pic>
      </p:grpSp>
      <p:grpSp>
        <p:nvGrpSpPr>
          <p:cNvPr id="8" name="组合 7"/>
          <p:cNvGrpSpPr/>
          <p:nvPr/>
        </p:nvGrpSpPr>
        <p:grpSpPr>
          <a:xfrm>
            <a:off x="2336801" y="5108531"/>
            <a:ext cx="8423271" cy="1193721"/>
            <a:chOff x="4376080" y="5125731"/>
            <a:chExt cx="3853785" cy="1193721"/>
          </a:xfrm>
        </p:grpSpPr>
        <p:sp>
          <p:nvSpPr>
            <p:cNvPr id="6" name="圆角矩形 5"/>
            <p:cNvSpPr/>
            <p:nvPr/>
          </p:nvSpPr>
          <p:spPr>
            <a:xfrm>
              <a:off x="4397187" y="5309415"/>
              <a:ext cx="3760819" cy="1010037"/>
            </a:xfrm>
            <a:prstGeom prst="roundRect">
              <a:avLst/>
            </a:prstGeom>
            <a:solidFill>
              <a:srgbClr val="FF60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4376080" y="5125731"/>
              <a:ext cx="38537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66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Suy</a:t>
              </a:r>
              <a:r>
                <a:rPr lang="en-US" altLang="zh-CN" sz="66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66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ngẫm</a:t>
              </a:r>
              <a:r>
                <a:rPr lang="en-US" altLang="zh-CN" sz="66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- </a:t>
              </a:r>
              <a:r>
                <a:rPr lang="en-US" altLang="zh-CN" sz="66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Dặn</a:t>
              </a:r>
              <a:r>
                <a:rPr lang="en-US" altLang="zh-CN" sz="66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66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dò</a:t>
              </a:r>
              <a:endParaRPr lang="zh-CN" altLang="en-US" sz="6600" b="1" dirty="0">
                <a:solidFill>
                  <a:srgbClr val="003300"/>
                </a:solidFill>
                <a:latin typeface="Tahoma" panose="020B0604030504040204" pitchFamily="34" charset="0"/>
                <a:ea typeface="微软雅黑" panose="020B0503020204020204" pitchFamily="34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51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"/>
          <p:cNvSpPr txBox="1"/>
          <p:nvPr/>
        </p:nvSpPr>
        <p:spPr>
          <a:xfrm>
            <a:off x="2844801" y="225778"/>
            <a:ext cx="77500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914377">
              <a:defRPr/>
            </a:pPr>
            <a:r>
              <a:rPr lang="en-US" altLang="zh-CN" sz="6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Suy</a:t>
            </a:r>
            <a:r>
              <a:rPr lang="en-US" altLang="zh-CN" sz="60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60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ngẫm</a:t>
            </a:r>
            <a:endParaRPr lang="zh-CN" altLang="en-US" sz="6000" b="1" dirty="0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192527" cy="946451"/>
          </a:xfrm>
          <a:prstGeom prst="rect">
            <a:avLst/>
          </a:prstGeom>
        </p:spPr>
      </p:pic>
      <p:sp>
        <p:nvSpPr>
          <p:cNvPr id="8" name="Text Box 5"/>
          <p:cNvSpPr txBox="1"/>
          <p:nvPr/>
        </p:nvSpPr>
        <p:spPr>
          <a:xfrm>
            <a:off x="2194062" y="2006360"/>
            <a:ext cx="8664439" cy="3108543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457189" algn="just" defTabSz="914377">
              <a:buFontTx/>
              <a:buChar char="-"/>
              <a:defRPr/>
            </a:pP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Đối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chiếu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hãy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tự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đánh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giá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mình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ĐÃ ĐẠT/CHƯA ĐẠT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mục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tiêu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Minh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chứng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457189" indent="-457189" algn="just" defTabSz="914377">
              <a:buFontTx/>
              <a:buChar char="-"/>
              <a:defRPr/>
            </a:pP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Liệt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kê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just" defTabSz="914377">
              <a:defRPr/>
            </a:pP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+ 02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điều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tâm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đắc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 </a:t>
            </a:r>
          </a:p>
          <a:p>
            <a:pPr algn="just" defTabSz="914377">
              <a:defRPr/>
            </a:pP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+ 02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còn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băn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khoăn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muốn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tìm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hiểu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fr-FR" altLang="en-US" sz="28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altLang="en-US" sz="2800" b="1" dirty="0" err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endParaRPr lang="fr-FR" altLang="en-US" sz="28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15327" y="5925986"/>
            <a:ext cx="323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783"/>
            <a:r>
              <a:rPr lang="en-US" sz="3600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03 </a:t>
            </a:r>
            <a:r>
              <a:rPr lang="en-US" sz="3600" b="1" dirty="0" err="1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phút</a:t>
            </a:r>
            <a:endParaRPr lang="vi-VN" sz="3600" b="1" dirty="0">
              <a:solidFill>
                <a:srgbClr val="0033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890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66076-A725-4C10-A4EB-F55B9B0E8077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3" name="文本框 3"/>
          <p:cNvSpPr txBox="1"/>
          <p:nvPr/>
        </p:nvSpPr>
        <p:spPr>
          <a:xfrm>
            <a:off x="4927448" y="233011"/>
            <a:ext cx="34515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7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Dặn</a:t>
            </a:r>
            <a:r>
              <a:rPr lang="en-US" altLang="zh-CN" sz="72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72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dò</a:t>
            </a:r>
            <a:endParaRPr lang="zh-CN" altLang="en-US" sz="7200" b="1" dirty="0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4" name="六边形 8"/>
          <p:cNvSpPr/>
          <p:nvPr/>
        </p:nvSpPr>
        <p:spPr>
          <a:xfrm>
            <a:off x="4166968" y="2553809"/>
            <a:ext cx="3737680" cy="3222137"/>
          </a:xfrm>
          <a:prstGeom prst="hexagon">
            <a:avLst/>
          </a:prstGeom>
          <a:noFill/>
          <a:ln w="9525">
            <a:solidFill>
              <a:srgbClr val="626262"/>
            </a:solidFill>
            <a:prstDash val="sysDash"/>
            <a:headEnd type="oval" w="med" len="med"/>
            <a:tailEnd type="oval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4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矩形 10"/>
          <p:cNvSpPr/>
          <p:nvPr/>
        </p:nvSpPr>
        <p:spPr>
          <a:xfrm>
            <a:off x="7661005" y="2098983"/>
            <a:ext cx="374210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Hoàn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thành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trước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khi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đến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giờ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</a:t>
            </a:r>
            <a:endParaRPr lang="zh-CN" altLang="en-US" sz="2800" b="1" dirty="0">
              <a:solidFill>
                <a:srgbClr val="FF0066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6" name="矩形 12"/>
          <p:cNvSpPr/>
          <p:nvPr/>
        </p:nvSpPr>
        <p:spPr>
          <a:xfrm>
            <a:off x="8408567" y="3697487"/>
            <a:ext cx="3505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hiện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nhiệm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vụ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được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yêu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cầu</a:t>
            </a:r>
            <a:endParaRPr lang="zh-CN" altLang="en-US" sz="2800" b="1" dirty="0">
              <a:solidFill>
                <a:srgbClr val="FE6204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7" name="矩形 14"/>
          <p:cNvSpPr/>
          <p:nvPr/>
        </p:nvSpPr>
        <p:spPr>
          <a:xfrm>
            <a:off x="7704891" y="5438414"/>
            <a:ext cx="400823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altLang="zh-C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hướng</a:t>
            </a:r>
            <a:r>
              <a:rPr lang="en-US" altLang="zh-C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dẫn</a:t>
            </a:r>
            <a:r>
              <a:rPr lang="en-US" altLang="zh-C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  <a:r>
              <a:rPr lang="en-US" altLang="zh-C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tập</a:t>
            </a:r>
            <a:endParaRPr lang="zh-CN" altLang="en-US" sz="2800" b="1" dirty="0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8" name="矩形 16"/>
          <p:cNvSpPr/>
          <p:nvPr/>
        </p:nvSpPr>
        <p:spPr>
          <a:xfrm>
            <a:off x="1416483" y="2098982"/>
            <a:ext cx="2826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 </a:t>
            </a:r>
            <a:r>
              <a:rPr lang="en-US" altLang="zh-CN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thuộc</a:t>
            </a:r>
            <a:r>
              <a:rPr lang="en-US" altLang="zh-C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28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thơ</a:t>
            </a:r>
            <a:endParaRPr lang="zh-CN" altLang="en-US" sz="2800" b="1" dirty="0">
              <a:solidFill>
                <a:srgbClr val="002060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9" name="矩形 18"/>
          <p:cNvSpPr/>
          <p:nvPr/>
        </p:nvSpPr>
        <p:spPr>
          <a:xfrm>
            <a:off x="1348811" y="3697487"/>
            <a:ext cx="23180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lại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nội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dung </a:t>
            </a:r>
            <a:r>
              <a:rPr lang="en-US" altLang="zh-CN" sz="2800" b="1" dirty="0" err="1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2800" b="1" dirty="0">
                <a:solidFill>
                  <a:srgbClr val="FE620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học</a:t>
            </a:r>
            <a:endParaRPr lang="zh-CN" altLang="en-US" sz="2800" b="1" dirty="0">
              <a:solidFill>
                <a:srgbClr val="FE6204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0" name="矩形 20"/>
          <p:cNvSpPr/>
          <p:nvPr/>
        </p:nvSpPr>
        <p:spPr>
          <a:xfrm>
            <a:off x="1348811" y="5268045"/>
            <a:ext cx="28941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Xem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tiếp</a:t>
            </a:r>
            <a:r>
              <a:rPr lang="en-US" altLang="zh-CN" sz="2800" b="1" dirty="0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zh-CN" sz="2800" b="1" dirty="0" err="1">
                <a:solidFill>
                  <a:srgbClr val="FF006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theo</a:t>
            </a:r>
            <a:endParaRPr lang="zh-CN" altLang="en-US" sz="2800" b="1" dirty="0">
              <a:solidFill>
                <a:srgbClr val="FF0066"/>
              </a:solidFill>
              <a:latin typeface="Tahoma" panose="020B0604030504040204" pitchFamily="34" charset="0"/>
              <a:ea typeface="微软雅黑" panose="020B0503020204020204" pitchFamily="34" charset="-122"/>
              <a:cs typeface="Tahoma" panose="020B0604030504040204" pitchFamily="34" charset="0"/>
            </a:endParaRPr>
          </a:p>
        </p:txBody>
      </p:sp>
      <p:sp>
        <p:nvSpPr>
          <p:cNvPr id="11" name="Freeform 479"/>
          <p:cNvSpPr>
            <a:spLocks noEditPoints="1"/>
          </p:cNvSpPr>
          <p:nvPr/>
        </p:nvSpPr>
        <p:spPr bwMode="auto">
          <a:xfrm>
            <a:off x="5309660" y="3507719"/>
            <a:ext cx="1521883" cy="1174781"/>
          </a:xfrm>
          <a:custGeom>
            <a:avLst/>
            <a:gdLst>
              <a:gd name="T0" fmla="*/ 72 w 72"/>
              <a:gd name="T1" fmla="*/ 35 h 56"/>
              <a:gd name="T2" fmla="*/ 31 w 72"/>
              <a:gd name="T3" fmla="*/ 43 h 56"/>
              <a:gd name="T4" fmla="*/ 31 w 72"/>
              <a:gd name="T5" fmla="*/ 53 h 56"/>
              <a:gd name="T6" fmla="*/ 71 w 72"/>
              <a:gd name="T7" fmla="*/ 44 h 56"/>
              <a:gd name="T8" fmla="*/ 72 w 72"/>
              <a:gd name="T9" fmla="*/ 47 h 56"/>
              <a:gd name="T10" fmla="*/ 30 w 72"/>
              <a:gd name="T11" fmla="*/ 56 h 56"/>
              <a:gd name="T12" fmla="*/ 29 w 72"/>
              <a:gd name="T13" fmla="*/ 56 h 56"/>
              <a:gd name="T14" fmla="*/ 2 w 72"/>
              <a:gd name="T15" fmla="*/ 39 h 56"/>
              <a:gd name="T16" fmla="*/ 2 w 72"/>
              <a:gd name="T17" fmla="*/ 29 h 56"/>
              <a:gd name="T18" fmla="*/ 5 w 72"/>
              <a:gd name="T19" fmla="*/ 28 h 56"/>
              <a:gd name="T20" fmla="*/ 5 w 72"/>
              <a:gd name="T21" fmla="*/ 29 h 56"/>
              <a:gd name="T22" fmla="*/ 40 w 72"/>
              <a:gd name="T23" fmla="*/ 37 h 56"/>
              <a:gd name="T24" fmla="*/ 40 w 72"/>
              <a:gd name="T25" fmla="*/ 33 h 56"/>
              <a:gd name="T26" fmla="*/ 40 w 72"/>
              <a:gd name="T27" fmla="*/ 29 h 56"/>
              <a:gd name="T28" fmla="*/ 5 w 72"/>
              <a:gd name="T29" fmla="*/ 22 h 56"/>
              <a:gd name="T30" fmla="*/ 5 w 72"/>
              <a:gd name="T31" fmla="*/ 19 h 56"/>
              <a:gd name="T32" fmla="*/ 5 w 72"/>
              <a:gd name="T33" fmla="*/ 19 h 56"/>
              <a:gd name="T34" fmla="*/ 5 w 72"/>
              <a:gd name="T35" fmla="*/ 19 h 56"/>
              <a:gd name="T36" fmla="*/ 5 w 72"/>
              <a:gd name="T37" fmla="*/ 19 h 56"/>
              <a:gd name="T38" fmla="*/ 7 w 72"/>
              <a:gd name="T39" fmla="*/ 18 h 56"/>
              <a:gd name="T40" fmla="*/ 7 w 72"/>
              <a:gd name="T41" fmla="*/ 16 h 56"/>
              <a:gd name="T42" fmla="*/ 40 w 72"/>
              <a:gd name="T43" fmla="*/ 24 h 56"/>
              <a:gd name="T44" fmla="*/ 40 w 72"/>
              <a:gd name="T45" fmla="*/ 21 h 56"/>
              <a:gd name="T46" fmla="*/ 40 w 72"/>
              <a:gd name="T47" fmla="*/ 17 h 56"/>
              <a:gd name="T48" fmla="*/ 7 w 72"/>
              <a:gd name="T49" fmla="*/ 9 h 56"/>
              <a:gd name="T50" fmla="*/ 7 w 72"/>
              <a:gd name="T51" fmla="*/ 6 h 56"/>
              <a:gd name="T52" fmla="*/ 33 w 72"/>
              <a:gd name="T53" fmla="*/ 0 h 56"/>
              <a:gd name="T54" fmla="*/ 63 w 72"/>
              <a:gd name="T55" fmla="*/ 6 h 56"/>
              <a:gd name="T56" fmla="*/ 63 w 72"/>
              <a:gd name="T57" fmla="*/ 14 h 56"/>
              <a:gd name="T58" fmla="*/ 60 w 72"/>
              <a:gd name="T59" fmla="*/ 15 h 56"/>
              <a:gd name="T60" fmla="*/ 64 w 72"/>
              <a:gd name="T61" fmla="*/ 16 h 56"/>
              <a:gd name="T62" fmla="*/ 64 w 72"/>
              <a:gd name="T63" fmla="*/ 25 h 56"/>
              <a:gd name="T64" fmla="*/ 58 w 72"/>
              <a:gd name="T65" fmla="*/ 29 h 56"/>
              <a:gd name="T66" fmla="*/ 72 w 72"/>
              <a:gd name="T67" fmla="*/ 33 h 56"/>
              <a:gd name="T68" fmla="*/ 72 w 72"/>
              <a:gd name="T69" fmla="*/ 35 h 56"/>
              <a:gd name="T70" fmla="*/ 33 w 72"/>
              <a:gd name="T71" fmla="*/ 50 h 56"/>
              <a:gd name="T72" fmla="*/ 33 w 72"/>
              <a:gd name="T73" fmla="*/ 50 h 56"/>
              <a:gd name="T74" fmla="*/ 70 w 72"/>
              <a:gd name="T75" fmla="*/ 43 h 56"/>
              <a:gd name="T76" fmla="*/ 70 w 72"/>
              <a:gd name="T77" fmla="*/ 42 h 56"/>
              <a:gd name="T78" fmla="*/ 33 w 72"/>
              <a:gd name="T79" fmla="*/ 50 h 56"/>
              <a:gd name="T80" fmla="*/ 33 w 72"/>
              <a:gd name="T81" fmla="*/ 47 h 56"/>
              <a:gd name="T82" fmla="*/ 33 w 72"/>
              <a:gd name="T83" fmla="*/ 48 h 56"/>
              <a:gd name="T84" fmla="*/ 70 w 72"/>
              <a:gd name="T85" fmla="*/ 40 h 56"/>
              <a:gd name="T86" fmla="*/ 70 w 72"/>
              <a:gd name="T87" fmla="*/ 39 h 56"/>
              <a:gd name="T88" fmla="*/ 33 w 72"/>
              <a:gd name="T89" fmla="*/ 47 h 56"/>
              <a:gd name="T90" fmla="*/ 32 w 72"/>
              <a:gd name="T91" fmla="*/ 45 h 56"/>
              <a:gd name="T92" fmla="*/ 33 w 72"/>
              <a:gd name="T93" fmla="*/ 46 h 56"/>
              <a:gd name="T94" fmla="*/ 70 w 72"/>
              <a:gd name="T95" fmla="*/ 38 h 56"/>
              <a:gd name="T96" fmla="*/ 70 w 72"/>
              <a:gd name="T97" fmla="*/ 37 h 56"/>
              <a:gd name="T98" fmla="*/ 32 w 72"/>
              <a:gd name="T99" fmla="*/ 45 h 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72" h="56">
                <a:moveTo>
                  <a:pt x="72" y="35"/>
                </a:moveTo>
                <a:cubicBezTo>
                  <a:pt x="31" y="43"/>
                  <a:pt x="31" y="43"/>
                  <a:pt x="31" y="43"/>
                </a:cubicBezTo>
                <a:cubicBezTo>
                  <a:pt x="30" y="47"/>
                  <a:pt x="30" y="50"/>
                  <a:pt x="31" y="53"/>
                </a:cubicBezTo>
                <a:cubicBezTo>
                  <a:pt x="71" y="44"/>
                  <a:pt x="71" y="44"/>
                  <a:pt x="71" y="44"/>
                </a:cubicBezTo>
                <a:cubicBezTo>
                  <a:pt x="72" y="47"/>
                  <a:pt x="72" y="47"/>
                  <a:pt x="72" y="47"/>
                </a:cubicBezTo>
                <a:cubicBezTo>
                  <a:pt x="30" y="56"/>
                  <a:pt x="30" y="56"/>
                  <a:pt x="30" y="56"/>
                </a:cubicBezTo>
                <a:cubicBezTo>
                  <a:pt x="29" y="56"/>
                  <a:pt x="29" y="56"/>
                  <a:pt x="29" y="56"/>
                </a:cubicBezTo>
                <a:cubicBezTo>
                  <a:pt x="2" y="39"/>
                  <a:pt x="2" y="39"/>
                  <a:pt x="2" y="39"/>
                </a:cubicBezTo>
                <a:cubicBezTo>
                  <a:pt x="1" y="36"/>
                  <a:pt x="0" y="32"/>
                  <a:pt x="2" y="29"/>
                </a:cubicBezTo>
                <a:cubicBezTo>
                  <a:pt x="5" y="28"/>
                  <a:pt x="5" y="28"/>
                  <a:pt x="5" y="28"/>
                </a:cubicBezTo>
                <a:cubicBezTo>
                  <a:pt x="5" y="29"/>
                  <a:pt x="5" y="29"/>
                  <a:pt x="5" y="29"/>
                </a:cubicBezTo>
                <a:cubicBezTo>
                  <a:pt x="40" y="37"/>
                  <a:pt x="40" y="37"/>
                  <a:pt x="40" y="37"/>
                </a:cubicBezTo>
                <a:cubicBezTo>
                  <a:pt x="40" y="36"/>
                  <a:pt x="40" y="34"/>
                  <a:pt x="40" y="33"/>
                </a:cubicBezTo>
                <a:cubicBezTo>
                  <a:pt x="40" y="32"/>
                  <a:pt x="40" y="30"/>
                  <a:pt x="40" y="29"/>
                </a:cubicBezTo>
                <a:cubicBezTo>
                  <a:pt x="5" y="22"/>
                  <a:pt x="5" y="22"/>
                  <a:pt x="5" y="22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5" y="19"/>
                  <a:pt x="5" y="19"/>
                  <a:pt x="5" y="19"/>
                </a:cubicBezTo>
                <a:cubicBezTo>
                  <a:pt x="7" y="18"/>
                  <a:pt x="7" y="18"/>
                  <a:pt x="7" y="18"/>
                </a:cubicBezTo>
                <a:cubicBezTo>
                  <a:pt x="7" y="16"/>
                  <a:pt x="7" y="16"/>
                  <a:pt x="7" y="16"/>
                </a:cubicBezTo>
                <a:cubicBezTo>
                  <a:pt x="40" y="24"/>
                  <a:pt x="40" y="24"/>
                  <a:pt x="40" y="24"/>
                </a:cubicBezTo>
                <a:cubicBezTo>
                  <a:pt x="40" y="23"/>
                  <a:pt x="40" y="22"/>
                  <a:pt x="40" y="21"/>
                </a:cubicBezTo>
                <a:cubicBezTo>
                  <a:pt x="40" y="19"/>
                  <a:pt x="40" y="18"/>
                  <a:pt x="40" y="17"/>
                </a:cubicBezTo>
                <a:cubicBezTo>
                  <a:pt x="7" y="9"/>
                  <a:pt x="7" y="9"/>
                  <a:pt x="7" y="9"/>
                </a:cubicBezTo>
                <a:cubicBezTo>
                  <a:pt x="7" y="6"/>
                  <a:pt x="7" y="6"/>
                  <a:pt x="7" y="6"/>
                </a:cubicBezTo>
                <a:cubicBezTo>
                  <a:pt x="33" y="0"/>
                  <a:pt x="33" y="0"/>
                  <a:pt x="33" y="0"/>
                </a:cubicBezTo>
                <a:cubicBezTo>
                  <a:pt x="63" y="6"/>
                  <a:pt x="63" y="6"/>
                  <a:pt x="63" y="6"/>
                </a:cubicBezTo>
                <a:cubicBezTo>
                  <a:pt x="64" y="9"/>
                  <a:pt x="64" y="11"/>
                  <a:pt x="63" y="14"/>
                </a:cubicBezTo>
                <a:cubicBezTo>
                  <a:pt x="60" y="15"/>
                  <a:pt x="60" y="15"/>
                  <a:pt x="60" y="15"/>
                </a:cubicBezTo>
                <a:cubicBezTo>
                  <a:pt x="64" y="16"/>
                  <a:pt x="64" y="16"/>
                  <a:pt x="64" y="16"/>
                </a:cubicBezTo>
                <a:cubicBezTo>
                  <a:pt x="66" y="19"/>
                  <a:pt x="66" y="22"/>
                  <a:pt x="64" y="25"/>
                </a:cubicBezTo>
                <a:cubicBezTo>
                  <a:pt x="58" y="29"/>
                  <a:pt x="58" y="29"/>
                  <a:pt x="58" y="29"/>
                </a:cubicBezTo>
                <a:cubicBezTo>
                  <a:pt x="72" y="33"/>
                  <a:pt x="72" y="33"/>
                  <a:pt x="72" y="33"/>
                </a:cubicBezTo>
                <a:cubicBezTo>
                  <a:pt x="72" y="35"/>
                  <a:pt x="72" y="35"/>
                  <a:pt x="72" y="35"/>
                </a:cubicBezTo>
                <a:close/>
                <a:moveTo>
                  <a:pt x="33" y="50"/>
                </a:moveTo>
                <a:cubicBezTo>
                  <a:pt x="33" y="50"/>
                  <a:pt x="33" y="50"/>
                  <a:pt x="33" y="50"/>
                </a:cubicBezTo>
                <a:cubicBezTo>
                  <a:pt x="70" y="43"/>
                  <a:pt x="70" y="43"/>
                  <a:pt x="70" y="43"/>
                </a:cubicBezTo>
                <a:cubicBezTo>
                  <a:pt x="70" y="42"/>
                  <a:pt x="70" y="42"/>
                  <a:pt x="70" y="42"/>
                </a:cubicBezTo>
                <a:cubicBezTo>
                  <a:pt x="33" y="50"/>
                  <a:pt x="33" y="50"/>
                  <a:pt x="33" y="50"/>
                </a:cubicBezTo>
                <a:close/>
                <a:moveTo>
                  <a:pt x="33" y="47"/>
                </a:moveTo>
                <a:cubicBezTo>
                  <a:pt x="33" y="48"/>
                  <a:pt x="33" y="48"/>
                  <a:pt x="33" y="48"/>
                </a:cubicBezTo>
                <a:cubicBezTo>
                  <a:pt x="70" y="40"/>
                  <a:pt x="70" y="40"/>
                  <a:pt x="70" y="40"/>
                </a:cubicBezTo>
                <a:cubicBezTo>
                  <a:pt x="70" y="39"/>
                  <a:pt x="70" y="39"/>
                  <a:pt x="70" y="39"/>
                </a:cubicBezTo>
                <a:cubicBezTo>
                  <a:pt x="33" y="47"/>
                  <a:pt x="33" y="47"/>
                  <a:pt x="33" y="47"/>
                </a:cubicBezTo>
                <a:close/>
                <a:moveTo>
                  <a:pt x="32" y="45"/>
                </a:moveTo>
                <a:cubicBezTo>
                  <a:pt x="33" y="46"/>
                  <a:pt x="33" y="46"/>
                  <a:pt x="33" y="46"/>
                </a:cubicBezTo>
                <a:cubicBezTo>
                  <a:pt x="70" y="38"/>
                  <a:pt x="70" y="38"/>
                  <a:pt x="70" y="38"/>
                </a:cubicBezTo>
                <a:cubicBezTo>
                  <a:pt x="70" y="37"/>
                  <a:pt x="70" y="37"/>
                  <a:pt x="70" y="37"/>
                </a:cubicBezTo>
                <a:lnTo>
                  <a:pt x="32" y="45"/>
                </a:lnTo>
                <a:close/>
              </a:path>
            </a:pathLst>
          </a:custGeom>
          <a:solidFill>
            <a:srgbClr val="75CF2C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zh-CN" altLang="en-US" sz="2800" b="1"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12" name="组合 26"/>
          <p:cNvGrpSpPr/>
          <p:nvPr/>
        </p:nvGrpSpPr>
        <p:grpSpPr>
          <a:xfrm>
            <a:off x="4504381" y="2065306"/>
            <a:ext cx="977007" cy="977007"/>
            <a:chOff x="4504379" y="1579891"/>
            <a:chExt cx="977007" cy="977007"/>
          </a:xfrm>
          <a:solidFill>
            <a:srgbClr val="0070C0"/>
          </a:solidFill>
        </p:grpSpPr>
        <p:sp>
          <p:nvSpPr>
            <p:cNvPr id="13" name="椭圆 27"/>
            <p:cNvSpPr/>
            <p:nvPr/>
          </p:nvSpPr>
          <p:spPr>
            <a:xfrm>
              <a:off x="4504379" y="1579891"/>
              <a:ext cx="977007" cy="977007"/>
            </a:xfrm>
            <a:prstGeom prst="ellipse">
              <a:avLst/>
            </a:prstGeom>
            <a:grpFill/>
            <a:ln w="2540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4" name="椭圆 28"/>
            <p:cNvSpPr/>
            <p:nvPr/>
          </p:nvSpPr>
          <p:spPr>
            <a:xfrm>
              <a:off x="4564285" y="1648348"/>
              <a:ext cx="840091" cy="84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5" name="文本框 9"/>
            <p:cNvSpPr txBox="1"/>
            <p:nvPr/>
          </p:nvSpPr>
          <p:spPr>
            <a:xfrm>
              <a:off x="4753876" y="1723962"/>
              <a:ext cx="478015" cy="646331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  <a:endParaRPr lang="zh-CN" alt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汉仪菱心体简" pitchFamily="49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16" name="组合 30"/>
          <p:cNvGrpSpPr/>
          <p:nvPr/>
        </p:nvGrpSpPr>
        <p:grpSpPr>
          <a:xfrm>
            <a:off x="6587990" y="2065306"/>
            <a:ext cx="977007" cy="977007"/>
            <a:chOff x="6587989" y="1579891"/>
            <a:chExt cx="977007" cy="977007"/>
          </a:xfrm>
          <a:solidFill>
            <a:srgbClr val="FF0066"/>
          </a:solidFill>
        </p:grpSpPr>
        <p:sp>
          <p:nvSpPr>
            <p:cNvPr id="17" name="椭圆 31"/>
            <p:cNvSpPr/>
            <p:nvPr/>
          </p:nvSpPr>
          <p:spPr>
            <a:xfrm>
              <a:off x="6587989" y="1579891"/>
              <a:ext cx="977007" cy="97700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8" name="椭圆 32"/>
            <p:cNvSpPr/>
            <p:nvPr/>
          </p:nvSpPr>
          <p:spPr>
            <a:xfrm>
              <a:off x="6656445" y="1648348"/>
              <a:ext cx="840091" cy="84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文本框 9"/>
            <p:cNvSpPr txBox="1"/>
            <p:nvPr/>
          </p:nvSpPr>
          <p:spPr>
            <a:xfrm>
              <a:off x="6846034" y="1723962"/>
              <a:ext cx="478015" cy="646331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3600" b="1" dirty="0">
                  <a:solidFill>
                    <a:srgbClr val="FDFDF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</a:t>
              </a:r>
              <a:endParaRPr lang="zh-CN" altLang="en-US" sz="3600" b="1" dirty="0">
                <a:solidFill>
                  <a:srgbClr val="FDFDFD"/>
                </a:solidFill>
                <a:latin typeface="Tahoma" panose="020B0604030504040204" pitchFamily="34" charset="0"/>
                <a:ea typeface="汉仪菱心体简" pitchFamily="49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0" name="组合 34"/>
          <p:cNvGrpSpPr/>
          <p:nvPr/>
        </p:nvGrpSpPr>
        <p:grpSpPr>
          <a:xfrm>
            <a:off x="7416146" y="3676376"/>
            <a:ext cx="977007" cy="977006"/>
            <a:chOff x="7416145" y="3190961"/>
            <a:chExt cx="977007" cy="977007"/>
          </a:xfrm>
          <a:solidFill>
            <a:srgbClr val="FE6204"/>
          </a:solidFill>
        </p:grpSpPr>
        <p:sp>
          <p:nvSpPr>
            <p:cNvPr id="21" name="椭圆 35"/>
            <p:cNvSpPr/>
            <p:nvPr/>
          </p:nvSpPr>
          <p:spPr>
            <a:xfrm>
              <a:off x="7416145" y="3190961"/>
              <a:ext cx="977007" cy="97700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2" name="椭圆 36"/>
            <p:cNvSpPr/>
            <p:nvPr/>
          </p:nvSpPr>
          <p:spPr>
            <a:xfrm>
              <a:off x="7496536" y="3276191"/>
              <a:ext cx="840091" cy="84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3" name="文本框 9"/>
            <p:cNvSpPr txBox="1"/>
            <p:nvPr/>
          </p:nvSpPr>
          <p:spPr>
            <a:xfrm>
              <a:off x="7653264" y="3290253"/>
              <a:ext cx="543739" cy="769442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endParaRPr lang="zh-C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汉仪菱心体简" pitchFamily="49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4" name="组合 38"/>
          <p:cNvGrpSpPr/>
          <p:nvPr/>
        </p:nvGrpSpPr>
        <p:grpSpPr>
          <a:xfrm>
            <a:off x="6587990" y="5241052"/>
            <a:ext cx="977007" cy="977006"/>
            <a:chOff x="6587989" y="4755637"/>
            <a:chExt cx="977007" cy="977007"/>
          </a:xfrm>
          <a:solidFill>
            <a:srgbClr val="0070C0"/>
          </a:solidFill>
        </p:grpSpPr>
        <p:sp>
          <p:nvSpPr>
            <p:cNvPr id="25" name="椭圆 39"/>
            <p:cNvSpPr/>
            <p:nvPr/>
          </p:nvSpPr>
          <p:spPr>
            <a:xfrm>
              <a:off x="6587989" y="4755637"/>
              <a:ext cx="977007" cy="97700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6" name="椭圆 40"/>
            <p:cNvSpPr/>
            <p:nvPr/>
          </p:nvSpPr>
          <p:spPr>
            <a:xfrm>
              <a:off x="6652013" y="4824093"/>
              <a:ext cx="840091" cy="84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7" name="文本框 9"/>
            <p:cNvSpPr txBox="1"/>
            <p:nvPr/>
          </p:nvSpPr>
          <p:spPr>
            <a:xfrm>
              <a:off x="6808741" y="4838157"/>
              <a:ext cx="543739" cy="769442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DFDF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</a:t>
              </a:r>
              <a:endParaRPr lang="zh-CN" altLang="en-US" sz="4400" b="1" dirty="0">
                <a:solidFill>
                  <a:srgbClr val="FDFDFD"/>
                </a:solidFill>
                <a:latin typeface="Tahoma" panose="020B0604030504040204" pitchFamily="34" charset="0"/>
                <a:ea typeface="汉仪菱心体简" pitchFamily="49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组合 42"/>
          <p:cNvGrpSpPr/>
          <p:nvPr/>
        </p:nvGrpSpPr>
        <p:grpSpPr>
          <a:xfrm>
            <a:off x="4504381" y="5241052"/>
            <a:ext cx="977007" cy="977006"/>
            <a:chOff x="4504379" y="4755637"/>
            <a:chExt cx="977007" cy="977007"/>
          </a:xfrm>
          <a:solidFill>
            <a:srgbClr val="FF0066"/>
          </a:solidFill>
        </p:grpSpPr>
        <p:sp>
          <p:nvSpPr>
            <p:cNvPr id="29" name="椭圆 43"/>
            <p:cNvSpPr/>
            <p:nvPr/>
          </p:nvSpPr>
          <p:spPr>
            <a:xfrm>
              <a:off x="4504379" y="4755637"/>
              <a:ext cx="977007" cy="97700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0" name="椭圆 44"/>
            <p:cNvSpPr/>
            <p:nvPr/>
          </p:nvSpPr>
          <p:spPr>
            <a:xfrm>
              <a:off x="4572836" y="4824093"/>
              <a:ext cx="840091" cy="84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1" name="文本框 9"/>
            <p:cNvSpPr txBox="1"/>
            <p:nvPr/>
          </p:nvSpPr>
          <p:spPr>
            <a:xfrm>
              <a:off x="4729564" y="4838157"/>
              <a:ext cx="543739" cy="769442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endParaRPr lang="zh-CN" alt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汉仪菱心体简" pitchFamily="49" charset="-122"/>
                <a:cs typeface="Tahoma" panose="020B0604030504040204" pitchFamily="34" charset="0"/>
              </a:endParaRPr>
            </a:p>
          </p:txBody>
        </p:sp>
      </p:grpSp>
      <p:grpSp>
        <p:nvGrpSpPr>
          <p:cNvPr id="32" name="组合 46"/>
          <p:cNvGrpSpPr/>
          <p:nvPr/>
        </p:nvGrpSpPr>
        <p:grpSpPr>
          <a:xfrm>
            <a:off x="3798851" y="3676376"/>
            <a:ext cx="977007" cy="977006"/>
            <a:chOff x="3798850" y="3190961"/>
            <a:chExt cx="977007" cy="977007"/>
          </a:xfrm>
          <a:solidFill>
            <a:srgbClr val="FE6204"/>
          </a:solidFill>
        </p:grpSpPr>
        <p:sp>
          <p:nvSpPr>
            <p:cNvPr id="33" name="椭圆 47"/>
            <p:cNvSpPr/>
            <p:nvPr/>
          </p:nvSpPr>
          <p:spPr>
            <a:xfrm>
              <a:off x="3798850" y="3190961"/>
              <a:ext cx="977007" cy="977007"/>
            </a:xfrm>
            <a:prstGeom prst="ellipse">
              <a:avLst/>
            </a:prstGeom>
            <a:grpFill/>
            <a:ln w="19050">
              <a:solidFill>
                <a:schemeClr val="bg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4" name="椭圆 48"/>
            <p:cNvSpPr/>
            <p:nvPr/>
          </p:nvSpPr>
          <p:spPr>
            <a:xfrm>
              <a:off x="3867307" y="3259416"/>
              <a:ext cx="840091" cy="840091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800" b="1">
                <a:latin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5" name="文本框 9"/>
            <p:cNvSpPr txBox="1"/>
            <p:nvPr/>
          </p:nvSpPr>
          <p:spPr>
            <a:xfrm>
              <a:off x="4024037" y="3273478"/>
              <a:ext cx="543739" cy="769442"/>
            </a:xfrm>
            <a:prstGeom prst="rect">
              <a:avLst/>
            </a:prstGeom>
            <a:grp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4400" b="1" dirty="0">
                  <a:solidFill>
                    <a:srgbClr val="FDFDFD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zh-CN" altLang="en-US" sz="4400" b="1" dirty="0">
                <a:solidFill>
                  <a:srgbClr val="FDFDFD"/>
                </a:solidFill>
                <a:latin typeface="Tahoma" panose="020B0604030504040204" pitchFamily="34" charset="0"/>
                <a:ea typeface="汉仪菱心体简" pitchFamily="49" charset="-122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27441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75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hank you card - hand lettered card | Zazzle.com trong 2020 (Có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5" t="26870" r="6519" b="17596"/>
          <a:stretch/>
        </p:blipFill>
        <p:spPr bwMode="auto">
          <a:xfrm>
            <a:off x="2810438" y="1947357"/>
            <a:ext cx="6051175" cy="4050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15" y="1947358"/>
            <a:ext cx="10423440" cy="441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670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CA014F84-9026-32F2-B6CB-9B370541E0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18" name="Bong bóng Lời nói: Hình chữ nhật với Góc Tròn 17">
            <a:extLst>
              <a:ext uri="{FF2B5EF4-FFF2-40B4-BE49-F238E27FC236}">
                <a16:creationId xmlns:a16="http://schemas.microsoft.com/office/drawing/2014/main" id="{ECA7104A-17D3-EC39-3D11-552DAC264150}"/>
              </a:ext>
            </a:extLst>
          </p:cNvPr>
          <p:cNvSpPr/>
          <p:nvPr/>
        </p:nvSpPr>
        <p:spPr>
          <a:xfrm>
            <a:off x="3415286" y="1310869"/>
            <a:ext cx="8302418" cy="1921288"/>
          </a:xfrm>
          <a:prstGeom prst="wedgeRoundRectCallout">
            <a:avLst>
              <a:gd name="adj1" fmla="val -55273"/>
              <a:gd name="adj2" fmla="val 34360"/>
              <a:gd name="adj3" fmla="val 16667"/>
            </a:avLst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6AFF36C-9FF4-04F7-D45C-4E437CA7C2DA}"/>
              </a:ext>
            </a:extLst>
          </p:cNvPr>
          <p:cNvSpPr txBox="1"/>
          <p:nvPr/>
        </p:nvSpPr>
        <p:spPr>
          <a:xfrm flipH="1">
            <a:off x="4317502" y="241828"/>
            <a:ext cx="3392631" cy="908864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8DBA23"/>
              </a:gs>
              <a:gs pos="55000">
                <a:srgbClr val="4EA32A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KHỞI ĐỘNG</a:t>
            </a:r>
          </a:p>
        </p:txBody>
      </p:sp>
      <p:pic>
        <p:nvPicPr>
          <p:cNvPr id="15" name="Hình ảnh 14">
            <a:extLst>
              <a:ext uri="{FF2B5EF4-FFF2-40B4-BE49-F238E27FC236}">
                <a16:creationId xmlns:a16="http://schemas.microsoft.com/office/drawing/2014/main" id="{5954CDDD-8933-7137-EB53-F7FEC45BC3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52154" y="1893214"/>
            <a:ext cx="4516326" cy="4516326"/>
          </a:xfrm>
          <a:prstGeom prst="rect">
            <a:avLst/>
          </a:prstGeom>
        </p:spPr>
      </p:pic>
      <p:sp>
        <p:nvSpPr>
          <p:cNvPr id="22" name="Hộp Văn bản 21">
            <a:extLst>
              <a:ext uri="{FF2B5EF4-FFF2-40B4-BE49-F238E27FC236}">
                <a16:creationId xmlns:a16="http://schemas.microsoft.com/office/drawing/2014/main" id="{047881A2-C487-A430-BEA6-41A0B6F2A4B0}"/>
              </a:ext>
            </a:extLst>
          </p:cNvPr>
          <p:cNvSpPr txBox="1"/>
          <p:nvPr/>
        </p:nvSpPr>
        <p:spPr>
          <a:xfrm>
            <a:off x="3513652" y="1376642"/>
            <a:ext cx="8106464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>
                <a:tab pos="1386840" algn="l"/>
              </a:tabLst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ngữ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liệu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tìm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được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có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nhận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như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thế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nào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hệ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giữa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nhiên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con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cảnh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tâm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trạng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riêng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mỗi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diện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với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trăng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id="{C246E062-9F59-A3F2-B748-415E712843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133" y="4347236"/>
            <a:ext cx="3589067" cy="220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3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17" y="-86457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6" name="Hộp Văn bản 5">
            <a:extLst>
              <a:ext uri="{FF2B5EF4-FFF2-40B4-BE49-F238E27FC236}">
                <a16:creationId xmlns:a16="http://schemas.microsoft.com/office/drawing/2014/main" id="{46AFF36C-9FF4-04F7-D45C-4E437CA7C2DA}"/>
              </a:ext>
            </a:extLst>
          </p:cNvPr>
          <p:cNvSpPr txBox="1"/>
          <p:nvPr/>
        </p:nvSpPr>
        <p:spPr>
          <a:xfrm flipH="1">
            <a:off x="2854599" y="822814"/>
            <a:ext cx="7561861" cy="908864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93000">
                <a:srgbClr val="8DBA23"/>
              </a:gs>
              <a:gs pos="55000">
                <a:srgbClr val="4EA32A"/>
              </a:gs>
            </a:gsLst>
            <a:path path="circle">
              <a:fillToRect l="50000" t="50000" r="50000" b="50000"/>
            </a:path>
            <a:tileRect/>
          </a:gradFill>
          <a:ln w="2857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HÌNH THÀNH KIẾN THỨC</a:t>
            </a:r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id="{F14751CC-359A-0021-9BD6-D811198AE39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565098" y="-86457"/>
            <a:ext cx="1549285" cy="154928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id="{45993DE1-BF81-1E48-B50C-EC0E5FE55A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73" y="1277246"/>
            <a:ext cx="5410723" cy="553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8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同心圆 8"/>
          <p:cNvSpPr/>
          <p:nvPr/>
        </p:nvSpPr>
        <p:spPr>
          <a:xfrm>
            <a:off x="557084" y="3415553"/>
            <a:ext cx="2886587" cy="2850776"/>
          </a:xfrm>
          <a:prstGeom prst="donut">
            <a:avLst>
              <a:gd name="adj" fmla="val 2112"/>
            </a:avLst>
          </a:prstGeom>
          <a:solidFill>
            <a:srgbClr val="06A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00"/>
              </a:solidFill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484077" y="2515322"/>
            <a:ext cx="896892" cy="875249"/>
            <a:chOff x="1974442" y="2704066"/>
            <a:chExt cx="595723" cy="595723"/>
          </a:xfrm>
        </p:grpSpPr>
        <p:sp>
          <p:nvSpPr>
            <p:cNvPr id="11" name="椭圆 10"/>
            <p:cNvSpPr/>
            <p:nvPr/>
          </p:nvSpPr>
          <p:spPr>
            <a:xfrm>
              <a:off x="1974442" y="2704066"/>
              <a:ext cx="595723" cy="595723"/>
            </a:xfrm>
            <a:prstGeom prst="ellipse">
              <a:avLst/>
            </a:prstGeom>
            <a:solidFill>
              <a:srgbClr val="06A62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00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2165724" y="2704066"/>
              <a:ext cx="213159" cy="481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r>
                <a:rPr lang="en-US" altLang="zh-CN" sz="4000" b="1" dirty="0">
                  <a:solidFill>
                    <a:srgbClr val="003300"/>
                  </a:solidFill>
                </a:rPr>
                <a:t>I</a:t>
              </a:r>
              <a:endParaRPr lang="zh-CN" altLang="en-US" sz="4000" b="1" dirty="0">
                <a:solidFill>
                  <a:srgbClr val="003300"/>
                </a:solidFill>
              </a:endParaRPr>
            </a:p>
          </p:txBody>
        </p:sp>
      </p:grpSp>
      <p:sp>
        <p:nvSpPr>
          <p:cNvPr id="13" name="同心圆 12"/>
          <p:cNvSpPr/>
          <p:nvPr/>
        </p:nvSpPr>
        <p:spPr>
          <a:xfrm>
            <a:off x="3425955" y="3358392"/>
            <a:ext cx="2886587" cy="2907936"/>
          </a:xfrm>
          <a:prstGeom prst="donut">
            <a:avLst>
              <a:gd name="adj" fmla="val 2112"/>
            </a:avLst>
          </a:prstGeom>
          <a:solidFill>
            <a:srgbClr val="3880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00"/>
              </a:solidFill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343400" y="2487712"/>
            <a:ext cx="935795" cy="902860"/>
            <a:chOff x="4527175" y="2704066"/>
            <a:chExt cx="595723" cy="595723"/>
          </a:xfrm>
        </p:grpSpPr>
        <p:sp>
          <p:nvSpPr>
            <p:cNvPr id="15" name="椭圆 14"/>
            <p:cNvSpPr/>
            <p:nvPr/>
          </p:nvSpPr>
          <p:spPr>
            <a:xfrm>
              <a:off x="4527175" y="2704066"/>
              <a:ext cx="595723" cy="595723"/>
            </a:xfrm>
            <a:prstGeom prst="ellipse">
              <a:avLst/>
            </a:prstGeom>
            <a:solidFill>
              <a:srgbClr val="3880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00"/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679518" y="2730552"/>
              <a:ext cx="291036" cy="4670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r>
                <a:rPr lang="en-US" altLang="zh-CN" sz="4000" b="1" dirty="0">
                  <a:solidFill>
                    <a:srgbClr val="003300"/>
                  </a:solidFill>
                </a:rPr>
                <a:t>II</a:t>
              </a:r>
              <a:endParaRPr lang="zh-CN" altLang="en-US" sz="4000" b="1" dirty="0">
                <a:solidFill>
                  <a:srgbClr val="003300"/>
                </a:solidFill>
              </a:endParaRPr>
            </a:p>
          </p:txBody>
        </p:sp>
      </p:grpSp>
      <p:sp>
        <p:nvSpPr>
          <p:cNvPr id="17" name="同心圆 16"/>
          <p:cNvSpPr/>
          <p:nvPr/>
        </p:nvSpPr>
        <p:spPr>
          <a:xfrm>
            <a:off x="6270944" y="3358393"/>
            <a:ext cx="2886587" cy="2907937"/>
          </a:xfrm>
          <a:prstGeom prst="donut">
            <a:avLst>
              <a:gd name="adj" fmla="val 2112"/>
            </a:avLst>
          </a:prstGeom>
          <a:solidFill>
            <a:srgbClr val="FC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00"/>
              </a:solidFill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7221073" y="2460806"/>
            <a:ext cx="936887" cy="894871"/>
            <a:chOff x="7079908" y="2704066"/>
            <a:chExt cx="595723" cy="595723"/>
          </a:xfrm>
        </p:grpSpPr>
        <p:sp>
          <p:nvSpPr>
            <p:cNvPr id="19" name="椭圆 18"/>
            <p:cNvSpPr/>
            <p:nvPr/>
          </p:nvSpPr>
          <p:spPr>
            <a:xfrm>
              <a:off x="7079908" y="2704066"/>
              <a:ext cx="595723" cy="595723"/>
            </a:xfrm>
            <a:prstGeom prst="ellipse">
              <a:avLst/>
            </a:prstGeom>
            <a:solidFill>
              <a:srgbClr val="FC9A0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00"/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7189103" y="2808452"/>
              <a:ext cx="377336" cy="4712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r>
                <a:rPr lang="en-US" altLang="zh-CN" sz="4000" b="1" dirty="0">
                  <a:solidFill>
                    <a:srgbClr val="003300"/>
                  </a:solidFill>
                </a:rPr>
                <a:t>III</a:t>
              </a:r>
              <a:endParaRPr lang="zh-CN" altLang="en-US" sz="4000" b="1" dirty="0">
                <a:solidFill>
                  <a:srgbClr val="003300"/>
                </a:solidFill>
              </a:endParaRPr>
            </a:p>
          </p:txBody>
        </p:sp>
      </p:grpSp>
      <p:sp>
        <p:nvSpPr>
          <p:cNvPr id="21" name="同心圆 20"/>
          <p:cNvSpPr/>
          <p:nvPr/>
        </p:nvSpPr>
        <p:spPr>
          <a:xfrm>
            <a:off x="9080307" y="3352130"/>
            <a:ext cx="2886587" cy="2914199"/>
          </a:xfrm>
          <a:prstGeom prst="donut">
            <a:avLst>
              <a:gd name="adj" fmla="val 2112"/>
            </a:avLst>
          </a:prstGeom>
          <a:solidFill>
            <a:srgbClr val="FA7FB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3300"/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10037161" y="2460813"/>
            <a:ext cx="855727" cy="831399"/>
            <a:chOff x="9631747" y="2704066"/>
            <a:chExt cx="595723" cy="595723"/>
          </a:xfrm>
        </p:grpSpPr>
        <p:sp>
          <p:nvSpPr>
            <p:cNvPr id="23" name="椭圆 22"/>
            <p:cNvSpPr/>
            <p:nvPr/>
          </p:nvSpPr>
          <p:spPr>
            <a:xfrm>
              <a:off x="9631747" y="2704066"/>
              <a:ext cx="595723" cy="595723"/>
            </a:xfrm>
            <a:prstGeom prst="ellipse">
              <a:avLst/>
            </a:prstGeom>
            <a:solidFill>
              <a:srgbClr val="FA7F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00"/>
                </a:solidFill>
              </a:endParaRPr>
            </a:p>
          </p:txBody>
        </p:sp>
        <p:sp>
          <p:nvSpPr>
            <p:cNvPr id="24" name="文本框 23"/>
            <p:cNvSpPr txBox="1"/>
            <p:nvPr/>
          </p:nvSpPr>
          <p:spPr>
            <a:xfrm>
              <a:off x="9712444" y="2752099"/>
              <a:ext cx="434327" cy="5072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r>
                <a:rPr lang="en-US" altLang="zh-CN" sz="4000" b="1" dirty="0">
                  <a:solidFill>
                    <a:srgbClr val="003300"/>
                  </a:solidFill>
                </a:rPr>
                <a:t>IV</a:t>
              </a:r>
              <a:endParaRPr lang="zh-CN" altLang="en-US" sz="4000" b="1" dirty="0">
                <a:solidFill>
                  <a:srgbClr val="003300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953282" y="3757545"/>
            <a:ext cx="2192543" cy="2211143"/>
            <a:chOff x="1460016" y="3429000"/>
            <a:chExt cx="1624577" cy="1624577"/>
          </a:xfrm>
        </p:grpSpPr>
        <p:sp>
          <p:nvSpPr>
            <p:cNvPr id="26" name="椭圆 25"/>
            <p:cNvSpPr/>
            <p:nvPr/>
          </p:nvSpPr>
          <p:spPr>
            <a:xfrm>
              <a:off x="1460016" y="3429000"/>
              <a:ext cx="1624577" cy="1624577"/>
            </a:xfrm>
            <a:prstGeom prst="ellipse">
              <a:avLst/>
            </a:prstGeom>
            <a:solidFill>
              <a:srgbClr val="06A62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00"/>
                </a:solidFill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1499268" y="3719129"/>
              <a:ext cx="1569578" cy="11532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lang="en-US" altLang="zh-CN" sz="32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hiểu</a:t>
              </a:r>
              <a:r>
                <a:rPr lang="en-US" altLang="zh-CN" sz="32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chung</a:t>
              </a:r>
              <a:endParaRPr lang="en-US" altLang="zh-CN" sz="3200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820904" y="3689333"/>
            <a:ext cx="2201296" cy="2205753"/>
            <a:chOff x="4012749" y="3429000"/>
            <a:chExt cx="1624577" cy="1624577"/>
          </a:xfrm>
        </p:grpSpPr>
        <p:sp>
          <p:nvSpPr>
            <p:cNvPr id="29" name="椭圆 28"/>
            <p:cNvSpPr/>
            <p:nvPr/>
          </p:nvSpPr>
          <p:spPr>
            <a:xfrm>
              <a:off x="4012749" y="3429000"/>
              <a:ext cx="1624577" cy="1624577"/>
            </a:xfrm>
            <a:prstGeom prst="ellipse">
              <a:avLst/>
            </a:prstGeom>
            <a:solidFill>
              <a:srgbClr val="3880F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00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4061030" y="3772473"/>
              <a:ext cx="1449450" cy="79339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lang="en-US" altLang="zh-CN" sz="32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hiểu</a:t>
              </a:r>
              <a:endParaRPr lang="en-US" altLang="zh-CN" sz="3200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  <a:p>
              <a:pPr algn="ctr"/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văn</a:t>
              </a:r>
              <a:r>
                <a:rPr lang="en-US" altLang="zh-CN" sz="32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bản</a:t>
              </a:r>
              <a:endParaRPr lang="en-US" altLang="zh-CN" sz="3200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660113" y="3725607"/>
            <a:ext cx="2189360" cy="2043181"/>
            <a:chOff x="6562554" y="3429000"/>
            <a:chExt cx="1624577" cy="1624577"/>
          </a:xfrm>
        </p:grpSpPr>
        <p:sp>
          <p:nvSpPr>
            <p:cNvPr id="32" name="椭圆 31"/>
            <p:cNvSpPr/>
            <p:nvPr/>
          </p:nvSpPr>
          <p:spPr>
            <a:xfrm>
              <a:off x="6562554" y="3429000"/>
              <a:ext cx="1624577" cy="1624577"/>
            </a:xfrm>
            <a:prstGeom prst="ellipse">
              <a:avLst/>
            </a:prstGeom>
            <a:solidFill>
              <a:srgbClr val="FC9A0A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00"/>
                </a:solidFill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727142" y="3715130"/>
              <a:ext cx="1459989" cy="85651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lang="en-US" altLang="zh-CN" sz="32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endParaRPr lang="en-US" altLang="zh-CN" sz="3200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9505104" y="3695060"/>
            <a:ext cx="1997793" cy="2073730"/>
            <a:chOff x="9117321" y="3429000"/>
            <a:chExt cx="1624577" cy="1624577"/>
          </a:xfrm>
        </p:grpSpPr>
        <p:sp>
          <p:nvSpPr>
            <p:cNvPr id="35" name="椭圆 34"/>
            <p:cNvSpPr/>
            <p:nvPr/>
          </p:nvSpPr>
          <p:spPr>
            <a:xfrm>
              <a:off x="9117321" y="3429000"/>
              <a:ext cx="1624577" cy="1624577"/>
            </a:xfrm>
            <a:prstGeom prst="ellipse">
              <a:avLst/>
            </a:prstGeom>
            <a:solidFill>
              <a:srgbClr val="FA7FB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rgbClr val="003300"/>
                </a:solidFill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9285370" y="4012229"/>
              <a:ext cx="1383155" cy="84390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Vận</a:t>
              </a:r>
              <a:r>
                <a:rPr lang="en-US" altLang="zh-CN" sz="3200" b="1" dirty="0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zh-CN" sz="3200" b="1" dirty="0" err="1">
                  <a:solidFill>
                    <a:srgbClr val="0033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zh-CN" sz="3200" b="1" dirty="0">
                <a:solidFill>
                  <a:srgbClr val="0033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7" name="组合 6"/>
          <p:cNvGrpSpPr/>
          <p:nvPr/>
        </p:nvGrpSpPr>
        <p:grpSpPr>
          <a:xfrm>
            <a:off x="2396189" y="642691"/>
            <a:ext cx="7399622" cy="1387620"/>
            <a:chOff x="1285852" y="928670"/>
            <a:chExt cx="4786346" cy="1071570"/>
          </a:xfrm>
          <a:solidFill>
            <a:srgbClr val="002060"/>
          </a:solidFill>
          <a:effectLst/>
        </p:grpSpPr>
        <p:sp>
          <p:nvSpPr>
            <p:cNvPr id="38" name="圆角矩形 37"/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39" name="圆角矩形 38"/>
            <p:cNvSpPr/>
            <p:nvPr/>
          </p:nvSpPr>
          <p:spPr>
            <a:xfrm>
              <a:off x="1405297" y="1000532"/>
              <a:ext cx="4547454" cy="927847"/>
            </a:xfrm>
            <a:prstGeom prst="roundRect">
              <a:avLst/>
            </a:prstGeom>
            <a:grp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chemeClr val="bg1"/>
                </a:solidFill>
              </a:endParaRPr>
            </a:p>
          </p:txBody>
        </p:sp>
      </p:grpSp>
      <p:sp>
        <p:nvSpPr>
          <p:cNvPr id="40" name="文本框 3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/>
          <p:cNvSpPr txBox="1"/>
          <p:nvPr/>
        </p:nvSpPr>
        <p:spPr>
          <a:xfrm>
            <a:off x="2284616" y="733032"/>
            <a:ext cx="7475168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 TRĂNG</a:t>
            </a:r>
          </a:p>
        </p:txBody>
      </p:sp>
    </p:spTree>
    <p:extLst>
      <p:ext uri="{BB962C8B-B14F-4D97-AF65-F5344CB8AC3E}">
        <p14:creationId xmlns:p14="http://schemas.microsoft.com/office/powerpoint/2010/main" val="326630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4" decel="22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decel="22667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decel="22667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decel="22667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250"/>
                            </p:stCondLst>
                            <p:childTnLst>
                              <p:par>
                                <p:cTn id="4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3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3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7" grpId="0" animBg="1"/>
      <p:bldP spid="21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grpSp>
        <p:nvGrpSpPr>
          <p:cNvPr id="4" name="组合 6">
            <a:extLst>
              <a:ext uri="{FF2B5EF4-FFF2-40B4-BE49-F238E27FC236}">
                <a16:creationId xmlns:a16="http://schemas.microsoft.com/office/drawing/2014/main" id="{922FDBFA-999F-B1D9-FF89-0931D5D1AFDE}"/>
              </a:ext>
            </a:extLst>
          </p:cNvPr>
          <p:cNvGrpSpPr/>
          <p:nvPr/>
        </p:nvGrpSpPr>
        <p:grpSpPr>
          <a:xfrm>
            <a:off x="3523593" y="36187"/>
            <a:ext cx="6093372" cy="1152718"/>
            <a:chOff x="1285852" y="928670"/>
            <a:chExt cx="4786346" cy="1071570"/>
          </a:xfrm>
          <a:solidFill>
            <a:srgbClr val="002060"/>
          </a:solidFill>
          <a:effectLst/>
        </p:grpSpPr>
        <p:sp>
          <p:nvSpPr>
            <p:cNvPr id="5" name="圆角矩形 37">
              <a:extLst>
                <a:ext uri="{FF2B5EF4-FFF2-40B4-BE49-F238E27FC236}">
                  <a16:creationId xmlns:a16="http://schemas.microsoft.com/office/drawing/2014/main" id="{2EA0B421-CDDF-F35C-E231-F12FA67D1C4E}"/>
                </a:ext>
              </a:extLst>
            </p:cNvPr>
            <p:cNvSpPr/>
            <p:nvPr/>
          </p:nvSpPr>
          <p:spPr>
            <a:xfrm>
              <a:off x="1285852" y="928670"/>
              <a:ext cx="4786346" cy="1071570"/>
            </a:xfrm>
            <a:prstGeom prst="roundRect">
              <a:avLst/>
            </a:prstGeom>
            <a:grpFill/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6" name="圆角矩形 38">
              <a:extLst>
                <a:ext uri="{FF2B5EF4-FFF2-40B4-BE49-F238E27FC236}">
                  <a16:creationId xmlns:a16="http://schemas.microsoft.com/office/drawing/2014/main" id="{06DEEF2F-06F6-ABD6-7B65-844F983C1877}"/>
                </a:ext>
              </a:extLst>
            </p:cNvPr>
            <p:cNvSpPr/>
            <p:nvPr/>
          </p:nvSpPr>
          <p:spPr>
            <a:xfrm>
              <a:off x="1405297" y="1000532"/>
              <a:ext cx="4547454" cy="927847"/>
            </a:xfrm>
            <a:prstGeom prst="roundRect">
              <a:avLst/>
            </a:prstGeom>
            <a:grpFill/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</p:grpSp>
      <p:sp>
        <p:nvSpPr>
          <p:cNvPr id="8" name="文本框 39" descr="e7d195523061f1c0deeec63e560781cfd59afb0ea006f2a87ABB68BF51EA6619813959095094C18C62A12F549504892A4AAA8C1554C6663626E05CA27F281A14E6983772AFC3FB97135759321DEA3D709AACD122C08E6ED1C77BAD4A88EF4CD28A80260D8F97957F436F83C1F553EF0169027D0DBFA7A77088E1513DBDFC101C4B4DFF310B01A5021663E46B6BC2AAB5">
            <a:extLst>
              <a:ext uri="{FF2B5EF4-FFF2-40B4-BE49-F238E27FC236}">
                <a16:creationId xmlns:a16="http://schemas.microsoft.com/office/drawing/2014/main" id="{767F947C-E66E-3631-1B03-8F2049F66574}"/>
              </a:ext>
            </a:extLst>
          </p:cNvPr>
          <p:cNvSpPr txBox="1"/>
          <p:nvPr/>
        </p:nvSpPr>
        <p:spPr>
          <a:xfrm>
            <a:off x="3287573" y="128646"/>
            <a:ext cx="6944248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NGẮM TRĂNG</a:t>
            </a:r>
            <a:endParaRPr lang="en-US" altLang="zh-CN" sz="60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9" name="组合 9">
            <a:extLst>
              <a:ext uri="{FF2B5EF4-FFF2-40B4-BE49-F238E27FC236}">
                <a16:creationId xmlns:a16="http://schemas.microsoft.com/office/drawing/2014/main" id="{CAC07733-9374-426E-D40D-2C816AB9CEF0}"/>
              </a:ext>
            </a:extLst>
          </p:cNvPr>
          <p:cNvGrpSpPr/>
          <p:nvPr/>
        </p:nvGrpSpPr>
        <p:grpSpPr>
          <a:xfrm>
            <a:off x="5978292" y="1326174"/>
            <a:ext cx="896892" cy="875249"/>
            <a:chOff x="1974442" y="2704066"/>
            <a:chExt cx="595723" cy="595723"/>
          </a:xfrm>
        </p:grpSpPr>
        <p:sp>
          <p:nvSpPr>
            <p:cNvPr id="10" name="椭圆 10">
              <a:extLst>
                <a:ext uri="{FF2B5EF4-FFF2-40B4-BE49-F238E27FC236}">
                  <a16:creationId xmlns:a16="http://schemas.microsoft.com/office/drawing/2014/main" id="{285BC87D-53B4-0CCE-B237-CB79223E9E9C}"/>
                </a:ext>
              </a:extLst>
            </p:cNvPr>
            <p:cNvSpPr/>
            <p:nvPr/>
          </p:nvSpPr>
          <p:spPr>
            <a:xfrm>
              <a:off x="1974442" y="2704066"/>
              <a:ext cx="595723" cy="595723"/>
            </a:xfrm>
            <a:prstGeom prst="ellipse">
              <a:avLst/>
            </a:prstGeom>
            <a:solidFill>
              <a:srgbClr val="06A6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1" name="文本框 11">
              <a:extLst>
                <a:ext uri="{FF2B5EF4-FFF2-40B4-BE49-F238E27FC236}">
                  <a16:creationId xmlns:a16="http://schemas.microsoft.com/office/drawing/2014/main" id="{3B264157-871D-EEC9-3A0D-54C927FF4CE0}"/>
                </a:ext>
              </a:extLst>
            </p:cNvPr>
            <p:cNvSpPr txBox="1"/>
            <p:nvPr/>
          </p:nvSpPr>
          <p:spPr>
            <a:xfrm>
              <a:off x="2165724" y="2704066"/>
              <a:ext cx="213159" cy="4818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zh-CN"/>
              </a:defPPr>
              <a:lvl1pPr algn="ctr">
                <a:defRPr sz="2000">
                  <a:solidFill>
                    <a:schemeClr val="tx1">
                      <a:lumMod val="65000"/>
                      <a:lumOff val="35000"/>
                    </a:schemeClr>
                  </a:solidFill>
                  <a:ea typeface="方正兰亭纤黑简体" panose="03000509000000000000" pitchFamily="65" charset="-122"/>
                  <a:cs typeface="Microsoft Himalaya" panose="01010100010101010101" pitchFamily="2" charset="0"/>
                </a:defRPr>
              </a:lvl1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ea typeface="方正兰亭纤黑简体" panose="03000509000000000000" pitchFamily="65" charset="-122"/>
                  <a:cs typeface="Microsoft Himalaya" panose="01010100010101010101" pitchFamily="2" charset="0"/>
                </a:rPr>
                <a:t>I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ea typeface="方正兰亭纤黑简体" panose="03000509000000000000" pitchFamily="65" charset="-122"/>
                <a:cs typeface="Microsoft Himalaya" panose="01010100010101010101" pitchFamily="2" charset="0"/>
              </a:endParaRPr>
            </a:p>
          </p:txBody>
        </p:sp>
      </p:grpSp>
      <p:sp>
        <p:nvSpPr>
          <p:cNvPr id="12" name="同心圆 8">
            <a:extLst>
              <a:ext uri="{FF2B5EF4-FFF2-40B4-BE49-F238E27FC236}">
                <a16:creationId xmlns:a16="http://schemas.microsoft.com/office/drawing/2014/main" id="{ED56D8BC-E28E-E06C-F0EC-04D109AE7CB6}"/>
              </a:ext>
            </a:extLst>
          </p:cNvPr>
          <p:cNvSpPr/>
          <p:nvPr/>
        </p:nvSpPr>
        <p:spPr>
          <a:xfrm>
            <a:off x="4112687" y="2338692"/>
            <a:ext cx="4534293" cy="4157221"/>
          </a:xfrm>
          <a:prstGeom prst="donut">
            <a:avLst>
              <a:gd name="adj" fmla="val 2112"/>
            </a:avLst>
          </a:prstGeom>
          <a:solidFill>
            <a:srgbClr val="06A62D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rgbClr val="003300"/>
              </a:solidFill>
              <a:effectLst/>
              <a:uLnTx/>
              <a:uFillTx/>
              <a:latin typeface="Calibri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3" name="组合 24">
            <a:extLst>
              <a:ext uri="{FF2B5EF4-FFF2-40B4-BE49-F238E27FC236}">
                <a16:creationId xmlns:a16="http://schemas.microsoft.com/office/drawing/2014/main" id="{F7302E7E-756E-75A7-24D4-344EF08D6875}"/>
              </a:ext>
            </a:extLst>
          </p:cNvPr>
          <p:cNvGrpSpPr/>
          <p:nvPr/>
        </p:nvGrpSpPr>
        <p:grpSpPr>
          <a:xfrm>
            <a:off x="4630932" y="2828885"/>
            <a:ext cx="3591612" cy="3176833"/>
            <a:chOff x="1460016" y="3429000"/>
            <a:chExt cx="1624577" cy="1624577"/>
          </a:xfrm>
        </p:grpSpPr>
        <p:sp>
          <p:nvSpPr>
            <p:cNvPr id="14" name="椭圆 25">
              <a:extLst>
                <a:ext uri="{FF2B5EF4-FFF2-40B4-BE49-F238E27FC236}">
                  <a16:creationId xmlns:a16="http://schemas.microsoft.com/office/drawing/2014/main" id="{361B2C02-0E9A-C887-DDCB-9D60521B7303}"/>
                </a:ext>
              </a:extLst>
            </p:cNvPr>
            <p:cNvSpPr/>
            <p:nvPr/>
          </p:nvSpPr>
          <p:spPr>
            <a:xfrm>
              <a:off x="1460016" y="3429000"/>
              <a:ext cx="1624577" cy="1624577"/>
            </a:xfrm>
            <a:prstGeom prst="ellipse">
              <a:avLst/>
            </a:prstGeom>
            <a:solidFill>
              <a:srgbClr val="06A62D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+mn-cs"/>
              </a:endParaRPr>
            </a:p>
          </p:txBody>
        </p:sp>
        <p:sp>
          <p:nvSpPr>
            <p:cNvPr id="15" name="矩形 26">
              <a:extLst>
                <a:ext uri="{FF2B5EF4-FFF2-40B4-BE49-F238E27FC236}">
                  <a16:creationId xmlns:a16="http://schemas.microsoft.com/office/drawing/2014/main" id="{F2872066-0D76-F6E2-090B-FBBDB1CE0E1A}"/>
                </a:ext>
              </a:extLst>
            </p:cNvPr>
            <p:cNvSpPr/>
            <p:nvPr/>
          </p:nvSpPr>
          <p:spPr>
            <a:xfrm>
              <a:off x="1515015" y="3929913"/>
              <a:ext cx="1569578" cy="55087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Đọc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</a:t>
              </a: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Tìm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hiểu</a:t>
              </a:r>
              <a:r>
                <a:rPr kumimoji="0" lang="en-US" altLang="zh-CN" sz="3200" b="1" i="0" u="none" strike="noStrike" kern="0" cap="none" spc="0" normalizeH="0" baseline="0" noProof="0" dirty="0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zh-CN" sz="32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003300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chung</a:t>
              </a:r>
              <a:endParaRPr kumimoji="0" lang="en-US" altLang="zh-CN" sz="3200" b="1" i="0" u="none" strike="noStrike" kern="0" cap="none" spc="0" normalizeH="0" baseline="0" noProof="0" dirty="0">
                <a:ln>
                  <a:noFill/>
                </a:ln>
                <a:solidFill>
                  <a:srgbClr val="003300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3443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" presetClass="entr" presetSubtype="4" decel="2266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750"/>
                            </p:stCondLst>
                            <p:childTnLst>
                              <p:par>
                                <p:cTn id="2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0+ Hình Nền Slide PowerPoint Thuyết Trình Đẹp Nhất">
            <a:extLst>
              <a:ext uri="{FF2B5EF4-FFF2-40B4-BE49-F238E27FC236}">
                <a16:creationId xmlns:a16="http://schemas.microsoft.com/office/drawing/2014/main" id="{386DF0B2-24C0-81B1-5861-A4B614967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Diffused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tile tx="0" ty="0" sx="100000" sy="100000" flip="none" algn="tl"/>
          </a:blipFill>
        </p:spPr>
      </p:pic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689BD84B-9E07-7DCD-87E8-FE928F53BEB0}"/>
              </a:ext>
            </a:extLst>
          </p:cNvPr>
          <p:cNvSpPr txBox="1"/>
          <p:nvPr/>
        </p:nvSpPr>
        <p:spPr>
          <a:xfrm>
            <a:off x="730045" y="140086"/>
            <a:ext cx="6398543" cy="678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highlight>
                  <a:srgbClr val="00B050"/>
                </a:highlight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00B050"/>
              </a:highligh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7DF118-348A-940E-A15D-87240C2A5B7F}"/>
              </a:ext>
            </a:extLst>
          </p:cNvPr>
          <p:cNvGrpSpPr/>
          <p:nvPr/>
        </p:nvGrpSpPr>
        <p:grpSpPr>
          <a:xfrm>
            <a:off x="1076952" y="934850"/>
            <a:ext cx="7397013" cy="2677656"/>
            <a:chOff x="13333397" y="5753838"/>
            <a:chExt cx="9492454" cy="535600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481D97A-E51E-62C1-1C9E-F1680A264488}"/>
                </a:ext>
              </a:extLst>
            </p:cNvPr>
            <p:cNvSpPr txBox="1"/>
            <p:nvPr/>
          </p:nvSpPr>
          <p:spPr>
            <a:xfrm>
              <a:off x="13497477" y="5753838"/>
              <a:ext cx="9328374" cy="53560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28594" marR="0" lvl="1" indent="0" algn="just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Yêu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cầu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kumimoji="0" lang="en-US" sz="28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: </a:t>
              </a:r>
            </a:p>
            <a:p>
              <a:pPr marL="571494" marR="0" lvl="1" indent="-342900" algn="just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Giọng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điềm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tĩnh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trầm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lắng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494" marR="0" lvl="1" indent="-342900" algn="just" defTabSz="91440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Đối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chiếu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phiên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âm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phần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dịch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thơ</a:t>
              </a:r>
              <a:r>
                <a:rPr lang="en-US" sz="28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kumimoji="0" lang="vi-VN" sz="2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3A5E4CA-4D20-C9B9-AEA0-A8AB77211CA7}"/>
                </a:ext>
              </a:extLst>
            </p:cNvPr>
            <p:cNvSpPr/>
            <p:nvPr/>
          </p:nvSpPr>
          <p:spPr>
            <a:xfrm>
              <a:off x="13333397" y="6089790"/>
              <a:ext cx="295239" cy="300359"/>
            </a:xfrm>
            <a:prstGeom prst="ellipse">
              <a:avLst/>
            </a:prstGeom>
            <a:solidFill>
              <a:srgbClr val="4472C4">
                <a:lumMod val="75000"/>
              </a:srgbClr>
            </a:solidFill>
            <a:ln w="12700" cap="flat" cmpd="sng" algn="ctr">
              <a:noFill/>
              <a:prstDash val="solid"/>
              <a:miter lim="800000"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9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8978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SlidesMania">
  <a:themeElements>
    <a:clrScheme name="Simple Light">
      <a:dk1>
        <a:srgbClr val="76392E"/>
      </a:dk1>
      <a:lt1>
        <a:srgbClr val="4DADE2"/>
      </a:lt1>
      <a:dk2>
        <a:srgbClr val="000000"/>
      </a:dk2>
      <a:lt2>
        <a:srgbClr val="EEEEEE"/>
      </a:lt2>
      <a:accent1>
        <a:srgbClr val="E95322"/>
      </a:accent1>
      <a:accent2>
        <a:srgbClr val="7EAE0F"/>
      </a:accent2>
      <a:accent3>
        <a:srgbClr val="598A00"/>
      </a:accent3>
      <a:accent4>
        <a:srgbClr val="BDE22C"/>
      </a:accent4>
      <a:accent5>
        <a:srgbClr val="DBA274"/>
      </a:accent5>
      <a:accent6>
        <a:srgbClr val="C26A5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650</TotalTime>
  <Words>1733</Words>
  <Application>Microsoft Office PowerPoint</Application>
  <PresentationFormat>Widescreen</PresentationFormat>
  <Paragraphs>223</Paragraphs>
  <Slides>44</Slides>
  <Notes>7</Notes>
  <HiddenSlides>0</HiddenSlides>
  <MMClips>1</MMClips>
  <ScaleCrop>false</ScaleCrop>
  <HeadingPairs>
    <vt:vector size="6" baseType="variant">
      <vt:variant>
        <vt:lpstr>Fonts Used</vt:lpstr>
      </vt:variant>
      <vt:variant>
        <vt:i4>23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71" baseType="lpstr">
      <vt:lpstr>微软雅黑</vt:lpstr>
      <vt:lpstr>Abril Fatface</vt:lpstr>
      <vt:lpstr>Aldrich</vt:lpstr>
      <vt:lpstr>Algerian</vt:lpstr>
      <vt:lpstr>Amazone</vt:lpstr>
      <vt:lpstr>Arial</vt:lpstr>
      <vt:lpstr>Arial Black</vt:lpstr>
      <vt:lpstr>Calibri</vt:lpstr>
      <vt:lpstr>Calibri Light</vt:lpstr>
      <vt:lpstr>等线</vt:lpstr>
      <vt:lpstr>Happy Monkey</vt:lpstr>
      <vt:lpstr>iCiel Brush Up</vt:lpstr>
      <vt:lpstr>Microsoft Himalaya</vt:lpstr>
      <vt:lpstr>MS Mincho</vt:lpstr>
      <vt:lpstr>Skranji</vt:lpstr>
      <vt:lpstr>Tahoma</vt:lpstr>
      <vt:lpstr>Times New Roman</vt:lpstr>
      <vt:lpstr>UTM Showcard</vt:lpstr>
      <vt:lpstr>Wingdings</vt:lpstr>
      <vt:lpstr>康熙字典體</vt:lpstr>
      <vt:lpstr>方正兰亭纤黑简体</vt:lpstr>
      <vt:lpstr>方正大标宋简体</vt:lpstr>
      <vt:lpstr>汉仪菱心体简</vt:lpstr>
      <vt:lpstr>Office Theme</vt:lpstr>
      <vt:lpstr>Chủ đề Office</vt:lpstr>
      <vt:lpstr>2_Office Theme</vt:lpstr>
      <vt:lpstr>SlidesMania</vt:lpstr>
      <vt:lpstr>BÀI 6.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HONGVAN</cp:lastModifiedBy>
  <cp:revision>44</cp:revision>
  <dcterms:created xsi:type="dcterms:W3CDTF">2022-02-28T07:21:29Z</dcterms:created>
  <dcterms:modified xsi:type="dcterms:W3CDTF">2024-07-29T15:47:40Z</dcterms:modified>
</cp:coreProperties>
</file>