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62" r:id="rId1"/>
    <p:sldMasterId id="2147483876" r:id="rId2"/>
    <p:sldMasterId id="2147483888" r:id="rId3"/>
  </p:sldMasterIdLst>
  <p:notesMasterIdLst>
    <p:notesMasterId r:id="rId21"/>
  </p:notesMasterIdLst>
  <p:sldIdLst>
    <p:sldId id="770" r:id="rId4"/>
    <p:sldId id="748" r:id="rId5"/>
    <p:sldId id="750" r:id="rId6"/>
    <p:sldId id="761" r:id="rId7"/>
    <p:sldId id="749" r:id="rId8"/>
    <p:sldId id="751" r:id="rId9"/>
    <p:sldId id="752" r:id="rId10"/>
    <p:sldId id="753" r:id="rId11"/>
    <p:sldId id="754" r:id="rId12"/>
    <p:sldId id="762" r:id="rId13"/>
    <p:sldId id="763" r:id="rId14"/>
    <p:sldId id="765" r:id="rId15"/>
    <p:sldId id="766" r:id="rId16"/>
    <p:sldId id="767" r:id="rId17"/>
    <p:sldId id="760" r:id="rId18"/>
    <p:sldId id="769" r:id="rId19"/>
    <p:sldId id="747"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AB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5C8622-3389-4530-8797-BA370C29CE5F}">
  <a:tblStyle styleId="{A25C8622-3389-4530-8797-BA370C29CE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64" autoAdjust="0"/>
  </p:normalViewPr>
  <p:slideViewPr>
    <p:cSldViewPr snapToGrid="0">
      <p:cViewPr varScale="1">
        <p:scale>
          <a:sx n="92" d="100"/>
          <a:sy n="92" d="100"/>
        </p:scale>
        <p:origin x="78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1A5F1-B30B-4C94-8DCF-5AADA4C4932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F97BB08-0B2A-4546-B921-79F799221F45}">
      <dgm:prSet phldrT="[Text]"/>
      <dgm:spPr/>
      <dgm:t>
        <a:bodyPr/>
        <a:lstStyle/>
        <a:p>
          <a:r>
            <a:rPr lang="en-US" dirty="0" err="1"/>
            <a:t>Trọng</a:t>
          </a:r>
          <a:r>
            <a:rPr lang="en-US" dirty="0"/>
            <a:t> </a:t>
          </a:r>
          <a:r>
            <a:rPr lang="en-US" dirty="0" err="1"/>
            <a:t>tâm</a:t>
          </a:r>
          <a:endParaRPr lang="en-US" dirty="0"/>
        </a:p>
      </dgm:t>
    </dgm:pt>
    <dgm:pt modelId="{572632BB-8F97-4B7F-A0D9-611EC72DEE85}" type="parTrans" cxnId="{EB4C9E00-D4C1-494F-A414-24FF29357D43}">
      <dgm:prSet/>
      <dgm:spPr/>
      <dgm:t>
        <a:bodyPr/>
        <a:lstStyle/>
        <a:p>
          <a:endParaRPr lang="en-US"/>
        </a:p>
      </dgm:t>
    </dgm:pt>
    <dgm:pt modelId="{76BF13D6-89AC-4678-8D85-8DEA41416D27}" type="sibTrans" cxnId="{EB4C9E00-D4C1-494F-A414-24FF29357D43}">
      <dgm:prSet/>
      <dgm:spPr/>
      <dgm:t>
        <a:bodyPr/>
        <a:lstStyle/>
        <a:p>
          <a:endParaRPr lang="en-US"/>
        </a:p>
      </dgm:t>
    </dgm:pt>
    <dgm:pt modelId="{F5AA1365-8E44-4F6A-83E1-B41825BC1081}">
      <dgm:prSet phldrT="[Text]"/>
      <dgm:spPr/>
      <dgm:t>
        <a:bodyPr/>
        <a:lstStyle/>
        <a:p>
          <a:r>
            <a:rPr lang="en-US" dirty="0" err="1"/>
            <a:t>Tư</a:t>
          </a:r>
          <a:r>
            <a:rPr lang="en-US" dirty="0"/>
            <a:t> </a:t>
          </a:r>
          <a:r>
            <a:rPr lang="en-US" dirty="0" err="1"/>
            <a:t>liệu</a:t>
          </a:r>
          <a:endParaRPr lang="en-US" dirty="0"/>
        </a:p>
      </dgm:t>
    </dgm:pt>
    <dgm:pt modelId="{B0C91DE3-2E11-46A5-972B-F6153435A5FA}" type="parTrans" cxnId="{C30DC8BC-3988-4D02-920E-69CFFBF54A93}">
      <dgm:prSet/>
      <dgm:spPr/>
      <dgm:t>
        <a:bodyPr/>
        <a:lstStyle/>
        <a:p>
          <a:endParaRPr lang="en-US"/>
        </a:p>
      </dgm:t>
    </dgm:pt>
    <dgm:pt modelId="{BA4CD7B3-E7A0-4A08-8BCE-6E89D5E47823}" type="sibTrans" cxnId="{C30DC8BC-3988-4D02-920E-69CFFBF54A93}">
      <dgm:prSet/>
      <dgm:spPr/>
      <dgm:t>
        <a:bodyPr/>
        <a:lstStyle/>
        <a:p>
          <a:endParaRPr lang="en-US"/>
        </a:p>
      </dgm:t>
    </dgm:pt>
    <dgm:pt modelId="{B7CE1137-8384-46FE-9769-CE30BBECD7EF}">
      <dgm:prSet phldrT="[Text]"/>
      <dgm:spPr/>
      <dgm:t>
        <a:bodyPr/>
        <a:lstStyle/>
        <a:p>
          <a:r>
            <a:rPr lang="en-US" dirty="0" err="1"/>
            <a:t>Dàn</a:t>
          </a:r>
          <a:r>
            <a:rPr lang="en-US" dirty="0"/>
            <a:t> ý</a:t>
          </a:r>
        </a:p>
      </dgm:t>
    </dgm:pt>
    <dgm:pt modelId="{25A4C12E-0ED1-47A9-8472-1738A7F6E366}" type="parTrans" cxnId="{1C9B0E2B-8BF0-4D3B-82EC-149334DF5920}">
      <dgm:prSet/>
      <dgm:spPr/>
      <dgm:t>
        <a:bodyPr/>
        <a:lstStyle/>
        <a:p>
          <a:endParaRPr lang="en-US"/>
        </a:p>
      </dgm:t>
    </dgm:pt>
    <dgm:pt modelId="{40DFA9A5-F7B4-4C1C-ABE1-280DE83D5C91}" type="sibTrans" cxnId="{1C9B0E2B-8BF0-4D3B-82EC-149334DF5920}">
      <dgm:prSet/>
      <dgm:spPr/>
      <dgm:t>
        <a:bodyPr/>
        <a:lstStyle/>
        <a:p>
          <a:endParaRPr lang="en-US"/>
        </a:p>
      </dgm:t>
    </dgm:pt>
    <dgm:pt modelId="{136B9DBF-B8E7-4064-ABF0-7ACDBFAB4B8F}">
      <dgm:prSet phldrT="[Text]"/>
      <dgm:spPr/>
      <dgm:t>
        <a:bodyPr/>
        <a:lstStyle/>
        <a:p>
          <a:r>
            <a:rPr lang="en-US" dirty="0"/>
            <a:t>Thái </a:t>
          </a:r>
          <a:r>
            <a:rPr lang="en-US" dirty="0" err="1"/>
            <a:t>độ</a:t>
          </a:r>
          <a:endParaRPr lang="en-US" dirty="0"/>
        </a:p>
      </dgm:t>
    </dgm:pt>
    <dgm:pt modelId="{CC5AA05C-1B15-4BE9-8F76-7704B337B4F6}" type="parTrans" cxnId="{3952AF73-20E1-4944-82C8-29F1D67107E0}">
      <dgm:prSet/>
      <dgm:spPr/>
      <dgm:t>
        <a:bodyPr/>
        <a:lstStyle/>
        <a:p>
          <a:endParaRPr lang="en-US"/>
        </a:p>
      </dgm:t>
    </dgm:pt>
    <dgm:pt modelId="{4B964E96-D193-4007-8672-FF5FD2352571}" type="sibTrans" cxnId="{3952AF73-20E1-4944-82C8-29F1D67107E0}">
      <dgm:prSet/>
      <dgm:spPr/>
      <dgm:t>
        <a:bodyPr/>
        <a:lstStyle/>
        <a:p>
          <a:endParaRPr lang="en-US"/>
        </a:p>
      </dgm:t>
    </dgm:pt>
    <dgm:pt modelId="{1F3BC412-9511-46ED-84D1-91CDCCAB4ACB}" type="pres">
      <dgm:prSet presAssocID="{D7A1A5F1-B30B-4C94-8DCF-5AADA4C49327}" presName="Name0" presStyleCnt="0">
        <dgm:presLayoutVars>
          <dgm:chMax val="7"/>
          <dgm:chPref val="7"/>
          <dgm:dir/>
        </dgm:presLayoutVars>
      </dgm:prSet>
      <dgm:spPr/>
      <dgm:t>
        <a:bodyPr/>
        <a:lstStyle/>
        <a:p>
          <a:endParaRPr lang="en-US"/>
        </a:p>
      </dgm:t>
    </dgm:pt>
    <dgm:pt modelId="{89CA8F18-3AB2-41D8-AFC5-907253DCB0B2}" type="pres">
      <dgm:prSet presAssocID="{D7A1A5F1-B30B-4C94-8DCF-5AADA4C49327}" presName="Name1" presStyleCnt="0"/>
      <dgm:spPr/>
    </dgm:pt>
    <dgm:pt modelId="{EFA0AC68-CFE2-4F04-9C38-284E88615B00}" type="pres">
      <dgm:prSet presAssocID="{D7A1A5F1-B30B-4C94-8DCF-5AADA4C49327}" presName="cycle" presStyleCnt="0"/>
      <dgm:spPr/>
    </dgm:pt>
    <dgm:pt modelId="{20AFD34D-AC9B-44D4-BEDF-D161F891A1B7}" type="pres">
      <dgm:prSet presAssocID="{D7A1A5F1-B30B-4C94-8DCF-5AADA4C49327}" presName="srcNode" presStyleLbl="node1" presStyleIdx="0" presStyleCnt="4"/>
      <dgm:spPr/>
    </dgm:pt>
    <dgm:pt modelId="{E8331AB4-0716-41A7-B73F-7CB8E1E61F22}" type="pres">
      <dgm:prSet presAssocID="{D7A1A5F1-B30B-4C94-8DCF-5AADA4C49327}" presName="conn" presStyleLbl="parChTrans1D2" presStyleIdx="0" presStyleCnt="1"/>
      <dgm:spPr/>
      <dgm:t>
        <a:bodyPr/>
        <a:lstStyle/>
        <a:p>
          <a:endParaRPr lang="en-US"/>
        </a:p>
      </dgm:t>
    </dgm:pt>
    <dgm:pt modelId="{85D2E890-ADE2-4903-A3D2-EDC1BBE7D4CE}" type="pres">
      <dgm:prSet presAssocID="{D7A1A5F1-B30B-4C94-8DCF-5AADA4C49327}" presName="extraNode" presStyleLbl="node1" presStyleIdx="0" presStyleCnt="4"/>
      <dgm:spPr/>
    </dgm:pt>
    <dgm:pt modelId="{AC53A7F5-12D4-458B-A1E7-BF35572E31BE}" type="pres">
      <dgm:prSet presAssocID="{D7A1A5F1-B30B-4C94-8DCF-5AADA4C49327}" presName="dstNode" presStyleLbl="node1" presStyleIdx="0" presStyleCnt="4"/>
      <dgm:spPr/>
    </dgm:pt>
    <dgm:pt modelId="{76F7C482-C0D5-44D9-A025-280F0541AC96}" type="pres">
      <dgm:prSet presAssocID="{2F97BB08-0B2A-4546-B921-79F799221F45}" presName="text_1" presStyleLbl="node1" presStyleIdx="0" presStyleCnt="4">
        <dgm:presLayoutVars>
          <dgm:bulletEnabled val="1"/>
        </dgm:presLayoutVars>
      </dgm:prSet>
      <dgm:spPr/>
      <dgm:t>
        <a:bodyPr/>
        <a:lstStyle/>
        <a:p>
          <a:endParaRPr lang="en-US"/>
        </a:p>
      </dgm:t>
    </dgm:pt>
    <dgm:pt modelId="{037A0006-E530-4FF3-AD51-86C2A79DCB61}" type="pres">
      <dgm:prSet presAssocID="{2F97BB08-0B2A-4546-B921-79F799221F45}" presName="accent_1" presStyleCnt="0"/>
      <dgm:spPr/>
    </dgm:pt>
    <dgm:pt modelId="{0F0D2845-6645-4133-BFFB-A9F39262358F}" type="pres">
      <dgm:prSet presAssocID="{2F97BB08-0B2A-4546-B921-79F799221F45}" presName="accentRepeatNode" presStyleLbl="solidFgAcc1" presStyleIdx="0" presStyleCnt="4"/>
      <dgm:spPr/>
    </dgm:pt>
    <dgm:pt modelId="{E2B37D45-343C-4814-895F-63D8594BF8FA}" type="pres">
      <dgm:prSet presAssocID="{F5AA1365-8E44-4F6A-83E1-B41825BC1081}" presName="text_2" presStyleLbl="node1" presStyleIdx="1" presStyleCnt="4">
        <dgm:presLayoutVars>
          <dgm:bulletEnabled val="1"/>
        </dgm:presLayoutVars>
      </dgm:prSet>
      <dgm:spPr/>
      <dgm:t>
        <a:bodyPr/>
        <a:lstStyle/>
        <a:p>
          <a:endParaRPr lang="en-US"/>
        </a:p>
      </dgm:t>
    </dgm:pt>
    <dgm:pt modelId="{6E501376-809F-43EB-A9E4-5A40C8122FFE}" type="pres">
      <dgm:prSet presAssocID="{F5AA1365-8E44-4F6A-83E1-B41825BC1081}" presName="accent_2" presStyleCnt="0"/>
      <dgm:spPr/>
    </dgm:pt>
    <dgm:pt modelId="{4D344CD8-A2E5-477C-81D2-236FF8ADB56B}" type="pres">
      <dgm:prSet presAssocID="{F5AA1365-8E44-4F6A-83E1-B41825BC1081}" presName="accentRepeatNode" presStyleLbl="solidFgAcc1" presStyleIdx="1" presStyleCnt="4"/>
      <dgm:spPr/>
    </dgm:pt>
    <dgm:pt modelId="{4394A81B-D7F6-4548-8173-184630A968C1}" type="pres">
      <dgm:prSet presAssocID="{B7CE1137-8384-46FE-9769-CE30BBECD7EF}" presName="text_3" presStyleLbl="node1" presStyleIdx="2" presStyleCnt="4">
        <dgm:presLayoutVars>
          <dgm:bulletEnabled val="1"/>
        </dgm:presLayoutVars>
      </dgm:prSet>
      <dgm:spPr/>
      <dgm:t>
        <a:bodyPr/>
        <a:lstStyle/>
        <a:p>
          <a:endParaRPr lang="en-US"/>
        </a:p>
      </dgm:t>
    </dgm:pt>
    <dgm:pt modelId="{D2462F31-A708-4ABB-B9D2-2709D1FD5828}" type="pres">
      <dgm:prSet presAssocID="{B7CE1137-8384-46FE-9769-CE30BBECD7EF}" presName="accent_3" presStyleCnt="0"/>
      <dgm:spPr/>
    </dgm:pt>
    <dgm:pt modelId="{35D0A564-33A8-4B4E-AE53-9D4C94446F7B}" type="pres">
      <dgm:prSet presAssocID="{B7CE1137-8384-46FE-9769-CE30BBECD7EF}" presName="accentRepeatNode" presStyleLbl="solidFgAcc1" presStyleIdx="2" presStyleCnt="4"/>
      <dgm:spPr/>
    </dgm:pt>
    <dgm:pt modelId="{2F696E0D-ECC1-41C1-9378-F77F790EFAF2}" type="pres">
      <dgm:prSet presAssocID="{136B9DBF-B8E7-4064-ABF0-7ACDBFAB4B8F}" presName="text_4" presStyleLbl="node1" presStyleIdx="3" presStyleCnt="4">
        <dgm:presLayoutVars>
          <dgm:bulletEnabled val="1"/>
        </dgm:presLayoutVars>
      </dgm:prSet>
      <dgm:spPr/>
      <dgm:t>
        <a:bodyPr/>
        <a:lstStyle/>
        <a:p>
          <a:endParaRPr lang="en-US"/>
        </a:p>
      </dgm:t>
    </dgm:pt>
    <dgm:pt modelId="{E4C29A71-DFC6-4E08-B0B0-47C0608733C7}" type="pres">
      <dgm:prSet presAssocID="{136B9DBF-B8E7-4064-ABF0-7ACDBFAB4B8F}" presName="accent_4" presStyleCnt="0"/>
      <dgm:spPr/>
    </dgm:pt>
    <dgm:pt modelId="{81182284-53D1-45A7-A60D-337A19119E0E}" type="pres">
      <dgm:prSet presAssocID="{136B9DBF-B8E7-4064-ABF0-7ACDBFAB4B8F}" presName="accentRepeatNode" presStyleLbl="solidFgAcc1" presStyleIdx="3" presStyleCnt="4"/>
      <dgm:spPr/>
    </dgm:pt>
  </dgm:ptLst>
  <dgm:cxnLst>
    <dgm:cxn modelId="{EB4C9E00-D4C1-494F-A414-24FF29357D43}" srcId="{D7A1A5F1-B30B-4C94-8DCF-5AADA4C49327}" destId="{2F97BB08-0B2A-4546-B921-79F799221F45}" srcOrd="0" destOrd="0" parTransId="{572632BB-8F97-4B7F-A0D9-611EC72DEE85}" sibTransId="{76BF13D6-89AC-4678-8D85-8DEA41416D27}"/>
    <dgm:cxn modelId="{48A81B57-AFBA-40B9-8A2F-32EC656B0644}" type="presOf" srcId="{F5AA1365-8E44-4F6A-83E1-B41825BC1081}" destId="{E2B37D45-343C-4814-895F-63D8594BF8FA}" srcOrd="0" destOrd="0" presId="urn:microsoft.com/office/officeart/2008/layout/VerticalCurvedList"/>
    <dgm:cxn modelId="{C30DC8BC-3988-4D02-920E-69CFFBF54A93}" srcId="{D7A1A5F1-B30B-4C94-8DCF-5AADA4C49327}" destId="{F5AA1365-8E44-4F6A-83E1-B41825BC1081}" srcOrd="1" destOrd="0" parTransId="{B0C91DE3-2E11-46A5-972B-F6153435A5FA}" sibTransId="{BA4CD7B3-E7A0-4A08-8BCE-6E89D5E47823}"/>
    <dgm:cxn modelId="{997A170B-2F2C-4C1F-8EDB-5ED728CB160E}" type="presOf" srcId="{2F97BB08-0B2A-4546-B921-79F799221F45}" destId="{76F7C482-C0D5-44D9-A025-280F0541AC96}" srcOrd="0" destOrd="0" presId="urn:microsoft.com/office/officeart/2008/layout/VerticalCurvedList"/>
    <dgm:cxn modelId="{951D5DC5-504A-4255-8F25-E6C991E45D10}" type="presOf" srcId="{76BF13D6-89AC-4678-8D85-8DEA41416D27}" destId="{E8331AB4-0716-41A7-B73F-7CB8E1E61F22}" srcOrd="0" destOrd="0" presId="urn:microsoft.com/office/officeart/2008/layout/VerticalCurvedList"/>
    <dgm:cxn modelId="{90887B8A-06AB-4D82-9DA5-C25134D5C9F6}" type="presOf" srcId="{136B9DBF-B8E7-4064-ABF0-7ACDBFAB4B8F}" destId="{2F696E0D-ECC1-41C1-9378-F77F790EFAF2}" srcOrd="0" destOrd="0" presId="urn:microsoft.com/office/officeart/2008/layout/VerticalCurvedList"/>
    <dgm:cxn modelId="{F7504965-11AE-4D6D-916D-B3A38EE01361}" type="presOf" srcId="{B7CE1137-8384-46FE-9769-CE30BBECD7EF}" destId="{4394A81B-D7F6-4548-8173-184630A968C1}" srcOrd="0" destOrd="0" presId="urn:microsoft.com/office/officeart/2008/layout/VerticalCurvedList"/>
    <dgm:cxn modelId="{A2C138BA-7429-4D99-ADF9-E1C89C0CC5CF}" type="presOf" srcId="{D7A1A5F1-B30B-4C94-8DCF-5AADA4C49327}" destId="{1F3BC412-9511-46ED-84D1-91CDCCAB4ACB}" srcOrd="0" destOrd="0" presId="urn:microsoft.com/office/officeart/2008/layout/VerticalCurvedList"/>
    <dgm:cxn modelId="{1C9B0E2B-8BF0-4D3B-82EC-149334DF5920}" srcId="{D7A1A5F1-B30B-4C94-8DCF-5AADA4C49327}" destId="{B7CE1137-8384-46FE-9769-CE30BBECD7EF}" srcOrd="2" destOrd="0" parTransId="{25A4C12E-0ED1-47A9-8472-1738A7F6E366}" sibTransId="{40DFA9A5-F7B4-4C1C-ABE1-280DE83D5C91}"/>
    <dgm:cxn modelId="{3952AF73-20E1-4944-82C8-29F1D67107E0}" srcId="{D7A1A5F1-B30B-4C94-8DCF-5AADA4C49327}" destId="{136B9DBF-B8E7-4064-ABF0-7ACDBFAB4B8F}" srcOrd="3" destOrd="0" parTransId="{CC5AA05C-1B15-4BE9-8F76-7704B337B4F6}" sibTransId="{4B964E96-D193-4007-8672-FF5FD2352571}"/>
    <dgm:cxn modelId="{6DF6D490-8EFE-4A6A-B463-B1E1E2612C40}" type="presParOf" srcId="{1F3BC412-9511-46ED-84D1-91CDCCAB4ACB}" destId="{89CA8F18-3AB2-41D8-AFC5-907253DCB0B2}" srcOrd="0" destOrd="0" presId="urn:microsoft.com/office/officeart/2008/layout/VerticalCurvedList"/>
    <dgm:cxn modelId="{7B9B20E2-160A-4E10-A208-D301618370A2}" type="presParOf" srcId="{89CA8F18-3AB2-41D8-AFC5-907253DCB0B2}" destId="{EFA0AC68-CFE2-4F04-9C38-284E88615B00}" srcOrd="0" destOrd="0" presId="urn:microsoft.com/office/officeart/2008/layout/VerticalCurvedList"/>
    <dgm:cxn modelId="{42E25D79-9C7A-4841-BE9C-3C0D1ABDE8F4}" type="presParOf" srcId="{EFA0AC68-CFE2-4F04-9C38-284E88615B00}" destId="{20AFD34D-AC9B-44D4-BEDF-D161F891A1B7}" srcOrd="0" destOrd="0" presId="urn:microsoft.com/office/officeart/2008/layout/VerticalCurvedList"/>
    <dgm:cxn modelId="{B37E5A67-69C4-430D-8AE8-250DDEE17103}" type="presParOf" srcId="{EFA0AC68-CFE2-4F04-9C38-284E88615B00}" destId="{E8331AB4-0716-41A7-B73F-7CB8E1E61F22}" srcOrd="1" destOrd="0" presId="urn:microsoft.com/office/officeart/2008/layout/VerticalCurvedList"/>
    <dgm:cxn modelId="{06D1B5EF-A2CB-4751-8324-71F3E9690838}" type="presParOf" srcId="{EFA0AC68-CFE2-4F04-9C38-284E88615B00}" destId="{85D2E890-ADE2-4903-A3D2-EDC1BBE7D4CE}" srcOrd="2" destOrd="0" presId="urn:microsoft.com/office/officeart/2008/layout/VerticalCurvedList"/>
    <dgm:cxn modelId="{E919A69E-3C29-4E3B-B112-E18C7FDECBBA}" type="presParOf" srcId="{EFA0AC68-CFE2-4F04-9C38-284E88615B00}" destId="{AC53A7F5-12D4-458B-A1E7-BF35572E31BE}" srcOrd="3" destOrd="0" presId="urn:microsoft.com/office/officeart/2008/layout/VerticalCurvedList"/>
    <dgm:cxn modelId="{0164FF37-5126-4BA9-ABBE-C80ED4F6282D}" type="presParOf" srcId="{89CA8F18-3AB2-41D8-AFC5-907253DCB0B2}" destId="{76F7C482-C0D5-44D9-A025-280F0541AC96}" srcOrd="1" destOrd="0" presId="urn:microsoft.com/office/officeart/2008/layout/VerticalCurvedList"/>
    <dgm:cxn modelId="{A47D9C23-4C73-43DB-964F-52B0A6CB83BA}" type="presParOf" srcId="{89CA8F18-3AB2-41D8-AFC5-907253DCB0B2}" destId="{037A0006-E530-4FF3-AD51-86C2A79DCB61}" srcOrd="2" destOrd="0" presId="urn:microsoft.com/office/officeart/2008/layout/VerticalCurvedList"/>
    <dgm:cxn modelId="{1BD6C611-245B-423C-9859-8FEC51A60D92}" type="presParOf" srcId="{037A0006-E530-4FF3-AD51-86C2A79DCB61}" destId="{0F0D2845-6645-4133-BFFB-A9F39262358F}" srcOrd="0" destOrd="0" presId="urn:microsoft.com/office/officeart/2008/layout/VerticalCurvedList"/>
    <dgm:cxn modelId="{E875E92E-ED6F-4670-A166-6F0A3AF55FB9}" type="presParOf" srcId="{89CA8F18-3AB2-41D8-AFC5-907253DCB0B2}" destId="{E2B37D45-343C-4814-895F-63D8594BF8FA}" srcOrd="3" destOrd="0" presId="urn:microsoft.com/office/officeart/2008/layout/VerticalCurvedList"/>
    <dgm:cxn modelId="{8498CEDC-A681-465F-8A75-BB9B6ED610EA}" type="presParOf" srcId="{89CA8F18-3AB2-41D8-AFC5-907253DCB0B2}" destId="{6E501376-809F-43EB-A9E4-5A40C8122FFE}" srcOrd="4" destOrd="0" presId="urn:microsoft.com/office/officeart/2008/layout/VerticalCurvedList"/>
    <dgm:cxn modelId="{191BD3C7-F259-44EC-A118-63E34FDF9F46}" type="presParOf" srcId="{6E501376-809F-43EB-A9E4-5A40C8122FFE}" destId="{4D344CD8-A2E5-477C-81D2-236FF8ADB56B}" srcOrd="0" destOrd="0" presId="urn:microsoft.com/office/officeart/2008/layout/VerticalCurvedList"/>
    <dgm:cxn modelId="{3D74B64D-D974-4538-91C6-C9501BDDF096}" type="presParOf" srcId="{89CA8F18-3AB2-41D8-AFC5-907253DCB0B2}" destId="{4394A81B-D7F6-4548-8173-184630A968C1}" srcOrd="5" destOrd="0" presId="urn:microsoft.com/office/officeart/2008/layout/VerticalCurvedList"/>
    <dgm:cxn modelId="{2BA20FD1-2727-43C2-8687-5454DACF8D92}" type="presParOf" srcId="{89CA8F18-3AB2-41D8-AFC5-907253DCB0B2}" destId="{D2462F31-A708-4ABB-B9D2-2709D1FD5828}" srcOrd="6" destOrd="0" presId="urn:microsoft.com/office/officeart/2008/layout/VerticalCurvedList"/>
    <dgm:cxn modelId="{7415A80E-E488-4A61-B1D8-71B57DFA2EF5}" type="presParOf" srcId="{D2462F31-A708-4ABB-B9D2-2709D1FD5828}" destId="{35D0A564-33A8-4B4E-AE53-9D4C94446F7B}" srcOrd="0" destOrd="0" presId="urn:microsoft.com/office/officeart/2008/layout/VerticalCurvedList"/>
    <dgm:cxn modelId="{D98A9397-CF75-4547-8033-E84F11ED2108}" type="presParOf" srcId="{89CA8F18-3AB2-41D8-AFC5-907253DCB0B2}" destId="{2F696E0D-ECC1-41C1-9378-F77F790EFAF2}" srcOrd="7" destOrd="0" presId="urn:microsoft.com/office/officeart/2008/layout/VerticalCurvedList"/>
    <dgm:cxn modelId="{7F8F035F-F32C-4B56-AE38-22FB41D3777F}" type="presParOf" srcId="{89CA8F18-3AB2-41D8-AFC5-907253DCB0B2}" destId="{E4C29A71-DFC6-4E08-B0B0-47C0608733C7}" srcOrd="8" destOrd="0" presId="urn:microsoft.com/office/officeart/2008/layout/VerticalCurvedList"/>
    <dgm:cxn modelId="{652F0919-6940-4274-A934-549B20A453CF}" type="presParOf" srcId="{E4C29A71-DFC6-4E08-B0B0-47C0608733C7}" destId="{81182284-53D1-45A7-A60D-337A19119E0E}" srcOrd="0" destOrd="0" presId="urn:microsoft.com/office/officeart/2008/layout/VerticalCurved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C95C09-6BF5-48EB-938B-E85A26BD5B0D}"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24158ED8-DAF0-413F-9BF3-3E03BCEF5953}">
      <dgm:prSet phldrT="[Text]" custT="1"/>
      <dgm:spPr/>
      <dgm:t>
        <a:bodyPr/>
        <a:lstStyle/>
        <a:p>
          <a:r>
            <a:rPr lang="en-US" sz="2400" dirty="0" err="1"/>
            <a:t>Chuẩn</a:t>
          </a:r>
          <a:r>
            <a:rPr lang="en-US" sz="2400" dirty="0"/>
            <a:t> </a:t>
          </a:r>
          <a:r>
            <a:rPr lang="en-US" sz="2400" dirty="0" err="1"/>
            <a:t>bị</a:t>
          </a:r>
          <a:endParaRPr lang="en-US" sz="2400" dirty="0"/>
        </a:p>
      </dgm:t>
    </dgm:pt>
    <dgm:pt modelId="{A81B9DC9-BB79-4AE5-B0FD-83507A7B8743}" type="parTrans" cxnId="{0AC2FF75-F98F-42BD-A1D3-B1181A629567}">
      <dgm:prSet/>
      <dgm:spPr/>
      <dgm:t>
        <a:bodyPr/>
        <a:lstStyle/>
        <a:p>
          <a:endParaRPr lang="en-US"/>
        </a:p>
      </dgm:t>
    </dgm:pt>
    <dgm:pt modelId="{AC7E2DFF-130A-42EA-B85D-9AA21AAF67C3}" type="sibTrans" cxnId="{0AC2FF75-F98F-42BD-A1D3-B1181A629567}">
      <dgm:prSet/>
      <dgm:spPr/>
      <dgm:t>
        <a:bodyPr/>
        <a:lstStyle/>
        <a:p>
          <a:endParaRPr lang="en-US"/>
        </a:p>
      </dgm:t>
    </dgm:pt>
    <dgm:pt modelId="{BDD02EA1-AE8E-4AB9-92CD-611E0F888986}">
      <dgm:prSet phldrT="[Text]" custT="1"/>
      <dgm:spPr/>
      <dgm:t>
        <a:bodyPr/>
        <a:lstStyle/>
        <a:p>
          <a:r>
            <a:rPr lang="en-US" sz="2400" dirty="0" err="1"/>
            <a:t>Tìm</a:t>
          </a:r>
          <a:r>
            <a:rPr lang="en-US" sz="2400" dirty="0"/>
            <a:t> ý, </a:t>
          </a:r>
          <a:r>
            <a:rPr lang="en-US" sz="2400" dirty="0" err="1"/>
            <a:t>lập</a:t>
          </a:r>
          <a:r>
            <a:rPr lang="en-US" sz="2400" dirty="0"/>
            <a:t> </a:t>
          </a:r>
          <a:r>
            <a:rPr lang="en-US" sz="2400" dirty="0" err="1"/>
            <a:t>dàn</a:t>
          </a:r>
          <a:r>
            <a:rPr lang="en-US" sz="2400" dirty="0"/>
            <a:t> ý</a:t>
          </a:r>
        </a:p>
      </dgm:t>
    </dgm:pt>
    <dgm:pt modelId="{27149DBA-274D-45B2-888F-16084A3CB2C4}" type="parTrans" cxnId="{A5A76ECA-F290-4FA4-BE14-45D3EFC809C0}">
      <dgm:prSet/>
      <dgm:spPr/>
      <dgm:t>
        <a:bodyPr/>
        <a:lstStyle/>
        <a:p>
          <a:endParaRPr lang="en-US"/>
        </a:p>
      </dgm:t>
    </dgm:pt>
    <dgm:pt modelId="{1B9F755A-62BB-407B-AFFD-27E1DEBA37FB}" type="sibTrans" cxnId="{A5A76ECA-F290-4FA4-BE14-45D3EFC809C0}">
      <dgm:prSet/>
      <dgm:spPr/>
      <dgm:t>
        <a:bodyPr/>
        <a:lstStyle/>
        <a:p>
          <a:endParaRPr lang="en-US"/>
        </a:p>
      </dgm:t>
    </dgm:pt>
    <dgm:pt modelId="{AE259EE9-AAD0-4E93-AA43-BFCD762C3AAF}">
      <dgm:prSet phldrT="[Text]" custT="1"/>
      <dgm:spPr/>
      <dgm:t>
        <a:bodyPr/>
        <a:lstStyle/>
        <a:p>
          <a:r>
            <a:rPr lang="en-US" sz="2400" dirty="0" err="1"/>
            <a:t>Viết</a:t>
          </a:r>
          <a:endParaRPr lang="en-US" sz="2400" dirty="0"/>
        </a:p>
      </dgm:t>
    </dgm:pt>
    <dgm:pt modelId="{66534B99-CA71-40AA-B724-BFB8F0852083}" type="parTrans" cxnId="{5B873696-1D07-41C7-BD7D-F26599D25725}">
      <dgm:prSet/>
      <dgm:spPr/>
      <dgm:t>
        <a:bodyPr/>
        <a:lstStyle/>
        <a:p>
          <a:endParaRPr lang="en-US"/>
        </a:p>
      </dgm:t>
    </dgm:pt>
    <dgm:pt modelId="{8F86F867-C66D-4DCD-A12E-03E9F9823D0C}" type="sibTrans" cxnId="{5B873696-1D07-41C7-BD7D-F26599D25725}">
      <dgm:prSet/>
      <dgm:spPr/>
      <dgm:t>
        <a:bodyPr/>
        <a:lstStyle/>
        <a:p>
          <a:endParaRPr lang="en-US"/>
        </a:p>
      </dgm:t>
    </dgm:pt>
    <dgm:pt modelId="{382ED683-0BB5-492F-9ECD-1FD95E2B5057}">
      <dgm:prSet phldrT="[Text]" custT="1"/>
      <dgm:spPr/>
      <dgm:t>
        <a:bodyPr/>
        <a:lstStyle/>
        <a:p>
          <a:r>
            <a:rPr lang="en-US" sz="2400" dirty="0" err="1"/>
            <a:t>Kiểm</a:t>
          </a:r>
          <a:r>
            <a:rPr lang="en-US" sz="2400" dirty="0"/>
            <a:t> </a:t>
          </a:r>
          <a:r>
            <a:rPr lang="en-US" sz="2400" dirty="0" err="1"/>
            <a:t>tra</a:t>
          </a:r>
          <a:r>
            <a:rPr lang="en-US" sz="2400" dirty="0"/>
            <a:t>, </a:t>
          </a:r>
          <a:r>
            <a:rPr lang="en-US" sz="2400" dirty="0" err="1"/>
            <a:t>chỉnh</a:t>
          </a:r>
          <a:r>
            <a:rPr lang="en-US" sz="2400" dirty="0"/>
            <a:t> </a:t>
          </a:r>
          <a:r>
            <a:rPr lang="en-US" sz="2400" dirty="0" err="1"/>
            <a:t>sửa</a:t>
          </a:r>
          <a:endParaRPr lang="en-US" sz="1600" dirty="0"/>
        </a:p>
      </dgm:t>
    </dgm:pt>
    <dgm:pt modelId="{79DA43EA-59AA-4D26-B613-B83923720161}" type="parTrans" cxnId="{18BB786A-F798-4011-92F2-EFE530B6B54F}">
      <dgm:prSet/>
      <dgm:spPr/>
      <dgm:t>
        <a:bodyPr/>
        <a:lstStyle/>
        <a:p>
          <a:endParaRPr lang="en-US"/>
        </a:p>
      </dgm:t>
    </dgm:pt>
    <dgm:pt modelId="{CB665C1F-2102-4C99-8AA3-E31253B5296B}" type="sibTrans" cxnId="{18BB786A-F798-4011-92F2-EFE530B6B54F}">
      <dgm:prSet/>
      <dgm:spPr/>
      <dgm:t>
        <a:bodyPr/>
        <a:lstStyle/>
        <a:p>
          <a:endParaRPr lang="en-US"/>
        </a:p>
      </dgm:t>
    </dgm:pt>
    <dgm:pt modelId="{5C75E27C-7FEC-4C7D-B650-E36737DD9B10}" type="pres">
      <dgm:prSet presAssocID="{68C95C09-6BF5-48EB-938B-E85A26BD5B0D}" presName="Name0" presStyleCnt="0">
        <dgm:presLayoutVars>
          <dgm:dir/>
          <dgm:resizeHandles val="exact"/>
        </dgm:presLayoutVars>
      </dgm:prSet>
      <dgm:spPr/>
    </dgm:pt>
    <dgm:pt modelId="{BB1F4AFD-9754-412F-BC0D-37606AADD934}" type="pres">
      <dgm:prSet presAssocID="{24158ED8-DAF0-413F-9BF3-3E03BCEF5953}" presName="composite" presStyleCnt="0"/>
      <dgm:spPr/>
    </dgm:pt>
    <dgm:pt modelId="{0BFCA8E2-E801-4F5C-9884-EB99F9FFB5D3}" type="pres">
      <dgm:prSet presAssocID="{24158ED8-DAF0-413F-9BF3-3E03BCEF5953}" presName="bgChev" presStyleLbl="node1" presStyleIdx="0" presStyleCnt="4" custScaleY="144684"/>
      <dgm:spPr/>
    </dgm:pt>
    <dgm:pt modelId="{DB0BF9BD-C8BF-424D-940D-57B81FEC674A}" type="pres">
      <dgm:prSet presAssocID="{24158ED8-DAF0-413F-9BF3-3E03BCEF5953}" presName="txNode" presStyleLbl="fgAcc1" presStyleIdx="0" presStyleCnt="4" custScaleY="144684">
        <dgm:presLayoutVars>
          <dgm:bulletEnabled val="1"/>
        </dgm:presLayoutVars>
      </dgm:prSet>
      <dgm:spPr/>
      <dgm:t>
        <a:bodyPr/>
        <a:lstStyle/>
        <a:p>
          <a:endParaRPr lang="en-US"/>
        </a:p>
      </dgm:t>
    </dgm:pt>
    <dgm:pt modelId="{F50A8901-6F46-4698-AB68-DE834794E413}" type="pres">
      <dgm:prSet presAssocID="{AC7E2DFF-130A-42EA-B85D-9AA21AAF67C3}" presName="compositeSpace" presStyleCnt="0"/>
      <dgm:spPr/>
    </dgm:pt>
    <dgm:pt modelId="{40BB5298-AE33-4211-BF5A-25DA9AD76F24}" type="pres">
      <dgm:prSet presAssocID="{BDD02EA1-AE8E-4AB9-92CD-611E0F888986}" presName="composite" presStyleCnt="0"/>
      <dgm:spPr/>
    </dgm:pt>
    <dgm:pt modelId="{F3CF3DA0-CAF5-47FD-8D37-9B89BD4C6974}" type="pres">
      <dgm:prSet presAssocID="{BDD02EA1-AE8E-4AB9-92CD-611E0F888986}" presName="bgChev" presStyleLbl="node1" presStyleIdx="1" presStyleCnt="4" custScaleY="144684"/>
      <dgm:spPr/>
    </dgm:pt>
    <dgm:pt modelId="{1A3AC4C8-B359-4C5D-A9A8-04489507325F}" type="pres">
      <dgm:prSet presAssocID="{BDD02EA1-AE8E-4AB9-92CD-611E0F888986}" presName="txNode" presStyleLbl="fgAcc1" presStyleIdx="1" presStyleCnt="4" custScaleX="115021" custScaleY="144684">
        <dgm:presLayoutVars>
          <dgm:bulletEnabled val="1"/>
        </dgm:presLayoutVars>
      </dgm:prSet>
      <dgm:spPr/>
      <dgm:t>
        <a:bodyPr/>
        <a:lstStyle/>
        <a:p>
          <a:endParaRPr lang="en-US"/>
        </a:p>
      </dgm:t>
    </dgm:pt>
    <dgm:pt modelId="{FCC615DF-B9D4-4C0E-B7AE-2874E392C15C}" type="pres">
      <dgm:prSet presAssocID="{1B9F755A-62BB-407B-AFFD-27E1DEBA37FB}" presName="compositeSpace" presStyleCnt="0"/>
      <dgm:spPr/>
    </dgm:pt>
    <dgm:pt modelId="{040771FB-ECE8-4091-8F52-452E9710F563}" type="pres">
      <dgm:prSet presAssocID="{AE259EE9-AAD0-4E93-AA43-BFCD762C3AAF}" presName="composite" presStyleCnt="0"/>
      <dgm:spPr/>
    </dgm:pt>
    <dgm:pt modelId="{CE77E6E1-3371-435E-8C69-8E7B2B982FB7}" type="pres">
      <dgm:prSet presAssocID="{AE259EE9-AAD0-4E93-AA43-BFCD762C3AAF}" presName="bgChev" presStyleLbl="node1" presStyleIdx="2" presStyleCnt="4" custScaleY="144684"/>
      <dgm:spPr/>
    </dgm:pt>
    <dgm:pt modelId="{7D745056-C6B5-4809-B599-CC82CF4EB3CA}" type="pres">
      <dgm:prSet presAssocID="{AE259EE9-AAD0-4E93-AA43-BFCD762C3AAF}" presName="txNode" presStyleLbl="fgAcc1" presStyleIdx="2" presStyleCnt="4" custScaleY="144684">
        <dgm:presLayoutVars>
          <dgm:bulletEnabled val="1"/>
        </dgm:presLayoutVars>
      </dgm:prSet>
      <dgm:spPr/>
      <dgm:t>
        <a:bodyPr/>
        <a:lstStyle/>
        <a:p>
          <a:endParaRPr lang="en-US"/>
        </a:p>
      </dgm:t>
    </dgm:pt>
    <dgm:pt modelId="{6F352C81-A51D-4E6C-BA34-E28DCA1269E0}" type="pres">
      <dgm:prSet presAssocID="{8F86F867-C66D-4DCD-A12E-03E9F9823D0C}" presName="compositeSpace" presStyleCnt="0"/>
      <dgm:spPr/>
    </dgm:pt>
    <dgm:pt modelId="{52C3AEBA-C9BF-4B55-83F8-4FE42219C4DA}" type="pres">
      <dgm:prSet presAssocID="{382ED683-0BB5-492F-9ECD-1FD95E2B5057}" presName="composite" presStyleCnt="0"/>
      <dgm:spPr/>
    </dgm:pt>
    <dgm:pt modelId="{36BA4B69-B889-4E7E-A707-546C1609DE06}" type="pres">
      <dgm:prSet presAssocID="{382ED683-0BB5-492F-9ECD-1FD95E2B5057}" presName="bgChev" presStyleLbl="node1" presStyleIdx="3" presStyleCnt="4" custScaleY="144684"/>
      <dgm:spPr/>
    </dgm:pt>
    <dgm:pt modelId="{EE9E4C98-C885-4783-9936-48C0F92541E4}" type="pres">
      <dgm:prSet presAssocID="{382ED683-0BB5-492F-9ECD-1FD95E2B5057}" presName="txNode" presStyleLbl="fgAcc1" presStyleIdx="3" presStyleCnt="4" custScaleX="119512" custScaleY="144684" custLinFactNeighborX="1047">
        <dgm:presLayoutVars>
          <dgm:bulletEnabled val="1"/>
        </dgm:presLayoutVars>
      </dgm:prSet>
      <dgm:spPr/>
      <dgm:t>
        <a:bodyPr/>
        <a:lstStyle/>
        <a:p>
          <a:endParaRPr lang="en-US"/>
        </a:p>
      </dgm:t>
    </dgm:pt>
  </dgm:ptLst>
  <dgm:cxnLst>
    <dgm:cxn modelId="{0AC2FF75-F98F-42BD-A1D3-B1181A629567}" srcId="{68C95C09-6BF5-48EB-938B-E85A26BD5B0D}" destId="{24158ED8-DAF0-413F-9BF3-3E03BCEF5953}" srcOrd="0" destOrd="0" parTransId="{A81B9DC9-BB79-4AE5-B0FD-83507A7B8743}" sibTransId="{AC7E2DFF-130A-42EA-B85D-9AA21AAF67C3}"/>
    <dgm:cxn modelId="{F7A2880B-A913-45C0-A9D0-A4FCC9027DA7}" type="presOf" srcId="{382ED683-0BB5-492F-9ECD-1FD95E2B5057}" destId="{EE9E4C98-C885-4783-9936-48C0F92541E4}" srcOrd="0" destOrd="0" presId="urn:microsoft.com/office/officeart/2005/8/layout/chevronAccent+Icon"/>
    <dgm:cxn modelId="{DEACD12F-3CB0-4197-AFB8-C35581FD31BF}" type="presOf" srcId="{68C95C09-6BF5-48EB-938B-E85A26BD5B0D}" destId="{5C75E27C-7FEC-4C7D-B650-E36737DD9B10}" srcOrd="0" destOrd="0" presId="urn:microsoft.com/office/officeart/2005/8/layout/chevronAccent+Icon"/>
    <dgm:cxn modelId="{DD003F3B-984A-4039-A377-FF0FAF2E1EC3}" type="presOf" srcId="{BDD02EA1-AE8E-4AB9-92CD-611E0F888986}" destId="{1A3AC4C8-B359-4C5D-A9A8-04489507325F}" srcOrd="0" destOrd="0" presId="urn:microsoft.com/office/officeart/2005/8/layout/chevronAccent+Icon"/>
    <dgm:cxn modelId="{A5A76ECA-F290-4FA4-BE14-45D3EFC809C0}" srcId="{68C95C09-6BF5-48EB-938B-E85A26BD5B0D}" destId="{BDD02EA1-AE8E-4AB9-92CD-611E0F888986}" srcOrd="1" destOrd="0" parTransId="{27149DBA-274D-45B2-888F-16084A3CB2C4}" sibTransId="{1B9F755A-62BB-407B-AFFD-27E1DEBA37FB}"/>
    <dgm:cxn modelId="{39AA8EFF-353C-4BD9-BBD3-4D5D3CA432AB}" type="presOf" srcId="{AE259EE9-AAD0-4E93-AA43-BFCD762C3AAF}" destId="{7D745056-C6B5-4809-B599-CC82CF4EB3CA}" srcOrd="0" destOrd="0" presId="urn:microsoft.com/office/officeart/2005/8/layout/chevronAccent+Icon"/>
    <dgm:cxn modelId="{5B873696-1D07-41C7-BD7D-F26599D25725}" srcId="{68C95C09-6BF5-48EB-938B-E85A26BD5B0D}" destId="{AE259EE9-AAD0-4E93-AA43-BFCD762C3AAF}" srcOrd="2" destOrd="0" parTransId="{66534B99-CA71-40AA-B724-BFB8F0852083}" sibTransId="{8F86F867-C66D-4DCD-A12E-03E9F9823D0C}"/>
    <dgm:cxn modelId="{18BB786A-F798-4011-92F2-EFE530B6B54F}" srcId="{68C95C09-6BF5-48EB-938B-E85A26BD5B0D}" destId="{382ED683-0BB5-492F-9ECD-1FD95E2B5057}" srcOrd="3" destOrd="0" parTransId="{79DA43EA-59AA-4D26-B613-B83923720161}" sibTransId="{CB665C1F-2102-4C99-8AA3-E31253B5296B}"/>
    <dgm:cxn modelId="{3C03B055-33DE-4FF6-B827-D122203FB0DA}" type="presOf" srcId="{24158ED8-DAF0-413F-9BF3-3E03BCEF5953}" destId="{DB0BF9BD-C8BF-424D-940D-57B81FEC674A}" srcOrd="0" destOrd="0" presId="urn:microsoft.com/office/officeart/2005/8/layout/chevronAccent+Icon"/>
    <dgm:cxn modelId="{410668A4-DBBF-4DDB-989F-5C567283E5BE}" type="presParOf" srcId="{5C75E27C-7FEC-4C7D-B650-E36737DD9B10}" destId="{BB1F4AFD-9754-412F-BC0D-37606AADD934}" srcOrd="0" destOrd="0" presId="urn:microsoft.com/office/officeart/2005/8/layout/chevronAccent+Icon"/>
    <dgm:cxn modelId="{530A69A2-3650-4AD8-AD3C-42771038C35D}" type="presParOf" srcId="{BB1F4AFD-9754-412F-BC0D-37606AADD934}" destId="{0BFCA8E2-E801-4F5C-9884-EB99F9FFB5D3}" srcOrd="0" destOrd="0" presId="urn:microsoft.com/office/officeart/2005/8/layout/chevronAccent+Icon"/>
    <dgm:cxn modelId="{1EC7F0E9-C244-4057-B68B-9FFCB359F78E}" type="presParOf" srcId="{BB1F4AFD-9754-412F-BC0D-37606AADD934}" destId="{DB0BF9BD-C8BF-424D-940D-57B81FEC674A}" srcOrd="1" destOrd="0" presId="urn:microsoft.com/office/officeart/2005/8/layout/chevronAccent+Icon"/>
    <dgm:cxn modelId="{24C4036E-A8AE-4655-BA40-875D330579E8}" type="presParOf" srcId="{5C75E27C-7FEC-4C7D-B650-E36737DD9B10}" destId="{F50A8901-6F46-4698-AB68-DE834794E413}" srcOrd="1" destOrd="0" presId="urn:microsoft.com/office/officeart/2005/8/layout/chevronAccent+Icon"/>
    <dgm:cxn modelId="{D736D87D-79A5-4239-B72E-D96720DA3589}" type="presParOf" srcId="{5C75E27C-7FEC-4C7D-B650-E36737DD9B10}" destId="{40BB5298-AE33-4211-BF5A-25DA9AD76F24}" srcOrd="2" destOrd="0" presId="urn:microsoft.com/office/officeart/2005/8/layout/chevronAccent+Icon"/>
    <dgm:cxn modelId="{A4C8B6DC-3CF1-4817-A9C5-5DD09B94DDE8}" type="presParOf" srcId="{40BB5298-AE33-4211-BF5A-25DA9AD76F24}" destId="{F3CF3DA0-CAF5-47FD-8D37-9B89BD4C6974}" srcOrd="0" destOrd="0" presId="urn:microsoft.com/office/officeart/2005/8/layout/chevronAccent+Icon"/>
    <dgm:cxn modelId="{1ABAF4C8-9E5D-4C21-A4E9-80E019F0A74A}" type="presParOf" srcId="{40BB5298-AE33-4211-BF5A-25DA9AD76F24}" destId="{1A3AC4C8-B359-4C5D-A9A8-04489507325F}" srcOrd="1" destOrd="0" presId="urn:microsoft.com/office/officeart/2005/8/layout/chevronAccent+Icon"/>
    <dgm:cxn modelId="{8A04A2FC-B289-4251-9E10-1A6CC808195F}" type="presParOf" srcId="{5C75E27C-7FEC-4C7D-B650-E36737DD9B10}" destId="{FCC615DF-B9D4-4C0E-B7AE-2874E392C15C}" srcOrd="3" destOrd="0" presId="urn:microsoft.com/office/officeart/2005/8/layout/chevronAccent+Icon"/>
    <dgm:cxn modelId="{C6E17D18-A502-419D-9B4D-8EC7FB882212}" type="presParOf" srcId="{5C75E27C-7FEC-4C7D-B650-E36737DD9B10}" destId="{040771FB-ECE8-4091-8F52-452E9710F563}" srcOrd="4" destOrd="0" presId="urn:microsoft.com/office/officeart/2005/8/layout/chevronAccent+Icon"/>
    <dgm:cxn modelId="{3F361AA0-69AD-4190-B0E7-09BAEB3F46A1}" type="presParOf" srcId="{040771FB-ECE8-4091-8F52-452E9710F563}" destId="{CE77E6E1-3371-435E-8C69-8E7B2B982FB7}" srcOrd="0" destOrd="0" presId="urn:microsoft.com/office/officeart/2005/8/layout/chevronAccent+Icon"/>
    <dgm:cxn modelId="{E6EAF141-230C-4A0C-A9E4-DDD500A72CD1}" type="presParOf" srcId="{040771FB-ECE8-4091-8F52-452E9710F563}" destId="{7D745056-C6B5-4809-B599-CC82CF4EB3CA}" srcOrd="1" destOrd="0" presId="urn:microsoft.com/office/officeart/2005/8/layout/chevronAccent+Icon"/>
    <dgm:cxn modelId="{EBE423D5-9574-49A7-AB2B-00C06EFE7A83}" type="presParOf" srcId="{5C75E27C-7FEC-4C7D-B650-E36737DD9B10}" destId="{6F352C81-A51D-4E6C-BA34-E28DCA1269E0}" srcOrd="5" destOrd="0" presId="urn:microsoft.com/office/officeart/2005/8/layout/chevronAccent+Icon"/>
    <dgm:cxn modelId="{5A8583C1-107E-4483-8EE0-83102A813150}" type="presParOf" srcId="{5C75E27C-7FEC-4C7D-B650-E36737DD9B10}" destId="{52C3AEBA-C9BF-4B55-83F8-4FE42219C4DA}" srcOrd="6" destOrd="0" presId="urn:microsoft.com/office/officeart/2005/8/layout/chevronAccent+Icon"/>
    <dgm:cxn modelId="{E99BABE9-20F7-468D-9B98-88965FF87455}" type="presParOf" srcId="{52C3AEBA-C9BF-4B55-83F8-4FE42219C4DA}" destId="{36BA4B69-B889-4E7E-A707-546C1609DE06}" srcOrd="0" destOrd="0" presId="urn:microsoft.com/office/officeart/2005/8/layout/chevronAccent+Icon"/>
    <dgm:cxn modelId="{3AEFD63D-2B2E-44D4-863D-B05663ED59ED}" type="presParOf" srcId="{52C3AEBA-C9BF-4B55-83F8-4FE42219C4DA}" destId="{EE9E4C98-C885-4783-9936-48C0F92541E4}"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C33F1D-749E-4DE9-A0DD-B7716F5B6F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4043DBE-A32B-4970-A57A-38A9D98F5D00}">
      <dgm:prSet phldrT="[Text]" custT="1"/>
      <dgm:spPr/>
      <dgm:t>
        <a:bodyPr/>
        <a:lstStyle/>
        <a:p>
          <a:r>
            <a:rPr lang="en-US" sz="2400" dirty="0" err="1"/>
            <a:t>Trọng</a:t>
          </a:r>
          <a:r>
            <a:rPr lang="en-US" sz="2400" dirty="0"/>
            <a:t> </a:t>
          </a:r>
          <a:r>
            <a:rPr lang="en-US" sz="2400" dirty="0" err="1"/>
            <a:t>tâm</a:t>
          </a:r>
          <a:endParaRPr lang="en-US" sz="2400" dirty="0"/>
        </a:p>
      </dgm:t>
    </dgm:pt>
    <dgm:pt modelId="{27D3F773-A01E-4C90-8DCD-9F26857CEAAA}" type="parTrans" cxnId="{4F7B2339-05E7-48D1-8549-B9FC995C08EE}">
      <dgm:prSet/>
      <dgm:spPr/>
      <dgm:t>
        <a:bodyPr/>
        <a:lstStyle/>
        <a:p>
          <a:endParaRPr lang="en-US"/>
        </a:p>
      </dgm:t>
    </dgm:pt>
    <dgm:pt modelId="{45BDC91D-4049-4C6E-8794-A02544341F27}" type="sibTrans" cxnId="{4F7B2339-05E7-48D1-8549-B9FC995C08EE}">
      <dgm:prSet/>
      <dgm:spPr/>
      <dgm:t>
        <a:bodyPr/>
        <a:lstStyle/>
        <a:p>
          <a:endParaRPr lang="en-US"/>
        </a:p>
      </dgm:t>
    </dgm:pt>
    <dgm:pt modelId="{6D263C84-D5D4-4A9C-B22E-F3CDEBBE608C}">
      <dgm:prSet phldrT="[Text]" custT="1"/>
      <dgm:spPr/>
      <dgm:t>
        <a:bodyPr/>
        <a:lstStyle/>
        <a:p>
          <a:r>
            <a:rPr lang="en-US" sz="2000" dirty="0" err="1"/>
            <a:t>Lòng</a:t>
          </a:r>
          <a:r>
            <a:rPr lang="en-US" sz="2000" dirty="0"/>
            <a:t> </a:t>
          </a:r>
          <a:r>
            <a:rPr lang="en-US" sz="2000" dirty="0" err="1"/>
            <a:t>yêu</a:t>
          </a:r>
          <a:r>
            <a:rPr lang="en-US" sz="2000" dirty="0"/>
            <a:t> </a:t>
          </a:r>
          <a:r>
            <a:rPr lang="en-US" sz="2000" dirty="0" err="1"/>
            <a:t>nước</a:t>
          </a:r>
          <a:r>
            <a:rPr lang="en-US" sz="2000" dirty="0"/>
            <a:t> </a:t>
          </a:r>
          <a:r>
            <a:rPr lang="en-US" sz="2000" dirty="0" err="1"/>
            <a:t>của</a:t>
          </a:r>
          <a:r>
            <a:rPr lang="en-US" sz="2000" dirty="0"/>
            <a:t> </a:t>
          </a:r>
          <a:r>
            <a:rPr lang="en-US" sz="2000" dirty="0" err="1"/>
            <a:t>thế</a:t>
          </a:r>
          <a:r>
            <a:rPr lang="en-US" sz="2000" dirty="0"/>
            <a:t> </a:t>
          </a:r>
          <a:r>
            <a:rPr lang="en-US" sz="2000" dirty="0" err="1"/>
            <a:t>hệ</a:t>
          </a:r>
          <a:r>
            <a:rPr lang="en-US" sz="2000" dirty="0"/>
            <a:t> </a:t>
          </a:r>
          <a:r>
            <a:rPr lang="en-US" sz="2000" dirty="0" err="1"/>
            <a:t>trẻ</a:t>
          </a:r>
          <a:endParaRPr lang="en-US" sz="2000" dirty="0"/>
        </a:p>
      </dgm:t>
    </dgm:pt>
    <dgm:pt modelId="{DB5009CD-9D27-4F2E-A7F3-C925DF0ABE0B}" type="parTrans" cxnId="{DC0A7B68-E15D-47AC-B2F9-21F723A5B4D0}">
      <dgm:prSet/>
      <dgm:spPr/>
      <dgm:t>
        <a:bodyPr/>
        <a:lstStyle/>
        <a:p>
          <a:endParaRPr lang="en-US"/>
        </a:p>
      </dgm:t>
    </dgm:pt>
    <dgm:pt modelId="{8090197A-3508-46FB-9BA3-27470AFD7040}" type="sibTrans" cxnId="{DC0A7B68-E15D-47AC-B2F9-21F723A5B4D0}">
      <dgm:prSet/>
      <dgm:spPr/>
      <dgm:t>
        <a:bodyPr/>
        <a:lstStyle/>
        <a:p>
          <a:endParaRPr lang="en-US"/>
        </a:p>
      </dgm:t>
    </dgm:pt>
    <dgm:pt modelId="{D61087E1-5A0E-4FF9-B8DE-16A7AC4FDFAB}">
      <dgm:prSet phldrT="[Text]" custT="1"/>
      <dgm:spPr/>
      <dgm:t>
        <a:bodyPr/>
        <a:lstStyle/>
        <a:p>
          <a:r>
            <a:rPr lang="en-US" sz="2400" dirty="0" err="1"/>
            <a:t>Phạm</a:t>
          </a:r>
          <a:r>
            <a:rPr lang="en-US" sz="2400" dirty="0"/>
            <a:t> vi </a:t>
          </a:r>
          <a:r>
            <a:rPr lang="en-US" sz="2400" dirty="0" err="1"/>
            <a:t>bàn</a:t>
          </a:r>
          <a:r>
            <a:rPr lang="en-US" sz="2400" dirty="0"/>
            <a:t> </a:t>
          </a:r>
          <a:r>
            <a:rPr lang="en-US" sz="2400" dirty="0" err="1"/>
            <a:t>luận</a:t>
          </a:r>
          <a:endParaRPr lang="en-US" sz="2400" dirty="0"/>
        </a:p>
      </dgm:t>
    </dgm:pt>
    <dgm:pt modelId="{7D1B4832-EC57-4A15-B04C-9232AB1537C9}" type="parTrans" cxnId="{30394AD9-90D6-4A03-802F-494B8B89A5B9}">
      <dgm:prSet/>
      <dgm:spPr/>
      <dgm:t>
        <a:bodyPr/>
        <a:lstStyle/>
        <a:p>
          <a:endParaRPr lang="en-US"/>
        </a:p>
      </dgm:t>
    </dgm:pt>
    <dgm:pt modelId="{01B8A115-6406-4AA0-AAE3-AC5F5A2FEF56}" type="sibTrans" cxnId="{30394AD9-90D6-4A03-802F-494B8B89A5B9}">
      <dgm:prSet/>
      <dgm:spPr/>
      <dgm:t>
        <a:bodyPr/>
        <a:lstStyle/>
        <a:p>
          <a:endParaRPr lang="en-US"/>
        </a:p>
      </dgm:t>
    </dgm:pt>
    <dgm:pt modelId="{27AC2194-BEF6-43FD-AEE3-7ED17EA55216}">
      <dgm:prSet phldrT="[Text]" custT="1"/>
      <dgm:spPr/>
      <dgm:t>
        <a:bodyPr/>
        <a:lstStyle/>
        <a:p>
          <a:r>
            <a:rPr lang="en-US" sz="2400" dirty="0" err="1"/>
            <a:t>Kiểu</a:t>
          </a:r>
          <a:r>
            <a:rPr lang="en-US" sz="2400" dirty="0"/>
            <a:t> </a:t>
          </a:r>
          <a:r>
            <a:rPr lang="en-US" sz="2400" dirty="0" err="1"/>
            <a:t>văn</a:t>
          </a:r>
          <a:r>
            <a:rPr lang="en-US" sz="2400" dirty="0"/>
            <a:t> </a:t>
          </a:r>
          <a:r>
            <a:rPr lang="en-US" sz="2400" dirty="0" err="1"/>
            <a:t>bản</a:t>
          </a:r>
          <a:endParaRPr lang="en-US" sz="2400" dirty="0"/>
        </a:p>
      </dgm:t>
    </dgm:pt>
    <dgm:pt modelId="{0E6DA461-5DE9-4126-BC94-9CCCB79EF518}" type="sibTrans" cxnId="{CE6278BF-9260-46B1-8384-7FC9741C9E81}">
      <dgm:prSet/>
      <dgm:spPr/>
      <dgm:t>
        <a:bodyPr/>
        <a:lstStyle/>
        <a:p>
          <a:endParaRPr lang="en-US"/>
        </a:p>
      </dgm:t>
    </dgm:pt>
    <dgm:pt modelId="{EFD9CCCD-9CFB-40D2-A146-6675CAC3B0FF}" type="parTrans" cxnId="{CE6278BF-9260-46B1-8384-7FC9741C9E81}">
      <dgm:prSet/>
      <dgm:spPr/>
      <dgm:t>
        <a:bodyPr/>
        <a:lstStyle/>
        <a:p>
          <a:endParaRPr lang="en-US"/>
        </a:p>
      </dgm:t>
    </dgm:pt>
    <dgm:pt modelId="{3B357A35-D25A-45D1-B7D7-114898331F15}">
      <dgm:prSet phldrT="[Text]" custT="1"/>
      <dgm:spPr/>
      <dgm:t>
        <a:bodyPr/>
        <a:lstStyle/>
        <a:p>
          <a:r>
            <a:rPr lang="en-US" sz="2000" dirty="0" err="1"/>
            <a:t>Nghị</a:t>
          </a:r>
          <a:r>
            <a:rPr lang="en-US" sz="2000" dirty="0"/>
            <a:t> </a:t>
          </a:r>
          <a:r>
            <a:rPr lang="en-US" sz="2000" dirty="0" err="1"/>
            <a:t>luận</a:t>
          </a:r>
          <a:r>
            <a:rPr lang="en-US" sz="2000" dirty="0"/>
            <a:t> </a:t>
          </a:r>
          <a:r>
            <a:rPr lang="en-US" sz="2000" dirty="0" err="1"/>
            <a:t>xã</a:t>
          </a:r>
          <a:r>
            <a:rPr lang="en-US" sz="2000" dirty="0"/>
            <a:t> </a:t>
          </a:r>
          <a:r>
            <a:rPr lang="en-US" sz="2000" dirty="0" err="1"/>
            <a:t>hội</a:t>
          </a:r>
          <a:endParaRPr lang="en-US" sz="2000" dirty="0"/>
        </a:p>
      </dgm:t>
    </dgm:pt>
    <dgm:pt modelId="{DF043069-A2F7-424B-AC9C-D393031E6C08}" type="sibTrans" cxnId="{DC4195BF-ED6D-4B14-9E62-12887EFCA26B}">
      <dgm:prSet/>
      <dgm:spPr/>
      <dgm:t>
        <a:bodyPr/>
        <a:lstStyle/>
        <a:p>
          <a:endParaRPr lang="en-US"/>
        </a:p>
      </dgm:t>
    </dgm:pt>
    <dgm:pt modelId="{3C570000-98D8-4DB1-9583-ED8AD77687DE}" type="parTrans" cxnId="{DC4195BF-ED6D-4B14-9E62-12887EFCA26B}">
      <dgm:prSet/>
      <dgm:spPr/>
      <dgm:t>
        <a:bodyPr/>
        <a:lstStyle/>
        <a:p>
          <a:endParaRPr lang="en-US"/>
        </a:p>
      </dgm:t>
    </dgm:pt>
    <dgm:pt modelId="{828F2D34-8DB2-4A37-9BEC-E28B59E3ABF7}">
      <dgm:prSet phldrT="[Text]" custT="1"/>
      <dgm:spPr/>
      <dgm:t>
        <a:bodyPr/>
        <a:lstStyle/>
        <a:p>
          <a:r>
            <a:rPr lang="en-US" sz="2000" dirty="0"/>
            <a:t>Quan </a:t>
          </a:r>
          <a:r>
            <a:rPr lang="en-US" sz="2000" dirty="0" err="1"/>
            <a:t>niệm</a:t>
          </a:r>
          <a:endParaRPr lang="en-US" sz="2000" dirty="0"/>
        </a:p>
      </dgm:t>
    </dgm:pt>
    <dgm:pt modelId="{73717180-5D05-4402-B64F-EF2450E18E67}" type="sibTrans" cxnId="{2BF70F29-16EB-4FE9-A489-285DF270B737}">
      <dgm:prSet/>
      <dgm:spPr/>
      <dgm:t>
        <a:bodyPr/>
        <a:lstStyle/>
        <a:p>
          <a:endParaRPr lang="en-US"/>
        </a:p>
      </dgm:t>
    </dgm:pt>
    <dgm:pt modelId="{F6073C3C-FC6A-4950-A1B6-67421E914ADE}" type="parTrans" cxnId="{2BF70F29-16EB-4FE9-A489-285DF270B737}">
      <dgm:prSet/>
      <dgm:spPr/>
      <dgm:t>
        <a:bodyPr/>
        <a:lstStyle/>
        <a:p>
          <a:endParaRPr lang="en-US"/>
        </a:p>
      </dgm:t>
    </dgm:pt>
    <dgm:pt modelId="{089DE20F-BEEF-4508-97DC-732914F62870}">
      <dgm:prSet phldrT="[Text]" custT="1"/>
      <dgm:spPr/>
      <dgm:t>
        <a:bodyPr/>
        <a:lstStyle/>
        <a:p>
          <a:r>
            <a:rPr lang="en-US" sz="2000" dirty="0" err="1"/>
            <a:t>Biểu</a:t>
          </a:r>
          <a:r>
            <a:rPr lang="en-US" sz="2000" dirty="0"/>
            <a:t> </a:t>
          </a:r>
          <a:r>
            <a:rPr lang="en-US" sz="2000" dirty="0" err="1"/>
            <a:t>hiện</a:t>
          </a:r>
          <a:endParaRPr lang="en-US" sz="2000" dirty="0"/>
        </a:p>
      </dgm:t>
    </dgm:pt>
    <dgm:pt modelId="{03D2B2C7-A134-4040-A8EE-E6B0BABA9017}" type="sibTrans" cxnId="{859A1182-CD5F-4D11-AB2A-F867B1B50F06}">
      <dgm:prSet/>
      <dgm:spPr/>
      <dgm:t>
        <a:bodyPr/>
        <a:lstStyle/>
        <a:p>
          <a:endParaRPr lang="en-US"/>
        </a:p>
      </dgm:t>
    </dgm:pt>
    <dgm:pt modelId="{2858BF71-FC7C-4DE6-9E02-DF1370354498}" type="parTrans" cxnId="{859A1182-CD5F-4D11-AB2A-F867B1B50F06}">
      <dgm:prSet/>
      <dgm:spPr/>
      <dgm:t>
        <a:bodyPr/>
        <a:lstStyle/>
        <a:p>
          <a:endParaRPr lang="en-US"/>
        </a:p>
      </dgm:t>
    </dgm:pt>
    <dgm:pt modelId="{D4A644EE-CB1E-42A7-AAFA-1C821652E72A}">
      <dgm:prSet phldrT="[Text]" custT="1"/>
      <dgm:spPr/>
      <dgm:t>
        <a:bodyPr/>
        <a:lstStyle/>
        <a:p>
          <a:r>
            <a:rPr lang="en-US" sz="2000"/>
            <a:t>Trách nhiệm</a:t>
          </a:r>
          <a:endParaRPr lang="en-US" sz="2000" dirty="0"/>
        </a:p>
      </dgm:t>
    </dgm:pt>
    <dgm:pt modelId="{7388284E-599F-47BC-866A-B5036D4C6ED1}" type="sibTrans" cxnId="{3CCBF6CF-A0FC-4458-8F4C-F1206E500126}">
      <dgm:prSet/>
      <dgm:spPr/>
      <dgm:t>
        <a:bodyPr/>
        <a:lstStyle/>
        <a:p>
          <a:endParaRPr lang="en-US"/>
        </a:p>
      </dgm:t>
    </dgm:pt>
    <dgm:pt modelId="{C39D5046-EE32-4555-B811-D4FB61A5D250}" type="parTrans" cxnId="{3CCBF6CF-A0FC-4458-8F4C-F1206E500126}">
      <dgm:prSet/>
      <dgm:spPr/>
      <dgm:t>
        <a:bodyPr/>
        <a:lstStyle/>
        <a:p>
          <a:endParaRPr lang="en-US"/>
        </a:p>
      </dgm:t>
    </dgm:pt>
    <dgm:pt modelId="{C4443BD9-08D7-4715-B982-001F12B5FF00}">
      <dgm:prSet custT="1"/>
      <dgm:spPr/>
      <dgm:t>
        <a:bodyPr/>
        <a:lstStyle/>
        <a:p>
          <a:r>
            <a:rPr lang="en-US" sz="2400" dirty="0" err="1"/>
            <a:t>Dẫn</a:t>
          </a:r>
          <a:r>
            <a:rPr lang="en-US" sz="2400" dirty="0"/>
            <a:t> </a:t>
          </a:r>
          <a:r>
            <a:rPr lang="en-US" sz="2400" dirty="0" err="1"/>
            <a:t>chứng</a:t>
          </a:r>
          <a:endParaRPr lang="en-US" sz="2400" dirty="0"/>
        </a:p>
      </dgm:t>
    </dgm:pt>
    <dgm:pt modelId="{E7F9D8F1-BF02-49C7-87CD-1155FD9D8EA5}" type="parTrans" cxnId="{4B7C0430-DFAB-428A-A515-CFFE2E9A812C}">
      <dgm:prSet/>
      <dgm:spPr/>
      <dgm:t>
        <a:bodyPr/>
        <a:lstStyle/>
        <a:p>
          <a:endParaRPr lang="en-US"/>
        </a:p>
      </dgm:t>
    </dgm:pt>
    <dgm:pt modelId="{A3C1DF8E-6D71-47F3-A19F-8A38FAD2914C}" type="sibTrans" cxnId="{4B7C0430-DFAB-428A-A515-CFFE2E9A812C}">
      <dgm:prSet/>
      <dgm:spPr/>
      <dgm:t>
        <a:bodyPr/>
        <a:lstStyle/>
        <a:p>
          <a:endParaRPr lang="en-US"/>
        </a:p>
      </dgm:t>
    </dgm:pt>
    <dgm:pt modelId="{7A16F2BD-12B1-4407-97A4-3D261D2A7802}">
      <dgm:prSet custT="1"/>
      <dgm:spPr/>
      <dgm:t>
        <a:bodyPr/>
        <a:lstStyle/>
        <a:p>
          <a:r>
            <a:rPr lang="en-US" sz="2000" dirty="0" err="1"/>
            <a:t>Quá</a:t>
          </a:r>
          <a:r>
            <a:rPr lang="en-US" sz="2000" dirty="0"/>
            <a:t> </a:t>
          </a:r>
          <a:r>
            <a:rPr lang="en-US" sz="2000" dirty="0" err="1"/>
            <a:t>trình</a:t>
          </a:r>
          <a:r>
            <a:rPr lang="en-US" sz="2000" dirty="0"/>
            <a:t> </a:t>
          </a:r>
          <a:r>
            <a:rPr lang="en-US" sz="2000" dirty="0" err="1"/>
            <a:t>xây</a:t>
          </a:r>
          <a:r>
            <a:rPr lang="en-US" sz="2000" dirty="0"/>
            <a:t> </a:t>
          </a:r>
          <a:r>
            <a:rPr lang="en-US" sz="2000" dirty="0" err="1"/>
            <a:t>dựng</a:t>
          </a:r>
          <a:r>
            <a:rPr lang="en-US" sz="2000" dirty="0"/>
            <a:t>, </a:t>
          </a:r>
          <a:r>
            <a:rPr lang="en-US" sz="2000" dirty="0" err="1"/>
            <a:t>bảo</a:t>
          </a:r>
          <a:r>
            <a:rPr lang="en-US" sz="2000" dirty="0"/>
            <a:t> </a:t>
          </a:r>
          <a:r>
            <a:rPr lang="en-US" sz="2000" dirty="0" err="1"/>
            <a:t>vệ</a:t>
          </a:r>
          <a:r>
            <a:rPr lang="en-US" sz="2000" dirty="0"/>
            <a:t> </a:t>
          </a:r>
          <a:r>
            <a:rPr lang="en-US" sz="2000" dirty="0" err="1"/>
            <a:t>Tổ</a:t>
          </a:r>
          <a:r>
            <a:rPr lang="en-US" sz="2000" dirty="0"/>
            <a:t> </a:t>
          </a:r>
          <a:r>
            <a:rPr lang="en-US" sz="2000" dirty="0" err="1"/>
            <a:t>quốc</a:t>
          </a:r>
          <a:r>
            <a:rPr lang="en-US" sz="2000" dirty="0"/>
            <a:t>; </a:t>
          </a:r>
          <a:r>
            <a:rPr lang="en-US" sz="2000" dirty="0" err="1"/>
            <a:t>lao</a:t>
          </a:r>
          <a:r>
            <a:rPr lang="en-US" sz="2000" dirty="0"/>
            <a:t> </a:t>
          </a:r>
          <a:r>
            <a:rPr lang="en-US" sz="2000" dirty="0" err="1"/>
            <a:t>động</a:t>
          </a:r>
          <a:r>
            <a:rPr lang="en-US" sz="2000" dirty="0"/>
            <a:t> </a:t>
          </a:r>
          <a:r>
            <a:rPr lang="en-US" sz="2000" dirty="0" err="1"/>
            <a:t>sản</a:t>
          </a:r>
          <a:r>
            <a:rPr lang="en-US" sz="2000" dirty="0"/>
            <a:t> </a:t>
          </a:r>
          <a:r>
            <a:rPr lang="en-US" sz="2000" dirty="0" err="1"/>
            <a:t>xuẩt</a:t>
          </a:r>
          <a:endParaRPr lang="en-US" sz="2000" dirty="0"/>
        </a:p>
      </dgm:t>
    </dgm:pt>
    <dgm:pt modelId="{CBD43DFA-0278-4FCB-BEF2-9530AB8378BB}" type="parTrans" cxnId="{BEE9DFBA-917B-436E-8DA0-9F96BE794989}">
      <dgm:prSet/>
      <dgm:spPr/>
      <dgm:t>
        <a:bodyPr/>
        <a:lstStyle/>
        <a:p>
          <a:endParaRPr lang="en-US"/>
        </a:p>
      </dgm:t>
    </dgm:pt>
    <dgm:pt modelId="{8EEBFFA1-D012-47DD-9E7E-8E78348EB2AA}" type="sibTrans" cxnId="{BEE9DFBA-917B-436E-8DA0-9F96BE794989}">
      <dgm:prSet/>
      <dgm:spPr/>
      <dgm:t>
        <a:bodyPr/>
        <a:lstStyle/>
        <a:p>
          <a:endParaRPr lang="en-US"/>
        </a:p>
      </dgm:t>
    </dgm:pt>
    <dgm:pt modelId="{BCEC6814-2518-43C0-A33F-9BB4594329ED}">
      <dgm:prSet custT="1"/>
      <dgm:spPr/>
      <dgm:t>
        <a:bodyPr/>
        <a:lstStyle/>
        <a:p>
          <a:r>
            <a:rPr lang="en-US" sz="2000" dirty="0"/>
            <a:t>Văn </a:t>
          </a:r>
          <a:r>
            <a:rPr lang="en-US" sz="2000" dirty="0" err="1"/>
            <a:t>học</a:t>
          </a:r>
          <a:endParaRPr lang="en-US" sz="2000" dirty="0"/>
        </a:p>
      </dgm:t>
    </dgm:pt>
    <dgm:pt modelId="{F6F17CC1-AED1-42DC-BD47-75881E08B4F0}" type="parTrans" cxnId="{D2AF70C9-197C-47BB-92EC-41F11BF5A0C2}">
      <dgm:prSet/>
      <dgm:spPr/>
      <dgm:t>
        <a:bodyPr/>
        <a:lstStyle/>
        <a:p>
          <a:endParaRPr lang="en-US"/>
        </a:p>
      </dgm:t>
    </dgm:pt>
    <dgm:pt modelId="{8AD15558-32C0-43D7-B03F-70ED67ED1758}" type="sibTrans" cxnId="{D2AF70C9-197C-47BB-92EC-41F11BF5A0C2}">
      <dgm:prSet/>
      <dgm:spPr/>
      <dgm:t>
        <a:bodyPr/>
        <a:lstStyle/>
        <a:p>
          <a:endParaRPr lang="en-US"/>
        </a:p>
      </dgm:t>
    </dgm:pt>
    <dgm:pt modelId="{31094403-56D3-4292-81B5-0986F4E167EF}" type="pres">
      <dgm:prSet presAssocID="{7DC33F1D-749E-4DE9-A0DD-B7716F5B6F51}" presName="Name0" presStyleCnt="0">
        <dgm:presLayoutVars>
          <dgm:dir/>
          <dgm:animLvl val="lvl"/>
          <dgm:resizeHandles val="exact"/>
        </dgm:presLayoutVars>
      </dgm:prSet>
      <dgm:spPr/>
      <dgm:t>
        <a:bodyPr/>
        <a:lstStyle/>
        <a:p>
          <a:endParaRPr lang="en-US"/>
        </a:p>
      </dgm:t>
    </dgm:pt>
    <dgm:pt modelId="{6ED4607B-9C10-4CDC-9261-5124F4583D60}" type="pres">
      <dgm:prSet presAssocID="{04043DBE-A32B-4970-A57A-38A9D98F5D00}" presName="linNode" presStyleCnt="0"/>
      <dgm:spPr/>
    </dgm:pt>
    <dgm:pt modelId="{855821DA-3E2C-4DD2-8B26-93228B1B0EBC}" type="pres">
      <dgm:prSet presAssocID="{04043DBE-A32B-4970-A57A-38A9D98F5D00}" presName="parentText" presStyleLbl="node1" presStyleIdx="0" presStyleCnt="4" custScaleX="54054" custScaleY="64698" custLinFactNeighborX="-15434">
        <dgm:presLayoutVars>
          <dgm:chMax val="1"/>
          <dgm:bulletEnabled val="1"/>
        </dgm:presLayoutVars>
      </dgm:prSet>
      <dgm:spPr/>
      <dgm:t>
        <a:bodyPr/>
        <a:lstStyle/>
        <a:p>
          <a:endParaRPr lang="en-US"/>
        </a:p>
      </dgm:t>
    </dgm:pt>
    <dgm:pt modelId="{81975D3C-CE20-4535-BF6D-C5244F202061}" type="pres">
      <dgm:prSet presAssocID="{04043DBE-A32B-4970-A57A-38A9D98F5D00}" presName="descendantText" presStyleLbl="alignAccFollowNode1" presStyleIdx="0" presStyleCnt="4" custScaleX="124914" custScaleY="64698">
        <dgm:presLayoutVars>
          <dgm:bulletEnabled val="1"/>
        </dgm:presLayoutVars>
      </dgm:prSet>
      <dgm:spPr/>
      <dgm:t>
        <a:bodyPr/>
        <a:lstStyle/>
        <a:p>
          <a:endParaRPr lang="en-US"/>
        </a:p>
      </dgm:t>
    </dgm:pt>
    <dgm:pt modelId="{C2763424-6893-40DF-8A96-F50AA21CA107}" type="pres">
      <dgm:prSet presAssocID="{45BDC91D-4049-4C6E-8794-A02544341F27}" presName="sp" presStyleCnt="0"/>
      <dgm:spPr/>
    </dgm:pt>
    <dgm:pt modelId="{F7EBB616-3748-45F6-AAD5-2E1C1181D52C}" type="pres">
      <dgm:prSet presAssocID="{27AC2194-BEF6-43FD-AEE3-7ED17EA55216}" presName="linNode" presStyleCnt="0"/>
      <dgm:spPr/>
    </dgm:pt>
    <dgm:pt modelId="{966AC04E-97AB-4F0C-B3FB-7DA1F7B1C5A2}" type="pres">
      <dgm:prSet presAssocID="{27AC2194-BEF6-43FD-AEE3-7ED17EA55216}" presName="parentText" presStyleLbl="node1" presStyleIdx="1" presStyleCnt="4" custScaleX="54054" custScaleY="63318" custLinFactNeighborX="-15434">
        <dgm:presLayoutVars>
          <dgm:chMax val="1"/>
          <dgm:bulletEnabled val="1"/>
        </dgm:presLayoutVars>
      </dgm:prSet>
      <dgm:spPr/>
      <dgm:t>
        <a:bodyPr/>
        <a:lstStyle/>
        <a:p>
          <a:endParaRPr lang="en-US"/>
        </a:p>
      </dgm:t>
    </dgm:pt>
    <dgm:pt modelId="{B7B8AE30-A849-46BE-A1B7-42D2880E9AE5}" type="pres">
      <dgm:prSet presAssocID="{27AC2194-BEF6-43FD-AEE3-7ED17EA55216}" presName="descendantText" presStyleLbl="alignAccFollowNode1" presStyleIdx="1" presStyleCnt="4" custScaleX="124914" custScaleY="63318">
        <dgm:presLayoutVars>
          <dgm:bulletEnabled val="1"/>
        </dgm:presLayoutVars>
      </dgm:prSet>
      <dgm:spPr/>
      <dgm:t>
        <a:bodyPr/>
        <a:lstStyle/>
        <a:p>
          <a:endParaRPr lang="en-US"/>
        </a:p>
      </dgm:t>
    </dgm:pt>
    <dgm:pt modelId="{EBD69FCD-1A48-4482-ABC2-9BED919BC2F3}" type="pres">
      <dgm:prSet presAssocID="{0E6DA461-5DE9-4126-BC94-9CCCB79EF518}" presName="sp" presStyleCnt="0"/>
      <dgm:spPr/>
    </dgm:pt>
    <dgm:pt modelId="{6979D11B-25BB-48CD-880E-9C03B73D0E57}" type="pres">
      <dgm:prSet presAssocID="{D61087E1-5A0E-4FF9-B8DE-16A7AC4FDFAB}" presName="linNode" presStyleCnt="0"/>
      <dgm:spPr/>
    </dgm:pt>
    <dgm:pt modelId="{B38AC346-5C46-4BBA-8059-6373AD4C3CFC}" type="pres">
      <dgm:prSet presAssocID="{D61087E1-5A0E-4FF9-B8DE-16A7AC4FDFAB}" presName="parentText" presStyleLbl="node1" presStyleIdx="2" presStyleCnt="4" custScaleX="54054" custScaleY="106509" custLinFactNeighborX="-15434">
        <dgm:presLayoutVars>
          <dgm:chMax val="1"/>
          <dgm:bulletEnabled val="1"/>
        </dgm:presLayoutVars>
      </dgm:prSet>
      <dgm:spPr/>
      <dgm:t>
        <a:bodyPr/>
        <a:lstStyle/>
        <a:p>
          <a:endParaRPr lang="en-US"/>
        </a:p>
      </dgm:t>
    </dgm:pt>
    <dgm:pt modelId="{DD331B27-68A4-4659-A1E7-42E2FDC04D8E}" type="pres">
      <dgm:prSet presAssocID="{D61087E1-5A0E-4FF9-B8DE-16A7AC4FDFAB}" presName="descendantText" presStyleLbl="alignAccFollowNode1" presStyleIdx="2" presStyleCnt="4" custScaleX="124914" custScaleY="106509">
        <dgm:presLayoutVars>
          <dgm:bulletEnabled val="1"/>
        </dgm:presLayoutVars>
      </dgm:prSet>
      <dgm:spPr/>
      <dgm:t>
        <a:bodyPr/>
        <a:lstStyle/>
        <a:p>
          <a:endParaRPr lang="en-US"/>
        </a:p>
      </dgm:t>
    </dgm:pt>
    <dgm:pt modelId="{41B92B1E-C5AD-4983-8BEC-45E6A65295BE}" type="pres">
      <dgm:prSet presAssocID="{01B8A115-6406-4AA0-AAE3-AC5F5A2FEF56}" presName="sp" presStyleCnt="0"/>
      <dgm:spPr/>
    </dgm:pt>
    <dgm:pt modelId="{53368631-A1C7-4891-9A3C-F7213B41998C}" type="pres">
      <dgm:prSet presAssocID="{C4443BD9-08D7-4715-B982-001F12B5FF00}" presName="linNode" presStyleCnt="0"/>
      <dgm:spPr/>
    </dgm:pt>
    <dgm:pt modelId="{B0E19443-88D1-4958-94DD-CEE722845906}" type="pres">
      <dgm:prSet presAssocID="{C4443BD9-08D7-4715-B982-001F12B5FF00}" presName="parentText" presStyleLbl="node1" presStyleIdx="3" presStyleCnt="4" custScaleX="54054" custScaleY="65547" custLinFactNeighborX="-15434">
        <dgm:presLayoutVars>
          <dgm:chMax val="1"/>
          <dgm:bulletEnabled val="1"/>
        </dgm:presLayoutVars>
      </dgm:prSet>
      <dgm:spPr/>
      <dgm:t>
        <a:bodyPr/>
        <a:lstStyle/>
        <a:p>
          <a:endParaRPr lang="en-US"/>
        </a:p>
      </dgm:t>
    </dgm:pt>
    <dgm:pt modelId="{9A7B2D44-9277-4730-A112-345EA5D3CC22}" type="pres">
      <dgm:prSet presAssocID="{C4443BD9-08D7-4715-B982-001F12B5FF00}" presName="descendantText" presStyleLbl="alignAccFollowNode1" presStyleIdx="3" presStyleCnt="4" custScaleX="124914" custScaleY="65547">
        <dgm:presLayoutVars>
          <dgm:bulletEnabled val="1"/>
        </dgm:presLayoutVars>
      </dgm:prSet>
      <dgm:spPr/>
      <dgm:t>
        <a:bodyPr/>
        <a:lstStyle/>
        <a:p>
          <a:endParaRPr lang="en-US"/>
        </a:p>
      </dgm:t>
    </dgm:pt>
  </dgm:ptLst>
  <dgm:cxnLst>
    <dgm:cxn modelId="{766EF964-F479-4227-8716-B033ABB394F2}" type="presOf" srcId="{3B357A35-D25A-45D1-B7D7-114898331F15}" destId="{B7B8AE30-A849-46BE-A1B7-42D2880E9AE5}" srcOrd="0" destOrd="0" presId="urn:microsoft.com/office/officeart/2005/8/layout/vList5"/>
    <dgm:cxn modelId="{3CCBF6CF-A0FC-4458-8F4C-F1206E500126}" srcId="{D61087E1-5A0E-4FF9-B8DE-16A7AC4FDFAB}" destId="{D4A644EE-CB1E-42A7-AAFA-1C821652E72A}" srcOrd="2" destOrd="0" parTransId="{C39D5046-EE32-4555-B811-D4FB61A5D250}" sibTransId="{7388284E-599F-47BC-866A-B5036D4C6ED1}"/>
    <dgm:cxn modelId="{FE906CDA-7EE5-4E77-8FA2-7EC1FFFF93B1}" type="presOf" srcId="{27AC2194-BEF6-43FD-AEE3-7ED17EA55216}" destId="{966AC04E-97AB-4F0C-B3FB-7DA1F7B1C5A2}" srcOrd="0" destOrd="0" presId="urn:microsoft.com/office/officeart/2005/8/layout/vList5"/>
    <dgm:cxn modelId="{2BF70F29-16EB-4FE9-A489-285DF270B737}" srcId="{D61087E1-5A0E-4FF9-B8DE-16A7AC4FDFAB}" destId="{828F2D34-8DB2-4A37-9BEC-E28B59E3ABF7}" srcOrd="0" destOrd="0" parTransId="{F6073C3C-FC6A-4950-A1B6-67421E914ADE}" sibTransId="{73717180-5D05-4402-B64F-EF2450E18E67}"/>
    <dgm:cxn modelId="{BEE9DFBA-917B-436E-8DA0-9F96BE794989}" srcId="{C4443BD9-08D7-4715-B982-001F12B5FF00}" destId="{7A16F2BD-12B1-4407-97A4-3D261D2A7802}" srcOrd="0" destOrd="0" parTransId="{CBD43DFA-0278-4FCB-BEF2-9530AB8378BB}" sibTransId="{8EEBFFA1-D012-47DD-9E7E-8E78348EB2AA}"/>
    <dgm:cxn modelId="{F698D6A9-827F-4FD7-8FDF-56ED0712313F}" type="presOf" srcId="{04043DBE-A32B-4970-A57A-38A9D98F5D00}" destId="{855821DA-3E2C-4DD2-8B26-93228B1B0EBC}" srcOrd="0" destOrd="0" presId="urn:microsoft.com/office/officeart/2005/8/layout/vList5"/>
    <dgm:cxn modelId="{C217ECBA-EA0A-4729-8FD8-787C6399FB5A}" type="presOf" srcId="{C4443BD9-08D7-4715-B982-001F12B5FF00}" destId="{B0E19443-88D1-4958-94DD-CEE722845906}" srcOrd="0" destOrd="0" presId="urn:microsoft.com/office/officeart/2005/8/layout/vList5"/>
    <dgm:cxn modelId="{6C197216-419B-4EF4-B690-40600204C562}" type="presOf" srcId="{7DC33F1D-749E-4DE9-A0DD-B7716F5B6F51}" destId="{31094403-56D3-4292-81B5-0986F4E167EF}" srcOrd="0" destOrd="0" presId="urn:microsoft.com/office/officeart/2005/8/layout/vList5"/>
    <dgm:cxn modelId="{4F7B2339-05E7-48D1-8549-B9FC995C08EE}" srcId="{7DC33F1D-749E-4DE9-A0DD-B7716F5B6F51}" destId="{04043DBE-A32B-4970-A57A-38A9D98F5D00}" srcOrd="0" destOrd="0" parTransId="{27D3F773-A01E-4C90-8DCD-9F26857CEAAA}" sibTransId="{45BDC91D-4049-4C6E-8794-A02544341F27}"/>
    <dgm:cxn modelId="{4B7C0430-DFAB-428A-A515-CFFE2E9A812C}" srcId="{7DC33F1D-749E-4DE9-A0DD-B7716F5B6F51}" destId="{C4443BD9-08D7-4715-B982-001F12B5FF00}" srcOrd="3" destOrd="0" parTransId="{E7F9D8F1-BF02-49C7-87CD-1155FD9D8EA5}" sibTransId="{A3C1DF8E-6D71-47F3-A19F-8A38FAD2914C}"/>
    <dgm:cxn modelId="{22750969-EF94-46E7-9F2A-77DFDBC640CD}" type="presOf" srcId="{089DE20F-BEEF-4508-97DC-732914F62870}" destId="{DD331B27-68A4-4659-A1E7-42E2FDC04D8E}" srcOrd="0" destOrd="1" presId="urn:microsoft.com/office/officeart/2005/8/layout/vList5"/>
    <dgm:cxn modelId="{DC4195BF-ED6D-4B14-9E62-12887EFCA26B}" srcId="{27AC2194-BEF6-43FD-AEE3-7ED17EA55216}" destId="{3B357A35-D25A-45D1-B7D7-114898331F15}" srcOrd="0" destOrd="0" parTransId="{3C570000-98D8-4DB1-9583-ED8AD77687DE}" sibTransId="{DF043069-A2F7-424B-AC9C-D393031E6C08}"/>
    <dgm:cxn modelId="{CE6278BF-9260-46B1-8384-7FC9741C9E81}" srcId="{7DC33F1D-749E-4DE9-A0DD-B7716F5B6F51}" destId="{27AC2194-BEF6-43FD-AEE3-7ED17EA55216}" srcOrd="1" destOrd="0" parTransId="{EFD9CCCD-9CFB-40D2-A146-6675CAC3B0FF}" sibTransId="{0E6DA461-5DE9-4126-BC94-9CCCB79EF518}"/>
    <dgm:cxn modelId="{80411DF8-6A94-4C95-AD80-1626DBCCA991}" type="presOf" srcId="{828F2D34-8DB2-4A37-9BEC-E28B59E3ABF7}" destId="{DD331B27-68A4-4659-A1E7-42E2FDC04D8E}" srcOrd="0" destOrd="0" presId="urn:microsoft.com/office/officeart/2005/8/layout/vList5"/>
    <dgm:cxn modelId="{203FFCEC-C43E-4396-A8BD-20D4ECA7D50E}" type="presOf" srcId="{D61087E1-5A0E-4FF9-B8DE-16A7AC4FDFAB}" destId="{B38AC346-5C46-4BBA-8059-6373AD4C3CFC}" srcOrd="0" destOrd="0" presId="urn:microsoft.com/office/officeart/2005/8/layout/vList5"/>
    <dgm:cxn modelId="{D2AF70C9-197C-47BB-92EC-41F11BF5A0C2}" srcId="{C4443BD9-08D7-4715-B982-001F12B5FF00}" destId="{BCEC6814-2518-43C0-A33F-9BB4594329ED}" srcOrd="1" destOrd="0" parTransId="{F6F17CC1-AED1-42DC-BD47-75881E08B4F0}" sibTransId="{8AD15558-32C0-43D7-B03F-70ED67ED1758}"/>
    <dgm:cxn modelId="{DC0A7B68-E15D-47AC-B2F9-21F723A5B4D0}" srcId="{04043DBE-A32B-4970-A57A-38A9D98F5D00}" destId="{6D263C84-D5D4-4A9C-B22E-F3CDEBBE608C}" srcOrd="0" destOrd="0" parTransId="{DB5009CD-9D27-4F2E-A7F3-C925DF0ABE0B}" sibTransId="{8090197A-3508-46FB-9BA3-27470AFD7040}"/>
    <dgm:cxn modelId="{7223ED4A-F075-4963-A243-F4468A4AF3D3}" type="presOf" srcId="{D4A644EE-CB1E-42A7-AAFA-1C821652E72A}" destId="{DD331B27-68A4-4659-A1E7-42E2FDC04D8E}" srcOrd="0" destOrd="2" presId="urn:microsoft.com/office/officeart/2005/8/layout/vList5"/>
    <dgm:cxn modelId="{A2FCB0C8-91D3-42E1-9D9E-ED9D9C07FF66}" type="presOf" srcId="{BCEC6814-2518-43C0-A33F-9BB4594329ED}" destId="{9A7B2D44-9277-4730-A112-345EA5D3CC22}" srcOrd="0" destOrd="1" presId="urn:microsoft.com/office/officeart/2005/8/layout/vList5"/>
    <dgm:cxn modelId="{B96D366F-2543-40BC-BC45-8D972CE19E2F}" type="presOf" srcId="{6D263C84-D5D4-4A9C-B22E-F3CDEBBE608C}" destId="{81975D3C-CE20-4535-BF6D-C5244F202061}" srcOrd="0" destOrd="0" presId="urn:microsoft.com/office/officeart/2005/8/layout/vList5"/>
    <dgm:cxn modelId="{859A1182-CD5F-4D11-AB2A-F867B1B50F06}" srcId="{D61087E1-5A0E-4FF9-B8DE-16A7AC4FDFAB}" destId="{089DE20F-BEEF-4508-97DC-732914F62870}" srcOrd="1" destOrd="0" parTransId="{2858BF71-FC7C-4DE6-9E02-DF1370354498}" sibTransId="{03D2B2C7-A134-4040-A8EE-E6B0BABA9017}"/>
    <dgm:cxn modelId="{83F04FF0-A9BA-4512-8C06-53A218A4F53B}" type="presOf" srcId="{7A16F2BD-12B1-4407-97A4-3D261D2A7802}" destId="{9A7B2D44-9277-4730-A112-345EA5D3CC22}" srcOrd="0" destOrd="0" presId="urn:microsoft.com/office/officeart/2005/8/layout/vList5"/>
    <dgm:cxn modelId="{30394AD9-90D6-4A03-802F-494B8B89A5B9}" srcId="{7DC33F1D-749E-4DE9-A0DD-B7716F5B6F51}" destId="{D61087E1-5A0E-4FF9-B8DE-16A7AC4FDFAB}" srcOrd="2" destOrd="0" parTransId="{7D1B4832-EC57-4A15-B04C-9232AB1537C9}" sibTransId="{01B8A115-6406-4AA0-AAE3-AC5F5A2FEF56}"/>
    <dgm:cxn modelId="{027864B8-76F8-4F1B-90DB-5FC804722B97}" type="presParOf" srcId="{31094403-56D3-4292-81B5-0986F4E167EF}" destId="{6ED4607B-9C10-4CDC-9261-5124F4583D60}" srcOrd="0" destOrd="0" presId="urn:microsoft.com/office/officeart/2005/8/layout/vList5"/>
    <dgm:cxn modelId="{1FDB5898-D1D7-4A11-AB07-0C4D97AEC69F}" type="presParOf" srcId="{6ED4607B-9C10-4CDC-9261-5124F4583D60}" destId="{855821DA-3E2C-4DD2-8B26-93228B1B0EBC}" srcOrd="0" destOrd="0" presId="urn:microsoft.com/office/officeart/2005/8/layout/vList5"/>
    <dgm:cxn modelId="{E774CCC6-9BF2-4C0A-8E5A-155C33FCB330}" type="presParOf" srcId="{6ED4607B-9C10-4CDC-9261-5124F4583D60}" destId="{81975D3C-CE20-4535-BF6D-C5244F202061}" srcOrd="1" destOrd="0" presId="urn:microsoft.com/office/officeart/2005/8/layout/vList5"/>
    <dgm:cxn modelId="{E7458DC0-B3A4-4487-B0F4-3AD2DAD0EBEA}" type="presParOf" srcId="{31094403-56D3-4292-81B5-0986F4E167EF}" destId="{C2763424-6893-40DF-8A96-F50AA21CA107}" srcOrd="1" destOrd="0" presId="urn:microsoft.com/office/officeart/2005/8/layout/vList5"/>
    <dgm:cxn modelId="{0B9BA163-639F-48C6-ACCD-0A2FDBE85AB7}" type="presParOf" srcId="{31094403-56D3-4292-81B5-0986F4E167EF}" destId="{F7EBB616-3748-45F6-AAD5-2E1C1181D52C}" srcOrd="2" destOrd="0" presId="urn:microsoft.com/office/officeart/2005/8/layout/vList5"/>
    <dgm:cxn modelId="{5800ABD8-176D-418F-A346-35ECF3FD3952}" type="presParOf" srcId="{F7EBB616-3748-45F6-AAD5-2E1C1181D52C}" destId="{966AC04E-97AB-4F0C-B3FB-7DA1F7B1C5A2}" srcOrd="0" destOrd="0" presId="urn:microsoft.com/office/officeart/2005/8/layout/vList5"/>
    <dgm:cxn modelId="{AB2B8C7E-19B4-45E8-9AEA-27A1C21BBD2C}" type="presParOf" srcId="{F7EBB616-3748-45F6-AAD5-2E1C1181D52C}" destId="{B7B8AE30-A849-46BE-A1B7-42D2880E9AE5}" srcOrd="1" destOrd="0" presId="urn:microsoft.com/office/officeart/2005/8/layout/vList5"/>
    <dgm:cxn modelId="{E2288C38-FA07-4932-A47B-CC258C07ECE3}" type="presParOf" srcId="{31094403-56D3-4292-81B5-0986F4E167EF}" destId="{EBD69FCD-1A48-4482-ABC2-9BED919BC2F3}" srcOrd="3" destOrd="0" presId="urn:microsoft.com/office/officeart/2005/8/layout/vList5"/>
    <dgm:cxn modelId="{1C82AD24-7279-4C07-9E2C-7B2DDEA53BE9}" type="presParOf" srcId="{31094403-56D3-4292-81B5-0986F4E167EF}" destId="{6979D11B-25BB-48CD-880E-9C03B73D0E57}" srcOrd="4" destOrd="0" presId="urn:microsoft.com/office/officeart/2005/8/layout/vList5"/>
    <dgm:cxn modelId="{BE973380-6E5F-47E8-A84B-4BE8A52F55F1}" type="presParOf" srcId="{6979D11B-25BB-48CD-880E-9C03B73D0E57}" destId="{B38AC346-5C46-4BBA-8059-6373AD4C3CFC}" srcOrd="0" destOrd="0" presId="urn:microsoft.com/office/officeart/2005/8/layout/vList5"/>
    <dgm:cxn modelId="{186341C2-7683-4C21-9835-2FE547B39099}" type="presParOf" srcId="{6979D11B-25BB-48CD-880E-9C03B73D0E57}" destId="{DD331B27-68A4-4659-A1E7-42E2FDC04D8E}" srcOrd="1" destOrd="0" presId="urn:microsoft.com/office/officeart/2005/8/layout/vList5"/>
    <dgm:cxn modelId="{18B9920B-1FB6-4823-AD0D-D3CA3068A2D8}" type="presParOf" srcId="{31094403-56D3-4292-81B5-0986F4E167EF}" destId="{41B92B1E-C5AD-4983-8BEC-45E6A65295BE}" srcOrd="5" destOrd="0" presId="urn:microsoft.com/office/officeart/2005/8/layout/vList5"/>
    <dgm:cxn modelId="{10A2EAAD-4CE8-435F-80A5-7E00D383569E}" type="presParOf" srcId="{31094403-56D3-4292-81B5-0986F4E167EF}" destId="{53368631-A1C7-4891-9A3C-F7213B41998C}" srcOrd="6" destOrd="0" presId="urn:microsoft.com/office/officeart/2005/8/layout/vList5"/>
    <dgm:cxn modelId="{E77E2EF2-2B40-49E5-A8AD-F0C6CEF8A5DD}" type="presParOf" srcId="{53368631-A1C7-4891-9A3C-F7213B41998C}" destId="{B0E19443-88D1-4958-94DD-CEE722845906}" srcOrd="0" destOrd="0" presId="urn:microsoft.com/office/officeart/2005/8/layout/vList5"/>
    <dgm:cxn modelId="{0739ED6C-615E-4968-904C-2DE36DB43292}" type="presParOf" srcId="{53368631-A1C7-4891-9A3C-F7213B41998C}" destId="{9A7B2D44-9277-4730-A112-345EA5D3CC2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9CB93C-C504-4844-9EF0-3C244EB9A15D}" type="doc">
      <dgm:prSet loTypeId="urn:microsoft.com/office/officeart/2005/8/layout/vList3" loCatId="list" qsTypeId="urn:microsoft.com/office/officeart/2005/8/quickstyle/simple1" qsCatId="simple" csTypeId="urn:microsoft.com/office/officeart/2005/8/colors/accent1_2" csCatId="accent1" phldr="1"/>
      <dgm:spPr/>
    </dgm:pt>
    <dgm:pt modelId="{844B6346-69BA-47EE-8A58-0AA1DB1B42C7}">
      <dgm:prSet phldrT="[Text]"/>
      <dgm:spPr/>
      <dgm:t>
        <a:bodyPr/>
        <a:lstStyle/>
        <a:p>
          <a:r>
            <a:rPr lang="en-US" dirty="0" err="1"/>
            <a:t>Thế</a:t>
          </a:r>
          <a:r>
            <a:rPr lang="en-US" dirty="0"/>
            <a:t> </a:t>
          </a:r>
          <a:r>
            <a:rPr lang="en-US" dirty="0" err="1"/>
            <a:t>nào</a:t>
          </a:r>
          <a:r>
            <a:rPr lang="en-US" dirty="0"/>
            <a:t> </a:t>
          </a:r>
          <a:r>
            <a:rPr lang="en-US" dirty="0" err="1"/>
            <a:t>là</a:t>
          </a:r>
          <a:r>
            <a:rPr lang="en-US" dirty="0"/>
            <a:t> </a:t>
          </a:r>
          <a:r>
            <a:rPr lang="en-US" dirty="0" err="1"/>
            <a:t>lòng</a:t>
          </a:r>
          <a:r>
            <a:rPr lang="en-US" dirty="0"/>
            <a:t> </a:t>
          </a:r>
          <a:r>
            <a:rPr lang="en-US" dirty="0" err="1"/>
            <a:t>yêu</a:t>
          </a:r>
          <a:r>
            <a:rPr lang="en-US" dirty="0"/>
            <a:t> </a:t>
          </a:r>
          <a:r>
            <a:rPr lang="en-US" dirty="0" err="1"/>
            <a:t>nước</a:t>
          </a:r>
          <a:endParaRPr lang="en-US" dirty="0"/>
        </a:p>
      </dgm:t>
    </dgm:pt>
    <dgm:pt modelId="{CF444DC9-E785-4CC7-9EA7-E8BF9BC2B763}" type="parTrans" cxnId="{A6424632-E322-4553-A86C-A2DD8EE1ABDE}">
      <dgm:prSet/>
      <dgm:spPr/>
      <dgm:t>
        <a:bodyPr/>
        <a:lstStyle/>
        <a:p>
          <a:endParaRPr lang="en-US"/>
        </a:p>
      </dgm:t>
    </dgm:pt>
    <dgm:pt modelId="{665A8125-3766-4D93-BE95-7613FBC507ED}" type="sibTrans" cxnId="{A6424632-E322-4553-A86C-A2DD8EE1ABDE}">
      <dgm:prSet/>
      <dgm:spPr/>
      <dgm:t>
        <a:bodyPr/>
        <a:lstStyle/>
        <a:p>
          <a:endParaRPr lang="en-US"/>
        </a:p>
      </dgm:t>
    </dgm:pt>
    <dgm:pt modelId="{500725C1-E2B9-42D0-BC13-9C6018F8760A}">
      <dgm:prSet phldrT="[Text]"/>
      <dgm:spPr/>
      <dgm:t>
        <a:bodyPr/>
        <a:lstStyle/>
        <a:p>
          <a:r>
            <a:rPr lang="en-US" dirty="0"/>
            <a:t>Quan </a:t>
          </a:r>
          <a:r>
            <a:rPr lang="en-US" dirty="0" err="1"/>
            <a:t>niệm</a:t>
          </a:r>
          <a:r>
            <a:rPr lang="en-US" dirty="0"/>
            <a:t> </a:t>
          </a:r>
          <a:r>
            <a:rPr lang="en-US" dirty="0" err="1"/>
            <a:t>của</a:t>
          </a:r>
          <a:r>
            <a:rPr lang="en-US" dirty="0"/>
            <a:t> </a:t>
          </a:r>
          <a:r>
            <a:rPr lang="en-US" dirty="0" err="1"/>
            <a:t>tuổi</a:t>
          </a:r>
          <a:r>
            <a:rPr lang="en-US" dirty="0"/>
            <a:t> </a:t>
          </a:r>
          <a:r>
            <a:rPr lang="en-US" dirty="0" err="1"/>
            <a:t>trẻ</a:t>
          </a:r>
          <a:r>
            <a:rPr lang="en-US" dirty="0"/>
            <a:t> </a:t>
          </a:r>
          <a:r>
            <a:rPr lang="en-US" dirty="0" err="1"/>
            <a:t>ngày</a:t>
          </a:r>
          <a:r>
            <a:rPr lang="en-US" dirty="0"/>
            <a:t> nay</a:t>
          </a:r>
        </a:p>
      </dgm:t>
    </dgm:pt>
    <dgm:pt modelId="{8887F500-62FA-4F69-88AE-2BBF5A2AB480}" type="parTrans" cxnId="{9CEB8B2A-7EF0-4A28-A03D-CB45C45B36E7}">
      <dgm:prSet/>
      <dgm:spPr/>
      <dgm:t>
        <a:bodyPr/>
        <a:lstStyle/>
        <a:p>
          <a:endParaRPr lang="en-US"/>
        </a:p>
      </dgm:t>
    </dgm:pt>
    <dgm:pt modelId="{091D8C26-E3F3-4473-98FD-BF891C623A03}" type="sibTrans" cxnId="{9CEB8B2A-7EF0-4A28-A03D-CB45C45B36E7}">
      <dgm:prSet/>
      <dgm:spPr/>
      <dgm:t>
        <a:bodyPr/>
        <a:lstStyle/>
        <a:p>
          <a:endParaRPr lang="en-US"/>
        </a:p>
      </dgm:t>
    </dgm:pt>
    <dgm:pt modelId="{6DDE00CA-68D5-471F-A4D2-06AC126F8C3D}">
      <dgm:prSet phldrT="[Text]"/>
      <dgm:spPr/>
      <dgm:t>
        <a:bodyPr/>
        <a:lstStyle/>
        <a:p>
          <a:r>
            <a:rPr lang="en-US" dirty="0" err="1"/>
            <a:t>Trách</a:t>
          </a:r>
          <a:r>
            <a:rPr lang="en-US" dirty="0"/>
            <a:t> </a:t>
          </a:r>
          <a:r>
            <a:rPr lang="en-US" dirty="0" err="1"/>
            <a:t>nhiệm</a:t>
          </a:r>
          <a:r>
            <a:rPr lang="en-US" dirty="0"/>
            <a:t> </a:t>
          </a:r>
          <a:r>
            <a:rPr lang="en-US" dirty="0" err="1"/>
            <a:t>kế</a:t>
          </a:r>
          <a:r>
            <a:rPr lang="en-US" dirty="0"/>
            <a:t> </a:t>
          </a:r>
          <a:r>
            <a:rPr lang="en-US" dirty="0" err="1"/>
            <a:t>thừa</a:t>
          </a:r>
          <a:r>
            <a:rPr lang="en-US" dirty="0"/>
            <a:t>, </a:t>
          </a:r>
          <a:r>
            <a:rPr lang="en-US" dirty="0" err="1"/>
            <a:t>phát</a:t>
          </a:r>
          <a:r>
            <a:rPr lang="en-US" dirty="0"/>
            <a:t> </a:t>
          </a:r>
          <a:r>
            <a:rPr lang="en-US" dirty="0" err="1"/>
            <a:t>triển</a:t>
          </a:r>
          <a:endParaRPr lang="en-US" dirty="0"/>
        </a:p>
      </dgm:t>
    </dgm:pt>
    <dgm:pt modelId="{23EC7233-FB69-4EA7-8931-BCECD2F02082}" type="parTrans" cxnId="{F12DD6F4-5D7F-4E02-9B81-13C4DBE66D46}">
      <dgm:prSet/>
      <dgm:spPr/>
      <dgm:t>
        <a:bodyPr/>
        <a:lstStyle/>
        <a:p>
          <a:endParaRPr lang="en-US"/>
        </a:p>
      </dgm:t>
    </dgm:pt>
    <dgm:pt modelId="{FC739AA8-1728-43CA-AD5C-8A18BF139CFB}" type="sibTrans" cxnId="{F12DD6F4-5D7F-4E02-9B81-13C4DBE66D46}">
      <dgm:prSet/>
      <dgm:spPr/>
      <dgm:t>
        <a:bodyPr/>
        <a:lstStyle/>
        <a:p>
          <a:endParaRPr lang="en-US"/>
        </a:p>
      </dgm:t>
    </dgm:pt>
    <dgm:pt modelId="{B4F75113-0173-4CE9-A8FC-9F62B566D879}">
      <dgm:prSet/>
      <dgm:spPr/>
      <dgm:t>
        <a:bodyPr/>
        <a:lstStyle/>
        <a:p>
          <a:r>
            <a:rPr lang="en-US" dirty="0" err="1"/>
            <a:t>Lòng</a:t>
          </a:r>
          <a:r>
            <a:rPr lang="en-US" dirty="0"/>
            <a:t> </a:t>
          </a:r>
          <a:r>
            <a:rPr lang="en-US" dirty="0" err="1"/>
            <a:t>yêu</a:t>
          </a:r>
          <a:r>
            <a:rPr lang="en-US" dirty="0"/>
            <a:t> </a:t>
          </a:r>
          <a:r>
            <a:rPr lang="en-US" dirty="0" err="1"/>
            <a:t>nước</a:t>
          </a:r>
          <a:r>
            <a:rPr lang="en-US" dirty="0"/>
            <a:t> </a:t>
          </a:r>
          <a:r>
            <a:rPr lang="en-US" dirty="0" err="1"/>
            <a:t>trong</a:t>
          </a:r>
          <a:r>
            <a:rPr lang="en-US" dirty="0"/>
            <a:t> </a:t>
          </a:r>
          <a:r>
            <a:rPr lang="en-US" dirty="0" err="1"/>
            <a:t>lịch</a:t>
          </a:r>
          <a:r>
            <a:rPr lang="en-US" dirty="0"/>
            <a:t> </a:t>
          </a:r>
          <a:r>
            <a:rPr lang="en-US" dirty="0" err="1"/>
            <a:t>sử</a:t>
          </a:r>
          <a:r>
            <a:rPr lang="en-US" dirty="0"/>
            <a:t> </a:t>
          </a:r>
          <a:r>
            <a:rPr lang="en-US" dirty="0" err="1"/>
            <a:t>dân</a:t>
          </a:r>
          <a:r>
            <a:rPr lang="en-US" dirty="0"/>
            <a:t> </a:t>
          </a:r>
          <a:r>
            <a:rPr lang="en-US" dirty="0" err="1"/>
            <a:t>tộc</a:t>
          </a:r>
          <a:endParaRPr lang="en-US" dirty="0"/>
        </a:p>
      </dgm:t>
    </dgm:pt>
    <dgm:pt modelId="{EDB2B936-C2AF-45F6-B4DB-39EB13249FDE}" type="parTrans" cxnId="{A1F4694F-8E1A-4C17-8378-130CD27AB3A3}">
      <dgm:prSet/>
      <dgm:spPr/>
      <dgm:t>
        <a:bodyPr/>
        <a:lstStyle/>
        <a:p>
          <a:endParaRPr lang="en-US"/>
        </a:p>
      </dgm:t>
    </dgm:pt>
    <dgm:pt modelId="{F6661F9D-DBC6-45BF-859D-121A79857421}" type="sibTrans" cxnId="{A1F4694F-8E1A-4C17-8378-130CD27AB3A3}">
      <dgm:prSet/>
      <dgm:spPr/>
      <dgm:t>
        <a:bodyPr/>
        <a:lstStyle/>
        <a:p>
          <a:endParaRPr lang="en-US"/>
        </a:p>
      </dgm:t>
    </dgm:pt>
    <dgm:pt modelId="{4F2B42D5-D12B-4CC1-9D43-7C2BF98D84D2}" type="pres">
      <dgm:prSet presAssocID="{749CB93C-C504-4844-9EF0-3C244EB9A15D}" presName="linearFlow" presStyleCnt="0">
        <dgm:presLayoutVars>
          <dgm:dir/>
          <dgm:resizeHandles val="exact"/>
        </dgm:presLayoutVars>
      </dgm:prSet>
      <dgm:spPr/>
    </dgm:pt>
    <dgm:pt modelId="{8EB58BDC-946F-4045-88DB-E879A3AD8CC5}" type="pres">
      <dgm:prSet presAssocID="{844B6346-69BA-47EE-8A58-0AA1DB1B42C7}" presName="composite" presStyleCnt="0"/>
      <dgm:spPr/>
    </dgm:pt>
    <dgm:pt modelId="{D6CBFB96-253F-4DC0-AE5B-C75D956DD1F7}" type="pres">
      <dgm:prSet presAssocID="{844B6346-69BA-47EE-8A58-0AA1DB1B42C7}" presName="imgShp" presStyleLbl="fgImgPlace1" presStyleIdx="0" presStyleCnt="4"/>
      <dgm:spPr/>
    </dgm:pt>
    <dgm:pt modelId="{38E5713F-9585-4628-B401-15E37F8EF786}" type="pres">
      <dgm:prSet presAssocID="{844B6346-69BA-47EE-8A58-0AA1DB1B42C7}" presName="txShp" presStyleLbl="node1" presStyleIdx="0" presStyleCnt="4">
        <dgm:presLayoutVars>
          <dgm:bulletEnabled val="1"/>
        </dgm:presLayoutVars>
      </dgm:prSet>
      <dgm:spPr/>
      <dgm:t>
        <a:bodyPr/>
        <a:lstStyle/>
        <a:p>
          <a:endParaRPr lang="en-US"/>
        </a:p>
      </dgm:t>
    </dgm:pt>
    <dgm:pt modelId="{D6DC438A-4134-4D80-A676-F381C0A73BDF}" type="pres">
      <dgm:prSet presAssocID="{665A8125-3766-4D93-BE95-7613FBC507ED}" presName="spacing" presStyleCnt="0"/>
      <dgm:spPr/>
    </dgm:pt>
    <dgm:pt modelId="{49F5C3DB-0A1E-4B93-AF36-1C5848171BD2}" type="pres">
      <dgm:prSet presAssocID="{B4F75113-0173-4CE9-A8FC-9F62B566D879}" presName="composite" presStyleCnt="0"/>
      <dgm:spPr/>
    </dgm:pt>
    <dgm:pt modelId="{5E25946A-AF7D-4C04-A1E0-EE813EC40A00}" type="pres">
      <dgm:prSet presAssocID="{B4F75113-0173-4CE9-A8FC-9F62B566D879}" presName="imgShp" presStyleLbl="fgImgPlace1" presStyleIdx="1" presStyleCnt="4"/>
      <dgm:spPr/>
    </dgm:pt>
    <dgm:pt modelId="{30C6D764-0C5E-4F07-A36E-73D26F5DF6ED}" type="pres">
      <dgm:prSet presAssocID="{B4F75113-0173-4CE9-A8FC-9F62B566D879}" presName="txShp" presStyleLbl="node1" presStyleIdx="1" presStyleCnt="4">
        <dgm:presLayoutVars>
          <dgm:bulletEnabled val="1"/>
        </dgm:presLayoutVars>
      </dgm:prSet>
      <dgm:spPr/>
      <dgm:t>
        <a:bodyPr/>
        <a:lstStyle/>
        <a:p>
          <a:endParaRPr lang="en-US"/>
        </a:p>
      </dgm:t>
    </dgm:pt>
    <dgm:pt modelId="{2DF88FE1-59D1-4BC7-B1FA-36D1A07C0F4D}" type="pres">
      <dgm:prSet presAssocID="{F6661F9D-DBC6-45BF-859D-121A79857421}" presName="spacing" presStyleCnt="0"/>
      <dgm:spPr/>
    </dgm:pt>
    <dgm:pt modelId="{F5DEC2BC-AD98-4207-BF1D-1720855CD3F3}" type="pres">
      <dgm:prSet presAssocID="{500725C1-E2B9-42D0-BC13-9C6018F8760A}" presName="composite" presStyleCnt="0"/>
      <dgm:spPr/>
    </dgm:pt>
    <dgm:pt modelId="{3C60A5EC-6454-456D-8A3A-E6EB0FC29DA9}" type="pres">
      <dgm:prSet presAssocID="{500725C1-E2B9-42D0-BC13-9C6018F8760A}" presName="imgShp" presStyleLbl="fgImgPlace1" presStyleIdx="2" presStyleCnt="4"/>
      <dgm:spPr/>
    </dgm:pt>
    <dgm:pt modelId="{9E3531D0-A7DA-46F9-844E-2188B90B7A08}" type="pres">
      <dgm:prSet presAssocID="{500725C1-E2B9-42D0-BC13-9C6018F8760A}" presName="txShp" presStyleLbl="node1" presStyleIdx="2" presStyleCnt="4">
        <dgm:presLayoutVars>
          <dgm:bulletEnabled val="1"/>
        </dgm:presLayoutVars>
      </dgm:prSet>
      <dgm:spPr/>
      <dgm:t>
        <a:bodyPr/>
        <a:lstStyle/>
        <a:p>
          <a:endParaRPr lang="en-US"/>
        </a:p>
      </dgm:t>
    </dgm:pt>
    <dgm:pt modelId="{042F46BA-9D28-4B2D-9502-57E79B8A22F5}" type="pres">
      <dgm:prSet presAssocID="{091D8C26-E3F3-4473-98FD-BF891C623A03}" presName="spacing" presStyleCnt="0"/>
      <dgm:spPr/>
    </dgm:pt>
    <dgm:pt modelId="{98AEDF91-49D2-4B51-835F-33CD8D9909A9}" type="pres">
      <dgm:prSet presAssocID="{6DDE00CA-68D5-471F-A4D2-06AC126F8C3D}" presName="composite" presStyleCnt="0"/>
      <dgm:spPr/>
    </dgm:pt>
    <dgm:pt modelId="{FCE608D2-6329-43CA-8BBF-42843999C1F6}" type="pres">
      <dgm:prSet presAssocID="{6DDE00CA-68D5-471F-A4D2-06AC126F8C3D}" presName="imgShp" presStyleLbl="fgImgPlace1" presStyleIdx="3" presStyleCnt="4"/>
      <dgm:spPr/>
    </dgm:pt>
    <dgm:pt modelId="{117C28DB-3E40-46AC-898D-218AA4B60F08}" type="pres">
      <dgm:prSet presAssocID="{6DDE00CA-68D5-471F-A4D2-06AC126F8C3D}" presName="txShp" presStyleLbl="node1" presStyleIdx="3" presStyleCnt="4">
        <dgm:presLayoutVars>
          <dgm:bulletEnabled val="1"/>
        </dgm:presLayoutVars>
      </dgm:prSet>
      <dgm:spPr/>
      <dgm:t>
        <a:bodyPr/>
        <a:lstStyle/>
        <a:p>
          <a:endParaRPr lang="en-US"/>
        </a:p>
      </dgm:t>
    </dgm:pt>
  </dgm:ptLst>
  <dgm:cxnLst>
    <dgm:cxn modelId="{A1F4694F-8E1A-4C17-8378-130CD27AB3A3}" srcId="{749CB93C-C504-4844-9EF0-3C244EB9A15D}" destId="{B4F75113-0173-4CE9-A8FC-9F62B566D879}" srcOrd="1" destOrd="0" parTransId="{EDB2B936-C2AF-45F6-B4DB-39EB13249FDE}" sibTransId="{F6661F9D-DBC6-45BF-859D-121A79857421}"/>
    <dgm:cxn modelId="{9B97F42A-C184-4E03-8BF3-81787D648B93}" type="presOf" srcId="{844B6346-69BA-47EE-8A58-0AA1DB1B42C7}" destId="{38E5713F-9585-4628-B401-15E37F8EF786}" srcOrd="0" destOrd="0" presId="urn:microsoft.com/office/officeart/2005/8/layout/vList3"/>
    <dgm:cxn modelId="{F12DD6F4-5D7F-4E02-9B81-13C4DBE66D46}" srcId="{749CB93C-C504-4844-9EF0-3C244EB9A15D}" destId="{6DDE00CA-68D5-471F-A4D2-06AC126F8C3D}" srcOrd="3" destOrd="0" parTransId="{23EC7233-FB69-4EA7-8931-BCECD2F02082}" sibTransId="{FC739AA8-1728-43CA-AD5C-8A18BF139CFB}"/>
    <dgm:cxn modelId="{97D06B58-83B7-4073-851D-A5D7821AC6A8}" type="presOf" srcId="{6DDE00CA-68D5-471F-A4D2-06AC126F8C3D}" destId="{117C28DB-3E40-46AC-898D-218AA4B60F08}" srcOrd="0" destOrd="0" presId="urn:microsoft.com/office/officeart/2005/8/layout/vList3"/>
    <dgm:cxn modelId="{C1BA30D3-B8EC-4AA6-B3D5-AAB7FF34C52C}" type="presOf" srcId="{B4F75113-0173-4CE9-A8FC-9F62B566D879}" destId="{30C6D764-0C5E-4F07-A36E-73D26F5DF6ED}" srcOrd="0" destOrd="0" presId="urn:microsoft.com/office/officeart/2005/8/layout/vList3"/>
    <dgm:cxn modelId="{9CEB8B2A-7EF0-4A28-A03D-CB45C45B36E7}" srcId="{749CB93C-C504-4844-9EF0-3C244EB9A15D}" destId="{500725C1-E2B9-42D0-BC13-9C6018F8760A}" srcOrd="2" destOrd="0" parTransId="{8887F500-62FA-4F69-88AE-2BBF5A2AB480}" sibTransId="{091D8C26-E3F3-4473-98FD-BF891C623A03}"/>
    <dgm:cxn modelId="{5E0EE21D-24CA-4661-B6AE-3B15437A05F5}" type="presOf" srcId="{749CB93C-C504-4844-9EF0-3C244EB9A15D}" destId="{4F2B42D5-D12B-4CC1-9D43-7C2BF98D84D2}" srcOrd="0" destOrd="0" presId="urn:microsoft.com/office/officeart/2005/8/layout/vList3"/>
    <dgm:cxn modelId="{A6424632-E322-4553-A86C-A2DD8EE1ABDE}" srcId="{749CB93C-C504-4844-9EF0-3C244EB9A15D}" destId="{844B6346-69BA-47EE-8A58-0AA1DB1B42C7}" srcOrd="0" destOrd="0" parTransId="{CF444DC9-E785-4CC7-9EA7-E8BF9BC2B763}" sibTransId="{665A8125-3766-4D93-BE95-7613FBC507ED}"/>
    <dgm:cxn modelId="{277D4C6A-E7ED-4517-865B-41662508F41E}" type="presOf" srcId="{500725C1-E2B9-42D0-BC13-9C6018F8760A}" destId="{9E3531D0-A7DA-46F9-844E-2188B90B7A08}" srcOrd="0" destOrd="0" presId="urn:microsoft.com/office/officeart/2005/8/layout/vList3"/>
    <dgm:cxn modelId="{9356D110-6372-4E37-AFE3-7B664691FFFF}" type="presParOf" srcId="{4F2B42D5-D12B-4CC1-9D43-7C2BF98D84D2}" destId="{8EB58BDC-946F-4045-88DB-E879A3AD8CC5}" srcOrd="0" destOrd="0" presId="urn:microsoft.com/office/officeart/2005/8/layout/vList3"/>
    <dgm:cxn modelId="{4C3CAD29-2289-4406-9E4B-963EB1877C90}" type="presParOf" srcId="{8EB58BDC-946F-4045-88DB-E879A3AD8CC5}" destId="{D6CBFB96-253F-4DC0-AE5B-C75D956DD1F7}" srcOrd="0" destOrd="0" presId="urn:microsoft.com/office/officeart/2005/8/layout/vList3"/>
    <dgm:cxn modelId="{9DB4F48F-562F-492F-8F40-988F6271CA99}" type="presParOf" srcId="{8EB58BDC-946F-4045-88DB-E879A3AD8CC5}" destId="{38E5713F-9585-4628-B401-15E37F8EF786}" srcOrd="1" destOrd="0" presId="urn:microsoft.com/office/officeart/2005/8/layout/vList3"/>
    <dgm:cxn modelId="{8B7C2109-29B2-49EF-B978-73C34C7D668C}" type="presParOf" srcId="{4F2B42D5-D12B-4CC1-9D43-7C2BF98D84D2}" destId="{D6DC438A-4134-4D80-A676-F381C0A73BDF}" srcOrd="1" destOrd="0" presId="urn:microsoft.com/office/officeart/2005/8/layout/vList3"/>
    <dgm:cxn modelId="{9BEF4F4C-C892-48BF-9BB6-3E516E568FD1}" type="presParOf" srcId="{4F2B42D5-D12B-4CC1-9D43-7C2BF98D84D2}" destId="{49F5C3DB-0A1E-4B93-AF36-1C5848171BD2}" srcOrd="2" destOrd="0" presId="urn:microsoft.com/office/officeart/2005/8/layout/vList3"/>
    <dgm:cxn modelId="{39F5EBF8-E506-4B6C-B3A2-D551F2E513C4}" type="presParOf" srcId="{49F5C3DB-0A1E-4B93-AF36-1C5848171BD2}" destId="{5E25946A-AF7D-4C04-A1E0-EE813EC40A00}" srcOrd="0" destOrd="0" presId="urn:microsoft.com/office/officeart/2005/8/layout/vList3"/>
    <dgm:cxn modelId="{DFC3CB5F-892B-4759-B345-D92DA4E04453}" type="presParOf" srcId="{49F5C3DB-0A1E-4B93-AF36-1C5848171BD2}" destId="{30C6D764-0C5E-4F07-A36E-73D26F5DF6ED}" srcOrd="1" destOrd="0" presId="urn:microsoft.com/office/officeart/2005/8/layout/vList3"/>
    <dgm:cxn modelId="{E87E738A-2565-4B39-9631-2945C010A040}" type="presParOf" srcId="{4F2B42D5-D12B-4CC1-9D43-7C2BF98D84D2}" destId="{2DF88FE1-59D1-4BC7-B1FA-36D1A07C0F4D}" srcOrd="3" destOrd="0" presId="urn:microsoft.com/office/officeart/2005/8/layout/vList3"/>
    <dgm:cxn modelId="{5112BC1F-7FB2-4609-AF65-CC4DC23BE116}" type="presParOf" srcId="{4F2B42D5-D12B-4CC1-9D43-7C2BF98D84D2}" destId="{F5DEC2BC-AD98-4207-BF1D-1720855CD3F3}" srcOrd="4" destOrd="0" presId="urn:microsoft.com/office/officeart/2005/8/layout/vList3"/>
    <dgm:cxn modelId="{2898411B-CA5E-4B53-A6BA-0CD8E5346804}" type="presParOf" srcId="{F5DEC2BC-AD98-4207-BF1D-1720855CD3F3}" destId="{3C60A5EC-6454-456D-8A3A-E6EB0FC29DA9}" srcOrd="0" destOrd="0" presId="urn:microsoft.com/office/officeart/2005/8/layout/vList3"/>
    <dgm:cxn modelId="{1368315E-48F0-4698-82EE-176B652055F7}" type="presParOf" srcId="{F5DEC2BC-AD98-4207-BF1D-1720855CD3F3}" destId="{9E3531D0-A7DA-46F9-844E-2188B90B7A08}" srcOrd="1" destOrd="0" presId="urn:microsoft.com/office/officeart/2005/8/layout/vList3"/>
    <dgm:cxn modelId="{97892FC3-1955-4EC8-B0DD-176CEF8EFD41}" type="presParOf" srcId="{4F2B42D5-D12B-4CC1-9D43-7C2BF98D84D2}" destId="{042F46BA-9D28-4B2D-9502-57E79B8A22F5}" srcOrd="5" destOrd="0" presId="urn:microsoft.com/office/officeart/2005/8/layout/vList3"/>
    <dgm:cxn modelId="{B06C6605-094E-4832-BD59-5C5DE86AD35F}" type="presParOf" srcId="{4F2B42D5-D12B-4CC1-9D43-7C2BF98D84D2}" destId="{98AEDF91-49D2-4B51-835F-33CD8D9909A9}" srcOrd="6" destOrd="0" presId="urn:microsoft.com/office/officeart/2005/8/layout/vList3"/>
    <dgm:cxn modelId="{11102BB8-9962-4BF7-A7EC-F503E5614197}" type="presParOf" srcId="{98AEDF91-49D2-4B51-835F-33CD8D9909A9}" destId="{FCE608D2-6329-43CA-8BBF-42843999C1F6}" srcOrd="0" destOrd="0" presId="urn:microsoft.com/office/officeart/2005/8/layout/vList3"/>
    <dgm:cxn modelId="{50AE7BD2-6890-44B6-B2A6-A0E4968B3404}" type="presParOf" srcId="{98AEDF91-49D2-4B51-835F-33CD8D9909A9}" destId="{117C28DB-3E40-46AC-898D-218AA4B60F0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051871-76E1-4D23-A2B8-8AC11758767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4DD691F-7D5B-47FE-A36B-458C25FA88E6}">
      <dgm:prSet phldrT="[Text]"/>
      <dgm:spPr/>
      <dgm:t>
        <a:bodyPr/>
        <a:lstStyle/>
        <a:p>
          <a:r>
            <a:rPr lang="en-US" dirty="0" err="1"/>
            <a:t>Mở</a:t>
          </a:r>
          <a:r>
            <a:rPr lang="en-US" dirty="0"/>
            <a:t> </a:t>
          </a:r>
          <a:r>
            <a:rPr lang="en-US" dirty="0" err="1"/>
            <a:t>bài</a:t>
          </a:r>
          <a:endParaRPr lang="en-US" dirty="0"/>
        </a:p>
      </dgm:t>
    </dgm:pt>
    <dgm:pt modelId="{ECD421B4-CA85-4BF8-81AB-8DB6538027A5}" type="parTrans" cxnId="{1F13F25C-3E24-4527-A517-3098485C22CB}">
      <dgm:prSet/>
      <dgm:spPr/>
      <dgm:t>
        <a:bodyPr/>
        <a:lstStyle/>
        <a:p>
          <a:endParaRPr lang="en-US"/>
        </a:p>
      </dgm:t>
    </dgm:pt>
    <dgm:pt modelId="{88EA55A9-B530-4FBD-8B26-D565C4844C70}" type="sibTrans" cxnId="{1F13F25C-3E24-4527-A517-3098485C22CB}">
      <dgm:prSet/>
      <dgm:spPr/>
      <dgm:t>
        <a:bodyPr/>
        <a:lstStyle/>
        <a:p>
          <a:endParaRPr lang="en-US"/>
        </a:p>
      </dgm:t>
    </dgm:pt>
    <dgm:pt modelId="{25C40BEE-3439-4590-B6A2-2E7B5CD59263}">
      <dgm:prSet phldrT="[Text]" custT="1"/>
      <dgm:spPr/>
      <dgm:t>
        <a:bodyPr/>
        <a:lstStyle/>
        <a:p>
          <a:pPr algn="just"/>
          <a:r>
            <a:rPr lang="en-US" sz="2000" dirty="0" err="1"/>
            <a:t>Nêu</a:t>
          </a:r>
          <a:r>
            <a:rPr lang="en-US" sz="2000" dirty="0"/>
            <a:t> </a:t>
          </a:r>
          <a:r>
            <a:rPr lang="en-US" sz="2000" dirty="0" err="1"/>
            <a:t>vấn</a:t>
          </a:r>
          <a:r>
            <a:rPr lang="en-US" sz="2000" dirty="0"/>
            <a:t> </a:t>
          </a:r>
          <a:r>
            <a:rPr lang="en-US" sz="2000" dirty="0" err="1"/>
            <a:t>đề</a:t>
          </a:r>
          <a:r>
            <a:rPr lang="en-US" sz="2000" dirty="0"/>
            <a:t> </a:t>
          </a:r>
          <a:r>
            <a:rPr lang="en-US" sz="2000" dirty="0" err="1"/>
            <a:t>trọng</a:t>
          </a:r>
          <a:r>
            <a:rPr lang="en-US" sz="2000" dirty="0"/>
            <a:t> </a:t>
          </a:r>
          <a:r>
            <a:rPr lang="en-US" sz="2000" dirty="0" err="1"/>
            <a:t>tâm</a:t>
          </a:r>
          <a:r>
            <a:rPr lang="en-US" sz="2000" dirty="0"/>
            <a:t> </a:t>
          </a:r>
          <a:r>
            <a:rPr lang="en-US" sz="2000" dirty="0" err="1"/>
            <a:t>của</a:t>
          </a:r>
          <a:r>
            <a:rPr lang="en-US" sz="2000" dirty="0"/>
            <a:t> </a:t>
          </a:r>
          <a:r>
            <a:rPr lang="en-US" sz="2000" dirty="0" err="1"/>
            <a:t>bài</a:t>
          </a:r>
          <a:r>
            <a:rPr lang="en-US" sz="2000" dirty="0"/>
            <a:t> </a:t>
          </a:r>
          <a:r>
            <a:rPr lang="en-US" sz="2000" dirty="0" err="1"/>
            <a:t>viết</a:t>
          </a:r>
          <a:r>
            <a:rPr lang="en-US" sz="2000" dirty="0"/>
            <a:t>: </a:t>
          </a:r>
          <a:r>
            <a:rPr lang="en-US" sz="2000" dirty="0" err="1"/>
            <a:t>Lòng</a:t>
          </a:r>
          <a:r>
            <a:rPr lang="en-US" sz="2000" dirty="0"/>
            <a:t> </a:t>
          </a:r>
          <a:r>
            <a:rPr lang="en-US" sz="2000" dirty="0" err="1"/>
            <a:t>yêu</a:t>
          </a:r>
          <a:r>
            <a:rPr lang="en-US" sz="2000" dirty="0"/>
            <a:t> </a:t>
          </a:r>
          <a:r>
            <a:rPr lang="en-US" sz="2000" dirty="0" err="1"/>
            <a:t>nước</a:t>
          </a:r>
          <a:r>
            <a:rPr lang="en-US" sz="2000" dirty="0"/>
            <a:t> </a:t>
          </a:r>
          <a:r>
            <a:rPr lang="en-US" sz="2000" dirty="0" err="1"/>
            <a:t>của</a:t>
          </a:r>
          <a:r>
            <a:rPr lang="en-US" sz="2000" dirty="0"/>
            <a:t> </a:t>
          </a:r>
          <a:r>
            <a:rPr lang="en-US" sz="2000" dirty="0" err="1"/>
            <a:t>tuổi</a:t>
          </a:r>
          <a:r>
            <a:rPr lang="en-US" sz="2000" dirty="0"/>
            <a:t> </a:t>
          </a:r>
          <a:r>
            <a:rPr lang="en-US" sz="2000" dirty="0" err="1"/>
            <a:t>trẻ</a:t>
          </a:r>
          <a:r>
            <a:rPr lang="en-US" sz="2000" dirty="0"/>
            <a:t> </a:t>
          </a:r>
          <a:r>
            <a:rPr lang="en-US" sz="2000" dirty="0" err="1"/>
            <a:t>ngày</a:t>
          </a:r>
          <a:r>
            <a:rPr lang="en-US" sz="2000" dirty="0"/>
            <a:t> nay </a:t>
          </a:r>
          <a:r>
            <a:rPr lang="en-US" sz="2000" dirty="0" err="1"/>
            <a:t>vừa</a:t>
          </a:r>
          <a:r>
            <a:rPr lang="en-US" sz="2000" dirty="0"/>
            <a:t> </a:t>
          </a:r>
          <a:r>
            <a:rPr lang="en-US" sz="2000" dirty="0" err="1"/>
            <a:t>giống</a:t>
          </a:r>
          <a:r>
            <a:rPr lang="en-US" sz="2000" dirty="0"/>
            <a:t>, </a:t>
          </a:r>
          <a:r>
            <a:rPr lang="en-US" sz="2000" dirty="0" err="1"/>
            <a:t>vừa</a:t>
          </a:r>
          <a:r>
            <a:rPr lang="en-US" sz="2000" dirty="0"/>
            <a:t> </a:t>
          </a:r>
          <a:r>
            <a:rPr lang="en-US" sz="2000" dirty="0" err="1"/>
            <a:t>khác</a:t>
          </a:r>
          <a:r>
            <a:rPr lang="en-US" sz="2000" dirty="0"/>
            <a:t> </a:t>
          </a:r>
          <a:r>
            <a:rPr lang="en-US" sz="2000" dirty="0" err="1"/>
            <a:t>với</a:t>
          </a:r>
          <a:r>
            <a:rPr lang="en-US" sz="2000" dirty="0"/>
            <a:t> </a:t>
          </a:r>
          <a:r>
            <a:rPr lang="en-US" sz="2000" dirty="0" err="1"/>
            <a:t>quan</a:t>
          </a:r>
          <a:r>
            <a:rPr lang="en-US" sz="2000" dirty="0"/>
            <a:t> </a:t>
          </a:r>
          <a:r>
            <a:rPr lang="en-US" sz="2000" dirty="0" err="1"/>
            <a:t>niệm</a:t>
          </a:r>
          <a:r>
            <a:rPr lang="en-US" sz="2000" dirty="0"/>
            <a:t> </a:t>
          </a:r>
          <a:r>
            <a:rPr lang="en-US" sz="2000" dirty="0" err="1"/>
            <a:t>yêu</a:t>
          </a:r>
          <a:r>
            <a:rPr lang="en-US" sz="2000" dirty="0"/>
            <a:t> </a:t>
          </a:r>
          <a:r>
            <a:rPr lang="en-US" sz="2000" dirty="0" err="1"/>
            <a:t>nước</a:t>
          </a:r>
          <a:r>
            <a:rPr lang="en-US" sz="2000" dirty="0"/>
            <a:t> </a:t>
          </a:r>
          <a:r>
            <a:rPr lang="en-US" sz="2000" dirty="0" err="1"/>
            <a:t>truyền</a:t>
          </a:r>
          <a:r>
            <a:rPr lang="en-US" sz="2000" dirty="0"/>
            <a:t> </a:t>
          </a:r>
          <a:r>
            <a:rPr lang="en-US" sz="2000" dirty="0" err="1"/>
            <a:t>thống</a:t>
          </a:r>
          <a:endParaRPr lang="en-US" sz="2000" dirty="0"/>
        </a:p>
      </dgm:t>
    </dgm:pt>
    <dgm:pt modelId="{0589CB5E-A032-4D16-8B3A-E9FEEECD12C8}" type="parTrans" cxnId="{D7A067A7-ED91-4580-9884-FEE5B7E959A7}">
      <dgm:prSet/>
      <dgm:spPr/>
      <dgm:t>
        <a:bodyPr/>
        <a:lstStyle/>
        <a:p>
          <a:endParaRPr lang="en-US"/>
        </a:p>
      </dgm:t>
    </dgm:pt>
    <dgm:pt modelId="{25BEA668-90B3-40D9-AA73-59707B0F6D03}" type="sibTrans" cxnId="{D7A067A7-ED91-4580-9884-FEE5B7E959A7}">
      <dgm:prSet/>
      <dgm:spPr/>
      <dgm:t>
        <a:bodyPr/>
        <a:lstStyle/>
        <a:p>
          <a:endParaRPr lang="en-US"/>
        </a:p>
      </dgm:t>
    </dgm:pt>
    <dgm:pt modelId="{44E2F91A-0AD8-47AB-8358-0651BC1E9E3A}">
      <dgm:prSet phldrT="[Text]"/>
      <dgm:spPr/>
      <dgm:t>
        <a:bodyPr/>
        <a:lstStyle/>
        <a:p>
          <a:r>
            <a:rPr lang="en-US" dirty="0" err="1"/>
            <a:t>Thân</a:t>
          </a:r>
          <a:r>
            <a:rPr lang="en-US" dirty="0"/>
            <a:t> </a:t>
          </a:r>
          <a:r>
            <a:rPr lang="en-US" dirty="0" err="1"/>
            <a:t>bài</a:t>
          </a:r>
          <a:endParaRPr lang="en-US" dirty="0"/>
        </a:p>
      </dgm:t>
    </dgm:pt>
    <dgm:pt modelId="{0A4089A8-B7C3-4735-A9A3-874CBABF4368}" type="parTrans" cxnId="{81BB8568-DE5D-4041-A8A0-8E771985BD5C}">
      <dgm:prSet/>
      <dgm:spPr/>
      <dgm:t>
        <a:bodyPr/>
        <a:lstStyle/>
        <a:p>
          <a:endParaRPr lang="en-US"/>
        </a:p>
      </dgm:t>
    </dgm:pt>
    <dgm:pt modelId="{41B4F93A-94DB-41E0-B7BE-3842EA8E8895}" type="sibTrans" cxnId="{81BB8568-DE5D-4041-A8A0-8E771985BD5C}">
      <dgm:prSet/>
      <dgm:spPr/>
      <dgm:t>
        <a:bodyPr/>
        <a:lstStyle/>
        <a:p>
          <a:endParaRPr lang="en-US"/>
        </a:p>
      </dgm:t>
    </dgm:pt>
    <dgm:pt modelId="{CE17894A-D969-4AA3-86BB-AA6F0F84FA88}">
      <dgm:prSet phldrT="[Text]" custT="1"/>
      <dgm:spPr/>
      <dgm:t>
        <a:bodyPr/>
        <a:lstStyle/>
        <a:p>
          <a:r>
            <a:rPr lang="en-US" sz="2000" dirty="0" err="1"/>
            <a:t>Giải</a:t>
          </a:r>
          <a:r>
            <a:rPr lang="en-US" sz="2000" dirty="0"/>
            <a:t> </a:t>
          </a:r>
          <a:r>
            <a:rPr lang="en-US" sz="2000" dirty="0" err="1"/>
            <a:t>thích</a:t>
          </a:r>
          <a:r>
            <a:rPr lang="en-US" sz="2000" dirty="0"/>
            <a:t> </a:t>
          </a:r>
          <a:r>
            <a:rPr lang="en-US" sz="2000" dirty="0" err="1"/>
            <a:t>khái</a:t>
          </a:r>
          <a:r>
            <a:rPr lang="en-US" sz="2000" dirty="0"/>
            <a:t> </a:t>
          </a:r>
          <a:r>
            <a:rPr lang="en-US" sz="2000" dirty="0" err="1"/>
            <a:t>niệm</a:t>
          </a:r>
          <a:endParaRPr lang="en-US" sz="2000" dirty="0"/>
        </a:p>
      </dgm:t>
    </dgm:pt>
    <dgm:pt modelId="{947947B1-C2B2-4DBF-BB2C-26B5E51ACC42}" type="parTrans" cxnId="{A8779CD0-937D-48FB-86EF-6D9120F9430E}">
      <dgm:prSet/>
      <dgm:spPr/>
      <dgm:t>
        <a:bodyPr/>
        <a:lstStyle/>
        <a:p>
          <a:endParaRPr lang="en-US"/>
        </a:p>
      </dgm:t>
    </dgm:pt>
    <dgm:pt modelId="{9FD78B2C-4757-42CA-9528-FE5678484876}" type="sibTrans" cxnId="{A8779CD0-937D-48FB-86EF-6D9120F9430E}">
      <dgm:prSet/>
      <dgm:spPr/>
      <dgm:t>
        <a:bodyPr/>
        <a:lstStyle/>
        <a:p>
          <a:endParaRPr lang="en-US"/>
        </a:p>
      </dgm:t>
    </dgm:pt>
    <dgm:pt modelId="{9C6F2819-8AFB-4169-A545-487C74A0ED51}">
      <dgm:prSet phldrT="[Text]"/>
      <dgm:spPr/>
      <dgm:t>
        <a:bodyPr/>
        <a:lstStyle/>
        <a:p>
          <a:r>
            <a:rPr lang="en-US" dirty="0" err="1"/>
            <a:t>Kết</a:t>
          </a:r>
          <a:r>
            <a:rPr lang="en-US" dirty="0"/>
            <a:t> </a:t>
          </a:r>
          <a:r>
            <a:rPr lang="en-US" dirty="0" err="1"/>
            <a:t>bài</a:t>
          </a:r>
          <a:endParaRPr lang="en-US" dirty="0"/>
        </a:p>
      </dgm:t>
    </dgm:pt>
    <dgm:pt modelId="{68571BA3-542F-4B19-A1D3-6B70BD57ED0A}" type="parTrans" cxnId="{E30F01A7-5001-4683-8A6D-C977BC2A82F5}">
      <dgm:prSet/>
      <dgm:spPr/>
      <dgm:t>
        <a:bodyPr/>
        <a:lstStyle/>
        <a:p>
          <a:endParaRPr lang="en-US"/>
        </a:p>
      </dgm:t>
    </dgm:pt>
    <dgm:pt modelId="{CD3FA44E-2D39-4691-B2B4-E60994E20B0E}" type="sibTrans" cxnId="{E30F01A7-5001-4683-8A6D-C977BC2A82F5}">
      <dgm:prSet/>
      <dgm:spPr/>
      <dgm:t>
        <a:bodyPr/>
        <a:lstStyle/>
        <a:p>
          <a:endParaRPr lang="en-US"/>
        </a:p>
      </dgm:t>
    </dgm:pt>
    <dgm:pt modelId="{12DF91C3-6DAE-4E8B-8164-7CE9789D0377}">
      <dgm:prSet phldrT="[Text]"/>
      <dgm:spPr/>
      <dgm:t>
        <a:bodyPr/>
        <a:lstStyle/>
        <a:p>
          <a:r>
            <a:rPr lang="en-US" dirty="0" err="1"/>
            <a:t>Khẳng</a:t>
          </a:r>
          <a:r>
            <a:rPr lang="en-US" dirty="0"/>
            <a:t> </a:t>
          </a:r>
          <a:r>
            <a:rPr lang="en-US" dirty="0" err="1"/>
            <a:t>định</a:t>
          </a:r>
          <a:r>
            <a:rPr lang="en-US" dirty="0"/>
            <a:t> </a:t>
          </a:r>
          <a:r>
            <a:rPr lang="en-US" dirty="0" err="1"/>
            <a:t>lòng</a:t>
          </a:r>
          <a:r>
            <a:rPr lang="en-US" dirty="0"/>
            <a:t> </a:t>
          </a:r>
          <a:r>
            <a:rPr lang="en-US" dirty="0" err="1"/>
            <a:t>yêu</a:t>
          </a:r>
          <a:r>
            <a:rPr lang="en-US" dirty="0"/>
            <a:t> </a:t>
          </a:r>
          <a:r>
            <a:rPr lang="en-US" dirty="0" err="1"/>
            <a:t>nước</a:t>
          </a:r>
          <a:r>
            <a:rPr lang="en-US" dirty="0"/>
            <a:t> </a:t>
          </a:r>
          <a:r>
            <a:rPr lang="en-US" dirty="0" err="1"/>
            <a:t>được</a:t>
          </a:r>
          <a:r>
            <a:rPr lang="en-US" dirty="0"/>
            <a:t> </a:t>
          </a:r>
          <a:r>
            <a:rPr lang="en-US" dirty="0" err="1"/>
            <a:t>biểu</a:t>
          </a:r>
          <a:r>
            <a:rPr lang="en-US" dirty="0"/>
            <a:t> </a:t>
          </a:r>
          <a:r>
            <a:rPr lang="en-US" dirty="0" err="1"/>
            <a:t>hiện</a:t>
          </a:r>
          <a:r>
            <a:rPr lang="en-US" dirty="0"/>
            <a:t> </a:t>
          </a:r>
          <a:r>
            <a:rPr lang="en-US" dirty="0" err="1"/>
            <a:t>phong</a:t>
          </a:r>
          <a:r>
            <a:rPr lang="en-US" dirty="0"/>
            <a:t> </a:t>
          </a:r>
          <a:r>
            <a:rPr lang="en-US" dirty="0" err="1"/>
            <a:t>phú</a:t>
          </a:r>
          <a:endParaRPr lang="en-US" dirty="0"/>
        </a:p>
      </dgm:t>
    </dgm:pt>
    <dgm:pt modelId="{7E47ADD7-25E4-48CB-B97D-A88E83DA7868}" type="parTrans" cxnId="{B295DF8D-8E6B-4C06-98C1-B4AF0619E1FE}">
      <dgm:prSet/>
      <dgm:spPr/>
      <dgm:t>
        <a:bodyPr/>
        <a:lstStyle/>
        <a:p>
          <a:endParaRPr lang="en-US"/>
        </a:p>
      </dgm:t>
    </dgm:pt>
    <dgm:pt modelId="{1FE4FA3D-E1B2-46FB-90EA-1AD1CB8E57A1}" type="sibTrans" cxnId="{B295DF8D-8E6B-4C06-98C1-B4AF0619E1FE}">
      <dgm:prSet/>
      <dgm:spPr/>
      <dgm:t>
        <a:bodyPr/>
        <a:lstStyle/>
        <a:p>
          <a:endParaRPr lang="en-US"/>
        </a:p>
      </dgm:t>
    </dgm:pt>
    <dgm:pt modelId="{034B3FEC-7B74-4E2D-B7DD-EE795B7D99F1}">
      <dgm:prSet custT="1"/>
      <dgm:spPr/>
      <dgm:t>
        <a:bodyPr/>
        <a:lstStyle/>
        <a:p>
          <a:r>
            <a:rPr lang="en-US" sz="2000" dirty="0" err="1"/>
            <a:t>Biểu</a:t>
          </a:r>
          <a:r>
            <a:rPr lang="en-US" sz="2000" dirty="0"/>
            <a:t> </a:t>
          </a:r>
          <a:r>
            <a:rPr lang="en-US" sz="2000" dirty="0" err="1"/>
            <a:t>hiện</a:t>
          </a:r>
          <a:r>
            <a:rPr lang="en-US" sz="2000" dirty="0"/>
            <a:t> (</a:t>
          </a:r>
          <a:r>
            <a:rPr lang="en-US" sz="2000" dirty="0" err="1"/>
            <a:t>xưa</a:t>
          </a:r>
          <a:r>
            <a:rPr lang="en-US" sz="2000" dirty="0"/>
            <a:t>, nay; </a:t>
          </a:r>
          <a:r>
            <a:rPr lang="en-US" sz="2000" dirty="0" err="1"/>
            <a:t>cuộc</a:t>
          </a:r>
          <a:r>
            <a:rPr lang="en-US" sz="2000" dirty="0"/>
            <a:t> </a:t>
          </a:r>
          <a:r>
            <a:rPr lang="en-US" sz="2000" dirty="0" err="1"/>
            <a:t>sống</a:t>
          </a:r>
          <a:r>
            <a:rPr lang="en-US" sz="2000" dirty="0"/>
            <a:t> / </a:t>
          </a:r>
          <a:r>
            <a:rPr lang="en-US" sz="2000" dirty="0" err="1"/>
            <a:t>văn</a:t>
          </a:r>
          <a:r>
            <a:rPr lang="en-US" sz="2000" dirty="0"/>
            <a:t> </a:t>
          </a:r>
          <a:r>
            <a:rPr lang="en-US" sz="2000" dirty="0" err="1"/>
            <a:t>học</a:t>
          </a:r>
          <a:r>
            <a:rPr lang="en-US" sz="2000" dirty="0"/>
            <a:t>)</a:t>
          </a:r>
        </a:p>
      </dgm:t>
    </dgm:pt>
    <dgm:pt modelId="{E8627103-C9FE-43FE-96BD-3945C5EC53FD}" type="parTrans" cxnId="{6DE39B21-84CA-4149-ACD8-1DE4831EA179}">
      <dgm:prSet/>
      <dgm:spPr/>
      <dgm:t>
        <a:bodyPr/>
        <a:lstStyle/>
        <a:p>
          <a:endParaRPr lang="en-US"/>
        </a:p>
      </dgm:t>
    </dgm:pt>
    <dgm:pt modelId="{810E3D7D-A0B7-431F-8E23-C4DE90AC5EC3}" type="sibTrans" cxnId="{6DE39B21-84CA-4149-ACD8-1DE4831EA179}">
      <dgm:prSet/>
      <dgm:spPr/>
      <dgm:t>
        <a:bodyPr/>
        <a:lstStyle/>
        <a:p>
          <a:endParaRPr lang="en-US"/>
        </a:p>
      </dgm:t>
    </dgm:pt>
    <dgm:pt modelId="{091CADFD-523E-4CA8-8A3F-46B3669D39BE}">
      <dgm:prSet custT="1"/>
      <dgm:spPr/>
      <dgm:t>
        <a:bodyPr/>
        <a:lstStyle/>
        <a:p>
          <a:r>
            <a:rPr lang="en-US" sz="2000" dirty="0"/>
            <a:t>So </a:t>
          </a:r>
          <a:r>
            <a:rPr lang="en-US" sz="2000" dirty="0" err="1"/>
            <a:t>sánh</a:t>
          </a:r>
          <a:r>
            <a:rPr lang="en-US" sz="2000" dirty="0"/>
            <a:t> </a:t>
          </a:r>
          <a:r>
            <a:rPr lang="en-US" sz="2000" dirty="0" err="1"/>
            <a:t>về</a:t>
          </a:r>
          <a:r>
            <a:rPr lang="en-US" sz="2000" dirty="0"/>
            <a:t> </a:t>
          </a:r>
          <a:r>
            <a:rPr lang="en-US" sz="2000" dirty="0" err="1"/>
            <a:t>lòng</a:t>
          </a:r>
          <a:r>
            <a:rPr lang="en-US" sz="2000" dirty="0"/>
            <a:t> </a:t>
          </a:r>
          <a:r>
            <a:rPr lang="en-US" sz="2000" dirty="0" err="1"/>
            <a:t>yêu</a:t>
          </a:r>
          <a:r>
            <a:rPr lang="en-US" sz="2000" dirty="0"/>
            <a:t> </a:t>
          </a:r>
          <a:r>
            <a:rPr lang="en-US" sz="2000" dirty="0" err="1"/>
            <a:t>nước</a:t>
          </a:r>
          <a:r>
            <a:rPr lang="en-US" sz="2000" dirty="0"/>
            <a:t> </a:t>
          </a:r>
          <a:r>
            <a:rPr lang="en-US" sz="2000" dirty="0" err="1"/>
            <a:t>của</a:t>
          </a:r>
          <a:r>
            <a:rPr lang="en-US" sz="2000" dirty="0"/>
            <a:t> </a:t>
          </a:r>
          <a:r>
            <a:rPr lang="en-US" sz="2000" dirty="0" err="1"/>
            <a:t>thế</a:t>
          </a:r>
          <a:r>
            <a:rPr lang="en-US" sz="2000" dirty="0"/>
            <a:t> </a:t>
          </a:r>
          <a:r>
            <a:rPr lang="en-US" sz="2000" dirty="0" err="1"/>
            <a:t>hệ</a:t>
          </a:r>
          <a:r>
            <a:rPr lang="en-US" sz="2000" dirty="0"/>
            <a:t> </a:t>
          </a:r>
          <a:r>
            <a:rPr lang="en-US" sz="2000" dirty="0" err="1"/>
            <a:t>trẻ</a:t>
          </a:r>
          <a:r>
            <a:rPr lang="en-US" sz="2000" dirty="0"/>
            <a:t> </a:t>
          </a:r>
          <a:r>
            <a:rPr lang="en-US" sz="2000" dirty="0" err="1"/>
            <a:t>với</a:t>
          </a:r>
          <a:r>
            <a:rPr lang="en-US" sz="2000" dirty="0"/>
            <a:t> </a:t>
          </a:r>
          <a:r>
            <a:rPr lang="en-US" sz="2000" dirty="0" err="1"/>
            <a:t>truyền</a:t>
          </a:r>
          <a:r>
            <a:rPr lang="en-US" sz="2000" dirty="0"/>
            <a:t> </a:t>
          </a:r>
          <a:r>
            <a:rPr lang="en-US" sz="2000" dirty="0" err="1"/>
            <a:t>thống</a:t>
          </a:r>
          <a:endParaRPr lang="en-US" sz="2000" dirty="0"/>
        </a:p>
      </dgm:t>
    </dgm:pt>
    <dgm:pt modelId="{E17CFF71-27E5-4894-9896-A6703B5879C7}" type="parTrans" cxnId="{3FC3D536-98A4-4C03-8D1B-1E2108230B77}">
      <dgm:prSet/>
      <dgm:spPr/>
      <dgm:t>
        <a:bodyPr/>
        <a:lstStyle/>
        <a:p>
          <a:endParaRPr lang="en-US"/>
        </a:p>
      </dgm:t>
    </dgm:pt>
    <dgm:pt modelId="{EC289A60-83D3-48C1-B161-B0F4A4A2C5ED}" type="sibTrans" cxnId="{3FC3D536-98A4-4C03-8D1B-1E2108230B77}">
      <dgm:prSet/>
      <dgm:spPr/>
      <dgm:t>
        <a:bodyPr/>
        <a:lstStyle/>
        <a:p>
          <a:endParaRPr lang="en-US"/>
        </a:p>
      </dgm:t>
    </dgm:pt>
    <dgm:pt modelId="{224AA080-1C69-4064-AEC4-0F83665EF207}">
      <dgm:prSet custT="1"/>
      <dgm:spPr/>
      <dgm:t>
        <a:bodyPr/>
        <a:lstStyle/>
        <a:p>
          <a:r>
            <a:rPr lang="en-US" sz="2000" dirty="0" err="1"/>
            <a:t>Trách</a:t>
          </a:r>
          <a:r>
            <a:rPr lang="en-US" sz="2000" dirty="0"/>
            <a:t> </a:t>
          </a:r>
          <a:r>
            <a:rPr lang="en-US" sz="2000" dirty="0" err="1"/>
            <a:t>nhiệm</a:t>
          </a:r>
          <a:r>
            <a:rPr lang="en-US" sz="2000" dirty="0"/>
            <a:t> </a:t>
          </a:r>
          <a:r>
            <a:rPr lang="en-US" sz="2000" dirty="0" err="1"/>
            <a:t>kế</a:t>
          </a:r>
          <a:r>
            <a:rPr lang="en-US" sz="2000" dirty="0"/>
            <a:t> </a:t>
          </a:r>
          <a:r>
            <a:rPr lang="en-US" sz="2000" dirty="0" err="1"/>
            <a:t>thừa</a:t>
          </a:r>
          <a:r>
            <a:rPr lang="en-US" sz="2000" dirty="0"/>
            <a:t>, </a:t>
          </a:r>
          <a:r>
            <a:rPr lang="en-US" sz="2000" dirty="0" err="1"/>
            <a:t>phát</a:t>
          </a:r>
          <a:r>
            <a:rPr lang="en-US" sz="2000" dirty="0"/>
            <a:t> </a:t>
          </a:r>
          <a:r>
            <a:rPr lang="en-US" sz="2000" dirty="0" err="1"/>
            <a:t>triển</a:t>
          </a:r>
          <a:r>
            <a:rPr lang="en-US" sz="2000" dirty="0"/>
            <a:t> </a:t>
          </a:r>
          <a:r>
            <a:rPr lang="en-US" sz="2000" dirty="0" err="1"/>
            <a:t>truyền</a:t>
          </a:r>
          <a:r>
            <a:rPr lang="en-US" sz="2000" dirty="0"/>
            <a:t> </a:t>
          </a:r>
          <a:r>
            <a:rPr lang="en-US" sz="2000" dirty="0" err="1"/>
            <a:t>thống</a:t>
          </a:r>
          <a:r>
            <a:rPr lang="en-US" sz="2000" dirty="0"/>
            <a:t> </a:t>
          </a:r>
          <a:r>
            <a:rPr lang="en-US" sz="2000" dirty="0" err="1"/>
            <a:t>yêu</a:t>
          </a:r>
          <a:r>
            <a:rPr lang="en-US" sz="2000" dirty="0"/>
            <a:t> </a:t>
          </a:r>
          <a:r>
            <a:rPr lang="en-US" sz="2000" dirty="0" err="1"/>
            <a:t>nước</a:t>
          </a:r>
          <a:endParaRPr lang="en-US" sz="2000" dirty="0"/>
        </a:p>
      </dgm:t>
    </dgm:pt>
    <dgm:pt modelId="{2E85DB16-4000-41E0-AA51-BA13D7958BEE}" type="parTrans" cxnId="{94C8B9DB-D7A3-475D-BB49-8075B2854210}">
      <dgm:prSet/>
      <dgm:spPr/>
      <dgm:t>
        <a:bodyPr/>
        <a:lstStyle/>
        <a:p>
          <a:endParaRPr lang="en-US"/>
        </a:p>
      </dgm:t>
    </dgm:pt>
    <dgm:pt modelId="{E502B8DA-E952-4990-8B7D-F4C1144C3007}" type="sibTrans" cxnId="{94C8B9DB-D7A3-475D-BB49-8075B2854210}">
      <dgm:prSet/>
      <dgm:spPr/>
      <dgm:t>
        <a:bodyPr/>
        <a:lstStyle/>
        <a:p>
          <a:endParaRPr lang="en-US"/>
        </a:p>
      </dgm:t>
    </dgm:pt>
    <dgm:pt modelId="{7475B8A4-108C-48D4-BE00-5C12A329DCC6}">
      <dgm:prSet/>
      <dgm:spPr/>
      <dgm:t>
        <a:bodyPr/>
        <a:lstStyle/>
        <a:p>
          <a:r>
            <a:rPr lang="en-US" dirty="0" err="1"/>
            <a:t>Cảm</a:t>
          </a:r>
          <a:r>
            <a:rPr lang="en-US" dirty="0"/>
            <a:t> </a:t>
          </a:r>
          <a:r>
            <a:rPr lang="en-US" dirty="0" err="1"/>
            <a:t>nghĩ</a:t>
          </a:r>
          <a:r>
            <a:rPr lang="en-US" dirty="0"/>
            <a:t> </a:t>
          </a:r>
          <a:r>
            <a:rPr lang="en-US" dirty="0" err="1"/>
            <a:t>cá</a:t>
          </a:r>
          <a:r>
            <a:rPr lang="en-US" dirty="0"/>
            <a:t> </a:t>
          </a:r>
          <a:r>
            <a:rPr lang="en-US" dirty="0" err="1"/>
            <a:t>nhân</a:t>
          </a:r>
          <a:endParaRPr lang="en-US" dirty="0"/>
        </a:p>
      </dgm:t>
    </dgm:pt>
    <dgm:pt modelId="{7A44D380-B2EF-4FBD-87BB-8108B33855B4}" type="parTrans" cxnId="{6830CFFE-D540-4C3C-8DBE-2D6298B6A634}">
      <dgm:prSet/>
      <dgm:spPr/>
      <dgm:t>
        <a:bodyPr/>
        <a:lstStyle/>
        <a:p>
          <a:endParaRPr lang="en-US"/>
        </a:p>
      </dgm:t>
    </dgm:pt>
    <dgm:pt modelId="{1DFB28DF-0489-42CB-AE72-8254F8DDA377}" type="sibTrans" cxnId="{6830CFFE-D540-4C3C-8DBE-2D6298B6A634}">
      <dgm:prSet/>
      <dgm:spPr/>
      <dgm:t>
        <a:bodyPr/>
        <a:lstStyle/>
        <a:p>
          <a:endParaRPr lang="en-US"/>
        </a:p>
      </dgm:t>
    </dgm:pt>
    <dgm:pt modelId="{DE397AF7-41A2-4E0E-A897-CFFF6C22BD67}" type="pres">
      <dgm:prSet presAssocID="{63051871-76E1-4D23-A2B8-8AC11758767A}" presName="Name0" presStyleCnt="0">
        <dgm:presLayoutVars>
          <dgm:dir/>
          <dgm:animLvl val="lvl"/>
          <dgm:resizeHandles val="exact"/>
        </dgm:presLayoutVars>
      </dgm:prSet>
      <dgm:spPr/>
      <dgm:t>
        <a:bodyPr/>
        <a:lstStyle/>
        <a:p>
          <a:endParaRPr lang="en-US"/>
        </a:p>
      </dgm:t>
    </dgm:pt>
    <dgm:pt modelId="{F111C626-C4F9-4CA3-93D6-180861978EE6}" type="pres">
      <dgm:prSet presAssocID="{14DD691F-7D5B-47FE-A36B-458C25FA88E6}" presName="linNode" presStyleCnt="0"/>
      <dgm:spPr/>
    </dgm:pt>
    <dgm:pt modelId="{BB6DB451-D696-4B7F-9A1C-84DDCDEC1839}" type="pres">
      <dgm:prSet presAssocID="{14DD691F-7D5B-47FE-A36B-458C25FA88E6}" presName="parentText" presStyleLbl="node1" presStyleIdx="0" presStyleCnt="3" custScaleX="61391" custScaleY="53465" custLinFactNeighborX="-2948">
        <dgm:presLayoutVars>
          <dgm:chMax val="1"/>
          <dgm:bulletEnabled val="1"/>
        </dgm:presLayoutVars>
      </dgm:prSet>
      <dgm:spPr/>
      <dgm:t>
        <a:bodyPr/>
        <a:lstStyle/>
        <a:p>
          <a:endParaRPr lang="en-US"/>
        </a:p>
      </dgm:t>
    </dgm:pt>
    <dgm:pt modelId="{70B99B79-C563-4548-9E4D-910C8FC84098}" type="pres">
      <dgm:prSet presAssocID="{14DD691F-7D5B-47FE-A36B-458C25FA88E6}" presName="descendantText" presStyleLbl="alignAccFollowNode1" presStyleIdx="0" presStyleCnt="3" custScaleX="113416" custScaleY="53465">
        <dgm:presLayoutVars>
          <dgm:bulletEnabled val="1"/>
        </dgm:presLayoutVars>
      </dgm:prSet>
      <dgm:spPr/>
      <dgm:t>
        <a:bodyPr/>
        <a:lstStyle/>
        <a:p>
          <a:endParaRPr lang="en-US"/>
        </a:p>
      </dgm:t>
    </dgm:pt>
    <dgm:pt modelId="{42725A64-293D-4BB5-AA64-4B2C283140DD}" type="pres">
      <dgm:prSet presAssocID="{88EA55A9-B530-4FBD-8B26-D565C4844C70}" presName="sp" presStyleCnt="0"/>
      <dgm:spPr/>
    </dgm:pt>
    <dgm:pt modelId="{C33BC2DA-5C9B-490A-AE90-6E5027055235}" type="pres">
      <dgm:prSet presAssocID="{44E2F91A-0AD8-47AB-8358-0651BC1E9E3A}" presName="linNode" presStyleCnt="0"/>
      <dgm:spPr/>
    </dgm:pt>
    <dgm:pt modelId="{1334CD76-2E73-45F3-8E4B-99136EFC5C41}" type="pres">
      <dgm:prSet presAssocID="{44E2F91A-0AD8-47AB-8358-0651BC1E9E3A}" presName="parentText" presStyleLbl="node1" presStyleIdx="1" presStyleCnt="3" custScaleX="61391" custLinFactNeighborX="-2948">
        <dgm:presLayoutVars>
          <dgm:chMax val="1"/>
          <dgm:bulletEnabled val="1"/>
        </dgm:presLayoutVars>
      </dgm:prSet>
      <dgm:spPr/>
      <dgm:t>
        <a:bodyPr/>
        <a:lstStyle/>
        <a:p>
          <a:endParaRPr lang="en-US"/>
        </a:p>
      </dgm:t>
    </dgm:pt>
    <dgm:pt modelId="{62EC6B4F-BEC8-47A4-B9A9-78E8A9CBFC75}" type="pres">
      <dgm:prSet presAssocID="{44E2F91A-0AD8-47AB-8358-0651BC1E9E3A}" presName="descendantText" presStyleLbl="alignAccFollowNode1" presStyleIdx="1" presStyleCnt="3" custScaleX="113416" custScaleY="116547">
        <dgm:presLayoutVars>
          <dgm:bulletEnabled val="1"/>
        </dgm:presLayoutVars>
      </dgm:prSet>
      <dgm:spPr/>
      <dgm:t>
        <a:bodyPr/>
        <a:lstStyle/>
        <a:p>
          <a:endParaRPr lang="en-US"/>
        </a:p>
      </dgm:t>
    </dgm:pt>
    <dgm:pt modelId="{3E32F955-15F1-4570-A724-D6203D2C249A}" type="pres">
      <dgm:prSet presAssocID="{41B4F93A-94DB-41E0-B7BE-3842EA8E8895}" presName="sp" presStyleCnt="0"/>
      <dgm:spPr/>
    </dgm:pt>
    <dgm:pt modelId="{BC9D98A0-4F02-412C-976B-5E7B44D009C4}" type="pres">
      <dgm:prSet presAssocID="{9C6F2819-8AFB-4169-A545-487C74A0ED51}" presName="linNode" presStyleCnt="0"/>
      <dgm:spPr/>
    </dgm:pt>
    <dgm:pt modelId="{3B81A000-7554-40C9-9BE7-4473B01156D4}" type="pres">
      <dgm:prSet presAssocID="{9C6F2819-8AFB-4169-A545-487C74A0ED51}" presName="parentText" presStyleLbl="node1" presStyleIdx="2" presStyleCnt="3" custScaleX="61391" custScaleY="55911" custLinFactNeighborX="-2948">
        <dgm:presLayoutVars>
          <dgm:chMax val="1"/>
          <dgm:bulletEnabled val="1"/>
        </dgm:presLayoutVars>
      </dgm:prSet>
      <dgm:spPr/>
      <dgm:t>
        <a:bodyPr/>
        <a:lstStyle/>
        <a:p>
          <a:endParaRPr lang="en-US"/>
        </a:p>
      </dgm:t>
    </dgm:pt>
    <dgm:pt modelId="{F5AD535D-9817-49AE-B1B8-70E34FC9DE4C}" type="pres">
      <dgm:prSet presAssocID="{9C6F2819-8AFB-4169-A545-487C74A0ED51}" presName="descendantText" presStyleLbl="alignAccFollowNode1" presStyleIdx="2" presStyleCnt="3" custScaleX="113416" custScaleY="55911">
        <dgm:presLayoutVars>
          <dgm:bulletEnabled val="1"/>
        </dgm:presLayoutVars>
      </dgm:prSet>
      <dgm:spPr/>
      <dgm:t>
        <a:bodyPr/>
        <a:lstStyle/>
        <a:p>
          <a:endParaRPr lang="en-US"/>
        </a:p>
      </dgm:t>
    </dgm:pt>
  </dgm:ptLst>
  <dgm:cxnLst>
    <dgm:cxn modelId="{E30F01A7-5001-4683-8A6D-C977BC2A82F5}" srcId="{63051871-76E1-4D23-A2B8-8AC11758767A}" destId="{9C6F2819-8AFB-4169-A545-487C74A0ED51}" srcOrd="2" destOrd="0" parTransId="{68571BA3-542F-4B19-A1D3-6B70BD57ED0A}" sibTransId="{CD3FA44E-2D39-4691-B2B4-E60994E20B0E}"/>
    <dgm:cxn modelId="{CAB93E62-0298-453B-8351-B869CAE82C9D}" type="presOf" srcId="{12DF91C3-6DAE-4E8B-8164-7CE9789D0377}" destId="{F5AD535D-9817-49AE-B1B8-70E34FC9DE4C}" srcOrd="0" destOrd="0" presId="urn:microsoft.com/office/officeart/2005/8/layout/vList5"/>
    <dgm:cxn modelId="{DBE3BAB9-F8DD-479A-B55A-C6A6294A9349}" type="presOf" srcId="{224AA080-1C69-4064-AEC4-0F83665EF207}" destId="{62EC6B4F-BEC8-47A4-B9A9-78E8A9CBFC75}" srcOrd="0" destOrd="3" presId="urn:microsoft.com/office/officeart/2005/8/layout/vList5"/>
    <dgm:cxn modelId="{6F862E91-D9AE-4846-89CA-17919D8E881C}" type="presOf" srcId="{091CADFD-523E-4CA8-8A3F-46B3669D39BE}" destId="{62EC6B4F-BEC8-47A4-B9A9-78E8A9CBFC75}" srcOrd="0" destOrd="2" presId="urn:microsoft.com/office/officeart/2005/8/layout/vList5"/>
    <dgm:cxn modelId="{16104B5D-72CE-4D2E-B07C-CDA00305EBC1}" type="presOf" srcId="{25C40BEE-3439-4590-B6A2-2E7B5CD59263}" destId="{70B99B79-C563-4548-9E4D-910C8FC84098}" srcOrd="0" destOrd="0" presId="urn:microsoft.com/office/officeart/2005/8/layout/vList5"/>
    <dgm:cxn modelId="{6AC3788D-DF5C-4DFE-8394-610959AAACDA}" type="presOf" srcId="{034B3FEC-7B74-4E2D-B7DD-EE795B7D99F1}" destId="{62EC6B4F-BEC8-47A4-B9A9-78E8A9CBFC75}" srcOrd="0" destOrd="1" presId="urn:microsoft.com/office/officeart/2005/8/layout/vList5"/>
    <dgm:cxn modelId="{CC6316FD-CDF7-4694-A8E7-4FE65FFE3D56}" type="presOf" srcId="{7475B8A4-108C-48D4-BE00-5C12A329DCC6}" destId="{F5AD535D-9817-49AE-B1B8-70E34FC9DE4C}" srcOrd="0" destOrd="1" presId="urn:microsoft.com/office/officeart/2005/8/layout/vList5"/>
    <dgm:cxn modelId="{06E47312-BD81-4911-B4A9-057693E931C0}" type="presOf" srcId="{44E2F91A-0AD8-47AB-8358-0651BC1E9E3A}" destId="{1334CD76-2E73-45F3-8E4B-99136EFC5C41}" srcOrd="0" destOrd="0" presId="urn:microsoft.com/office/officeart/2005/8/layout/vList5"/>
    <dgm:cxn modelId="{6DE39B21-84CA-4149-ACD8-1DE4831EA179}" srcId="{44E2F91A-0AD8-47AB-8358-0651BC1E9E3A}" destId="{034B3FEC-7B74-4E2D-B7DD-EE795B7D99F1}" srcOrd="1" destOrd="0" parTransId="{E8627103-C9FE-43FE-96BD-3945C5EC53FD}" sibTransId="{810E3D7D-A0B7-431F-8E23-C4DE90AC5EC3}"/>
    <dgm:cxn modelId="{6830CFFE-D540-4C3C-8DBE-2D6298B6A634}" srcId="{9C6F2819-8AFB-4169-A545-487C74A0ED51}" destId="{7475B8A4-108C-48D4-BE00-5C12A329DCC6}" srcOrd="1" destOrd="0" parTransId="{7A44D380-B2EF-4FBD-87BB-8108B33855B4}" sibTransId="{1DFB28DF-0489-42CB-AE72-8254F8DDA377}"/>
    <dgm:cxn modelId="{A8779CD0-937D-48FB-86EF-6D9120F9430E}" srcId="{44E2F91A-0AD8-47AB-8358-0651BC1E9E3A}" destId="{CE17894A-D969-4AA3-86BB-AA6F0F84FA88}" srcOrd="0" destOrd="0" parTransId="{947947B1-C2B2-4DBF-BB2C-26B5E51ACC42}" sibTransId="{9FD78B2C-4757-42CA-9528-FE5678484876}"/>
    <dgm:cxn modelId="{D8761340-CC3A-45B5-B636-29D3A380F783}" type="presOf" srcId="{63051871-76E1-4D23-A2B8-8AC11758767A}" destId="{DE397AF7-41A2-4E0E-A897-CFFF6C22BD67}" srcOrd="0" destOrd="0" presId="urn:microsoft.com/office/officeart/2005/8/layout/vList5"/>
    <dgm:cxn modelId="{2B26F713-78F2-41E1-AADD-1B8CCEAED943}" type="presOf" srcId="{9C6F2819-8AFB-4169-A545-487C74A0ED51}" destId="{3B81A000-7554-40C9-9BE7-4473B01156D4}" srcOrd="0" destOrd="0" presId="urn:microsoft.com/office/officeart/2005/8/layout/vList5"/>
    <dgm:cxn modelId="{94C8B9DB-D7A3-475D-BB49-8075B2854210}" srcId="{44E2F91A-0AD8-47AB-8358-0651BC1E9E3A}" destId="{224AA080-1C69-4064-AEC4-0F83665EF207}" srcOrd="3" destOrd="0" parTransId="{2E85DB16-4000-41E0-AA51-BA13D7958BEE}" sibTransId="{E502B8DA-E952-4990-8B7D-F4C1144C3007}"/>
    <dgm:cxn modelId="{81BB8568-DE5D-4041-A8A0-8E771985BD5C}" srcId="{63051871-76E1-4D23-A2B8-8AC11758767A}" destId="{44E2F91A-0AD8-47AB-8358-0651BC1E9E3A}" srcOrd="1" destOrd="0" parTransId="{0A4089A8-B7C3-4735-A9A3-874CBABF4368}" sibTransId="{41B4F93A-94DB-41E0-B7BE-3842EA8E8895}"/>
    <dgm:cxn modelId="{00645E1F-8B0D-4BA8-8387-B76A12315CA8}" type="presOf" srcId="{CE17894A-D969-4AA3-86BB-AA6F0F84FA88}" destId="{62EC6B4F-BEC8-47A4-B9A9-78E8A9CBFC75}" srcOrd="0" destOrd="0" presId="urn:microsoft.com/office/officeart/2005/8/layout/vList5"/>
    <dgm:cxn modelId="{B295DF8D-8E6B-4C06-98C1-B4AF0619E1FE}" srcId="{9C6F2819-8AFB-4169-A545-487C74A0ED51}" destId="{12DF91C3-6DAE-4E8B-8164-7CE9789D0377}" srcOrd="0" destOrd="0" parTransId="{7E47ADD7-25E4-48CB-B97D-A88E83DA7868}" sibTransId="{1FE4FA3D-E1B2-46FB-90EA-1AD1CB8E57A1}"/>
    <dgm:cxn modelId="{5109A544-5650-4400-954C-D71ADC9DD6EC}" type="presOf" srcId="{14DD691F-7D5B-47FE-A36B-458C25FA88E6}" destId="{BB6DB451-D696-4B7F-9A1C-84DDCDEC1839}" srcOrd="0" destOrd="0" presId="urn:microsoft.com/office/officeart/2005/8/layout/vList5"/>
    <dgm:cxn modelId="{3FC3D536-98A4-4C03-8D1B-1E2108230B77}" srcId="{44E2F91A-0AD8-47AB-8358-0651BC1E9E3A}" destId="{091CADFD-523E-4CA8-8A3F-46B3669D39BE}" srcOrd="2" destOrd="0" parTransId="{E17CFF71-27E5-4894-9896-A6703B5879C7}" sibTransId="{EC289A60-83D3-48C1-B161-B0F4A4A2C5ED}"/>
    <dgm:cxn modelId="{1F13F25C-3E24-4527-A517-3098485C22CB}" srcId="{63051871-76E1-4D23-A2B8-8AC11758767A}" destId="{14DD691F-7D5B-47FE-A36B-458C25FA88E6}" srcOrd="0" destOrd="0" parTransId="{ECD421B4-CA85-4BF8-81AB-8DB6538027A5}" sibTransId="{88EA55A9-B530-4FBD-8B26-D565C4844C70}"/>
    <dgm:cxn modelId="{D7A067A7-ED91-4580-9884-FEE5B7E959A7}" srcId="{14DD691F-7D5B-47FE-A36B-458C25FA88E6}" destId="{25C40BEE-3439-4590-B6A2-2E7B5CD59263}" srcOrd="0" destOrd="0" parTransId="{0589CB5E-A032-4D16-8B3A-E9FEEECD12C8}" sibTransId="{25BEA668-90B3-40D9-AA73-59707B0F6D03}"/>
    <dgm:cxn modelId="{942BBC6A-8A99-41DE-8FC2-952024C06450}" type="presParOf" srcId="{DE397AF7-41A2-4E0E-A897-CFFF6C22BD67}" destId="{F111C626-C4F9-4CA3-93D6-180861978EE6}" srcOrd="0" destOrd="0" presId="urn:microsoft.com/office/officeart/2005/8/layout/vList5"/>
    <dgm:cxn modelId="{CC36F955-315C-42F7-B36D-138D277E4C6B}" type="presParOf" srcId="{F111C626-C4F9-4CA3-93D6-180861978EE6}" destId="{BB6DB451-D696-4B7F-9A1C-84DDCDEC1839}" srcOrd="0" destOrd="0" presId="urn:microsoft.com/office/officeart/2005/8/layout/vList5"/>
    <dgm:cxn modelId="{A4355BE8-F74F-493F-B3DD-D59C5628FA9E}" type="presParOf" srcId="{F111C626-C4F9-4CA3-93D6-180861978EE6}" destId="{70B99B79-C563-4548-9E4D-910C8FC84098}" srcOrd="1" destOrd="0" presId="urn:microsoft.com/office/officeart/2005/8/layout/vList5"/>
    <dgm:cxn modelId="{66514387-8BC4-432B-A21C-EDCED2E03BBE}" type="presParOf" srcId="{DE397AF7-41A2-4E0E-A897-CFFF6C22BD67}" destId="{42725A64-293D-4BB5-AA64-4B2C283140DD}" srcOrd="1" destOrd="0" presId="urn:microsoft.com/office/officeart/2005/8/layout/vList5"/>
    <dgm:cxn modelId="{33400759-5205-4503-B46F-0D23CEAA8616}" type="presParOf" srcId="{DE397AF7-41A2-4E0E-A897-CFFF6C22BD67}" destId="{C33BC2DA-5C9B-490A-AE90-6E5027055235}" srcOrd="2" destOrd="0" presId="urn:microsoft.com/office/officeart/2005/8/layout/vList5"/>
    <dgm:cxn modelId="{938F460D-8B43-4C06-A4E0-E37B5F534869}" type="presParOf" srcId="{C33BC2DA-5C9B-490A-AE90-6E5027055235}" destId="{1334CD76-2E73-45F3-8E4B-99136EFC5C41}" srcOrd="0" destOrd="0" presId="urn:microsoft.com/office/officeart/2005/8/layout/vList5"/>
    <dgm:cxn modelId="{1F4D2B05-6D36-4BA1-BCE3-F927170874B6}" type="presParOf" srcId="{C33BC2DA-5C9B-490A-AE90-6E5027055235}" destId="{62EC6B4F-BEC8-47A4-B9A9-78E8A9CBFC75}" srcOrd="1" destOrd="0" presId="urn:microsoft.com/office/officeart/2005/8/layout/vList5"/>
    <dgm:cxn modelId="{64A23C74-2E3A-4CA7-BF1D-68A1F234C9F0}" type="presParOf" srcId="{DE397AF7-41A2-4E0E-A897-CFFF6C22BD67}" destId="{3E32F955-15F1-4570-A724-D6203D2C249A}" srcOrd="3" destOrd="0" presId="urn:microsoft.com/office/officeart/2005/8/layout/vList5"/>
    <dgm:cxn modelId="{DED76A57-D48C-4229-A7D1-87F1248366A8}" type="presParOf" srcId="{DE397AF7-41A2-4E0E-A897-CFFF6C22BD67}" destId="{BC9D98A0-4F02-412C-976B-5E7B44D009C4}" srcOrd="4" destOrd="0" presId="urn:microsoft.com/office/officeart/2005/8/layout/vList5"/>
    <dgm:cxn modelId="{F115A8C7-78A1-4AD5-83EF-8458D50702D3}" type="presParOf" srcId="{BC9D98A0-4F02-412C-976B-5E7B44D009C4}" destId="{3B81A000-7554-40C9-9BE7-4473B01156D4}" srcOrd="0" destOrd="0" presId="urn:microsoft.com/office/officeart/2005/8/layout/vList5"/>
    <dgm:cxn modelId="{57DAB7A8-540B-4EA1-8B51-01DFDB4CD399}" type="presParOf" srcId="{BC9D98A0-4F02-412C-976B-5E7B44D009C4}" destId="{F5AD535D-9817-49AE-B1B8-70E34FC9DE4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C95C09-6BF5-48EB-938B-E85A26BD5B0D}"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AE259EE9-AAD0-4E93-AA43-BFCD762C3AAF}">
      <dgm:prSet phldrT="[Text]" custT="1"/>
      <dgm:spPr/>
      <dgm:t>
        <a:bodyPr/>
        <a:lstStyle/>
        <a:p>
          <a:r>
            <a:rPr lang="en-US" sz="2400" b="1" i="1" dirty="0">
              <a:solidFill>
                <a:schemeClr val="accent1"/>
              </a:solidFill>
            </a:rPr>
            <a:t>c) </a:t>
          </a:r>
          <a:r>
            <a:rPr lang="en-US" sz="2400" b="1" i="1" dirty="0" err="1">
              <a:solidFill>
                <a:schemeClr val="accent1"/>
              </a:solidFill>
            </a:rPr>
            <a:t>Viết</a:t>
          </a:r>
          <a:r>
            <a:rPr lang="en-US" sz="2400" b="1" i="1" dirty="0">
              <a:solidFill>
                <a:schemeClr val="accent1"/>
              </a:solidFill>
            </a:rPr>
            <a:t>:</a:t>
          </a:r>
          <a:r>
            <a:rPr lang="en-US" sz="2400" dirty="0"/>
            <a:t> </a:t>
          </a:r>
        </a:p>
        <a:p>
          <a:r>
            <a:rPr lang="en-US" sz="2400" dirty="0"/>
            <a:t>- </a:t>
          </a:r>
          <a:r>
            <a:rPr lang="en-US" sz="2400" dirty="0" err="1"/>
            <a:t>Viết</a:t>
          </a:r>
          <a:r>
            <a:rPr lang="en-US" sz="2400" dirty="0"/>
            <a:t> </a:t>
          </a:r>
          <a:r>
            <a:rPr lang="en-US" sz="2400" dirty="0" err="1"/>
            <a:t>từng</a:t>
          </a:r>
          <a:r>
            <a:rPr lang="en-US" sz="2400" dirty="0"/>
            <a:t> </a:t>
          </a:r>
          <a:r>
            <a:rPr lang="en-US" sz="2400" dirty="0" err="1"/>
            <a:t>đoạn</a:t>
          </a:r>
          <a:r>
            <a:rPr lang="en-US" sz="2400" dirty="0"/>
            <a:t> </a:t>
          </a:r>
        </a:p>
        <a:p>
          <a:r>
            <a:rPr lang="en-US" sz="2400" dirty="0"/>
            <a:t>- </a:t>
          </a:r>
          <a:r>
            <a:rPr lang="en-US" sz="2400" dirty="0" err="1"/>
            <a:t>Viết</a:t>
          </a:r>
          <a:r>
            <a:rPr lang="en-US" sz="2400" dirty="0"/>
            <a:t> </a:t>
          </a:r>
          <a:r>
            <a:rPr lang="en-US" sz="2400" dirty="0" err="1"/>
            <a:t>bài</a:t>
          </a:r>
          <a:r>
            <a:rPr lang="en-US" sz="2400" dirty="0"/>
            <a:t> </a:t>
          </a:r>
          <a:r>
            <a:rPr lang="en-US" sz="2400" dirty="0" err="1"/>
            <a:t>hoàn</a:t>
          </a:r>
          <a:r>
            <a:rPr lang="en-US" sz="2400" dirty="0"/>
            <a:t> </a:t>
          </a:r>
          <a:r>
            <a:rPr lang="en-US" sz="2400" dirty="0" err="1"/>
            <a:t>chỉnh</a:t>
          </a:r>
          <a:endParaRPr lang="en-US" sz="2400" dirty="0"/>
        </a:p>
      </dgm:t>
    </dgm:pt>
    <dgm:pt modelId="{66534B99-CA71-40AA-B724-BFB8F0852083}" type="parTrans" cxnId="{5B873696-1D07-41C7-BD7D-F26599D25725}">
      <dgm:prSet/>
      <dgm:spPr/>
      <dgm:t>
        <a:bodyPr/>
        <a:lstStyle/>
        <a:p>
          <a:endParaRPr lang="en-US"/>
        </a:p>
      </dgm:t>
    </dgm:pt>
    <dgm:pt modelId="{8F86F867-C66D-4DCD-A12E-03E9F9823D0C}" type="sibTrans" cxnId="{5B873696-1D07-41C7-BD7D-F26599D25725}">
      <dgm:prSet/>
      <dgm:spPr/>
      <dgm:t>
        <a:bodyPr/>
        <a:lstStyle/>
        <a:p>
          <a:endParaRPr lang="en-US"/>
        </a:p>
      </dgm:t>
    </dgm:pt>
    <dgm:pt modelId="{382ED683-0BB5-492F-9ECD-1FD95E2B5057}">
      <dgm:prSet phldrT="[Text]" custT="1"/>
      <dgm:spPr/>
      <dgm:t>
        <a:bodyPr/>
        <a:lstStyle/>
        <a:p>
          <a:r>
            <a:rPr lang="en-US" sz="2400" b="1" i="1" dirty="0">
              <a:solidFill>
                <a:schemeClr val="accent1"/>
              </a:solidFill>
            </a:rPr>
            <a:t>d) </a:t>
          </a:r>
          <a:r>
            <a:rPr lang="en-US" sz="2400" b="1" i="1" dirty="0" err="1">
              <a:solidFill>
                <a:schemeClr val="accent1"/>
              </a:solidFill>
            </a:rPr>
            <a:t>Kiểm</a:t>
          </a:r>
          <a:r>
            <a:rPr lang="en-US" sz="2400" b="1" i="1" dirty="0">
              <a:solidFill>
                <a:schemeClr val="accent1"/>
              </a:solidFill>
            </a:rPr>
            <a:t> </a:t>
          </a:r>
          <a:r>
            <a:rPr lang="en-US" sz="2400" b="1" i="1" dirty="0" err="1">
              <a:solidFill>
                <a:schemeClr val="accent1"/>
              </a:solidFill>
            </a:rPr>
            <a:t>tra</a:t>
          </a:r>
          <a:r>
            <a:rPr lang="en-US" sz="2400" b="1" i="1" dirty="0">
              <a:solidFill>
                <a:schemeClr val="accent1"/>
              </a:solidFill>
            </a:rPr>
            <a:t>, </a:t>
          </a:r>
          <a:r>
            <a:rPr lang="en-US" sz="2400" b="1" i="1" dirty="0" err="1">
              <a:solidFill>
                <a:schemeClr val="accent1"/>
              </a:solidFill>
            </a:rPr>
            <a:t>chỉnh</a:t>
          </a:r>
          <a:r>
            <a:rPr lang="en-US" sz="2400" b="1" i="1" dirty="0">
              <a:solidFill>
                <a:schemeClr val="accent1"/>
              </a:solidFill>
            </a:rPr>
            <a:t> </a:t>
          </a:r>
          <a:r>
            <a:rPr lang="en-US" sz="2400" b="1" i="1" dirty="0" err="1">
              <a:solidFill>
                <a:schemeClr val="accent1"/>
              </a:solidFill>
            </a:rPr>
            <a:t>sửa</a:t>
          </a:r>
          <a:r>
            <a:rPr lang="en-US" sz="2400" b="1" i="1" dirty="0">
              <a:solidFill>
                <a:schemeClr val="accent1"/>
              </a:solidFill>
            </a:rPr>
            <a:t>:</a:t>
          </a:r>
        </a:p>
        <a:p>
          <a:r>
            <a:rPr lang="en-US" sz="2400" dirty="0"/>
            <a:t>- </a:t>
          </a:r>
          <a:r>
            <a:rPr lang="en-US" sz="2400" dirty="0" err="1"/>
            <a:t>Đọc</a:t>
          </a:r>
          <a:r>
            <a:rPr lang="en-US" sz="2400" dirty="0"/>
            <a:t>, </a:t>
          </a:r>
          <a:r>
            <a:rPr lang="en-US" sz="2400" dirty="0" err="1"/>
            <a:t>phát</a:t>
          </a:r>
          <a:r>
            <a:rPr lang="en-US" sz="2400" dirty="0"/>
            <a:t> </a:t>
          </a:r>
          <a:r>
            <a:rPr lang="en-US" sz="2400" dirty="0" err="1"/>
            <a:t>hiện</a:t>
          </a:r>
          <a:r>
            <a:rPr lang="en-US" sz="2400" dirty="0"/>
            <a:t> </a:t>
          </a:r>
          <a:r>
            <a:rPr lang="en-US" sz="2400" dirty="0" err="1"/>
            <a:t>lỗi</a:t>
          </a:r>
          <a:endParaRPr lang="en-US" sz="2400" dirty="0"/>
        </a:p>
        <a:p>
          <a:r>
            <a:rPr lang="en-US" sz="2400" dirty="0"/>
            <a:t>- </a:t>
          </a:r>
          <a:r>
            <a:rPr lang="en-US" sz="2400" dirty="0" err="1"/>
            <a:t>Sửa</a:t>
          </a:r>
          <a:r>
            <a:rPr lang="en-US" sz="2400" dirty="0"/>
            <a:t> </a:t>
          </a:r>
          <a:r>
            <a:rPr lang="en-US" sz="2400" dirty="0" err="1"/>
            <a:t>lỗi</a:t>
          </a:r>
          <a:endParaRPr lang="en-US" sz="1600" dirty="0"/>
        </a:p>
      </dgm:t>
    </dgm:pt>
    <dgm:pt modelId="{79DA43EA-59AA-4D26-B613-B83923720161}" type="parTrans" cxnId="{18BB786A-F798-4011-92F2-EFE530B6B54F}">
      <dgm:prSet/>
      <dgm:spPr/>
      <dgm:t>
        <a:bodyPr/>
        <a:lstStyle/>
        <a:p>
          <a:endParaRPr lang="en-US"/>
        </a:p>
      </dgm:t>
    </dgm:pt>
    <dgm:pt modelId="{CB665C1F-2102-4C99-8AA3-E31253B5296B}" type="sibTrans" cxnId="{18BB786A-F798-4011-92F2-EFE530B6B54F}">
      <dgm:prSet/>
      <dgm:spPr/>
      <dgm:t>
        <a:bodyPr/>
        <a:lstStyle/>
        <a:p>
          <a:endParaRPr lang="en-US"/>
        </a:p>
      </dgm:t>
    </dgm:pt>
    <dgm:pt modelId="{5C75E27C-7FEC-4C7D-B650-E36737DD9B10}" type="pres">
      <dgm:prSet presAssocID="{68C95C09-6BF5-48EB-938B-E85A26BD5B0D}" presName="Name0" presStyleCnt="0">
        <dgm:presLayoutVars>
          <dgm:dir/>
          <dgm:resizeHandles val="exact"/>
        </dgm:presLayoutVars>
      </dgm:prSet>
      <dgm:spPr/>
    </dgm:pt>
    <dgm:pt modelId="{040771FB-ECE8-4091-8F52-452E9710F563}" type="pres">
      <dgm:prSet presAssocID="{AE259EE9-AAD0-4E93-AA43-BFCD762C3AAF}" presName="composite" presStyleCnt="0"/>
      <dgm:spPr/>
    </dgm:pt>
    <dgm:pt modelId="{CE77E6E1-3371-435E-8C69-8E7B2B982FB7}" type="pres">
      <dgm:prSet presAssocID="{AE259EE9-AAD0-4E93-AA43-BFCD762C3AAF}" presName="bgChev" presStyleLbl="node1" presStyleIdx="0" presStyleCnt="2" custScaleY="144684"/>
      <dgm:spPr/>
    </dgm:pt>
    <dgm:pt modelId="{7D745056-C6B5-4809-B599-CC82CF4EB3CA}" type="pres">
      <dgm:prSet presAssocID="{AE259EE9-AAD0-4E93-AA43-BFCD762C3AAF}" presName="txNode" presStyleLbl="fgAcc1" presStyleIdx="0" presStyleCnt="2" custScaleY="144684">
        <dgm:presLayoutVars>
          <dgm:bulletEnabled val="1"/>
        </dgm:presLayoutVars>
      </dgm:prSet>
      <dgm:spPr/>
      <dgm:t>
        <a:bodyPr/>
        <a:lstStyle/>
        <a:p>
          <a:endParaRPr lang="en-US"/>
        </a:p>
      </dgm:t>
    </dgm:pt>
    <dgm:pt modelId="{6F352C81-A51D-4E6C-BA34-E28DCA1269E0}" type="pres">
      <dgm:prSet presAssocID="{8F86F867-C66D-4DCD-A12E-03E9F9823D0C}" presName="compositeSpace" presStyleCnt="0"/>
      <dgm:spPr/>
    </dgm:pt>
    <dgm:pt modelId="{52C3AEBA-C9BF-4B55-83F8-4FE42219C4DA}" type="pres">
      <dgm:prSet presAssocID="{382ED683-0BB5-492F-9ECD-1FD95E2B5057}" presName="composite" presStyleCnt="0"/>
      <dgm:spPr/>
    </dgm:pt>
    <dgm:pt modelId="{36BA4B69-B889-4E7E-A707-546C1609DE06}" type="pres">
      <dgm:prSet presAssocID="{382ED683-0BB5-492F-9ECD-1FD95E2B5057}" presName="bgChev" presStyleLbl="node1" presStyleIdx="1" presStyleCnt="2" custScaleY="144684"/>
      <dgm:spPr/>
    </dgm:pt>
    <dgm:pt modelId="{EE9E4C98-C885-4783-9936-48C0F92541E4}" type="pres">
      <dgm:prSet presAssocID="{382ED683-0BB5-492F-9ECD-1FD95E2B5057}" presName="txNode" presStyleLbl="fgAcc1" presStyleIdx="1" presStyleCnt="2" custScaleX="119512" custScaleY="144684" custLinFactNeighborX="1047">
        <dgm:presLayoutVars>
          <dgm:bulletEnabled val="1"/>
        </dgm:presLayoutVars>
      </dgm:prSet>
      <dgm:spPr/>
      <dgm:t>
        <a:bodyPr/>
        <a:lstStyle/>
        <a:p>
          <a:endParaRPr lang="en-US"/>
        </a:p>
      </dgm:t>
    </dgm:pt>
  </dgm:ptLst>
  <dgm:cxnLst>
    <dgm:cxn modelId="{DEACD12F-3CB0-4197-AFB8-C35581FD31BF}" type="presOf" srcId="{68C95C09-6BF5-48EB-938B-E85A26BD5B0D}" destId="{5C75E27C-7FEC-4C7D-B650-E36737DD9B10}" srcOrd="0" destOrd="0" presId="urn:microsoft.com/office/officeart/2005/8/layout/chevronAccent+Icon"/>
    <dgm:cxn modelId="{39AA8EFF-353C-4BD9-BBD3-4D5D3CA432AB}" type="presOf" srcId="{AE259EE9-AAD0-4E93-AA43-BFCD762C3AAF}" destId="{7D745056-C6B5-4809-B599-CC82CF4EB3CA}" srcOrd="0" destOrd="0" presId="urn:microsoft.com/office/officeart/2005/8/layout/chevronAccent+Icon"/>
    <dgm:cxn modelId="{18BB786A-F798-4011-92F2-EFE530B6B54F}" srcId="{68C95C09-6BF5-48EB-938B-E85A26BD5B0D}" destId="{382ED683-0BB5-492F-9ECD-1FD95E2B5057}" srcOrd="1" destOrd="0" parTransId="{79DA43EA-59AA-4D26-B613-B83923720161}" sibTransId="{CB665C1F-2102-4C99-8AA3-E31253B5296B}"/>
    <dgm:cxn modelId="{F7A2880B-A913-45C0-A9D0-A4FCC9027DA7}" type="presOf" srcId="{382ED683-0BB5-492F-9ECD-1FD95E2B5057}" destId="{EE9E4C98-C885-4783-9936-48C0F92541E4}" srcOrd="0" destOrd="0" presId="urn:microsoft.com/office/officeart/2005/8/layout/chevronAccent+Icon"/>
    <dgm:cxn modelId="{5B873696-1D07-41C7-BD7D-F26599D25725}" srcId="{68C95C09-6BF5-48EB-938B-E85A26BD5B0D}" destId="{AE259EE9-AAD0-4E93-AA43-BFCD762C3AAF}" srcOrd="0" destOrd="0" parTransId="{66534B99-CA71-40AA-B724-BFB8F0852083}" sibTransId="{8F86F867-C66D-4DCD-A12E-03E9F9823D0C}"/>
    <dgm:cxn modelId="{C6E17D18-A502-419D-9B4D-8EC7FB882212}" type="presParOf" srcId="{5C75E27C-7FEC-4C7D-B650-E36737DD9B10}" destId="{040771FB-ECE8-4091-8F52-452E9710F563}" srcOrd="0" destOrd="0" presId="urn:microsoft.com/office/officeart/2005/8/layout/chevronAccent+Icon"/>
    <dgm:cxn modelId="{3F361AA0-69AD-4190-B0E7-09BAEB3F46A1}" type="presParOf" srcId="{040771FB-ECE8-4091-8F52-452E9710F563}" destId="{CE77E6E1-3371-435E-8C69-8E7B2B982FB7}" srcOrd="0" destOrd="0" presId="urn:microsoft.com/office/officeart/2005/8/layout/chevronAccent+Icon"/>
    <dgm:cxn modelId="{E6EAF141-230C-4A0C-A9E4-DDD500A72CD1}" type="presParOf" srcId="{040771FB-ECE8-4091-8F52-452E9710F563}" destId="{7D745056-C6B5-4809-B599-CC82CF4EB3CA}" srcOrd="1" destOrd="0" presId="urn:microsoft.com/office/officeart/2005/8/layout/chevronAccent+Icon"/>
    <dgm:cxn modelId="{EBE423D5-9574-49A7-AB2B-00C06EFE7A83}" type="presParOf" srcId="{5C75E27C-7FEC-4C7D-B650-E36737DD9B10}" destId="{6F352C81-A51D-4E6C-BA34-E28DCA1269E0}" srcOrd="1" destOrd="0" presId="urn:microsoft.com/office/officeart/2005/8/layout/chevronAccent+Icon"/>
    <dgm:cxn modelId="{5A8583C1-107E-4483-8EE0-83102A813150}" type="presParOf" srcId="{5C75E27C-7FEC-4C7D-B650-E36737DD9B10}" destId="{52C3AEBA-C9BF-4B55-83F8-4FE42219C4DA}" srcOrd="2" destOrd="0" presId="urn:microsoft.com/office/officeart/2005/8/layout/chevronAccent+Icon"/>
    <dgm:cxn modelId="{E99BABE9-20F7-468D-9B98-88965FF87455}" type="presParOf" srcId="{52C3AEBA-C9BF-4B55-83F8-4FE42219C4DA}" destId="{36BA4B69-B889-4E7E-A707-546C1609DE06}" srcOrd="0" destOrd="0" presId="urn:microsoft.com/office/officeart/2005/8/layout/chevronAccent+Icon"/>
    <dgm:cxn modelId="{3AEFD63D-2B2E-44D4-863D-B05663ED59ED}" type="presParOf" srcId="{52C3AEBA-C9BF-4B55-83F8-4FE42219C4DA}" destId="{EE9E4C98-C885-4783-9936-48C0F92541E4}"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A1A5F1-B30B-4C94-8DCF-5AADA4C4932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F97BB08-0B2A-4546-B921-79F799221F45}">
      <dgm:prSet phldrT="[Text]"/>
      <dgm:spPr/>
      <dgm:t>
        <a:bodyPr/>
        <a:lstStyle/>
        <a:p>
          <a:r>
            <a:rPr lang="en-US" dirty="0" err="1"/>
            <a:t>Khẳng</a:t>
          </a:r>
          <a:r>
            <a:rPr lang="en-US" dirty="0"/>
            <a:t> </a:t>
          </a:r>
          <a:r>
            <a:rPr lang="en-US" dirty="0" err="1"/>
            <a:t>định</a:t>
          </a:r>
          <a:r>
            <a:rPr lang="en-US" dirty="0"/>
            <a:t> </a:t>
          </a:r>
          <a:r>
            <a:rPr lang="en-US" dirty="0" err="1"/>
            <a:t>bằng</a:t>
          </a:r>
          <a:r>
            <a:rPr lang="en-US" dirty="0"/>
            <a:t> </a:t>
          </a:r>
          <a:r>
            <a:rPr lang="en-US" dirty="0" err="1"/>
            <a:t>lí</a:t>
          </a:r>
          <a:r>
            <a:rPr lang="en-US" dirty="0"/>
            <a:t> </a:t>
          </a:r>
          <a:r>
            <a:rPr lang="en-US" dirty="0" err="1"/>
            <a:t>lẽ</a:t>
          </a:r>
          <a:r>
            <a:rPr lang="en-US" dirty="0"/>
            <a:t> </a:t>
          </a:r>
          <a:r>
            <a:rPr lang="en-US" dirty="0" err="1"/>
            <a:t>và</a:t>
          </a:r>
          <a:r>
            <a:rPr lang="en-US" dirty="0"/>
            <a:t> </a:t>
          </a:r>
          <a:r>
            <a:rPr lang="en-US" dirty="0" err="1"/>
            <a:t>dẫn</a:t>
          </a:r>
          <a:r>
            <a:rPr lang="en-US" dirty="0"/>
            <a:t> </a:t>
          </a:r>
          <a:r>
            <a:rPr lang="en-US" dirty="0" err="1"/>
            <a:t>chứng</a:t>
          </a:r>
          <a:r>
            <a:rPr lang="en-US" dirty="0"/>
            <a:t> </a:t>
          </a:r>
          <a:r>
            <a:rPr lang="en-US" dirty="0" err="1"/>
            <a:t>đúng</a:t>
          </a:r>
          <a:r>
            <a:rPr lang="en-US" dirty="0"/>
            <a:t> </a:t>
          </a:r>
          <a:r>
            <a:rPr lang="en-US" dirty="0" err="1"/>
            <a:t>đắn</a:t>
          </a:r>
          <a:endParaRPr lang="en-US" dirty="0"/>
        </a:p>
      </dgm:t>
    </dgm:pt>
    <dgm:pt modelId="{572632BB-8F97-4B7F-A0D9-611EC72DEE85}" type="parTrans" cxnId="{EB4C9E00-D4C1-494F-A414-24FF29357D43}">
      <dgm:prSet/>
      <dgm:spPr/>
      <dgm:t>
        <a:bodyPr/>
        <a:lstStyle/>
        <a:p>
          <a:endParaRPr lang="en-US"/>
        </a:p>
      </dgm:t>
    </dgm:pt>
    <dgm:pt modelId="{76BF13D6-89AC-4678-8D85-8DEA41416D27}" type="sibTrans" cxnId="{EB4C9E00-D4C1-494F-A414-24FF29357D43}">
      <dgm:prSet/>
      <dgm:spPr/>
      <dgm:t>
        <a:bodyPr/>
        <a:lstStyle/>
        <a:p>
          <a:endParaRPr lang="en-US"/>
        </a:p>
      </dgm:t>
    </dgm:pt>
    <dgm:pt modelId="{F5AA1365-8E44-4F6A-83E1-B41825BC1081}">
      <dgm:prSet phldrT="[Text]"/>
      <dgm:spPr/>
      <dgm:t>
        <a:bodyPr/>
        <a:lstStyle/>
        <a:p>
          <a:r>
            <a:rPr lang="en-US" dirty="0" err="1"/>
            <a:t>Nguồn</a:t>
          </a:r>
          <a:r>
            <a:rPr lang="en-US" dirty="0"/>
            <a:t> </a:t>
          </a:r>
          <a:r>
            <a:rPr lang="en-US" dirty="0" err="1"/>
            <a:t>lí</a:t>
          </a:r>
          <a:r>
            <a:rPr lang="en-US" dirty="0"/>
            <a:t> </a:t>
          </a:r>
          <a:r>
            <a:rPr lang="en-US" dirty="0" err="1"/>
            <a:t>lẽ</a:t>
          </a:r>
          <a:r>
            <a:rPr lang="en-US" dirty="0"/>
            <a:t>, </a:t>
          </a:r>
          <a:r>
            <a:rPr lang="en-US" dirty="0" err="1"/>
            <a:t>dẫn</a:t>
          </a:r>
          <a:r>
            <a:rPr lang="en-US" dirty="0"/>
            <a:t> </a:t>
          </a:r>
          <a:r>
            <a:rPr lang="en-US" dirty="0" err="1"/>
            <a:t>chứng</a:t>
          </a:r>
          <a:r>
            <a:rPr lang="en-US" dirty="0"/>
            <a:t> </a:t>
          </a:r>
          <a:r>
            <a:rPr lang="en-US" dirty="0" err="1"/>
            <a:t>phải</a:t>
          </a:r>
          <a:r>
            <a:rPr lang="en-US" dirty="0"/>
            <a:t> </a:t>
          </a:r>
          <a:r>
            <a:rPr lang="en-US" dirty="0" err="1"/>
            <a:t>phù</a:t>
          </a:r>
          <a:r>
            <a:rPr lang="en-US" dirty="0"/>
            <a:t> </a:t>
          </a:r>
          <a:r>
            <a:rPr lang="en-US" dirty="0" err="1"/>
            <a:t>hợp</a:t>
          </a:r>
          <a:r>
            <a:rPr lang="en-US" dirty="0"/>
            <a:t>, logic, </a:t>
          </a:r>
          <a:r>
            <a:rPr lang="en-US" dirty="0" err="1"/>
            <a:t>chặt</a:t>
          </a:r>
          <a:r>
            <a:rPr lang="en-US" dirty="0"/>
            <a:t> </a:t>
          </a:r>
          <a:r>
            <a:rPr lang="en-US" dirty="0" err="1"/>
            <a:t>chẽ</a:t>
          </a:r>
          <a:endParaRPr lang="en-US" dirty="0"/>
        </a:p>
      </dgm:t>
    </dgm:pt>
    <dgm:pt modelId="{B0C91DE3-2E11-46A5-972B-F6153435A5FA}" type="parTrans" cxnId="{C30DC8BC-3988-4D02-920E-69CFFBF54A93}">
      <dgm:prSet/>
      <dgm:spPr/>
      <dgm:t>
        <a:bodyPr/>
        <a:lstStyle/>
        <a:p>
          <a:endParaRPr lang="en-US"/>
        </a:p>
      </dgm:t>
    </dgm:pt>
    <dgm:pt modelId="{BA4CD7B3-E7A0-4A08-8BCE-6E89D5E47823}" type="sibTrans" cxnId="{C30DC8BC-3988-4D02-920E-69CFFBF54A93}">
      <dgm:prSet/>
      <dgm:spPr/>
      <dgm:t>
        <a:bodyPr/>
        <a:lstStyle/>
        <a:p>
          <a:endParaRPr lang="en-US"/>
        </a:p>
      </dgm:t>
    </dgm:pt>
    <dgm:pt modelId="{B7CE1137-8384-46FE-9769-CE30BBECD7EF}">
      <dgm:prSet phldrT="[Text]"/>
      <dgm:spPr/>
      <dgm:t>
        <a:bodyPr/>
        <a:lstStyle/>
        <a:p>
          <a:r>
            <a:rPr lang="en-US" dirty="0" err="1"/>
            <a:t>Dùng</a:t>
          </a:r>
          <a:r>
            <a:rPr lang="en-US" dirty="0"/>
            <a:t> </a:t>
          </a:r>
          <a:r>
            <a:rPr lang="en-US" dirty="0" err="1"/>
            <a:t>lí</a:t>
          </a:r>
          <a:r>
            <a:rPr lang="en-US" dirty="0"/>
            <a:t> </a:t>
          </a:r>
          <a:r>
            <a:rPr lang="en-US" dirty="0" err="1"/>
            <a:t>lẽ</a:t>
          </a:r>
          <a:r>
            <a:rPr lang="en-US" dirty="0"/>
            <a:t> hay </a:t>
          </a:r>
          <a:r>
            <a:rPr lang="en-US" dirty="0" err="1"/>
            <a:t>dẫn</a:t>
          </a:r>
          <a:r>
            <a:rPr lang="en-US" dirty="0"/>
            <a:t> </a:t>
          </a:r>
          <a:r>
            <a:rPr lang="en-US" dirty="0" err="1"/>
            <a:t>chứng</a:t>
          </a:r>
          <a:r>
            <a:rPr lang="en-US" dirty="0"/>
            <a:t> </a:t>
          </a:r>
          <a:r>
            <a:rPr lang="en-US" dirty="0" err="1"/>
            <a:t>hoặc</a:t>
          </a:r>
          <a:r>
            <a:rPr lang="en-US" dirty="0"/>
            <a:t> </a:t>
          </a:r>
          <a:r>
            <a:rPr lang="en-US" dirty="0" err="1"/>
            <a:t>kết</a:t>
          </a:r>
          <a:r>
            <a:rPr lang="en-US" dirty="0"/>
            <a:t> </a:t>
          </a:r>
          <a:r>
            <a:rPr lang="en-US" dirty="0" err="1"/>
            <a:t>hợp</a:t>
          </a:r>
          <a:r>
            <a:rPr lang="en-US" dirty="0"/>
            <a:t> </a:t>
          </a:r>
          <a:r>
            <a:rPr lang="en-US" dirty="0" err="1"/>
            <a:t>cả</a:t>
          </a:r>
          <a:r>
            <a:rPr lang="en-US" dirty="0"/>
            <a:t> </a:t>
          </a:r>
          <a:r>
            <a:rPr lang="en-US" dirty="0" err="1"/>
            <a:t>hai</a:t>
          </a:r>
          <a:r>
            <a:rPr lang="en-US" dirty="0"/>
            <a:t> </a:t>
          </a:r>
          <a:r>
            <a:rPr lang="en-US" dirty="0" err="1"/>
            <a:t>để</a:t>
          </a:r>
          <a:r>
            <a:rPr lang="en-US" dirty="0"/>
            <a:t> </a:t>
          </a:r>
          <a:r>
            <a:rPr lang="en-US" dirty="0" err="1"/>
            <a:t>làm</a:t>
          </a:r>
          <a:r>
            <a:rPr lang="en-US" dirty="0"/>
            <a:t> </a:t>
          </a:r>
          <a:r>
            <a:rPr lang="en-US" dirty="0" err="1"/>
            <a:t>sáng</a:t>
          </a:r>
          <a:r>
            <a:rPr lang="en-US" dirty="0"/>
            <a:t> </a:t>
          </a:r>
          <a:r>
            <a:rPr lang="en-US" dirty="0" err="1"/>
            <a:t>tỏ</a:t>
          </a:r>
          <a:r>
            <a:rPr lang="en-US" dirty="0"/>
            <a:t> </a:t>
          </a:r>
          <a:r>
            <a:rPr lang="en-US" dirty="0" err="1"/>
            <a:t>vấn</a:t>
          </a:r>
          <a:r>
            <a:rPr lang="en-US" dirty="0"/>
            <a:t> </a:t>
          </a:r>
          <a:r>
            <a:rPr lang="en-US" dirty="0" err="1"/>
            <a:t>đề</a:t>
          </a:r>
          <a:endParaRPr lang="en-US" dirty="0"/>
        </a:p>
      </dgm:t>
    </dgm:pt>
    <dgm:pt modelId="{25A4C12E-0ED1-47A9-8472-1738A7F6E366}" type="parTrans" cxnId="{1C9B0E2B-8BF0-4D3B-82EC-149334DF5920}">
      <dgm:prSet/>
      <dgm:spPr/>
      <dgm:t>
        <a:bodyPr/>
        <a:lstStyle/>
        <a:p>
          <a:endParaRPr lang="en-US"/>
        </a:p>
      </dgm:t>
    </dgm:pt>
    <dgm:pt modelId="{40DFA9A5-F7B4-4C1C-ABE1-280DE83D5C91}" type="sibTrans" cxnId="{1C9B0E2B-8BF0-4D3B-82EC-149334DF5920}">
      <dgm:prSet/>
      <dgm:spPr/>
      <dgm:t>
        <a:bodyPr/>
        <a:lstStyle/>
        <a:p>
          <a:endParaRPr lang="en-US"/>
        </a:p>
      </dgm:t>
    </dgm:pt>
    <dgm:pt modelId="{1F3BC412-9511-46ED-84D1-91CDCCAB4ACB}" type="pres">
      <dgm:prSet presAssocID="{D7A1A5F1-B30B-4C94-8DCF-5AADA4C49327}" presName="Name0" presStyleCnt="0">
        <dgm:presLayoutVars>
          <dgm:chMax val="7"/>
          <dgm:chPref val="7"/>
          <dgm:dir/>
        </dgm:presLayoutVars>
      </dgm:prSet>
      <dgm:spPr/>
      <dgm:t>
        <a:bodyPr/>
        <a:lstStyle/>
        <a:p>
          <a:endParaRPr lang="en-US"/>
        </a:p>
      </dgm:t>
    </dgm:pt>
    <dgm:pt modelId="{89CA8F18-3AB2-41D8-AFC5-907253DCB0B2}" type="pres">
      <dgm:prSet presAssocID="{D7A1A5F1-B30B-4C94-8DCF-5AADA4C49327}" presName="Name1" presStyleCnt="0"/>
      <dgm:spPr/>
    </dgm:pt>
    <dgm:pt modelId="{EFA0AC68-CFE2-4F04-9C38-284E88615B00}" type="pres">
      <dgm:prSet presAssocID="{D7A1A5F1-B30B-4C94-8DCF-5AADA4C49327}" presName="cycle" presStyleCnt="0"/>
      <dgm:spPr/>
    </dgm:pt>
    <dgm:pt modelId="{20AFD34D-AC9B-44D4-BEDF-D161F891A1B7}" type="pres">
      <dgm:prSet presAssocID="{D7A1A5F1-B30B-4C94-8DCF-5AADA4C49327}" presName="srcNode" presStyleLbl="node1" presStyleIdx="0" presStyleCnt="3"/>
      <dgm:spPr/>
    </dgm:pt>
    <dgm:pt modelId="{E8331AB4-0716-41A7-B73F-7CB8E1E61F22}" type="pres">
      <dgm:prSet presAssocID="{D7A1A5F1-B30B-4C94-8DCF-5AADA4C49327}" presName="conn" presStyleLbl="parChTrans1D2" presStyleIdx="0" presStyleCnt="1"/>
      <dgm:spPr/>
      <dgm:t>
        <a:bodyPr/>
        <a:lstStyle/>
        <a:p>
          <a:endParaRPr lang="en-US"/>
        </a:p>
      </dgm:t>
    </dgm:pt>
    <dgm:pt modelId="{85D2E890-ADE2-4903-A3D2-EDC1BBE7D4CE}" type="pres">
      <dgm:prSet presAssocID="{D7A1A5F1-B30B-4C94-8DCF-5AADA4C49327}" presName="extraNode" presStyleLbl="node1" presStyleIdx="0" presStyleCnt="3"/>
      <dgm:spPr/>
    </dgm:pt>
    <dgm:pt modelId="{AC53A7F5-12D4-458B-A1E7-BF35572E31BE}" type="pres">
      <dgm:prSet presAssocID="{D7A1A5F1-B30B-4C94-8DCF-5AADA4C49327}" presName="dstNode" presStyleLbl="node1" presStyleIdx="0" presStyleCnt="3"/>
      <dgm:spPr/>
    </dgm:pt>
    <dgm:pt modelId="{76F7C482-C0D5-44D9-A025-280F0541AC96}" type="pres">
      <dgm:prSet presAssocID="{2F97BB08-0B2A-4546-B921-79F799221F45}" presName="text_1" presStyleLbl="node1" presStyleIdx="0" presStyleCnt="3">
        <dgm:presLayoutVars>
          <dgm:bulletEnabled val="1"/>
        </dgm:presLayoutVars>
      </dgm:prSet>
      <dgm:spPr/>
      <dgm:t>
        <a:bodyPr/>
        <a:lstStyle/>
        <a:p>
          <a:endParaRPr lang="en-US"/>
        </a:p>
      </dgm:t>
    </dgm:pt>
    <dgm:pt modelId="{037A0006-E530-4FF3-AD51-86C2A79DCB61}" type="pres">
      <dgm:prSet presAssocID="{2F97BB08-0B2A-4546-B921-79F799221F45}" presName="accent_1" presStyleCnt="0"/>
      <dgm:spPr/>
    </dgm:pt>
    <dgm:pt modelId="{0F0D2845-6645-4133-BFFB-A9F39262358F}" type="pres">
      <dgm:prSet presAssocID="{2F97BB08-0B2A-4546-B921-79F799221F45}" presName="accentRepeatNode" presStyleLbl="solidFgAcc1" presStyleIdx="0" presStyleCnt="3"/>
      <dgm:spPr/>
    </dgm:pt>
    <dgm:pt modelId="{E2B37D45-343C-4814-895F-63D8594BF8FA}" type="pres">
      <dgm:prSet presAssocID="{F5AA1365-8E44-4F6A-83E1-B41825BC1081}" presName="text_2" presStyleLbl="node1" presStyleIdx="1" presStyleCnt="3">
        <dgm:presLayoutVars>
          <dgm:bulletEnabled val="1"/>
        </dgm:presLayoutVars>
      </dgm:prSet>
      <dgm:spPr/>
      <dgm:t>
        <a:bodyPr/>
        <a:lstStyle/>
        <a:p>
          <a:endParaRPr lang="en-US"/>
        </a:p>
      </dgm:t>
    </dgm:pt>
    <dgm:pt modelId="{6E501376-809F-43EB-A9E4-5A40C8122FFE}" type="pres">
      <dgm:prSet presAssocID="{F5AA1365-8E44-4F6A-83E1-B41825BC1081}" presName="accent_2" presStyleCnt="0"/>
      <dgm:spPr/>
    </dgm:pt>
    <dgm:pt modelId="{4D344CD8-A2E5-477C-81D2-236FF8ADB56B}" type="pres">
      <dgm:prSet presAssocID="{F5AA1365-8E44-4F6A-83E1-B41825BC1081}" presName="accentRepeatNode" presStyleLbl="solidFgAcc1" presStyleIdx="1" presStyleCnt="3"/>
      <dgm:spPr/>
    </dgm:pt>
    <dgm:pt modelId="{4394A81B-D7F6-4548-8173-184630A968C1}" type="pres">
      <dgm:prSet presAssocID="{B7CE1137-8384-46FE-9769-CE30BBECD7EF}" presName="text_3" presStyleLbl="node1" presStyleIdx="2" presStyleCnt="3">
        <dgm:presLayoutVars>
          <dgm:bulletEnabled val="1"/>
        </dgm:presLayoutVars>
      </dgm:prSet>
      <dgm:spPr/>
      <dgm:t>
        <a:bodyPr/>
        <a:lstStyle/>
        <a:p>
          <a:endParaRPr lang="en-US"/>
        </a:p>
      </dgm:t>
    </dgm:pt>
    <dgm:pt modelId="{D2462F31-A708-4ABB-B9D2-2709D1FD5828}" type="pres">
      <dgm:prSet presAssocID="{B7CE1137-8384-46FE-9769-CE30BBECD7EF}" presName="accent_3" presStyleCnt="0"/>
      <dgm:spPr/>
    </dgm:pt>
    <dgm:pt modelId="{35D0A564-33A8-4B4E-AE53-9D4C94446F7B}" type="pres">
      <dgm:prSet presAssocID="{B7CE1137-8384-46FE-9769-CE30BBECD7EF}" presName="accentRepeatNode" presStyleLbl="solidFgAcc1" presStyleIdx="2" presStyleCnt="3"/>
      <dgm:spPr/>
    </dgm:pt>
  </dgm:ptLst>
  <dgm:cxnLst>
    <dgm:cxn modelId="{EB4C9E00-D4C1-494F-A414-24FF29357D43}" srcId="{D7A1A5F1-B30B-4C94-8DCF-5AADA4C49327}" destId="{2F97BB08-0B2A-4546-B921-79F799221F45}" srcOrd="0" destOrd="0" parTransId="{572632BB-8F97-4B7F-A0D9-611EC72DEE85}" sibTransId="{76BF13D6-89AC-4678-8D85-8DEA41416D27}"/>
    <dgm:cxn modelId="{48A81B57-AFBA-40B9-8A2F-32EC656B0644}" type="presOf" srcId="{F5AA1365-8E44-4F6A-83E1-B41825BC1081}" destId="{E2B37D45-343C-4814-895F-63D8594BF8FA}" srcOrd="0" destOrd="0" presId="urn:microsoft.com/office/officeart/2008/layout/VerticalCurvedList"/>
    <dgm:cxn modelId="{C30DC8BC-3988-4D02-920E-69CFFBF54A93}" srcId="{D7A1A5F1-B30B-4C94-8DCF-5AADA4C49327}" destId="{F5AA1365-8E44-4F6A-83E1-B41825BC1081}" srcOrd="1" destOrd="0" parTransId="{B0C91DE3-2E11-46A5-972B-F6153435A5FA}" sibTransId="{BA4CD7B3-E7A0-4A08-8BCE-6E89D5E47823}"/>
    <dgm:cxn modelId="{997A170B-2F2C-4C1F-8EDB-5ED728CB160E}" type="presOf" srcId="{2F97BB08-0B2A-4546-B921-79F799221F45}" destId="{76F7C482-C0D5-44D9-A025-280F0541AC96}" srcOrd="0" destOrd="0" presId="urn:microsoft.com/office/officeart/2008/layout/VerticalCurvedList"/>
    <dgm:cxn modelId="{951D5DC5-504A-4255-8F25-E6C991E45D10}" type="presOf" srcId="{76BF13D6-89AC-4678-8D85-8DEA41416D27}" destId="{E8331AB4-0716-41A7-B73F-7CB8E1E61F22}" srcOrd="0" destOrd="0" presId="urn:microsoft.com/office/officeart/2008/layout/VerticalCurvedList"/>
    <dgm:cxn modelId="{F7504965-11AE-4D6D-916D-B3A38EE01361}" type="presOf" srcId="{B7CE1137-8384-46FE-9769-CE30BBECD7EF}" destId="{4394A81B-D7F6-4548-8173-184630A968C1}" srcOrd="0" destOrd="0" presId="urn:microsoft.com/office/officeart/2008/layout/VerticalCurvedList"/>
    <dgm:cxn modelId="{A2C138BA-7429-4D99-ADF9-E1C89C0CC5CF}" type="presOf" srcId="{D7A1A5F1-B30B-4C94-8DCF-5AADA4C49327}" destId="{1F3BC412-9511-46ED-84D1-91CDCCAB4ACB}" srcOrd="0" destOrd="0" presId="urn:microsoft.com/office/officeart/2008/layout/VerticalCurvedList"/>
    <dgm:cxn modelId="{1C9B0E2B-8BF0-4D3B-82EC-149334DF5920}" srcId="{D7A1A5F1-B30B-4C94-8DCF-5AADA4C49327}" destId="{B7CE1137-8384-46FE-9769-CE30BBECD7EF}" srcOrd="2" destOrd="0" parTransId="{25A4C12E-0ED1-47A9-8472-1738A7F6E366}" sibTransId="{40DFA9A5-F7B4-4C1C-ABE1-280DE83D5C91}"/>
    <dgm:cxn modelId="{6DF6D490-8EFE-4A6A-B463-B1E1E2612C40}" type="presParOf" srcId="{1F3BC412-9511-46ED-84D1-91CDCCAB4ACB}" destId="{89CA8F18-3AB2-41D8-AFC5-907253DCB0B2}" srcOrd="0" destOrd="0" presId="urn:microsoft.com/office/officeart/2008/layout/VerticalCurvedList"/>
    <dgm:cxn modelId="{7B9B20E2-160A-4E10-A208-D301618370A2}" type="presParOf" srcId="{89CA8F18-3AB2-41D8-AFC5-907253DCB0B2}" destId="{EFA0AC68-CFE2-4F04-9C38-284E88615B00}" srcOrd="0" destOrd="0" presId="urn:microsoft.com/office/officeart/2008/layout/VerticalCurvedList"/>
    <dgm:cxn modelId="{42E25D79-9C7A-4841-BE9C-3C0D1ABDE8F4}" type="presParOf" srcId="{EFA0AC68-CFE2-4F04-9C38-284E88615B00}" destId="{20AFD34D-AC9B-44D4-BEDF-D161F891A1B7}" srcOrd="0" destOrd="0" presId="urn:microsoft.com/office/officeart/2008/layout/VerticalCurvedList"/>
    <dgm:cxn modelId="{B37E5A67-69C4-430D-8AE8-250DDEE17103}" type="presParOf" srcId="{EFA0AC68-CFE2-4F04-9C38-284E88615B00}" destId="{E8331AB4-0716-41A7-B73F-7CB8E1E61F22}" srcOrd="1" destOrd="0" presId="urn:microsoft.com/office/officeart/2008/layout/VerticalCurvedList"/>
    <dgm:cxn modelId="{06D1B5EF-A2CB-4751-8324-71F3E9690838}" type="presParOf" srcId="{EFA0AC68-CFE2-4F04-9C38-284E88615B00}" destId="{85D2E890-ADE2-4903-A3D2-EDC1BBE7D4CE}" srcOrd="2" destOrd="0" presId="urn:microsoft.com/office/officeart/2008/layout/VerticalCurvedList"/>
    <dgm:cxn modelId="{E919A69E-3C29-4E3B-B112-E18C7FDECBBA}" type="presParOf" srcId="{EFA0AC68-CFE2-4F04-9C38-284E88615B00}" destId="{AC53A7F5-12D4-458B-A1E7-BF35572E31BE}" srcOrd="3" destOrd="0" presId="urn:microsoft.com/office/officeart/2008/layout/VerticalCurvedList"/>
    <dgm:cxn modelId="{0164FF37-5126-4BA9-ABBE-C80ED4F6282D}" type="presParOf" srcId="{89CA8F18-3AB2-41D8-AFC5-907253DCB0B2}" destId="{76F7C482-C0D5-44D9-A025-280F0541AC96}" srcOrd="1" destOrd="0" presId="urn:microsoft.com/office/officeart/2008/layout/VerticalCurvedList"/>
    <dgm:cxn modelId="{A47D9C23-4C73-43DB-964F-52B0A6CB83BA}" type="presParOf" srcId="{89CA8F18-3AB2-41D8-AFC5-907253DCB0B2}" destId="{037A0006-E530-4FF3-AD51-86C2A79DCB61}" srcOrd="2" destOrd="0" presId="urn:microsoft.com/office/officeart/2008/layout/VerticalCurvedList"/>
    <dgm:cxn modelId="{1BD6C611-245B-423C-9859-8FEC51A60D92}" type="presParOf" srcId="{037A0006-E530-4FF3-AD51-86C2A79DCB61}" destId="{0F0D2845-6645-4133-BFFB-A9F39262358F}" srcOrd="0" destOrd="0" presId="urn:microsoft.com/office/officeart/2008/layout/VerticalCurvedList"/>
    <dgm:cxn modelId="{E875E92E-ED6F-4670-A166-6F0A3AF55FB9}" type="presParOf" srcId="{89CA8F18-3AB2-41D8-AFC5-907253DCB0B2}" destId="{E2B37D45-343C-4814-895F-63D8594BF8FA}" srcOrd="3" destOrd="0" presId="urn:microsoft.com/office/officeart/2008/layout/VerticalCurvedList"/>
    <dgm:cxn modelId="{8498CEDC-A681-465F-8A75-BB9B6ED610EA}" type="presParOf" srcId="{89CA8F18-3AB2-41D8-AFC5-907253DCB0B2}" destId="{6E501376-809F-43EB-A9E4-5A40C8122FFE}" srcOrd="4" destOrd="0" presId="urn:microsoft.com/office/officeart/2008/layout/VerticalCurvedList"/>
    <dgm:cxn modelId="{191BD3C7-F259-44EC-A118-63E34FDF9F46}" type="presParOf" srcId="{6E501376-809F-43EB-A9E4-5A40C8122FFE}" destId="{4D344CD8-A2E5-477C-81D2-236FF8ADB56B}" srcOrd="0" destOrd="0" presId="urn:microsoft.com/office/officeart/2008/layout/VerticalCurvedList"/>
    <dgm:cxn modelId="{3D74B64D-D974-4538-91C6-C9501BDDF096}" type="presParOf" srcId="{89CA8F18-3AB2-41D8-AFC5-907253DCB0B2}" destId="{4394A81B-D7F6-4548-8173-184630A968C1}" srcOrd="5" destOrd="0" presId="urn:microsoft.com/office/officeart/2008/layout/VerticalCurvedList"/>
    <dgm:cxn modelId="{2BA20FD1-2727-43C2-8687-5454DACF8D92}" type="presParOf" srcId="{89CA8F18-3AB2-41D8-AFC5-907253DCB0B2}" destId="{D2462F31-A708-4ABB-B9D2-2709D1FD5828}" srcOrd="6" destOrd="0" presId="urn:microsoft.com/office/officeart/2008/layout/VerticalCurvedList"/>
    <dgm:cxn modelId="{7415A80E-E488-4A61-B1D8-71B57DFA2EF5}" type="presParOf" srcId="{D2462F31-A708-4ABB-B9D2-2709D1FD5828}" destId="{35D0A564-33A8-4B4E-AE53-9D4C94446F7B}"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31AB4-0716-41A7-B73F-7CB8E1E61F22}">
      <dsp:nvSpPr>
        <dsp:cNvPr id="0" name=""/>
        <dsp:cNvSpPr/>
      </dsp:nvSpPr>
      <dsp:spPr>
        <a:xfrm>
          <a:off x="-3752623" y="-576445"/>
          <a:ext cx="4472923" cy="4472923"/>
        </a:xfrm>
        <a:prstGeom prst="blockArc">
          <a:avLst>
            <a:gd name="adj1" fmla="val 18900000"/>
            <a:gd name="adj2" fmla="val 2700000"/>
            <a:gd name="adj3" fmla="val 48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7C482-C0D5-44D9-A025-280F0541AC96}">
      <dsp:nvSpPr>
        <dsp:cNvPr id="0" name=""/>
        <dsp:cNvSpPr/>
      </dsp:nvSpPr>
      <dsp:spPr>
        <a:xfrm>
          <a:off x="377543" y="255244"/>
          <a:ext cx="3395442" cy="5107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411" tIns="66040" rIns="66040" bIns="66040" numCol="1" spcCol="1270" anchor="ctr" anchorCtr="0">
          <a:noAutofit/>
        </a:bodyPr>
        <a:lstStyle/>
        <a:p>
          <a:pPr lvl="0" algn="l" defTabSz="1155700">
            <a:lnSpc>
              <a:spcPct val="90000"/>
            </a:lnSpc>
            <a:spcBef>
              <a:spcPct val="0"/>
            </a:spcBef>
            <a:spcAft>
              <a:spcPct val="35000"/>
            </a:spcAft>
          </a:pPr>
          <a:r>
            <a:rPr lang="en-US" sz="2600" kern="1200" dirty="0" err="1"/>
            <a:t>Trọng</a:t>
          </a:r>
          <a:r>
            <a:rPr lang="en-US" sz="2600" kern="1200" dirty="0"/>
            <a:t> </a:t>
          </a:r>
          <a:r>
            <a:rPr lang="en-US" sz="2600" kern="1200" dirty="0" err="1"/>
            <a:t>tâm</a:t>
          </a:r>
          <a:endParaRPr lang="en-US" sz="2600" kern="1200" dirty="0"/>
        </a:p>
      </dsp:txBody>
      <dsp:txXfrm>
        <a:off x="377543" y="255244"/>
        <a:ext cx="3395442" cy="510753"/>
      </dsp:txXfrm>
    </dsp:sp>
    <dsp:sp modelId="{0F0D2845-6645-4133-BFFB-A9F39262358F}">
      <dsp:nvSpPr>
        <dsp:cNvPr id="0" name=""/>
        <dsp:cNvSpPr/>
      </dsp:nvSpPr>
      <dsp:spPr>
        <a:xfrm>
          <a:off x="58322" y="191399"/>
          <a:ext cx="638442" cy="6384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B37D45-343C-4814-895F-63D8594BF8FA}">
      <dsp:nvSpPr>
        <dsp:cNvPr id="0" name=""/>
        <dsp:cNvSpPr/>
      </dsp:nvSpPr>
      <dsp:spPr>
        <a:xfrm>
          <a:off x="670370" y="1021507"/>
          <a:ext cx="3102616" cy="5107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411" tIns="66040" rIns="66040" bIns="66040" numCol="1" spcCol="1270" anchor="ctr" anchorCtr="0">
          <a:noAutofit/>
        </a:bodyPr>
        <a:lstStyle/>
        <a:p>
          <a:pPr lvl="0" algn="l" defTabSz="1155700">
            <a:lnSpc>
              <a:spcPct val="90000"/>
            </a:lnSpc>
            <a:spcBef>
              <a:spcPct val="0"/>
            </a:spcBef>
            <a:spcAft>
              <a:spcPct val="35000"/>
            </a:spcAft>
          </a:pPr>
          <a:r>
            <a:rPr lang="en-US" sz="2600" kern="1200" dirty="0" err="1"/>
            <a:t>Tư</a:t>
          </a:r>
          <a:r>
            <a:rPr lang="en-US" sz="2600" kern="1200" dirty="0"/>
            <a:t> </a:t>
          </a:r>
          <a:r>
            <a:rPr lang="en-US" sz="2600" kern="1200" dirty="0" err="1"/>
            <a:t>liệu</a:t>
          </a:r>
          <a:endParaRPr lang="en-US" sz="2600" kern="1200" dirty="0"/>
        </a:p>
      </dsp:txBody>
      <dsp:txXfrm>
        <a:off x="670370" y="1021507"/>
        <a:ext cx="3102616" cy="510753"/>
      </dsp:txXfrm>
    </dsp:sp>
    <dsp:sp modelId="{4D344CD8-A2E5-477C-81D2-236FF8ADB56B}">
      <dsp:nvSpPr>
        <dsp:cNvPr id="0" name=""/>
        <dsp:cNvSpPr/>
      </dsp:nvSpPr>
      <dsp:spPr>
        <a:xfrm>
          <a:off x="351149" y="957663"/>
          <a:ext cx="638442" cy="6384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94A81B-D7F6-4548-8173-184630A968C1}">
      <dsp:nvSpPr>
        <dsp:cNvPr id="0" name=""/>
        <dsp:cNvSpPr/>
      </dsp:nvSpPr>
      <dsp:spPr>
        <a:xfrm>
          <a:off x="670370" y="1787770"/>
          <a:ext cx="3102616" cy="5107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411" tIns="66040" rIns="66040" bIns="66040" numCol="1" spcCol="1270" anchor="ctr" anchorCtr="0">
          <a:noAutofit/>
        </a:bodyPr>
        <a:lstStyle/>
        <a:p>
          <a:pPr lvl="0" algn="l" defTabSz="1155700">
            <a:lnSpc>
              <a:spcPct val="90000"/>
            </a:lnSpc>
            <a:spcBef>
              <a:spcPct val="0"/>
            </a:spcBef>
            <a:spcAft>
              <a:spcPct val="35000"/>
            </a:spcAft>
          </a:pPr>
          <a:r>
            <a:rPr lang="en-US" sz="2600" kern="1200" dirty="0" err="1"/>
            <a:t>Dàn</a:t>
          </a:r>
          <a:r>
            <a:rPr lang="en-US" sz="2600" kern="1200" dirty="0"/>
            <a:t> ý</a:t>
          </a:r>
        </a:p>
      </dsp:txBody>
      <dsp:txXfrm>
        <a:off x="670370" y="1787770"/>
        <a:ext cx="3102616" cy="510753"/>
      </dsp:txXfrm>
    </dsp:sp>
    <dsp:sp modelId="{35D0A564-33A8-4B4E-AE53-9D4C94446F7B}">
      <dsp:nvSpPr>
        <dsp:cNvPr id="0" name=""/>
        <dsp:cNvSpPr/>
      </dsp:nvSpPr>
      <dsp:spPr>
        <a:xfrm>
          <a:off x="351149" y="1723926"/>
          <a:ext cx="638442" cy="6384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696E0D-ECC1-41C1-9378-F77F790EFAF2}">
      <dsp:nvSpPr>
        <dsp:cNvPr id="0" name=""/>
        <dsp:cNvSpPr/>
      </dsp:nvSpPr>
      <dsp:spPr>
        <a:xfrm>
          <a:off x="377543" y="2554034"/>
          <a:ext cx="3395442" cy="5107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411" tIns="66040" rIns="66040" bIns="66040" numCol="1" spcCol="1270" anchor="ctr" anchorCtr="0">
          <a:noAutofit/>
        </a:bodyPr>
        <a:lstStyle/>
        <a:p>
          <a:pPr lvl="0" algn="l" defTabSz="1155700">
            <a:lnSpc>
              <a:spcPct val="90000"/>
            </a:lnSpc>
            <a:spcBef>
              <a:spcPct val="0"/>
            </a:spcBef>
            <a:spcAft>
              <a:spcPct val="35000"/>
            </a:spcAft>
          </a:pPr>
          <a:r>
            <a:rPr lang="en-US" sz="2600" kern="1200" dirty="0"/>
            <a:t>Thái </a:t>
          </a:r>
          <a:r>
            <a:rPr lang="en-US" sz="2600" kern="1200" dirty="0" err="1"/>
            <a:t>độ</a:t>
          </a:r>
          <a:endParaRPr lang="en-US" sz="2600" kern="1200" dirty="0"/>
        </a:p>
      </dsp:txBody>
      <dsp:txXfrm>
        <a:off x="377543" y="2554034"/>
        <a:ext cx="3395442" cy="510753"/>
      </dsp:txXfrm>
    </dsp:sp>
    <dsp:sp modelId="{81182284-53D1-45A7-A60D-337A19119E0E}">
      <dsp:nvSpPr>
        <dsp:cNvPr id="0" name=""/>
        <dsp:cNvSpPr/>
      </dsp:nvSpPr>
      <dsp:spPr>
        <a:xfrm>
          <a:off x="58322" y="2490190"/>
          <a:ext cx="638442" cy="6384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CA8E2-E801-4F5C-9884-EB99F9FFB5D3}">
      <dsp:nvSpPr>
        <dsp:cNvPr id="0" name=""/>
        <dsp:cNvSpPr/>
      </dsp:nvSpPr>
      <dsp:spPr>
        <a:xfrm>
          <a:off x="2976" y="997201"/>
          <a:ext cx="1724932" cy="963340"/>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BF9BD-C8BF-424D-940D-57B81FEC674A}">
      <dsp:nvSpPr>
        <dsp:cNvPr id="0" name=""/>
        <dsp:cNvSpPr/>
      </dsp:nvSpPr>
      <dsp:spPr>
        <a:xfrm>
          <a:off x="462958" y="1163657"/>
          <a:ext cx="1456609" cy="9633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err="1"/>
            <a:t>Chuẩn</a:t>
          </a:r>
          <a:r>
            <a:rPr lang="en-US" sz="2400" kern="1200" dirty="0"/>
            <a:t> </a:t>
          </a:r>
          <a:r>
            <a:rPr lang="en-US" sz="2400" kern="1200" dirty="0" err="1"/>
            <a:t>bị</a:t>
          </a:r>
          <a:endParaRPr lang="en-US" sz="2400" kern="1200" dirty="0"/>
        </a:p>
      </dsp:txBody>
      <dsp:txXfrm>
        <a:off x="491173" y="1191872"/>
        <a:ext cx="1400179" cy="906910"/>
      </dsp:txXfrm>
    </dsp:sp>
    <dsp:sp modelId="{F3CF3DA0-CAF5-47FD-8D37-9B89BD4C6974}">
      <dsp:nvSpPr>
        <dsp:cNvPr id="0" name=""/>
        <dsp:cNvSpPr/>
      </dsp:nvSpPr>
      <dsp:spPr>
        <a:xfrm>
          <a:off x="1973233" y="997201"/>
          <a:ext cx="1724932" cy="963340"/>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3AC4C8-B359-4C5D-A9A8-04489507325F}">
      <dsp:nvSpPr>
        <dsp:cNvPr id="0" name=""/>
        <dsp:cNvSpPr/>
      </dsp:nvSpPr>
      <dsp:spPr>
        <a:xfrm>
          <a:off x="2323816" y="1163657"/>
          <a:ext cx="1675407" cy="9633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err="1"/>
            <a:t>Tìm</a:t>
          </a:r>
          <a:r>
            <a:rPr lang="en-US" sz="2400" kern="1200" dirty="0"/>
            <a:t> ý, </a:t>
          </a:r>
          <a:r>
            <a:rPr lang="en-US" sz="2400" kern="1200" dirty="0" err="1"/>
            <a:t>lập</a:t>
          </a:r>
          <a:r>
            <a:rPr lang="en-US" sz="2400" kern="1200" dirty="0"/>
            <a:t> </a:t>
          </a:r>
          <a:r>
            <a:rPr lang="en-US" sz="2400" kern="1200" dirty="0" err="1"/>
            <a:t>dàn</a:t>
          </a:r>
          <a:r>
            <a:rPr lang="en-US" sz="2400" kern="1200" dirty="0"/>
            <a:t> ý</a:t>
          </a:r>
        </a:p>
      </dsp:txBody>
      <dsp:txXfrm>
        <a:off x="2352031" y="1191872"/>
        <a:ext cx="1618977" cy="906910"/>
      </dsp:txXfrm>
    </dsp:sp>
    <dsp:sp modelId="{CE77E6E1-3371-435E-8C69-8E7B2B982FB7}">
      <dsp:nvSpPr>
        <dsp:cNvPr id="0" name=""/>
        <dsp:cNvSpPr/>
      </dsp:nvSpPr>
      <dsp:spPr>
        <a:xfrm>
          <a:off x="4052888" y="997201"/>
          <a:ext cx="1724932" cy="963340"/>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45056-C6B5-4809-B599-CC82CF4EB3CA}">
      <dsp:nvSpPr>
        <dsp:cNvPr id="0" name=""/>
        <dsp:cNvSpPr/>
      </dsp:nvSpPr>
      <dsp:spPr>
        <a:xfrm>
          <a:off x="4512870" y="1163657"/>
          <a:ext cx="1456609" cy="9633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err="1"/>
            <a:t>Viết</a:t>
          </a:r>
          <a:endParaRPr lang="en-US" sz="2400" kern="1200" dirty="0"/>
        </a:p>
      </dsp:txBody>
      <dsp:txXfrm>
        <a:off x="4541085" y="1191872"/>
        <a:ext cx="1400179" cy="906910"/>
      </dsp:txXfrm>
    </dsp:sp>
    <dsp:sp modelId="{36BA4B69-B889-4E7E-A707-546C1609DE06}">
      <dsp:nvSpPr>
        <dsp:cNvPr id="0" name=""/>
        <dsp:cNvSpPr/>
      </dsp:nvSpPr>
      <dsp:spPr>
        <a:xfrm>
          <a:off x="6023144" y="997201"/>
          <a:ext cx="1724932" cy="963340"/>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9E4C98-C885-4783-9936-48C0F92541E4}">
      <dsp:nvSpPr>
        <dsp:cNvPr id="0" name=""/>
        <dsp:cNvSpPr/>
      </dsp:nvSpPr>
      <dsp:spPr>
        <a:xfrm>
          <a:off x="6343996" y="1163657"/>
          <a:ext cx="1740823" cy="9633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err="1"/>
            <a:t>Kiểm</a:t>
          </a:r>
          <a:r>
            <a:rPr lang="en-US" sz="2400" kern="1200" dirty="0"/>
            <a:t> </a:t>
          </a:r>
          <a:r>
            <a:rPr lang="en-US" sz="2400" kern="1200" dirty="0" err="1"/>
            <a:t>tra</a:t>
          </a:r>
          <a:r>
            <a:rPr lang="en-US" sz="2400" kern="1200" dirty="0"/>
            <a:t>, </a:t>
          </a:r>
          <a:r>
            <a:rPr lang="en-US" sz="2400" kern="1200" dirty="0" err="1"/>
            <a:t>chỉnh</a:t>
          </a:r>
          <a:r>
            <a:rPr lang="en-US" sz="2400" kern="1200" dirty="0"/>
            <a:t> </a:t>
          </a:r>
          <a:r>
            <a:rPr lang="en-US" sz="2400" kern="1200" dirty="0" err="1"/>
            <a:t>sửa</a:t>
          </a:r>
          <a:endParaRPr lang="en-US" sz="1600" kern="1200" dirty="0"/>
        </a:p>
      </dsp:txBody>
      <dsp:txXfrm>
        <a:off x="6372211" y="1191872"/>
        <a:ext cx="1684393" cy="906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75D3C-CE20-4535-BF6D-C5244F202061}">
      <dsp:nvSpPr>
        <dsp:cNvPr id="0" name=""/>
        <dsp:cNvSpPr/>
      </dsp:nvSpPr>
      <dsp:spPr>
        <a:xfrm rot="5400000">
          <a:off x="4947396" y="-3133788"/>
          <a:ext cx="609847" cy="7029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Lòng</a:t>
          </a:r>
          <a:r>
            <a:rPr lang="en-US" sz="2000" kern="1200" dirty="0"/>
            <a:t> </a:t>
          </a:r>
          <a:r>
            <a:rPr lang="en-US" sz="2000" kern="1200" dirty="0" err="1"/>
            <a:t>yêu</a:t>
          </a:r>
          <a:r>
            <a:rPr lang="en-US" sz="2000" kern="1200" dirty="0"/>
            <a:t> </a:t>
          </a:r>
          <a:r>
            <a:rPr lang="en-US" sz="2000" kern="1200" dirty="0" err="1"/>
            <a:t>nước</a:t>
          </a:r>
          <a:r>
            <a:rPr lang="en-US" sz="2000" kern="1200" dirty="0"/>
            <a:t> </a:t>
          </a:r>
          <a:r>
            <a:rPr lang="en-US" sz="2000" kern="1200" dirty="0" err="1"/>
            <a:t>của</a:t>
          </a:r>
          <a:r>
            <a:rPr lang="en-US" sz="2000" kern="1200" dirty="0"/>
            <a:t> </a:t>
          </a:r>
          <a:r>
            <a:rPr lang="en-US" sz="2000" kern="1200" dirty="0" err="1"/>
            <a:t>thế</a:t>
          </a:r>
          <a:r>
            <a:rPr lang="en-US" sz="2000" kern="1200" dirty="0"/>
            <a:t> </a:t>
          </a:r>
          <a:r>
            <a:rPr lang="en-US" sz="2000" kern="1200" dirty="0" err="1"/>
            <a:t>hệ</a:t>
          </a:r>
          <a:r>
            <a:rPr lang="en-US" sz="2000" kern="1200" dirty="0"/>
            <a:t> </a:t>
          </a:r>
          <a:r>
            <a:rPr lang="en-US" sz="2000" kern="1200" dirty="0" err="1"/>
            <a:t>trẻ</a:t>
          </a:r>
          <a:endParaRPr lang="en-US" sz="2000" kern="1200" dirty="0"/>
        </a:p>
      </dsp:txBody>
      <dsp:txXfrm rot="-5400000">
        <a:off x="1737348" y="106030"/>
        <a:ext cx="7000174" cy="550307"/>
      </dsp:txXfrm>
    </dsp:sp>
    <dsp:sp modelId="{855821DA-3E2C-4DD2-8B26-93228B1B0EBC}">
      <dsp:nvSpPr>
        <dsp:cNvPr id="0" name=""/>
        <dsp:cNvSpPr/>
      </dsp:nvSpPr>
      <dsp:spPr>
        <a:xfrm>
          <a:off x="0" y="29"/>
          <a:ext cx="1711161" cy="7623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err="1"/>
            <a:t>Trọng</a:t>
          </a:r>
          <a:r>
            <a:rPr lang="en-US" sz="2400" kern="1200" dirty="0"/>
            <a:t> </a:t>
          </a:r>
          <a:r>
            <a:rPr lang="en-US" sz="2400" kern="1200" dirty="0" err="1"/>
            <a:t>tâm</a:t>
          </a:r>
          <a:endParaRPr lang="en-US" sz="2400" kern="1200" dirty="0"/>
        </a:p>
      </dsp:txBody>
      <dsp:txXfrm>
        <a:off x="37213" y="37242"/>
        <a:ext cx="1636735" cy="687883"/>
      </dsp:txXfrm>
    </dsp:sp>
    <dsp:sp modelId="{B7B8AE30-A849-46BE-A1B7-42D2880E9AE5}">
      <dsp:nvSpPr>
        <dsp:cNvPr id="0" name=""/>
        <dsp:cNvSpPr/>
      </dsp:nvSpPr>
      <dsp:spPr>
        <a:xfrm rot="5400000">
          <a:off x="4953900" y="-2320695"/>
          <a:ext cx="596839" cy="7029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Nghị</a:t>
          </a:r>
          <a:r>
            <a:rPr lang="en-US" sz="2000" kern="1200" dirty="0"/>
            <a:t> </a:t>
          </a:r>
          <a:r>
            <a:rPr lang="en-US" sz="2000" kern="1200" dirty="0" err="1"/>
            <a:t>luận</a:t>
          </a:r>
          <a:r>
            <a:rPr lang="en-US" sz="2000" kern="1200" dirty="0"/>
            <a:t> </a:t>
          </a:r>
          <a:r>
            <a:rPr lang="en-US" sz="2000" kern="1200" dirty="0" err="1"/>
            <a:t>xã</a:t>
          </a:r>
          <a:r>
            <a:rPr lang="en-US" sz="2000" kern="1200" dirty="0"/>
            <a:t> </a:t>
          </a:r>
          <a:r>
            <a:rPr lang="en-US" sz="2000" kern="1200" dirty="0" err="1"/>
            <a:t>hội</a:t>
          </a:r>
          <a:endParaRPr lang="en-US" sz="2000" kern="1200" dirty="0"/>
        </a:p>
      </dsp:txBody>
      <dsp:txXfrm rot="-5400000">
        <a:off x="1737348" y="924992"/>
        <a:ext cx="7000809" cy="538569"/>
      </dsp:txXfrm>
    </dsp:sp>
    <dsp:sp modelId="{966AC04E-97AB-4F0C-B3FB-7DA1F7B1C5A2}">
      <dsp:nvSpPr>
        <dsp:cNvPr id="0" name=""/>
        <dsp:cNvSpPr/>
      </dsp:nvSpPr>
      <dsp:spPr>
        <a:xfrm>
          <a:off x="0" y="821251"/>
          <a:ext cx="1711161" cy="7460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err="1"/>
            <a:t>Kiểu</a:t>
          </a:r>
          <a:r>
            <a:rPr lang="en-US" sz="2400" kern="1200" dirty="0"/>
            <a:t> </a:t>
          </a:r>
          <a:r>
            <a:rPr lang="en-US" sz="2400" kern="1200" dirty="0" err="1"/>
            <a:t>văn</a:t>
          </a:r>
          <a:r>
            <a:rPr lang="en-US" sz="2400" kern="1200" dirty="0"/>
            <a:t> </a:t>
          </a:r>
          <a:r>
            <a:rPr lang="en-US" sz="2400" kern="1200" dirty="0" err="1"/>
            <a:t>bản</a:t>
          </a:r>
          <a:endParaRPr lang="en-US" sz="2400" kern="1200" dirty="0"/>
        </a:p>
      </dsp:txBody>
      <dsp:txXfrm>
        <a:off x="36419" y="857670"/>
        <a:ext cx="1638323" cy="673211"/>
      </dsp:txXfrm>
    </dsp:sp>
    <dsp:sp modelId="{DD331B27-68A4-4659-A1E7-42E2FDC04D8E}">
      <dsp:nvSpPr>
        <dsp:cNvPr id="0" name=""/>
        <dsp:cNvSpPr/>
      </dsp:nvSpPr>
      <dsp:spPr>
        <a:xfrm rot="5400000">
          <a:off x="4745236" y="-1257848"/>
          <a:ext cx="1003961" cy="70230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Quan </a:t>
          </a:r>
          <a:r>
            <a:rPr lang="en-US" sz="2000" kern="1200" dirty="0" err="1"/>
            <a:t>niệm</a:t>
          </a:r>
          <a:endParaRPr lang="en-US" sz="2000" kern="1200" dirty="0"/>
        </a:p>
        <a:p>
          <a:pPr marL="228600" lvl="1" indent="-228600" algn="l" defTabSz="889000">
            <a:lnSpc>
              <a:spcPct val="90000"/>
            </a:lnSpc>
            <a:spcBef>
              <a:spcPct val="0"/>
            </a:spcBef>
            <a:spcAft>
              <a:spcPct val="15000"/>
            </a:spcAft>
            <a:buChar char="••"/>
          </a:pPr>
          <a:r>
            <a:rPr lang="en-US" sz="2000" kern="1200" dirty="0" err="1"/>
            <a:t>Biểu</a:t>
          </a:r>
          <a:r>
            <a:rPr lang="en-US" sz="2000" kern="1200" dirty="0"/>
            <a:t> </a:t>
          </a:r>
          <a:r>
            <a:rPr lang="en-US" sz="2000" kern="1200" dirty="0" err="1"/>
            <a:t>hiện</a:t>
          </a:r>
          <a:endParaRPr lang="en-US" sz="2000" kern="1200" dirty="0"/>
        </a:p>
        <a:p>
          <a:pPr marL="228600" lvl="1" indent="-228600" algn="l" defTabSz="889000">
            <a:lnSpc>
              <a:spcPct val="90000"/>
            </a:lnSpc>
            <a:spcBef>
              <a:spcPct val="0"/>
            </a:spcBef>
            <a:spcAft>
              <a:spcPct val="15000"/>
            </a:spcAft>
            <a:buChar char="••"/>
          </a:pPr>
          <a:r>
            <a:rPr lang="en-US" sz="2000" kern="1200"/>
            <a:t>Trách nhiệm</a:t>
          </a:r>
          <a:endParaRPr lang="en-US" sz="2000" kern="1200" dirty="0"/>
        </a:p>
      </dsp:txBody>
      <dsp:txXfrm rot="-5400000">
        <a:off x="1735678" y="1800719"/>
        <a:ext cx="6974069" cy="905943"/>
      </dsp:txXfrm>
    </dsp:sp>
    <dsp:sp modelId="{B38AC346-5C46-4BBA-8059-6373AD4C3CFC}">
      <dsp:nvSpPr>
        <dsp:cNvPr id="0" name=""/>
        <dsp:cNvSpPr/>
      </dsp:nvSpPr>
      <dsp:spPr>
        <a:xfrm>
          <a:off x="0" y="1626214"/>
          <a:ext cx="1709490" cy="1254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err="1"/>
            <a:t>Phạm</a:t>
          </a:r>
          <a:r>
            <a:rPr lang="en-US" sz="2400" kern="1200" dirty="0"/>
            <a:t> vi </a:t>
          </a:r>
          <a:r>
            <a:rPr lang="en-US" sz="2400" kern="1200" dirty="0" err="1"/>
            <a:t>bàn</a:t>
          </a:r>
          <a:r>
            <a:rPr lang="en-US" sz="2400" kern="1200" dirty="0"/>
            <a:t> </a:t>
          </a:r>
          <a:r>
            <a:rPr lang="en-US" sz="2400" kern="1200" dirty="0" err="1"/>
            <a:t>luận</a:t>
          </a:r>
          <a:endParaRPr lang="en-US" sz="2400" kern="1200" dirty="0"/>
        </a:p>
      </dsp:txBody>
      <dsp:txXfrm>
        <a:off x="61262" y="1687476"/>
        <a:ext cx="1586966" cy="1132427"/>
      </dsp:txXfrm>
    </dsp:sp>
    <dsp:sp modelId="{9A7B2D44-9277-4730-A112-345EA5D3CC22}">
      <dsp:nvSpPr>
        <dsp:cNvPr id="0" name=""/>
        <dsp:cNvSpPr/>
      </dsp:nvSpPr>
      <dsp:spPr>
        <a:xfrm rot="5400000">
          <a:off x="4943395" y="-188735"/>
          <a:ext cx="617850" cy="7029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Quá</a:t>
          </a:r>
          <a:r>
            <a:rPr lang="en-US" sz="2000" kern="1200" dirty="0"/>
            <a:t> </a:t>
          </a:r>
          <a:r>
            <a:rPr lang="en-US" sz="2000" kern="1200" dirty="0" err="1"/>
            <a:t>trình</a:t>
          </a:r>
          <a:r>
            <a:rPr lang="en-US" sz="2000" kern="1200" dirty="0"/>
            <a:t> </a:t>
          </a:r>
          <a:r>
            <a:rPr lang="en-US" sz="2000" kern="1200" dirty="0" err="1"/>
            <a:t>xây</a:t>
          </a:r>
          <a:r>
            <a:rPr lang="en-US" sz="2000" kern="1200" dirty="0"/>
            <a:t> </a:t>
          </a:r>
          <a:r>
            <a:rPr lang="en-US" sz="2000" kern="1200" dirty="0" err="1"/>
            <a:t>dựng</a:t>
          </a:r>
          <a:r>
            <a:rPr lang="en-US" sz="2000" kern="1200" dirty="0"/>
            <a:t>, </a:t>
          </a:r>
          <a:r>
            <a:rPr lang="en-US" sz="2000" kern="1200" dirty="0" err="1"/>
            <a:t>bảo</a:t>
          </a:r>
          <a:r>
            <a:rPr lang="en-US" sz="2000" kern="1200" dirty="0"/>
            <a:t> </a:t>
          </a:r>
          <a:r>
            <a:rPr lang="en-US" sz="2000" kern="1200" dirty="0" err="1"/>
            <a:t>vệ</a:t>
          </a:r>
          <a:r>
            <a:rPr lang="en-US" sz="2000" kern="1200" dirty="0"/>
            <a:t> </a:t>
          </a:r>
          <a:r>
            <a:rPr lang="en-US" sz="2000" kern="1200" dirty="0" err="1"/>
            <a:t>Tổ</a:t>
          </a:r>
          <a:r>
            <a:rPr lang="en-US" sz="2000" kern="1200" dirty="0"/>
            <a:t> </a:t>
          </a:r>
          <a:r>
            <a:rPr lang="en-US" sz="2000" kern="1200" dirty="0" err="1"/>
            <a:t>quốc</a:t>
          </a:r>
          <a:r>
            <a:rPr lang="en-US" sz="2000" kern="1200" dirty="0"/>
            <a:t>; </a:t>
          </a:r>
          <a:r>
            <a:rPr lang="en-US" sz="2000" kern="1200" dirty="0" err="1"/>
            <a:t>lao</a:t>
          </a:r>
          <a:r>
            <a:rPr lang="en-US" sz="2000" kern="1200" dirty="0"/>
            <a:t> </a:t>
          </a:r>
          <a:r>
            <a:rPr lang="en-US" sz="2000" kern="1200" dirty="0" err="1"/>
            <a:t>động</a:t>
          </a:r>
          <a:r>
            <a:rPr lang="en-US" sz="2000" kern="1200" dirty="0"/>
            <a:t> </a:t>
          </a:r>
          <a:r>
            <a:rPr lang="en-US" sz="2000" kern="1200" dirty="0" err="1"/>
            <a:t>sản</a:t>
          </a:r>
          <a:r>
            <a:rPr lang="en-US" sz="2000" kern="1200" dirty="0"/>
            <a:t> </a:t>
          </a:r>
          <a:r>
            <a:rPr lang="en-US" sz="2000" kern="1200" dirty="0" err="1"/>
            <a:t>xuẩt</a:t>
          </a:r>
          <a:endParaRPr lang="en-US" sz="2000" kern="1200" dirty="0"/>
        </a:p>
        <a:p>
          <a:pPr marL="228600" lvl="1" indent="-228600" algn="l" defTabSz="889000">
            <a:lnSpc>
              <a:spcPct val="90000"/>
            </a:lnSpc>
            <a:spcBef>
              <a:spcPct val="0"/>
            </a:spcBef>
            <a:spcAft>
              <a:spcPct val="15000"/>
            </a:spcAft>
            <a:buChar char="••"/>
          </a:pPr>
          <a:r>
            <a:rPr lang="en-US" sz="2000" kern="1200" dirty="0"/>
            <a:t>Văn </a:t>
          </a:r>
          <a:r>
            <a:rPr lang="en-US" sz="2000" kern="1200" dirty="0" err="1"/>
            <a:t>học</a:t>
          </a:r>
          <a:endParaRPr lang="en-US" sz="2000" kern="1200" dirty="0"/>
        </a:p>
      </dsp:txBody>
      <dsp:txXfrm rot="-5400000">
        <a:off x="1737349" y="3047472"/>
        <a:ext cx="6999783" cy="557528"/>
      </dsp:txXfrm>
    </dsp:sp>
    <dsp:sp modelId="{B0E19443-88D1-4958-94DD-CEE722845906}">
      <dsp:nvSpPr>
        <dsp:cNvPr id="0" name=""/>
        <dsp:cNvSpPr/>
      </dsp:nvSpPr>
      <dsp:spPr>
        <a:xfrm>
          <a:off x="0" y="2940079"/>
          <a:ext cx="1711161" cy="7723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err="1"/>
            <a:t>Dẫn</a:t>
          </a:r>
          <a:r>
            <a:rPr lang="en-US" sz="2400" kern="1200" dirty="0"/>
            <a:t> </a:t>
          </a:r>
          <a:r>
            <a:rPr lang="en-US" sz="2400" kern="1200" dirty="0" err="1"/>
            <a:t>chứng</a:t>
          </a:r>
          <a:endParaRPr lang="en-US" sz="2400" kern="1200" dirty="0"/>
        </a:p>
      </dsp:txBody>
      <dsp:txXfrm>
        <a:off x="37701" y="2977780"/>
        <a:ext cx="1635759" cy="696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5713F-9585-4628-B401-15E37F8EF786}">
      <dsp:nvSpPr>
        <dsp:cNvPr id="0" name=""/>
        <dsp:cNvSpPr/>
      </dsp:nvSpPr>
      <dsp:spPr>
        <a:xfrm rot="10800000">
          <a:off x="1646532" y="531"/>
          <a:ext cx="5781789" cy="7608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522" tIns="102870" rIns="192024" bIns="102870" numCol="1" spcCol="1270" anchor="ctr" anchorCtr="0">
          <a:noAutofit/>
        </a:bodyPr>
        <a:lstStyle/>
        <a:p>
          <a:pPr lvl="0" algn="ctr" defTabSz="1200150">
            <a:lnSpc>
              <a:spcPct val="90000"/>
            </a:lnSpc>
            <a:spcBef>
              <a:spcPct val="0"/>
            </a:spcBef>
            <a:spcAft>
              <a:spcPct val="35000"/>
            </a:spcAft>
          </a:pPr>
          <a:r>
            <a:rPr lang="en-US" sz="2700" kern="1200" dirty="0" err="1"/>
            <a:t>Thế</a:t>
          </a:r>
          <a:r>
            <a:rPr lang="en-US" sz="2700" kern="1200" dirty="0"/>
            <a:t> </a:t>
          </a:r>
          <a:r>
            <a:rPr lang="en-US" sz="2700" kern="1200" dirty="0" err="1"/>
            <a:t>nào</a:t>
          </a:r>
          <a:r>
            <a:rPr lang="en-US" sz="2700" kern="1200" dirty="0"/>
            <a:t> </a:t>
          </a:r>
          <a:r>
            <a:rPr lang="en-US" sz="2700" kern="1200" dirty="0" err="1"/>
            <a:t>là</a:t>
          </a:r>
          <a:r>
            <a:rPr lang="en-US" sz="2700" kern="1200" dirty="0"/>
            <a:t> </a:t>
          </a:r>
          <a:r>
            <a:rPr lang="en-US" sz="2700" kern="1200" dirty="0" err="1"/>
            <a:t>lòng</a:t>
          </a:r>
          <a:r>
            <a:rPr lang="en-US" sz="2700" kern="1200" dirty="0"/>
            <a:t> </a:t>
          </a:r>
          <a:r>
            <a:rPr lang="en-US" sz="2700" kern="1200" dirty="0" err="1"/>
            <a:t>yêu</a:t>
          </a:r>
          <a:r>
            <a:rPr lang="en-US" sz="2700" kern="1200" dirty="0"/>
            <a:t> </a:t>
          </a:r>
          <a:r>
            <a:rPr lang="en-US" sz="2700" kern="1200" dirty="0" err="1"/>
            <a:t>nước</a:t>
          </a:r>
          <a:endParaRPr lang="en-US" sz="2700" kern="1200" dirty="0"/>
        </a:p>
      </dsp:txBody>
      <dsp:txXfrm rot="10800000">
        <a:off x="1836749" y="531"/>
        <a:ext cx="5591572" cy="760867"/>
      </dsp:txXfrm>
    </dsp:sp>
    <dsp:sp modelId="{D6CBFB96-253F-4DC0-AE5B-C75D956DD1F7}">
      <dsp:nvSpPr>
        <dsp:cNvPr id="0" name=""/>
        <dsp:cNvSpPr/>
      </dsp:nvSpPr>
      <dsp:spPr>
        <a:xfrm>
          <a:off x="1266098" y="531"/>
          <a:ext cx="760867" cy="76086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C6D764-0C5E-4F07-A36E-73D26F5DF6ED}">
      <dsp:nvSpPr>
        <dsp:cNvPr id="0" name=""/>
        <dsp:cNvSpPr/>
      </dsp:nvSpPr>
      <dsp:spPr>
        <a:xfrm rot="10800000">
          <a:off x="1646532" y="988523"/>
          <a:ext cx="5781789" cy="7608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522" tIns="102870" rIns="192024" bIns="102870" numCol="1" spcCol="1270" anchor="ctr" anchorCtr="0">
          <a:noAutofit/>
        </a:bodyPr>
        <a:lstStyle/>
        <a:p>
          <a:pPr lvl="0" algn="ctr" defTabSz="1200150">
            <a:lnSpc>
              <a:spcPct val="90000"/>
            </a:lnSpc>
            <a:spcBef>
              <a:spcPct val="0"/>
            </a:spcBef>
            <a:spcAft>
              <a:spcPct val="35000"/>
            </a:spcAft>
          </a:pPr>
          <a:r>
            <a:rPr lang="en-US" sz="2700" kern="1200" dirty="0" err="1"/>
            <a:t>Lòng</a:t>
          </a:r>
          <a:r>
            <a:rPr lang="en-US" sz="2700" kern="1200" dirty="0"/>
            <a:t> </a:t>
          </a:r>
          <a:r>
            <a:rPr lang="en-US" sz="2700" kern="1200" dirty="0" err="1"/>
            <a:t>yêu</a:t>
          </a:r>
          <a:r>
            <a:rPr lang="en-US" sz="2700" kern="1200" dirty="0"/>
            <a:t> </a:t>
          </a:r>
          <a:r>
            <a:rPr lang="en-US" sz="2700" kern="1200" dirty="0" err="1"/>
            <a:t>nước</a:t>
          </a:r>
          <a:r>
            <a:rPr lang="en-US" sz="2700" kern="1200" dirty="0"/>
            <a:t> </a:t>
          </a:r>
          <a:r>
            <a:rPr lang="en-US" sz="2700" kern="1200" dirty="0" err="1"/>
            <a:t>trong</a:t>
          </a:r>
          <a:r>
            <a:rPr lang="en-US" sz="2700" kern="1200" dirty="0"/>
            <a:t> </a:t>
          </a:r>
          <a:r>
            <a:rPr lang="en-US" sz="2700" kern="1200" dirty="0" err="1"/>
            <a:t>lịch</a:t>
          </a:r>
          <a:r>
            <a:rPr lang="en-US" sz="2700" kern="1200" dirty="0"/>
            <a:t> </a:t>
          </a:r>
          <a:r>
            <a:rPr lang="en-US" sz="2700" kern="1200" dirty="0" err="1"/>
            <a:t>sử</a:t>
          </a:r>
          <a:r>
            <a:rPr lang="en-US" sz="2700" kern="1200" dirty="0"/>
            <a:t> </a:t>
          </a:r>
          <a:r>
            <a:rPr lang="en-US" sz="2700" kern="1200" dirty="0" err="1"/>
            <a:t>dân</a:t>
          </a:r>
          <a:r>
            <a:rPr lang="en-US" sz="2700" kern="1200" dirty="0"/>
            <a:t> </a:t>
          </a:r>
          <a:r>
            <a:rPr lang="en-US" sz="2700" kern="1200" dirty="0" err="1"/>
            <a:t>tộc</a:t>
          </a:r>
          <a:endParaRPr lang="en-US" sz="2700" kern="1200" dirty="0"/>
        </a:p>
      </dsp:txBody>
      <dsp:txXfrm rot="10800000">
        <a:off x="1836749" y="988523"/>
        <a:ext cx="5591572" cy="760867"/>
      </dsp:txXfrm>
    </dsp:sp>
    <dsp:sp modelId="{5E25946A-AF7D-4C04-A1E0-EE813EC40A00}">
      <dsp:nvSpPr>
        <dsp:cNvPr id="0" name=""/>
        <dsp:cNvSpPr/>
      </dsp:nvSpPr>
      <dsp:spPr>
        <a:xfrm>
          <a:off x="1266098" y="988523"/>
          <a:ext cx="760867" cy="76086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3531D0-A7DA-46F9-844E-2188B90B7A08}">
      <dsp:nvSpPr>
        <dsp:cNvPr id="0" name=""/>
        <dsp:cNvSpPr/>
      </dsp:nvSpPr>
      <dsp:spPr>
        <a:xfrm rot="10800000">
          <a:off x="1646532" y="1976516"/>
          <a:ext cx="5781789" cy="7608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522" tIns="102870" rIns="192024" bIns="102870" numCol="1" spcCol="1270" anchor="ctr" anchorCtr="0">
          <a:noAutofit/>
        </a:bodyPr>
        <a:lstStyle/>
        <a:p>
          <a:pPr lvl="0" algn="ctr" defTabSz="1200150">
            <a:lnSpc>
              <a:spcPct val="90000"/>
            </a:lnSpc>
            <a:spcBef>
              <a:spcPct val="0"/>
            </a:spcBef>
            <a:spcAft>
              <a:spcPct val="35000"/>
            </a:spcAft>
          </a:pPr>
          <a:r>
            <a:rPr lang="en-US" sz="2700" kern="1200" dirty="0"/>
            <a:t>Quan </a:t>
          </a:r>
          <a:r>
            <a:rPr lang="en-US" sz="2700" kern="1200" dirty="0" err="1"/>
            <a:t>niệm</a:t>
          </a:r>
          <a:r>
            <a:rPr lang="en-US" sz="2700" kern="1200" dirty="0"/>
            <a:t> </a:t>
          </a:r>
          <a:r>
            <a:rPr lang="en-US" sz="2700" kern="1200" dirty="0" err="1"/>
            <a:t>của</a:t>
          </a:r>
          <a:r>
            <a:rPr lang="en-US" sz="2700" kern="1200" dirty="0"/>
            <a:t> </a:t>
          </a:r>
          <a:r>
            <a:rPr lang="en-US" sz="2700" kern="1200" dirty="0" err="1"/>
            <a:t>tuổi</a:t>
          </a:r>
          <a:r>
            <a:rPr lang="en-US" sz="2700" kern="1200" dirty="0"/>
            <a:t> </a:t>
          </a:r>
          <a:r>
            <a:rPr lang="en-US" sz="2700" kern="1200" dirty="0" err="1"/>
            <a:t>trẻ</a:t>
          </a:r>
          <a:r>
            <a:rPr lang="en-US" sz="2700" kern="1200" dirty="0"/>
            <a:t> </a:t>
          </a:r>
          <a:r>
            <a:rPr lang="en-US" sz="2700" kern="1200" dirty="0" err="1"/>
            <a:t>ngày</a:t>
          </a:r>
          <a:r>
            <a:rPr lang="en-US" sz="2700" kern="1200" dirty="0"/>
            <a:t> nay</a:t>
          </a:r>
        </a:p>
      </dsp:txBody>
      <dsp:txXfrm rot="10800000">
        <a:off x="1836749" y="1976516"/>
        <a:ext cx="5591572" cy="760867"/>
      </dsp:txXfrm>
    </dsp:sp>
    <dsp:sp modelId="{3C60A5EC-6454-456D-8A3A-E6EB0FC29DA9}">
      <dsp:nvSpPr>
        <dsp:cNvPr id="0" name=""/>
        <dsp:cNvSpPr/>
      </dsp:nvSpPr>
      <dsp:spPr>
        <a:xfrm>
          <a:off x="1266098" y="1976516"/>
          <a:ext cx="760867" cy="76086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7C28DB-3E40-46AC-898D-218AA4B60F08}">
      <dsp:nvSpPr>
        <dsp:cNvPr id="0" name=""/>
        <dsp:cNvSpPr/>
      </dsp:nvSpPr>
      <dsp:spPr>
        <a:xfrm rot="10800000">
          <a:off x="1646532" y="2964508"/>
          <a:ext cx="5781789" cy="7608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522" tIns="102870" rIns="192024" bIns="102870" numCol="1" spcCol="1270" anchor="ctr" anchorCtr="0">
          <a:noAutofit/>
        </a:bodyPr>
        <a:lstStyle/>
        <a:p>
          <a:pPr lvl="0" algn="ctr" defTabSz="1200150">
            <a:lnSpc>
              <a:spcPct val="90000"/>
            </a:lnSpc>
            <a:spcBef>
              <a:spcPct val="0"/>
            </a:spcBef>
            <a:spcAft>
              <a:spcPct val="35000"/>
            </a:spcAft>
          </a:pPr>
          <a:r>
            <a:rPr lang="en-US" sz="2700" kern="1200" dirty="0" err="1"/>
            <a:t>Trách</a:t>
          </a:r>
          <a:r>
            <a:rPr lang="en-US" sz="2700" kern="1200" dirty="0"/>
            <a:t> </a:t>
          </a:r>
          <a:r>
            <a:rPr lang="en-US" sz="2700" kern="1200" dirty="0" err="1"/>
            <a:t>nhiệm</a:t>
          </a:r>
          <a:r>
            <a:rPr lang="en-US" sz="2700" kern="1200" dirty="0"/>
            <a:t> </a:t>
          </a:r>
          <a:r>
            <a:rPr lang="en-US" sz="2700" kern="1200" dirty="0" err="1"/>
            <a:t>kế</a:t>
          </a:r>
          <a:r>
            <a:rPr lang="en-US" sz="2700" kern="1200" dirty="0"/>
            <a:t> </a:t>
          </a:r>
          <a:r>
            <a:rPr lang="en-US" sz="2700" kern="1200" dirty="0" err="1"/>
            <a:t>thừa</a:t>
          </a:r>
          <a:r>
            <a:rPr lang="en-US" sz="2700" kern="1200" dirty="0"/>
            <a:t>, </a:t>
          </a:r>
          <a:r>
            <a:rPr lang="en-US" sz="2700" kern="1200" dirty="0" err="1"/>
            <a:t>phát</a:t>
          </a:r>
          <a:r>
            <a:rPr lang="en-US" sz="2700" kern="1200" dirty="0"/>
            <a:t> </a:t>
          </a:r>
          <a:r>
            <a:rPr lang="en-US" sz="2700" kern="1200" dirty="0" err="1"/>
            <a:t>triển</a:t>
          </a:r>
          <a:endParaRPr lang="en-US" sz="2700" kern="1200" dirty="0"/>
        </a:p>
      </dsp:txBody>
      <dsp:txXfrm rot="10800000">
        <a:off x="1836749" y="2964508"/>
        <a:ext cx="5591572" cy="760867"/>
      </dsp:txXfrm>
    </dsp:sp>
    <dsp:sp modelId="{FCE608D2-6329-43CA-8BBF-42843999C1F6}">
      <dsp:nvSpPr>
        <dsp:cNvPr id="0" name=""/>
        <dsp:cNvSpPr/>
      </dsp:nvSpPr>
      <dsp:spPr>
        <a:xfrm>
          <a:off x="1266098" y="2964508"/>
          <a:ext cx="760867" cy="76086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99B79-C563-4548-9E4D-910C8FC84098}">
      <dsp:nvSpPr>
        <dsp:cNvPr id="0" name=""/>
        <dsp:cNvSpPr/>
      </dsp:nvSpPr>
      <dsp:spPr>
        <a:xfrm rot="5400000">
          <a:off x="5056499" y="-2760702"/>
          <a:ext cx="744859" cy="64547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err="1"/>
            <a:t>Nêu</a:t>
          </a:r>
          <a:r>
            <a:rPr lang="en-US" sz="2000" kern="1200" dirty="0"/>
            <a:t> </a:t>
          </a:r>
          <a:r>
            <a:rPr lang="en-US" sz="2000" kern="1200" dirty="0" err="1"/>
            <a:t>vấn</a:t>
          </a:r>
          <a:r>
            <a:rPr lang="en-US" sz="2000" kern="1200" dirty="0"/>
            <a:t> </a:t>
          </a:r>
          <a:r>
            <a:rPr lang="en-US" sz="2000" kern="1200" dirty="0" err="1"/>
            <a:t>đề</a:t>
          </a:r>
          <a:r>
            <a:rPr lang="en-US" sz="2000" kern="1200" dirty="0"/>
            <a:t> </a:t>
          </a:r>
          <a:r>
            <a:rPr lang="en-US" sz="2000" kern="1200" dirty="0" err="1"/>
            <a:t>trọng</a:t>
          </a:r>
          <a:r>
            <a:rPr lang="en-US" sz="2000" kern="1200" dirty="0"/>
            <a:t> </a:t>
          </a:r>
          <a:r>
            <a:rPr lang="en-US" sz="2000" kern="1200" dirty="0" err="1"/>
            <a:t>tâm</a:t>
          </a:r>
          <a:r>
            <a:rPr lang="en-US" sz="2000" kern="1200" dirty="0"/>
            <a:t> </a:t>
          </a:r>
          <a:r>
            <a:rPr lang="en-US" sz="2000" kern="1200" dirty="0" err="1"/>
            <a:t>của</a:t>
          </a:r>
          <a:r>
            <a:rPr lang="en-US" sz="2000" kern="1200" dirty="0"/>
            <a:t> </a:t>
          </a:r>
          <a:r>
            <a:rPr lang="en-US" sz="2000" kern="1200" dirty="0" err="1"/>
            <a:t>bài</a:t>
          </a:r>
          <a:r>
            <a:rPr lang="en-US" sz="2000" kern="1200" dirty="0"/>
            <a:t> </a:t>
          </a:r>
          <a:r>
            <a:rPr lang="en-US" sz="2000" kern="1200" dirty="0" err="1"/>
            <a:t>viết</a:t>
          </a:r>
          <a:r>
            <a:rPr lang="en-US" sz="2000" kern="1200" dirty="0"/>
            <a:t>: </a:t>
          </a:r>
          <a:r>
            <a:rPr lang="en-US" sz="2000" kern="1200" dirty="0" err="1"/>
            <a:t>Lòng</a:t>
          </a:r>
          <a:r>
            <a:rPr lang="en-US" sz="2000" kern="1200" dirty="0"/>
            <a:t> </a:t>
          </a:r>
          <a:r>
            <a:rPr lang="en-US" sz="2000" kern="1200" dirty="0" err="1"/>
            <a:t>yêu</a:t>
          </a:r>
          <a:r>
            <a:rPr lang="en-US" sz="2000" kern="1200" dirty="0"/>
            <a:t> </a:t>
          </a:r>
          <a:r>
            <a:rPr lang="en-US" sz="2000" kern="1200" dirty="0" err="1"/>
            <a:t>nước</a:t>
          </a:r>
          <a:r>
            <a:rPr lang="en-US" sz="2000" kern="1200" dirty="0"/>
            <a:t> </a:t>
          </a:r>
          <a:r>
            <a:rPr lang="en-US" sz="2000" kern="1200" dirty="0" err="1"/>
            <a:t>của</a:t>
          </a:r>
          <a:r>
            <a:rPr lang="en-US" sz="2000" kern="1200" dirty="0"/>
            <a:t> </a:t>
          </a:r>
          <a:r>
            <a:rPr lang="en-US" sz="2000" kern="1200" dirty="0" err="1"/>
            <a:t>tuổi</a:t>
          </a:r>
          <a:r>
            <a:rPr lang="en-US" sz="2000" kern="1200" dirty="0"/>
            <a:t> </a:t>
          </a:r>
          <a:r>
            <a:rPr lang="en-US" sz="2000" kern="1200" dirty="0" err="1"/>
            <a:t>trẻ</a:t>
          </a:r>
          <a:r>
            <a:rPr lang="en-US" sz="2000" kern="1200" dirty="0"/>
            <a:t> </a:t>
          </a:r>
          <a:r>
            <a:rPr lang="en-US" sz="2000" kern="1200" dirty="0" err="1"/>
            <a:t>ngày</a:t>
          </a:r>
          <a:r>
            <a:rPr lang="en-US" sz="2000" kern="1200" dirty="0"/>
            <a:t> nay </a:t>
          </a:r>
          <a:r>
            <a:rPr lang="en-US" sz="2000" kern="1200" dirty="0" err="1"/>
            <a:t>vừa</a:t>
          </a:r>
          <a:r>
            <a:rPr lang="en-US" sz="2000" kern="1200" dirty="0"/>
            <a:t> </a:t>
          </a:r>
          <a:r>
            <a:rPr lang="en-US" sz="2000" kern="1200" dirty="0" err="1"/>
            <a:t>giống</a:t>
          </a:r>
          <a:r>
            <a:rPr lang="en-US" sz="2000" kern="1200" dirty="0"/>
            <a:t>, </a:t>
          </a:r>
          <a:r>
            <a:rPr lang="en-US" sz="2000" kern="1200" dirty="0" err="1"/>
            <a:t>vừa</a:t>
          </a:r>
          <a:r>
            <a:rPr lang="en-US" sz="2000" kern="1200" dirty="0"/>
            <a:t> </a:t>
          </a:r>
          <a:r>
            <a:rPr lang="en-US" sz="2000" kern="1200" dirty="0" err="1"/>
            <a:t>khác</a:t>
          </a:r>
          <a:r>
            <a:rPr lang="en-US" sz="2000" kern="1200" dirty="0"/>
            <a:t> </a:t>
          </a:r>
          <a:r>
            <a:rPr lang="en-US" sz="2000" kern="1200" dirty="0" err="1"/>
            <a:t>với</a:t>
          </a:r>
          <a:r>
            <a:rPr lang="en-US" sz="2000" kern="1200" dirty="0"/>
            <a:t> </a:t>
          </a:r>
          <a:r>
            <a:rPr lang="en-US" sz="2000" kern="1200" dirty="0" err="1"/>
            <a:t>quan</a:t>
          </a:r>
          <a:r>
            <a:rPr lang="en-US" sz="2000" kern="1200" dirty="0"/>
            <a:t> </a:t>
          </a:r>
          <a:r>
            <a:rPr lang="en-US" sz="2000" kern="1200" dirty="0" err="1"/>
            <a:t>niệm</a:t>
          </a:r>
          <a:r>
            <a:rPr lang="en-US" sz="2000" kern="1200" dirty="0"/>
            <a:t> </a:t>
          </a:r>
          <a:r>
            <a:rPr lang="en-US" sz="2000" kern="1200" dirty="0" err="1"/>
            <a:t>yêu</a:t>
          </a:r>
          <a:r>
            <a:rPr lang="en-US" sz="2000" kern="1200" dirty="0"/>
            <a:t> </a:t>
          </a:r>
          <a:r>
            <a:rPr lang="en-US" sz="2000" kern="1200" dirty="0" err="1"/>
            <a:t>nước</a:t>
          </a:r>
          <a:r>
            <a:rPr lang="en-US" sz="2000" kern="1200" dirty="0"/>
            <a:t> </a:t>
          </a:r>
          <a:r>
            <a:rPr lang="en-US" sz="2000" kern="1200" dirty="0" err="1"/>
            <a:t>truyền</a:t>
          </a:r>
          <a:r>
            <a:rPr lang="en-US" sz="2000" kern="1200" dirty="0"/>
            <a:t> </a:t>
          </a:r>
          <a:r>
            <a:rPr lang="en-US" sz="2000" kern="1200" dirty="0" err="1"/>
            <a:t>thống</a:t>
          </a:r>
          <a:endParaRPr lang="en-US" sz="2000" kern="1200" dirty="0"/>
        </a:p>
      </dsp:txBody>
      <dsp:txXfrm rot="-5400000">
        <a:off x="2201549" y="130609"/>
        <a:ext cx="6418399" cy="672137"/>
      </dsp:txXfrm>
    </dsp:sp>
    <dsp:sp modelId="{BB6DB451-D696-4B7F-9A1C-84DDCDEC1839}">
      <dsp:nvSpPr>
        <dsp:cNvPr id="0" name=""/>
        <dsp:cNvSpPr/>
      </dsp:nvSpPr>
      <dsp:spPr>
        <a:xfrm>
          <a:off x="68452" y="1140"/>
          <a:ext cx="1965318" cy="931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err="1"/>
            <a:t>Mở</a:t>
          </a:r>
          <a:r>
            <a:rPr lang="en-US" sz="4200" kern="1200" dirty="0"/>
            <a:t> </a:t>
          </a:r>
          <a:r>
            <a:rPr lang="en-US" sz="4200" kern="1200" dirty="0" err="1"/>
            <a:t>bài</a:t>
          </a:r>
          <a:endParaRPr lang="en-US" sz="4200" kern="1200" dirty="0"/>
        </a:p>
      </dsp:txBody>
      <dsp:txXfrm>
        <a:off x="113903" y="46591"/>
        <a:ext cx="1874416" cy="840172"/>
      </dsp:txXfrm>
    </dsp:sp>
    <dsp:sp modelId="{62EC6B4F-BEC8-47A4-B9A9-78E8A9CBFC75}">
      <dsp:nvSpPr>
        <dsp:cNvPr id="0" name=""/>
        <dsp:cNvSpPr/>
      </dsp:nvSpPr>
      <dsp:spPr>
        <a:xfrm rot="5400000">
          <a:off x="4617078" y="-1337358"/>
          <a:ext cx="1623701" cy="64547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Giải</a:t>
          </a:r>
          <a:r>
            <a:rPr lang="en-US" sz="2000" kern="1200" dirty="0"/>
            <a:t> </a:t>
          </a:r>
          <a:r>
            <a:rPr lang="en-US" sz="2000" kern="1200" dirty="0" err="1"/>
            <a:t>thích</a:t>
          </a:r>
          <a:r>
            <a:rPr lang="en-US" sz="2000" kern="1200" dirty="0"/>
            <a:t> </a:t>
          </a:r>
          <a:r>
            <a:rPr lang="en-US" sz="2000" kern="1200" dirty="0" err="1"/>
            <a:t>khái</a:t>
          </a:r>
          <a:r>
            <a:rPr lang="en-US" sz="2000" kern="1200" dirty="0"/>
            <a:t> </a:t>
          </a:r>
          <a:r>
            <a:rPr lang="en-US" sz="2000" kern="1200" dirty="0" err="1"/>
            <a:t>niệm</a:t>
          </a:r>
          <a:endParaRPr lang="en-US" sz="2000" kern="1200" dirty="0"/>
        </a:p>
        <a:p>
          <a:pPr marL="228600" lvl="1" indent="-228600" algn="l" defTabSz="889000">
            <a:lnSpc>
              <a:spcPct val="90000"/>
            </a:lnSpc>
            <a:spcBef>
              <a:spcPct val="0"/>
            </a:spcBef>
            <a:spcAft>
              <a:spcPct val="15000"/>
            </a:spcAft>
            <a:buChar char="••"/>
          </a:pPr>
          <a:r>
            <a:rPr lang="en-US" sz="2000" kern="1200" dirty="0" err="1"/>
            <a:t>Biểu</a:t>
          </a:r>
          <a:r>
            <a:rPr lang="en-US" sz="2000" kern="1200" dirty="0"/>
            <a:t> </a:t>
          </a:r>
          <a:r>
            <a:rPr lang="en-US" sz="2000" kern="1200" dirty="0" err="1"/>
            <a:t>hiện</a:t>
          </a:r>
          <a:r>
            <a:rPr lang="en-US" sz="2000" kern="1200" dirty="0"/>
            <a:t> (</a:t>
          </a:r>
          <a:r>
            <a:rPr lang="en-US" sz="2000" kern="1200" dirty="0" err="1"/>
            <a:t>xưa</a:t>
          </a:r>
          <a:r>
            <a:rPr lang="en-US" sz="2000" kern="1200" dirty="0"/>
            <a:t>, nay; </a:t>
          </a:r>
          <a:r>
            <a:rPr lang="en-US" sz="2000" kern="1200" dirty="0" err="1"/>
            <a:t>cuộc</a:t>
          </a:r>
          <a:r>
            <a:rPr lang="en-US" sz="2000" kern="1200" dirty="0"/>
            <a:t> </a:t>
          </a:r>
          <a:r>
            <a:rPr lang="en-US" sz="2000" kern="1200" dirty="0" err="1"/>
            <a:t>sống</a:t>
          </a:r>
          <a:r>
            <a:rPr lang="en-US" sz="2000" kern="1200" dirty="0"/>
            <a:t> / </a:t>
          </a:r>
          <a:r>
            <a:rPr lang="en-US" sz="2000" kern="1200" dirty="0" err="1"/>
            <a:t>văn</a:t>
          </a:r>
          <a:r>
            <a:rPr lang="en-US" sz="2000" kern="1200" dirty="0"/>
            <a:t> </a:t>
          </a:r>
          <a:r>
            <a:rPr lang="en-US" sz="2000" kern="1200" dirty="0" err="1"/>
            <a:t>học</a:t>
          </a:r>
          <a:r>
            <a:rPr lang="en-US" sz="2000" kern="1200" dirty="0"/>
            <a:t>)</a:t>
          </a:r>
        </a:p>
        <a:p>
          <a:pPr marL="228600" lvl="1" indent="-228600" algn="l" defTabSz="889000">
            <a:lnSpc>
              <a:spcPct val="90000"/>
            </a:lnSpc>
            <a:spcBef>
              <a:spcPct val="0"/>
            </a:spcBef>
            <a:spcAft>
              <a:spcPct val="15000"/>
            </a:spcAft>
            <a:buChar char="••"/>
          </a:pPr>
          <a:r>
            <a:rPr lang="en-US" sz="2000" kern="1200" dirty="0"/>
            <a:t>So </a:t>
          </a:r>
          <a:r>
            <a:rPr lang="en-US" sz="2000" kern="1200" dirty="0" err="1"/>
            <a:t>sánh</a:t>
          </a:r>
          <a:r>
            <a:rPr lang="en-US" sz="2000" kern="1200" dirty="0"/>
            <a:t> </a:t>
          </a:r>
          <a:r>
            <a:rPr lang="en-US" sz="2000" kern="1200" dirty="0" err="1"/>
            <a:t>về</a:t>
          </a:r>
          <a:r>
            <a:rPr lang="en-US" sz="2000" kern="1200" dirty="0"/>
            <a:t> </a:t>
          </a:r>
          <a:r>
            <a:rPr lang="en-US" sz="2000" kern="1200" dirty="0" err="1"/>
            <a:t>lòng</a:t>
          </a:r>
          <a:r>
            <a:rPr lang="en-US" sz="2000" kern="1200" dirty="0"/>
            <a:t> </a:t>
          </a:r>
          <a:r>
            <a:rPr lang="en-US" sz="2000" kern="1200" dirty="0" err="1"/>
            <a:t>yêu</a:t>
          </a:r>
          <a:r>
            <a:rPr lang="en-US" sz="2000" kern="1200" dirty="0"/>
            <a:t> </a:t>
          </a:r>
          <a:r>
            <a:rPr lang="en-US" sz="2000" kern="1200" dirty="0" err="1"/>
            <a:t>nước</a:t>
          </a:r>
          <a:r>
            <a:rPr lang="en-US" sz="2000" kern="1200" dirty="0"/>
            <a:t> </a:t>
          </a:r>
          <a:r>
            <a:rPr lang="en-US" sz="2000" kern="1200" dirty="0" err="1"/>
            <a:t>của</a:t>
          </a:r>
          <a:r>
            <a:rPr lang="en-US" sz="2000" kern="1200" dirty="0"/>
            <a:t> </a:t>
          </a:r>
          <a:r>
            <a:rPr lang="en-US" sz="2000" kern="1200" dirty="0" err="1"/>
            <a:t>thế</a:t>
          </a:r>
          <a:r>
            <a:rPr lang="en-US" sz="2000" kern="1200" dirty="0"/>
            <a:t> </a:t>
          </a:r>
          <a:r>
            <a:rPr lang="en-US" sz="2000" kern="1200" dirty="0" err="1"/>
            <a:t>hệ</a:t>
          </a:r>
          <a:r>
            <a:rPr lang="en-US" sz="2000" kern="1200" dirty="0"/>
            <a:t> </a:t>
          </a:r>
          <a:r>
            <a:rPr lang="en-US" sz="2000" kern="1200" dirty="0" err="1"/>
            <a:t>trẻ</a:t>
          </a:r>
          <a:r>
            <a:rPr lang="en-US" sz="2000" kern="1200" dirty="0"/>
            <a:t> </a:t>
          </a:r>
          <a:r>
            <a:rPr lang="en-US" sz="2000" kern="1200" dirty="0" err="1"/>
            <a:t>với</a:t>
          </a:r>
          <a:r>
            <a:rPr lang="en-US" sz="2000" kern="1200" dirty="0"/>
            <a:t> </a:t>
          </a:r>
          <a:r>
            <a:rPr lang="en-US" sz="2000" kern="1200" dirty="0" err="1"/>
            <a:t>truyền</a:t>
          </a:r>
          <a:r>
            <a:rPr lang="en-US" sz="2000" kern="1200" dirty="0"/>
            <a:t> </a:t>
          </a:r>
          <a:r>
            <a:rPr lang="en-US" sz="2000" kern="1200" dirty="0" err="1"/>
            <a:t>thống</a:t>
          </a:r>
          <a:endParaRPr lang="en-US" sz="2000" kern="1200" dirty="0"/>
        </a:p>
        <a:p>
          <a:pPr marL="228600" lvl="1" indent="-228600" algn="l" defTabSz="889000">
            <a:lnSpc>
              <a:spcPct val="90000"/>
            </a:lnSpc>
            <a:spcBef>
              <a:spcPct val="0"/>
            </a:spcBef>
            <a:spcAft>
              <a:spcPct val="15000"/>
            </a:spcAft>
            <a:buChar char="••"/>
          </a:pPr>
          <a:r>
            <a:rPr lang="en-US" sz="2000" kern="1200" dirty="0" err="1"/>
            <a:t>Trách</a:t>
          </a:r>
          <a:r>
            <a:rPr lang="en-US" sz="2000" kern="1200" dirty="0"/>
            <a:t> </a:t>
          </a:r>
          <a:r>
            <a:rPr lang="en-US" sz="2000" kern="1200" dirty="0" err="1"/>
            <a:t>nhiệm</a:t>
          </a:r>
          <a:r>
            <a:rPr lang="en-US" sz="2000" kern="1200" dirty="0"/>
            <a:t> </a:t>
          </a:r>
          <a:r>
            <a:rPr lang="en-US" sz="2000" kern="1200" dirty="0" err="1"/>
            <a:t>kế</a:t>
          </a:r>
          <a:r>
            <a:rPr lang="en-US" sz="2000" kern="1200" dirty="0"/>
            <a:t> </a:t>
          </a:r>
          <a:r>
            <a:rPr lang="en-US" sz="2000" kern="1200" dirty="0" err="1"/>
            <a:t>thừa</a:t>
          </a:r>
          <a:r>
            <a:rPr lang="en-US" sz="2000" kern="1200" dirty="0"/>
            <a:t>, </a:t>
          </a:r>
          <a:r>
            <a:rPr lang="en-US" sz="2000" kern="1200" dirty="0" err="1"/>
            <a:t>phát</a:t>
          </a:r>
          <a:r>
            <a:rPr lang="en-US" sz="2000" kern="1200" dirty="0"/>
            <a:t> </a:t>
          </a:r>
          <a:r>
            <a:rPr lang="en-US" sz="2000" kern="1200" dirty="0" err="1"/>
            <a:t>triển</a:t>
          </a:r>
          <a:r>
            <a:rPr lang="en-US" sz="2000" kern="1200" dirty="0"/>
            <a:t> </a:t>
          </a:r>
          <a:r>
            <a:rPr lang="en-US" sz="2000" kern="1200" dirty="0" err="1"/>
            <a:t>truyền</a:t>
          </a:r>
          <a:r>
            <a:rPr lang="en-US" sz="2000" kern="1200" dirty="0"/>
            <a:t> </a:t>
          </a:r>
          <a:r>
            <a:rPr lang="en-US" sz="2000" kern="1200" dirty="0" err="1"/>
            <a:t>thống</a:t>
          </a:r>
          <a:r>
            <a:rPr lang="en-US" sz="2000" kern="1200" dirty="0"/>
            <a:t> </a:t>
          </a:r>
          <a:r>
            <a:rPr lang="en-US" sz="2000" kern="1200" dirty="0" err="1"/>
            <a:t>yêu</a:t>
          </a:r>
          <a:r>
            <a:rPr lang="en-US" sz="2000" kern="1200" dirty="0"/>
            <a:t> </a:t>
          </a:r>
          <a:r>
            <a:rPr lang="en-US" sz="2000" kern="1200" dirty="0" err="1"/>
            <a:t>nước</a:t>
          </a:r>
          <a:endParaRPr lang="en-US" sz="2000" kern="1200" dirty="0"/>
        </a:p>
      </dsp:txBody>
      <dsp:txXfrm rot="-5400000">
        <a:off x="2201549" y="1157434"/>
        <a:ext cx="6375497" cy="1465175"/>
      </dsp:txXfrm>
    </dsp:sp>
    <dsp:sp modelId="{1334CD76-2E73-45F3-8E4B-99136EFC5C41}">
      <dsp:nvSpPr>
        <dsp:cNvPr id="0" name=""/>
        <dsp:cNvSpPr/>
      </dsp:nvSpPr>
      <dsp:spPr>
        <a:xfrm>
          <a:off x="68452" y="1019288"/>
          <a:ext cx="1965318" cy="1741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err="1"/>
            <a:t>Thân</a:t>
          </a:r>
          <a:r>
            <a:rPr lang="en-US" sz="4200" kern="1200" dirty="0"/>
            <a:t> </a:t>
          </a:r>
          <a:r>
            <a:rPr lang="en-US" sz="4200" kern="1200" dirty="0" err="1"/>
            <a:t>bài</a:t>
          </a:r>
          <a:endParaRPr lang="en-US" sz="4200" kern="1200" dirty="0"/>
        </a:p>
      </dsp:txBody>
      <dsp:txXfrm>
        <a:off x="153463" y="1104299"/>
        <a:ext cx="1795296" cy="1571444"/>
      </dsp:txXfrm>
    </dsp:sp>
    <dsp:sp modelId="{F5AD535D-9817-49AE-B1B8-70E34FC9DE4C}">
      <dsp:nvSpPr>
        <dsp:cNvPr id="0" name=""/>
        <dsp:cNvSpPr/>
      </dsp:nvSpPr>
      <dsp:spPr>
        <a:xfrm rot="5400000">
          <a:off x="5039460" y="107283"/>
          <a:ext cx="778937" cy="64547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Khẳng</a:t>
          </a:r>
          <a:r>
            <a:rPr lang="en-US" sz="2000" kern="1200" dirty="0"/>
            <a:t> </a:t>
          </a:r>
          <a:r>
            <a:rPr lang="en-US" sz="2000" kern="1200" dirty="0" err="1"/>
            <a:t>định</a:t>
          </a:r>
          <a:r>
            <a:rPr lang="en-US" sz="2000" kern="1200" dirty="0"/>
            <a:t> </a:t>
          </a:r>
          <a:r>
            <a:rPr lang="en-US" sz="2000" kern="1200" dirty="0" err="1"/>
            <a:t>lòng</a:t>
          </a:r>
          <a:r>
            <a:rPr lang="en-US" sz="2000" kern="1200" dirty="0"/>
            <a:t> </a:t>
          </a:r>
          <a:r>
            <a:rPr lang="en-US" sz="2000" kern="1200" dirty="0" err="1"/>
            <a:t>yêu</a:t>
          </a:r>
          <a:r>
            <a:rPr lang="en-US" sz="2000" kern="1200" dirty="0"/>
            <a:t> </a:t>
          </a:r>
          <a:r>
            <a:rPr lang="en-US" sz="2000" kern="1200" dirty="0" err="1"/>
            <a:t>nước</a:t>
          </a:r>
          <a:r>
            <a:rPr lang="en-US" sz="2000" kern="1200" dirty="0"/>
            <a:t> </a:t>
          </a:r>
          <a:r>
            <a:rPr lang="en-US" sz="2000" kern="1200" dirty="0" err="1"/>
            <a:t>được</a:t>
          </a:r>
          <a:r>
            <a:rPr lang="en-US" sz="2000" kern="1200" dirty="0"/>
            <a:t> </a:t>
          </a:r>
          <a:r>
            <a:rPr lang="en-US" sz="2000" kern="1200" dirty="0" err="1"/>
            <a:t>biểu</a:t>
          </a:r>
          <a:r>
            <a:rPr lang="en-US" sz="2000" kern="1200" dirty="0"/>
            <a:t> </a:t>
          </a:r>
          <a:r>
            <a:rPr lang="en-US" sz="2000" kern="1200" dirty="0" err="1"/>
            <a:t>hiện</a:t>
          </a:r>
          <a:r>
            <a:rPr lang="en-US" sz="2000" kern="1200" dirty="0"/>
            <a:t> </a:t>
          </a:r>
          <a:r>
            <a:rPr lang="en-US" sz="2000" kern="1200" dirty="0" err="1"/>
            <a:t>phong</a:t>
          </a:r>
          <a:r>
            <a:rPr lang="en-US" sz="2000" kern="1200" dirty="0"/>
            <a:t> </a:t>
          </a:r>
          <a:r>
            <a:rPr lang="en-US" sz="2000" kern="1200" dirty="0" err="1"/>
            <a:t>phú</a:t>
          </a:r>
          <a:endParaRPr lang="en-US" sz="2000" kern="1200" dirty="0"/>
        </a:p>
        <a:p>
          <a:pPr marL="228600" lvl="1" indent="-228600" algn="l" defTabSz="889000">
            <a:lnSpc>
              <a:spcPct val="90000"/>
            </a:lnSpc>
            <a:spcBef>
              <a:spcPct val="0"/>
            </a:spcBef>
            <a:spcAft>
              <a:spcPct val="15000"/>
            </a:spcAft>
            <a:buChar char="••"/>
          </a:pPr>
          <a:r>
            <a:rPr lang="en-US" sz="2000" kern="1200" dirty="0" err="1"/>
            <a:t>Cảm</a:t>
          </a:r>
          <a:r>
            <a:rPr lang="en-US" sz="2000" kern="1200" dirty="0"/>
            <a:t> </a:t>
          </a:r>
          <a:r>
            <a:rPr lang="en-US" sz="2000" kern="1200" dirty="0" err="1"/>
            <a:t>nghĩ</a:t>
          </a:r>
          <a:r>
            <a:rPr lang="en-US" sz="2000" kern="1200" dirty="0"/>
            <a:t> </a:t>
          </a:r>
          <a:r>
            <a:rPr lang="en-US" sz="2000" kern="1200" dirty="0" err="1"/>
            <a:t>cá</a:t>
          </a:r>
          <a:r>
            <a:rPr lang="en-US" sz="2000" kern="1200" dirty="0"/>
            <a:t> </a:t>
          </a:r>
          <a:r>
            <a:rPr lang="en-US" sz="2000" kern="1200" dirty="0" err="1"/>
            <a:t>nhân</a:t>
          </a:r>
          <a:endParaRPr lang="en-US" sz="2000" kern="1200" dirty="0"/>
        </a:p>
      </dsp:txBody>
      <dsp:txXfrm rot="-5400000">
        <a:off x="2201549" y="2983220"/>
        <a:ext cx="6416735" cy="702887"/>
      </dsp:txXfrm>
    </dsp:sp>
    <dsp:sp modelId="{3B81A000-7554-40C9-9BE7-4473B01156D4}">
      <dsp:nvSpPr>
        <dsp:cNvPr id="0" name=""/>
        <dsp:cNvSpPr/>
      </dsp:nvSpPr>
      <dsp:spPr>
        <a:xfrm>
          <a:off x="68452" y="2847828"/>
          <a:ext cx="1965318" cy="9736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err="1"/>
            <a:t>Kết</a:t>
          </a:r>
          <a:r>
            <a:rPr lang="en-US" sz="4200" kern="1200" dirty="0"/>
            <a:t> </a:t>
          </a:r>
          <a:r>
            <a:rPr lang="en-US" sz="4200" kern="1200" dirty="0" err="1"/>
            <a:t>bài</a:t>
          </a:r>
          <a:endParaRPr lang="en-US" sz="4200" kern="1200" dirty="0"/>
        </a:p>
      </dsp:txBody>
      <dsp:txXfrm>
        <a:off x="115983" y="2895359"/>
        <a:ext cx="1870256" cy="8786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7E6E1-3371-435E-8C69-8E7B2B982FB7}">
      <dsp:nvSpPr>
        <dsp:cNvPr id="0" name=""/>
        <dsp:cNvSpPr/>
      </dsp:nvSpPr>
      <dsp:spPr>
        <a:xfrm>
          <a:off x="1007" y="428812"/>
          <a:ext cx="3460524" cy="193263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45056-C6B5-4809-B599-CC82CF4EB3CA}">
      <dsp:nvSpPr>
        <dsp:cNvPr id="0" name=""/>
        <dsp:cNvSpPr/>
      </dsp:nvSpPr>
      <dsp:spPr>
        <a:xfrm>
          <a:off x="923813" y="762753"/>
          <a:ext cx="2922220" cy="19326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i="1" kern="1200" dirty="0">
              <a:solidFill>
                <a:schemeClr val="accent1"/>
              </a:solidFill>
            </a:rPr>
            <a:t>c) </a:t>
          </a:r>
          <a:r>
            <a:rPr lang="en-US" sz="2400" b="1" i="1" kern="1200" dirty="0" err="1">
              <a:solidFill>
                <a:schemeClr val="accent1"/>
              </a:solidFill>
            </a:rPr>
            <a:t>Viết</a:t>
          </a:r>
          <a:r>
            <a:rPr lang="en-US" sz="2400" b="1" i="1" kern="1200" dirty="0">
              <a:solidFill>
                <a:schemeClr val="accent1"/>
              </a:solidFill>
            </a:rPr>
            <a:t>:</a:t>
          </a:r>
          <a:r>
            <a:rPr lang="en-US" sz="2400" kern="1200" dirty="0"/>
            <a:t> </a:t>
          </a:r>
        </a:p>
        <a:p>
          <a:pPr lvl="0" algn="ctr" defTabSz="1066800">
            <a:lnSpc>
              <a:spcPct val="90000"/>
            </a:lnSpc>
            <a:spcBef>
              <a:spcPct val="0"/>
            </a:spcBef>
            <a:spcAft>
              <a:spcPct val="35000"/>
            </a:spcAft>
          </a:pPr>
          <a:r>
            <a:rPr lang="en-US" sz="2400" kern="1200" dirty="0"/>
            <a:t>- </a:t>
          </a:r>
          <a:r>
            <a:rPr lang="en-US" sz="2400" kern="1200" dirty="0" err="1"/>
            <a:t>Viết</a:t>
          </a:r>
          <a:r>
            <a:rPr lang="en-US" sz="2400" kern="1200" dirty="0"/>
            <a:t> </a:t>
          </a:r>
          <a:r>
            <a:rPr lang="en-US" sz="2400" kern="1200" dirty="0" err="1"/>
            <a:t>từng</a:t>
          </a:r>
          <a:r>
            <a:rPr lang="en-US" sz="2400" kern="1200" dirty="0"/>
            <a:t> </a:t>
          </a:r>
          <a:r>
            <a:rPr lang="en-US" sz="2400" kern="1200" dirty="0" err="1"/>
            <a:t>đoạn</a:t>
          </a:r>
          <a:r>
            <a:rPr lang="en-US" sz="2400" kern="1200" dirty="0"/>
            <a:t> </a:t>
          </a:r>
        </a:p>
        <a:p>
          <a:pPr lvl="0" algn="ctr" defTabSz="1066800">
            <a:lnSpc>
              <a:spcPct val="90000"/>
            </a:lnSpc>
            <a:spcBef>
              <a:spcPct val="0"/>
            </a:spcBef>
            <a:spcAft>
              <a:spcPct val="35000"/>
            </a:spcAft>
          </a:pPr>
          <a:r>
            <a:rPr lang="en-US" sz="2400" kern="1200" dirty="0"/>
            <a:t>- </a:t>
          </a:r>
          <a:r>
            <a:rPr lang="en-US" sz="2400" kern="1200" dirty="0" err="1"/>
            <a:t>Viết</a:t>
          </a:r>
          <a:r>
            <a:rPr lang="en-US" sz="2400" kern="1200" dirty="0"/>
            <a:t> </a:t>
          </a:r>
          <a:r>
            <a:rPr lang="en-US" sz="2400" kern="1200" dirty="0" err="1"/>
            <a:t>bài</a:t>
          </a:r>
          <a:r>
            <a:rPr lang="en-US" sz="2400" kern="1200" dirty="0"/>
            <a:t> </a:t>
          </a:r>
          <a:r>
            <a:rPr lang="en-US" sz="2400" kern="1200" dirty="0" err="1"/>
            <a:t>hoàn</a:t>
          </a:r>
          <a:r>
            <a:rPr lang="en-US" sz="2400" kern="1200" dirty="0"/>
            <a:t> </a:t>
          </a:r>
          <a:r>
            <a:rPr lang="en-US" sz="2400" kern="1200" dirty="0" err="1"/>
            <a:t>chỉnh</a:t>
          </a:r>
          <a:endParaRPr lang="en-US" sz="2400" kern="1200" dirty="0"/>
        </a:p>
      </dsp:txBody>
      <dsp:txXfrm>
        <a:off x="980418" y="819358"/>
        <a:ext cx="2809010" cy="1819424"/>
      </dsp:txXfrm>
    </dsp:sp>
    <dsp:sp modelId="{36BA4B69-B889-4E7E-A707-546C1609DE06}">
      <dsp:nvSpPr>
        <dsp:cNvPr id="0" name=""/>
        <dsp:cNvSpPr/>
      </dsp:nvSpPr>
      <dsp:spPr>
        <a:xfrm>
          <a:off x="3953694" y="428812"/>
          <a:ext cx="3460524" cy="193263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9E4C98-C885-4783-9936-48C0F92541E4}">
      <dsp:nvSpPr>
        <dsp:cNvPr id="0" name=""/>
        <dsp:cNvSpPr/>
      </dsp:nvSpPr>
      <dsp:spPr>
        <a:xfrm>
          <a:off x="4592416" y="762753"/>
          <a:ext cx="3492403" cy="19326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i="1" kern="1200" dirty="0">
              <a:solidFill>
                <a:schemeClr val="accent1"/>
              </a:solidFill>
            </a:rPr>
            <a:t>d) </a:t>
          </a:r>
          <a:r>
            <a:rPr lang="en-US" sz="2400" b="1" i="1" kern="1200" dirty="0" err="1">
              <a:solidFill>
                <a:schemeClr val="accent1"/>
              </a:solidFill>
            </a:rPr>
            <a:t>Kiểm</a:t>
          </a:r>
          <a:r>
            <a:rPr lang="en-US" sz="2400" b="1" i="1" kern="1200" dirty="0">
              <a:solidFill>
                <a:schemeClr val="accent1"/>
              </a:solidFill>
            </a:rPr>
            <a:t> </a:t>
          </a:r>
          <a:r>
            <a:rPr lang="en-US" sz="2400" b="1" i="1" kern="1200" dirty="0" err="1">
              <a:solidFill>
                <a:schemeClr val="accent1"/>
              </a:solidFill>
            </a:rPr>
            <a:t>tra</a:t>
          </a:r>
          <a:r>
            <a:rPr lang="en-US" sz="2400" b="1" i="1" kern="1200" dirty="0">
              <a:solidFill>
                <a:schemeClr val="accent1"/>
              </a:solidFill>
            </a:rPr>
            <a:t>, </a:t>
          </a:r>
          <a:r>
            <a:rPr lang="en-US" sz="2400" b="1" i="1" kern="1200" dirty="0" err="1">
              <a:solidFill>
                <a:schemeClr val="accent1"/>
              </a:solidFill>
            </a:rPr>
            <a:t>chỉnh</a:t>
          </a:r>
          <a:r>
            <a:rPr lang="en-US" sz="2400" b="1" i="1" kern="1200" dirty="0">
              <a:solidFill>
                <a:schemeClr val="accent1"/>
              </a:solidFill>
            </a:rPr>
            <a:t> </a:t>
          </a:r>
          <a:r>
            <a:rPr lang="en-US" sz="2400" b="1" i="1" kern="1200" dirty="0" err="1">
              <a:solidFill>
                <a:schemeClr val="accent1"/>
              </a:solidFill>
            </a:rPr>
            <a:t>sửa</a:t>
          </a:r>
          <a:r>
            <a:rPr lang="en-US" sz="2400" b="1" i="1" kern="1200" dirty="0">
              <a:solidFill>
                <a:schemeClr val="accent1"/>
              </a:solidFill>
            </a:rPr>
            <a:t>:</a:t>
          </a:r>
        </a:p>
        <a:p>
          <a:pPr lvl="0" algn="ctr" defTabSz="1066800">
            <a:lnSpc>
              <a:spcPct val="90000"/>
            </a:lnSpc>
            <a:spcBef>
              <a:spcPct val="0"/>
            </a:spcBef>
            <a:spcAft>
              <a:spcPct val="35000"/>
            </a:spcAft>
          </a:pPr>
          <a:r>
            <a:rPr lang="en-US" sz="2400" kern="1200" dirty="0"/>
            <a:t>- </a:t>
          </a:r>
          <a:r>
            <a:rPr lang="en-US" sz="2400" kern="1200" dirty="0" err="1"/>
            <a:t>Đọc</a:t>
          </a:r>
          <a:r>
            <a:rPr lang="en-US" sz="2400" kern="1200" dirty="0"/>
            <a:t>, </a:t>
          </a:r>
          <a:r>
            <a:rPr lang="en-US" sz="2400" kern="1200" dirty="0" err="1"/>
            <a:t>phát</a:t>
          </a:r>
          <a:r>
            <a:rPr lang="en-US" sz="2400" kern="1200" dirty="0"/>
            <a:t> </a:t>
          </a:r>
          <a:r>
            <a:rPr lang="en-US" sz="2400" kern="1200" dirty="0" err="1"/>
            <a:t>hiện</a:t>
          </a:r>
          <a:r>
            <a:rPr lang="en-US" sz="2400" kern="1200" dirty="0"/>
            <a:t> </a:t>
          </a:r>
          <a:r>
            <a:rPr lang="en-US" sz="2400" kern="1200" dirty="0" err="1"/>
            <a:t>lỗi</a:t>
          </a:r>
          <a:endParaRPr lang="en-US" sz="2400" kern="1200" dirty="0"/>
        </a:p>
        <a:p>
          <a:pPr lvl="0" algn="ctr" defTabSz="1066800">
            <a:lnSpc>
              <a:spcPct val="90000"/>
            </a:lnSpc>
            <a:spcBef>
              <a:spcPct val="0"/>
            </a:spcBef>
            <a:spcAft>
              <a:spcPct val="35000"/>
            </a:spcAft>
          </a:pPr>
          <a:r>
            <a:rPr lang="en-US" sz="2400" kern="1200" dirty="0"/>
            <a:t>- </a:t>
          </a:r>
          <a:r>
            <a:rPr lang="en-US" sz="2400" kern="1200" dirty="0" err="1"/>
            <a:t>Sửa</a:t>
          </a:r>
          <a:r>
            <a:rPr lang="en-US" sz="2400" kern="1200" dirty="0"/>
            <a:t> </a:t>
          </a:r>
          <a:r>
            <a:rPr lang="en-US" sz="2400" kern="1200" dirty="0" err="1"/>
            <a:t>lỗi</a:t>
          </a:r>
          <a:endParaRPr lang="en-US" sz="1600" kern="1200" dirty="0"/>
        </a:p>
      </dsp:txBody>
      <dsp:txXfrm>
        <a:off x="4649021" y="819358"/>
        <a:ext cx="3379193" cy="18194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31AB4-0716-41A7-B73F-7CB8E1E61F22}">
      <dsp:nvSpPr>
        <dsp:cNvPr id="0" name=""/>
        <dsp:cNvSpPr/>
      </dsp:nvSpPr>
      <dsp:spPr>
        <a:xfrm>
          <a:off x="-3752623" y="-576445"/>
          <a:ext cx="4472923" cy="4472923"/>
        </a:xfrm>
        <a:prstGeom prst="blockArc">
          <a:avLst>
            <a:gd name="adj1" fmla="val 18900000"/>
            <a:gd name="adj2" fmla="val 2700000"/>
            <a:gd name="adj3" fmla="val 48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7C482-C0D5-44D9-A025-280F0541AC96}">
      <dsp:nvSpPr>
        <dsp:cNvPr id="0" name=""/>
        <dsp:cNvSpPr/>
      </dsp:nvSpPr>
      <dsp:spPr>
        <a:xfrm>
          <a:off x="463200" y="332003"/>
          <a:ext cx="4687539" cy="6640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055" tIns="50800" rIns="50800" bIns="50800" numCol="1" spcCol="1270" anchor="ctr" anchorCtr="0">
          <a:noAutofit/>
        </a:bodyPr>
        <a:lstStyle/>
        <a:p>
          <a:pPr lvl="0" algn="l" defTabSz="889000">
            <a:lnSpc>
              <a:spcPct val="90000"/>
            </a:lnSpc>
            <a:spcBef>
              <a:spcPct val="0"/>
            </a:spcBef>
            <a:spcAft>
              <a:spcPct val="35000"/>
            </a:spcAft>
          </a:pPr>
          <a:r>
            <a:rPr lang="en-US" sz="2000" kern="1200" dirty="0" err="1"/>
            <a:t>Khẳng</a:t>
          </a:r>
          <a:r>
            <a:rPr lang="en-US" sz="2000" kern="1200" dirty="0"/>
            <a:t> </a:t>
          </a:r>
          <a:r>
            <a:rPr lang="en-US" sz="2000" kern="1200" dirty="0" err="1"/>
            <a:t>định</a:t>
          </a:r>
          <a:r>
            <a:rPr lang="en-US" sz="2000" kern="1200" dirty="0"/>
            <a:t> </a:t>
          </a:r>
          <a:r>
            <a:rPr lang="en-US" sz="2000" kern="1200" dirty="0" err="1"/>
            <a:t>bằng</a:t>
          </a:r>
          <a:r>
            <a:rPr lang="en-US" sz="2000" kern="1200" dirty="0"/>
            <a:t> </a:t>
          </a:r>
          <a:r>
            <a:rPr lang="en-US" sz="2000" kern="1200" dirty="0" err="1"/>
            <a:t>lí</a:t>
          </a:r>
          <a:r>
            <a:rPr lang="en-US" sz="2000" kern="1200" dirty="0"/>
            <a:t> </a:t>
          </a:r>
          <a:r>
            <a:rPr lang="en-US" sz="2000" kern="1200" dirty="0" err="1"/>
            <a:t>lẽ</a:t>
          </a:r>
          <a:r>
            <a:rPr lang="en-US" sz="2000" kern="1200" dirty="0"/>
            <a:t> </a:t>
          </a:r>
          <a:r>
            <a:rPr lang="en-US" sz="2000" kern="1200" dirty="0" err="1"/>
            <a:t>và</a:t>
          </a:r>
          <a:r>
            <a:rPr lang="en-US" sz="2000" kern="1200" dirty="0"/>
            <a:t> </a:t>
          </a:r>
          <a:r>
            <a:rPr lang="en-US" sz="2000" kern="1200" dirty="0" err="1"/>
            <a:t>dẫn</a:t>
          </a:r>
          <a:r>
            <a:rPr lang="en-US" sz="2000" kern="1200" dirty="0"/>
            <a:t> </a:t>
          </a:r>
          <a:r>
            <a:rPr lang="en-US" sz="2000" kern="1200" dirty="0" err="1"/>
            <a:t>chứng</a:t>
          </a:r>
          <a:r>
            <a:rPr lang="en-US" sz="2000" kern="1200" dirty="0"/>
            <a:t> </a:t>
          </a:r>
          <a:r>
            <a:rPr lang="en-US" sz="2000" kern="1200" dirty="0" err="1"/>
            <a:t>đúng</a:t>
          </a:r>
          <a:r>
            <a:rPr lang="en-US" sz="2000" kern="1200" dirty="0"/>
            <a:t> </a:t>
          </a:r>
          <a:r>
            <a:rPr lang="en-US" sz="2000" kern="1200" dirty="0" err="1"/>
            <a:t>đắn</a:t>
          </a:r>
          <a:endParaRPr lang="en-US" sz="2000" kern="1200" dirty="0"/>
        </a:p>
      </dsp:txBody>
      <dsp:txXfrm>
        <a:off x="463200" y="332003"/>
        <a:ext cx="4687539" cy="664006"/>
      </dsp:txXfrm>
    </dsp:sp>
    <dsp:sp modelId="{0F0D2845-6645-4133-BFFB-A9F39262358F}">
      <dsp:nvSpPr>
        <dsp:cNvPr id="0" name=""/>
        <dsp:cNvSpPr/>
      </dsp:nvSpPr>
      <dsp:spPr>
        <a:xfrm>
          <a:off x="48196" y="249002"/>
          <a:ext cx="830008" cy="8300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B37D45-343C-4814-895F-63D8594BF8FA}">
      <dsp:nvSpPr>
        <dsp:cNvPr id="0" name=""/>
        <dsp:cNvSpPr/>
      </dsp:nvSpPr>
      <dsp:spPr>
        <a:xfrm>
          <a:off x="704566" y="1328012"/>
          <a:ext cx="4446172" cy="6640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055" tIns="50800" rIns="50800" bIns="50800" numCol="1" spcCol="1270" anchor="ctr" anchorCtr="0">
          <a:noAutofit/>
        </a:bodyPr>
        <a:lstStyle/>
        <a:p>
          <a:pPr lvl="0" algn="l" defTabSz="889000">
            <a:lnSpc>
              <a:spcPct val="90000"/>
            </a:lnSpc>
            <a:spcBef>
              <a:spcPct val="0"/>
            </a:spcBef>
            <a:spcAft>
              <a:spcPct val="35000"/>
            </a:spcAft>
          </a:pPr>
          <a:r>
            <a:rPr lang="en-US" sz="2000" kern="1200" dirty="0" err="1"/>
            <a:t>Nguồn</a:t>
          </a:r>
          <a:r>
            <a:rPr lang="en-US" sz="2000" kern="1200" dirty="0"/>
            <a:t> </a:t>
          </a:r>
          <a:r>
            <a:rPr lang="en-US" sz="2000" kern="1200" dirty="0" err="1"/>
            <a:t>lí</a:t>
          </a:r>
          <a:r>
            <a:rPr lang="en-US" sz="2000" kern="1200" dirty="0"/>
            <a:t> </a:t>
          </a:r>
          <a:r>
            <a:rPr lang="en-US" sz="2000" kern="1200" dirty="0" err="1"/>
            <a:t>lẽ</a:t>
          </a:r>
          <a:r>
            <a:rPr lang="en-US" sz="2000" kern="1200" dirty="0"/>
            <a:t>, </a:t>
          </a:r>
          <a:r>
            <a:rPr lang="en-US" sz="2000" kern="1200" dirty="0" err="1"/>
            <a:t>dẫn</a:t>
          </a:r>
          <a:r>
            <a:rPr lang="en-US" sz="2000" kern="1200" dirty="0"/>
            <a:t> </a:t>
          </a:r>
          <a:r>
            <a:rPr lang="en-US" sz="2000" kern="1200" dirty="0" err="1"/>
            <a:t>chứng</a:t>
          </a:r>
          <a:r>
            <a:rPr lang="en-US" sz="2000" kern="1200" dirty="0"/>
            <a:t> </a:t>
          </a:r>
          <a:r>
            <a:rPr lang="en-US" sz="2000" kern="1200" dirty="0" err="1"/>
            <a:t>phải</a:t>
          </a:r>
          <a:r>
            <a:rPr lang="en-US" sz="2000" kern="1200" dirty="0"/>
            <a:t> </a:t>
          </a:r>
          <a:r>
            <a:rPr lang="en-US" sz="2000" kern="1200" dirty="0" err="1"/>
            <a:t>phù</a:t>
          </a:r>
          <a:r>
            <a:rPr lang="en-US" sz="2000" kern="1200" dirty="0"/>
            <a:t> </a:t>
          </a:r>
          <a:r>
            <a:rPr lang="en-US" sz="2000" kern="1200" dirty="0" err="1"/>
            <a:t>hợp</a:t>
          </a:r>
          <a:r>
            <a:rPr lang="en-US" sz="2000" kern="1200" dirty="0"/>
            <a:t>, logic, </a:t>
          </a:r>
          <a:r>
            <a:rPr lang="en-US" sz="2000" kern="1200" dirty="0" err="1"/>
            <a:t>chặt</a:t>
          </a:r>
          <a:r>
            <a:rPr lang="en-US" sz="2000" kern="1200" dirty="0"/>
            <a:t> </a:t>
          </a:r>
          <a:r>
            <a:rPr lang="en-US" sz="2000" kern="1200" dirty="0" err="1"/>
            <a:t>chẽ</a:t>
          </a:r>
          <a:endParaRPr lang="en-US" sz="2000" kern="1200" dirty="0"/>
        </a:p>
      </dsp:txBody>
      <dsp:txXfrm>
        <a:off x="704566" y="1328012"/>
        <a:ext cx="4446172" cy="664006"/>
      </dsp:txXfrm>
    </dsp:sp>
    <dsp:sp modelId="{4D344CD8-A2E5-477C-81D2-236FF8ADB56B}">
      <dsp:nvSpPr>
        <dsp:cNvPr id="0" name=""/>
        <dsp:cNvSpPr/>
      </dsp:nvSpPr>
      <dsp:spPr>
        <a:xfrm>
          <a:off x="289562" y="1245012"/>
          <a:ext cx="830008" cy="8300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94A81B-D7F6-4548-8173-184630A968C1}">
      <dsp:nvSpPr>
        <dsp:cNvPr id="0" name=""/>
        <dsp:cNvSpPr/>
      </dsp:nvSpPr>
      <dsp:spPr>
        <a:xfrm>
          <a:off x="463200" y="2324022"/>
          <a:ext cx="4687539" cy="6640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055" tIns="50800" rIns="50800" bIns="50800" numCol="1" spcCol="1270" anchor="ctr" anchorCtr="0">
          <a:noAutofit/>
        </a:bodyPr>
        <a:lstStyle/>
        <a:p>
          <a:pPr lvl="0" algn="l" defTabSz="889000">
            <a:lnSpc>
              <a:spcPct val="90000"/>
            </a:lnSpc>
            <a:spcBef>
              <a:spcPct val="0"/>
            </a:spcBef>
            <a:spcAft>
              <a:spcPct val="35000"/>
            </a:spcAft>
          </a:pPr>
          <a:r>
            <a:rPr lang="en-US" sz="2000" kern="1200" dirty="0" err="1"/>
            <a:t>Dùng</a:t>
          </a:r>
          <a:r>
            <a:rPr lang="en-US" sz="2000" kern="1200" dirty="0"/>
            <a:t> </a:t>
          </a:r>
          <a:r>
            <a:rPr lang="en-US" sz="2000" kern="1200" dirty="0" err="1"/>
            <a:t>lí</a:t>
          </a:r>
          <a:r>
            <a:rPr lang="en-US" sz="2000" kern="1200" dirty="0"/>
            <a:t> </a:t>
          </a:r>
          <a:r>
            <a:rPr lang="en-US" sz="2000" kern="1200" dirty="0" err="1"/>
            <a:t>lẽ</a:t>
          </a:r>
          <a:r>
            <a:rPr lang="en-US" sz="2000" kern="1200" dirty="0"/>
            <a:t> hay </a:t>
          </a:r>
          <a:r>
            <a:rPr lang="en-US" sz="2000" kern="1200" dirty="0" err="1"/>
            <a:t>dẫn</a:t>
          </a:r>
          <a:r>
            <a:rPr lang="en-US" sz="2000" kern="1200" dirty="0"/>
            <a:t> </a:t>
          </a:r>
          <a:r>
            <a:rPr lang="en-US" sz="2000" kern="1200" dirty="0" err="1"/>
            <a:t>chứng</a:t>
          </a:r>
          <a:r>
            <a:rPr lang="en-US" sz="2000" kern="1200" dirty="0"/>
            <a:t> </a:t>
          </a:r>
          <a:r>
            <a:rPr lang="en-US" sz="2000" kern="1200" dirty="0" err="1"/>
            <a:t>hoặc</a:t>
          </a:r>
          <a:r>
            <a:rPr lang="en-US" sz="2000" kern="1200" dirty="0"/>
            <a:t> </a:t>
          </a:r>
          <a:r>
            <a:rPr lang="en-US" sz="2000" kern="1200" dirty="0" err="1"/>
            <a:t>kết</a:t>
          </a:r>
          <a:r>
            <a:rPr lang="en-US" sz="2000" kern="1200" dirty="0"/>
            <a:t> </a:t>
          </a:r>
          <a:r>
            <a:rPr lang="en-US" sz="2000" kern="1200" dirty="0" err="1"/>
            <a:t>hợp</a:t>
          </a:r>
          <a:r>
            <a:rPr lang="en-US" sz="2000" kern="1200" dirty="0"/>
            <a:t> </a:t>
          </a:r>
          <a:r>
            <a:rPr lang="en-US" sz="2000" kern="1200" dirty="0" err="1"/>
            <a:t>cả</a:t>
          </a:r>
          <a:r>
            <a:rPr lang="en-US" sz="2000" kern="1200" dirty="0"/>
            <a:t> </a:t>
          </a:r>
          <a:r>
            <a:rPr lang="en-US" sz="2000" kern="1200" dirty="0" err="1"/>
            <a:t>hai</a:t>
          </a:r>
          <a:r>
            <a:rPr lang="en-US" sz="2000" kern="1200" dirty="0"/>
            <a:t> </a:t>
          </a:r>
          <a:r>
            <a:rPr lang="en-US" sz="2000" kern="1200" dirty="0" err="1"/>
            <a:t>để</a:t>
          </a:r>
          <a:r>
            <a:rPr lang="en-US" sz="2000" kern="1200" dirty="0"/>
            <a:t> </a:t>
          </a:r>
          <a:r>
            <a:rPr lang="en-US" sz="2000" kern="1200" dirty="0" err="1"/>
            <a:t>làm</a:t>
          </a:r>
          <a:r>
            <a:rPr lang="en-US" sz="2000" kern="1200" dirty="0"/>
            <a:t> </a:t>
          </a:r>
          <a:r>
            <a:rPr lang="en-US" sz="2000" kern="1200" dirty="0" err="1"/>
            <a:t>sáng</a:t>
          </a:r>
          <a:r>
            <a:rPr lang="en-US" sz="2000" kern="1200" dirty="0"/>
            <a:t> </a:t>
          </a:r>
          <a:r>
            <a:rPr lang="en-US" sz="2000" kern="1200" dirty="0" err="1"/>
            <a:t>tỏ</a:t>
          </a:r>
          <a:r>
            <a:rPr lang="en-US" sz="2000" kern="1200" dirty="0"/>
            <a:t> </a:t>
          </a:r>
          <a:r>
            <a:rPr lang="en-US" sz="2000" kern="1200" dirty="0" err="1"/>
            <a:t>vấn</a:t>
          </a:r>
          <a:r>
            <a:rPr lang="en-US" sz="2000" kern="1200" dirty="0"/>
            <a:t> </a:t>
          </a:r>
          <a:r>
            <a:rPr lang="en-US" sz="2000" kern="1200" dirty="0" err="1"/>
            <a:t>đề</a:t>
          </a:r>
          <a:endParaRPr lang="en-US" sz="2000" kern="1200" dirty="0"/>
        </a:p>
      </dsp:txBody>
      <dsp:txXfrm>
        <a:off x="463200" y="2324022"/>
        <a:ext cx="4687539" cy="664006"/>
      </dsp:txXfrm>
    </dsp:sp>
    <dsp:sp modelId="{35D0A564-33A8-4B4E-AE53-9D4C94446F7B}">
      <dsp:nvSpPr>
        <dsp:cNvPr id="0" name=""/>
        <dsp:cNvSpPr/>
      </dsp:nvSpPr>
      <dsp:spPr>
        <a:xfrm>
          <a:off x="48196" y="2241021"/>
          <a:ext cx="830008" cy="8300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972436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7E79BF44-F5CE-455C-A9FE-73A15FC422D4}" type="slidenum">
              <a:rPr lang="zh-CN" altLang="en-US" smtClean="0">
                <a:solidFill>
                  <a:prstClr val="black"/>
                </a:solidFill>
                <a:latin typeface="Calibri"/>
              </a:rPr>
              <a:pPr/>
              <a:t>2</a:t>
            </a:fld>
            <a:endParaRPr lang="zh-CN" altLang="en-US">
              <a:solidFill>
                <a:prstClr val="black"/>
              </a:solidFill>
              <a:latin typeface="Calibri"/>
            </a:endParaRPr>
          </a:p>
        </p:txBody>
      </p:sp>
    </p:spTree>
    <p:extLst>
      <p:ext uri="{BB962C8B-B14F-4D97-AF65-F5344CB8AC3E}">
        <p14:creationId xmlns:p14="http://schemas.microsoft.com/office/powerpoint/2010/main" val="351361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7E79BF44-F5CE-455C-A9FE-73A15FC422D4}" type="slidenum">
              <a:rPr lang="zh-CN" altLang="en-US" smtClean="0">
                <a:solidFill>
                  <a:prstClr val="black"/>
                </a:solidFill>
                <a:latin typeface="Calibri"/>
              </a:rPr>
              <a:pPr/>
              <a:t>4</a:t>
            </a:fld>
            <a:endParaRPr lang="zh-CN" altLang="en-US">
              <a:solidFill>
                <a:prstClr val="black"/>
              </a:solidFill>
              <a:latin typeface="Calibri"/>
            </a:endParaRPr>
          </a:p>
        </p:txBody>
      </p:sp>
    </p:spTree>
    <p:extLst>
      <p:ext uri="{BB962C8B-B14F-4D97-AF65-F5344CB8AC3E}">
        <p14:creationId xmlns:p14="http://schemas.microsoft.com/office/powerpoint/2010/main" val="211488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7E79BF44-F5CE-455C-A9FE-73A15FC422D4}" type="slidenum">
              <a:rPr lang="zh-CN" altLang="en-US" smtClean="0">
                <a:solidFill>
                  <a:prstClr val="black"/>
                </a:solidFill>
                <a:latin typeface="Calibri"/>
              </a:rPr>
              <a:pPr/>
              <a:t>5</a:t>
            </a:fld>
            <a:endParaRPr lang="zh-CN" altLang="en-US">
              <a:solidFill>
                <a:prstClr val="black"/>
              </a:solidFill>
              <a:latin typeface="Calibri"/>
            </a:endParaRPr>
          </a:p>
        </p:txBody>
      </p:sp>
    </p:spTree>
    <p:extLst>
      <p:ext uri="{BB962C8B-B14F-4D97-AF65-F5344CB8AC3E}">
        <p14:creationId xmlns:p14="http://schemas.microsoft.com/office/powerpoint/2010/main" val="687007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7E79BF44-F5CE-455C-A9FE-73A15FC422D4}" type="slidenum">
              <a:rPr lang="zh-CN" altLang="en-US" smtClean="0">
                <a:solidFill>
                  <a:prstClr val="black"/>
                </a:solidFill>
                <a:latin typeface="Calibri"/>
              </a:rPr>
              <a:pPr/>
              <a:t>8</a:t>
            </a:fld>
            <a:endParaRPr lang="zh-CN" altLang="en-US">
              <a:solidFill>
                <a:prstClr val="black"/>
              </a:solidFill>
              <a:latin typeface="Calibri"/>
            </a:endParaRPr>
          </a:p>
        </p:txBody>
      </p:sp>
    </p:spTree>
    <p:extLst>
      <p:ext uri="{BB962C8B-B14F-4D97-AF65-F5344CB8AC3E}">
        <p14:creationId xmlns:p14="http://schemas.microsoft.com/office/powerpoint/2010/main" val="3426947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jpe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a:ln/>
        </p:spPr>
        <p:txBody>
          <a:bodyPr lIns="91438" tIns="45719" rIns="91438" bIns="45719"/>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390" y="4683919"/>
            <a:ext cx="2895223" cy="357188"/>
          </a:xfrm>
          <a:prstGeom prst="rect">
            <a:avLst/>
          </a:prstGeom>
          <a:ln/>
        </p:spPr>
        <p:txBody>
          <a:bodyPr lIns="91438" tIns="45719" rIns="91438" bIns="45719"/>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2944" y="4683919"/>
            <a:ext cx="2133917" cy="357188"/>
          </a:xfrm>
          <a:prstGeom prst="rect">
            <a:avLst/>
          </a:prstGeom>
          <a:ln/>
        </p:spPr>
        <p:txBody>
          <a:bodyPr lIns="91438" tIns="45719" rIns="91438" bIns="45719"/>
          <a:lstStyle>
            <a:lvl1pPr>
              <a:defRPr/>
            </a:lvl1pPr>
          </a:lstStyle>
          <a:p>
            <a:pPr>
              <a:defRPr/>
            </a:pPr>
            <a:fld id="{BEF8FD80-C95D-4220-BF8B-01906B7B67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87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6554-464E-6537-B96D-35D6A0FFAB8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9AC488D-6D7A-6D82-D661-4B10E8CB71B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A1DC3B5-A384-B561-39E1-2A340A5DE4E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FF0A0A69-1349-3641-28C9-5E620DCAE6F8}"/>
              </a:ext>
            </a:extLst>
          </p:cNvPr>
          <p:cNvSpPr>
            <a:spLocks noGrp="1"/>
          </p:cNvSpPr>
          <p:nvPr>
            <p:ph type="dt" sz="half" idx="10"/>
          </p:nvPr>
        </p:nvSpPr>
        <p:spPr/>
        <p:txBody>
          <a:bodyPr/>
          <a:lstStyle/>
          <a:p>
            <a:fld id="{3FA97B04-53F8-46D6-B04D-9680014D6B84}" type="datetimeFigureOut">
              <a:rPr lang="en-US" smtClean="0">
                <a:solidFill>
                  <a:prstClr val="black">
                    <a:tint val="75000"/>
                  </a:prstClr>
                </a:solidFill>
              </a:rPr>
              <a:pPr/>
              <a:t>7/29/2024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40610ED-5378-4D38-806C-AA7726DEFA5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3F127AE-D416-B211-B5FC-232A952338C6}"/>
              </a:ext>
            </a:extLst>
          </p:cNvPr>
          <p:cNvSpPr>
            <a:spLocks noGrp="1"/>
          </p:cNvSpPr>
          <p:nvPr>
            <p:ph type="sldNum" sz="quarter" idx="12"/>
          </p:nvPr>
        </p:nvSpPr>
        <p:spPr/>
        <p:txBody>
          <a:bodyPr/>
          <a:lstStyle/>
          <a:p>
            <a:fld id="{D0C09BA7-5E9A-4C44-8720-7394ABEA9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13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3D10-23EA-1109-6F8D-933E25E86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2FDEAE-0E9E-A8AF-847B-F0A226384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553F6-BC63-ECF8-D5A6-61C9850B87D3}"/>
              </a:ext>
            </a:extLst>
          </p:cNvPr>
          <p:cNvSpPr>
            <a:spLocks noGrp="1"/>
          </p:cNvSpPr>
          <p:nvPr>
            <p:ph type="dt" sz="half" idx="10"/>
          </p:nvPr>
        </p:nvSpPr>
        <p:spPr/>
        <p:txBody>
          <a:bodyPr/>
          <a:lstStyle/>
          <a:p>
            <a:fld id="{3FA97B04-53F8-46D6-B04D-9680014D6B84}"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7FC4385-9CD5-0DF1-1DA2-295CEA35036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018E53A-D23F-7746-4899-680780C86A49}"/>
              </a:ext>
            </a:extLst>
          </p:cNvPr>
          <p:cNvSpPr>
            <a:spLocks noGrp="1"/>
          </p:cNvSpPr>
          <p:nvPr>
            <p:ph type="sldNum" sz="quarter" idx="12"/>
          </p:nvPr>
        </p:nvSpPr>
        <p:spPr/>
        <p:txBody>
          <a:bodyPr/>
          <a:lstStyle/>
          <a:p>
            <a:fld id="{D0C09BA7-5E9A-4C44-8720-7394ABEA9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1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1FD684-A2B9-7D7B-D014-330AE38AA64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0057DE-511E-9FD6-0E9C-231224905B7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8B41E-C3DE-E709-81C2-D26430217142}"/>
              </a:ext>
            </a:extLst>
          </p:cNvPr>
          <p:cNvSpPr>
            <a:spLocks noGrp="1"/>
          </p:cNvSpPr>
          <p:nvPr>
            <p:ph type="dt" sz="half" idx="10"/>
          </p:nvPr>
        </p:nvSpPr>
        <p:spPr/>
        <p:txBody>
          <a:bodyPr/>
          <a:lstStyle/>
          <a:p>
            <a:fld id="{3FA97B04-53F8-46D6-B04D-9680014D6B84}"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5BFF296-8B06-5577-3F5C-5C8697B8AE4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A5596AB-3F2F-2012-4D32-D389D2B640FF}"/>
              </a:ext>
            </a:extLst>
          </p:cNvPr>
          <p:cNvSpPr>
            <a:spLocks noGrp="1"/>
          </p:cNvSpPr>
          <p:nvPr>
            <p:ph type="sldNum" sz="quarter" idx="12"/>
          </p:nvPr>
        </p:nvSpPr>
        <p:spPr/>
        <p:txBody>
          <a:bodyPr/>
          <a:lstStyle/>
          <a:p>
            <a:fld id="{D0C09BA7-5E9A-4C44-8720-7394ABEA9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0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214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封面/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503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封面/目录">
    <p:spTree>
      <p:nvGrpSpPr>
        <p:cNvPr id="1" name=""/>
        <p:cNvGrpSpPr/>
        <p:nvPr/>
      </p:nvGrpSpPr>
      <p:grpSpPr>
        <a:xfrm>
          <a:off x="0" y="0"/>
          <a:ext cx="0" cy="0"/>
          <a:chOff x="0" y="0"/>
          <a:chExt cx="0" cy="0"/>
        </a:xfrm>
      </p:grpSpPr>
      <p:pic>
        <p:nvPicPr>
          <p:cNvPr id="3"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811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备用">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196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pic>
        <p:nvPicPr>
          <p:cNvPr id="66" name="Picture 4" descr="F:\0PPT素材\背景及图片\白麻子.jpg"/>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圆角矩形 11"/>
          <p:cNvSpPr/>
          <p:nvPr userDrawn="1"/>
        </p:nvSpPr>
        <p:spPr>
          <a:xfrm>
            <a:off x="792422" y="282745"/>
            <a:ext cx="7956042" cy="556740"/>
          </a:xfrm>
          <a:prstGeom prst="roundRect">
            <a:avLst>
              <a:gd name="adj" fmla="val 10650"/>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800" kern="1200">
              <a:solidFill>
                <a:prstClr val="white"/>
              </a:solidFill>
            </a:endParaRPr>
          </a:p>
        </p:txBody>
      </p:sp>
      <p:grpSp>
        <p:nvGrpSpPr>
          <p:cNvPr id="13" name="组合 12"/>
          <p:cNvGrpSpPr/>
          <p:nvPr userDrawn="1"/>
        </p:nvGrpSpPr>
        <p:grpSpPr>
          <a:xfrm>
            <a:off x="323528" y="150888"/>
            <a:ext cx="690204" cy="690204"/>
            <a:chOff x="4229236" y="3968984"/>
            <a:chExt cx="792000" cy="792000"/>
          </a:xfrm>
          <a:effectLst/>
        </p:grpSpPr>
        <p:sp>
          <p:nvSpPr>
            <p:cNvPr id="14" name="MH_Other_2"/>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pPr>
              <a:endParaRPr lang="zh-CN" altLang="en-US" sz="900" kern="1200">
                <a:solidFill>
                  <a:prstClr val="white"/>
                </a:solidFill>
                <a:sym typeface="+mn-lt"/>
              </a:endParaRPr>
            </a:p>
          </p:txBody>
        </p:sp>
        <p:sp>
          <p:nvSpPr>
            <p:cNvPr id="15" name="MH_Title_1"/>
            <p:cNvSpPr/>
            <p:nvPr>
              <p:custDataLst>
                <p:tags r:id="rId2"/>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ClrTx/>
                <a:buFontTx/>
                <a:buNone/>
              </a:pPr>
              <a:endParaRPr lang="en-US" altLang="zh-CN" sz="2400" kern="1200" dirty="0">
                <a:solidFill>
                  <a:prstClr val="white"/>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grpSp>
      <p:grpSp>
        <p:nvGrpSpPr>
          <p:cNvPr id="16" name="组合 15"/>
          <p:cNvGrpSpPr/>
          <p:nvPr userDrawn="1"/>
        </p:nvGrpSpPr>
        <p:grpSpPr>
          <a:xfrm>
            <a:off x="3426849" y="2715766"/>
            <a:ext cx="5717151" cy="2430016"/>
            <a:chOff x="3426849" y="2715766"/>
            <a:chExt cx="5717151" cy="2430016"/>
          </a:xfrm>
        </p:grpSpPr>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t="77539"/>
            <a:stretch/>
          </p:blipFill>
          <p:spPr>
            <a:xfrm rot="16200000">
              <a:off x="7317728" y="3319510"/>
              <a:ext cx="2430016" cy="1222527"/>
            </a:xfrm>
            <a:prstGeom prst="rect">
              <a:avLst/>
            </a:prstGeom>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712634" y="1712134"/>
              <a:ext cx="1145581" cy="5717151"/>
            </a:xfrm>
            <a:prstGeom prst="rect">
              <a:avLst/>
            </a:prstGeom>
          </p:spPr>
        </p:pic>
      </p:grpSp>
    </p:spTree>
    <p:extLst>
      <p:ext uri="{BB962C8B-B14F-4D97-AF65-F5344CB8AC3E}">
        <p14:creationId xmlns:p14="http://schemas.microsoft.com/office/powerpoint/2010/main" val="432964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教学设计">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527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12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8686-AA34-097B-BD45-928F4B676C9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8DBF22F-A145-75AF-8C47-B937D39282D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84057F7-EA48-5756-DB56-231659D6EDE7}"/>
              </a:ext>
            </a:extLst>
          </p:cNvPr>
          <p:cNvSpPr>
            <a:spLocks noGrp="1"/>
          </p:cNvSpPr>
          <p:nvPr>
            <p:ph type="dt" sz="half" idx="10"/>
          </p:nvPr>
        </p:nvSpPr>
        <p:spPr/>
        <p:txBody>
          <a:bodyPr/>
          <a:lstStyle/>
          <a:p>
            <a:fld id="{3FA97B04-53F8-46D6-B04D-9680014D6B84}"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35A58BF-B8A0-94F2-41F0-6EAB4930DFE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E1AA728-838F-B469-8D39-70375544FFA6}"/>
              </a:ext>
            </a:extLst>
          </p:cNvPr>
          <p:cNvSpPr>
            <a:spLocks noGrp="1"/>
          </p:cNvSpPr>
          <p:nvPr>
            <p:ph type="sldNum" sz="quarter" idx="12"/>
          </p:nvPr>
        </p:nvSpPr>
        <p:spPr/>
        <p:txBody>
          <a:bodyPr/>
          <a:lstStyle/>
          <a:p>
            <a:fld id="{D0C09BA7-5E9A-4C44-8720-7394ABEA9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708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741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0100" y="481946"/>
            <a:ext cx="7543800" cy="10287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00100" y="1577340"/>
            <a:ext cx="7543800" cy="288721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42596" y="4526280"/>
            <a:ext cx="2169784" cy="274320"/>
          </a:xfrm>
          <a:prstGeom prst="rect">
            <a:avLst/>
          </a:prstGeom>
        </p:spPr>
        <p:txBody>
          <a:bodyPr/>
          <a:lstStyle/>
          <a:p>
            <a:pPr>
              <a:buClrTx/>
              <a:buFontTx/>
              <a:buNone/>
            </a:pPr>
            <a:fld id="{7332B432-ACDA-4023-A761-2BAB76577B62}" type="datetime1">
              <a:rPr lang="en-US" sz="1800" kern="1200" smtClean="0">
                <a:solidFill>
                  <a:prstClr val="black"/>
                </a:solidFill>
                <a:latin typeface="Calibri"/>
                <a:ea typeface="+mn-ea"/>
                <a:cs typeface="+mn-cs"/>
              </a:rPr>
              <a:pPr>
                <a:buClrTx/>
                <a:buFontTx/>
                <a:buNone/>
              </a:pPr>
              <a:t>7/29/2024</a:t>
            </a:fld>
            <a:endParaRPr lang="en-US" sz="1800" kern="1200">
              <a:solidFill>
                <a:prstClr val="black"/>
              </a:solidFill>
              <a:latin typeface="Calibri"/>
              <a:ea typeface="+mn-ea"/>
              <a:cs typeface="+mn-cs"/>
            </a:endParaRPr>
          </a:p>
        </p:txBody>
      </p:sp>
      <p:sp>
        <p:nvSpPr>
          <p:cNvPr id="5" name="Footer Placeholder 4"/>
          <p:cNvSpPr>
            <a:spLocks noGrp="1"/>
          </p:cNvSpPr>
          <p:nvPr>
            <p:ph type="ftr" sz="quarter" idx="11"/>
          </p:nvPr>
        </p:nvSpPr>
        <p:spPr>
          <a:xfrm>
            <a:off x="800100" y="4526280"/>
            <a:ext cx="4362450" cy="274320"/>
          </a:xfrm>
          <a:prstGeom prst="rect">
            <a:avLst/>
          </a:prstGeom>
        </p:spPr>
        <p:txBody>
          <a:bodyPr/>
          <a:lstStyle/>
          <a:p>
            <a:pPr>
              <a:buClrTx/>
              <a:buFontTx/>
              <a:buNone/>
            </a:pPr>
            <a:endParaRPr lang="en-US" sz="1800" kern="120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7715250" y="4526280"/>
            <a:ext cx="628650" cy="274320"/>
          </a:xfrm>
          <a:prstGeom prst="rect">
            <a:avLst/>
          </a:prstGeom>
        </p:spPr>
        <p:txBody>
          <a:bodyPr/>
          <a:lstStyle/>
          <a:p>
            <a:pPr>
              <a:buClrTx/>
              <a:buFontTx/>
              <a:buNone/>
            </a:pPr>
            <a:fld id="{34B7E4EF-A1BD-40F4-AB7B-04F084DD991D}" type="slidenum">
              <a:rPr lang="en-US" sz="1800" kern="1200" smtClean="0">
                <a:solidFill>
                  <a:prstClr val="black"/>
                </a:solidFill>
                <a:latin typeface="Calibri"/>
                <a:ea typeface="+mn-ea"/>
                <a:cs typeface="+mn-cs"/>
              </a:rPr>
              <a:pPr>
                <a:buClrTx/>
                <a:buFontTx/>
                <a:buNone/>
              </a:pPr>
              <a:t>‹#›</a:t>
            </a:fld>
            <a:endParaRPr lang="en-US" sz="1800" kern="1200">
              <a:solidFill>
                <a:prstClr val="black"/>
              </a:solidFill>
              <a:latin typeface="Calibri"/>
              <a:ea typeface="+mn-ea"/>
              <a:cs typeface="+mn-cs"/>
            </a:endParaRPr>
          </a:p>
        </p:txBody>
      </p:sp>
    </p:spTree>
    <p:extLst>
      <p:ext uri="{BB962C8B-B14F-4D97-AF65-F5344CB8AC3E}">
        <p14:creationId xmlns:p14="http://schemas.microsoft.com/office/powerpoint/2010/main" val="2182953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E578-EF55-D64B-1F79-D06E860512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684033-93AA-3677-7B2F-614434A9BF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9E304D-45CA-C2E2-A8F0-83BEBA7BA3F5}"/>
              </a:ext>
            </a:extLst>
          </p:cNvPr>
          <p:cNvSpPr>
            <a:spLocks noGrp="1"/>
          </p:cNvSpPr>
          <p:nvPr>
            <p:ph type="dt" sz="half" idx="10"/>
          </p:nvPr>
        </p:nvSpPr>
        <p:spPr/>
        <p:txBody>
          <a:bodyPr/>
          <a:lstStyle/>
          <a:p>
            <a:fld id="{3FA97B04-53F8-46D6-B04D-9680014D6B84}"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976AFAD-EE5D-32AE-3935-32D84E6C0C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0491C5-49F4-ACE9-03A2-A90DC61380D5}"/>
              </a:ext>
            </a:extLst>
          </p:cNvPr>
          <p:cNvSpPr>
            <a:spLocks noGrp="1"/>
          </p:cNvSpPr>
          <p:nvPr>
            <p:ph type="sldNum" sz="quarter" idx="12"/>
          </p:nvPr>
        </p:nvSpPr>
        <p:spPr/>
        <p:txBody>
          <a:bodyPr/>
          <a:lstStyle/>
          <a:p>
            <a:fld id="{D0C09BA7-5E9A-4C44-8720-7394ABEA9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37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4358C-DD0D-5498-97C5-003B7A4BC4D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F27A9E5-826A-A9BB-3ECE-B15FADF22A2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1EBBAC-048E-6B67-D446-1B3D5A2A8D93}"/>
              </a:ext>
            </a:extLst>
          </p:cNvPr>
          <p:cNvSpPr>
            <a:spLocks noGrp="1"/>
          </p:cNvSpPr>
          <p:nvPr>
            <p:ph type="dt" sz="half" idx="10"/>
          </p:nvPr>
        </p:nvSpPr>
        <p:spPr/>
        <p:txBody>
          <a:bodyPr/>
          <a:lstStyle/>
          <a:p>
            <a:fld id="{3FA97B04-53F8-46D6-B04D-9680014D6B84}" type="datetimeFigureOut">
              <a:rPr lang="en-US" smtClean="0">
                <a:solidFill>
                  <a:prstClr val="black">
                    <a:tint val="75000"/>
                  </a:prstClr>
                </a:solidFill>
              </a:rPr>
              <a:pPr/>
              <a:t>7/29/2024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4D9C00D-CCE9-8D89-8E9B-F66256BCFAD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38CFA7B-95E4-CDE6-D107-7AE9BAC4ACC0}"/>
              </a:ext>
            </a:extLst>
          </p:cNvPr>
          <p:cNvSpPr>
            <a:spLocks noGrp="1"/>
          </p:cNvSpPr>
          <p:nvPr>
            <p:ph type="sldNum" sz="quarter" idx="12"/>
          </p:nvPr>
        </p:nvSpPr>
        <p:spPr/>
        <p:txBody>
          <a:bodyPr/>
          <a:lstStyle/>
          <a:p>
            <a:fld id="{D0C09BA7-5E9A-4C44-8720-7394ABEA9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80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C129-415C-0397-C7D0-38D82B5E5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856AE-524C-1BE2-0149-C7819B068C5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52DFAF-2BB1-95BA-AC5C-9314984D48F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2FBCE3-6DF5-3336-0235-9C74AC70DB80}"/>
              </a:ext>
            </a:extLst>
          </p:cNvPr>
          <p:cNvSpPr>
            <a:spLocks noGrp="1"/>
          </p:cNvSpPr>
          <p:nvPr>
            <p:ph type="dt" sz="half" idx="10"/>
          </p:nvPr>
        </p:nvSpPr>
        <p:spPr/>
        <p:txBody>
          <a:bodyPr/>
          <a:lstStyle/>
          <a:p>
            <a:fld id="{3FA97B04-53F8-46D6-B04D-9680014D6B84}" type="datetimeFigureOut">
              <a:rPr lang="en-US" smtClean="0">
                <a:solidFill>
                  <a:prstClr val="black">
                    <a:tint val="75000"/>
                  </a:prstClr>
                </a:solidFill>
              </a:rPr>
              <a:pPr/>
              <a:t>7/29/2024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764F7E-085B-93D1-90A5-0CCA4BDFE96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3F0E712-29AB-CAC2-419B-0B42A51C2350}"/>
              </a:ext>
            </a:extLst>
          </p:cNvPr>
          <p:cNvSpPr>
            <a:spLocks noGrp="1"/>
          </p:cNvSpPr>
          <p:nvPr>
            <p:ph type="sldNum" sz="quarter" idx="12"/>
          </p:nvPr>
        </p:nvSpPr>
        <p:spPr/>
        <p:txBody>
          <a:bodyPr/>
          <a:lstStyle/>
          <a:p>
            <a:fld id="{D0C09BA7-5E9A-4C44-8720-7394ABEA9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21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A2EE-C738-CA39-1E94-F67167CA596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A764C5-E7FC-B6DD-7DA3-8F092C35D45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502DD26-FFC2-7228-3D8E-A75F4825BE5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62DA5C-5A7A-B621-4365-2946B0DF2A3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7CEBAE9-4DA0-6464-ABEE-9718AC1C9A0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83EED7-8C46-120C-9116-D053743CA22E}"/>
              </a:ext>
            </a:extLst>
          </p:cNvPr>
          <p:cNvSpPr>
            <a:spLocks noGrp="1"/>
          </p:cNvSpPr>
          <p:nvPr>
            <p:ph type="dt" sz="half" idx="10"/>
          </p:nvPr>
        </p:nvSpPr>
        <p:spPr/>
        <p:txBody>
          <a:bodyPr/>
          <a:lstStyle/>
          <a:p>
            <a:fld id="{3FA97B04-53F8-46D6-B04D-9680014D6B84}" type="datetimeFigureOut">
              <a:rPr lang="en-US" smtClean="0">
                <a:solidFill>
                  <a:prstClr val="black">
                    <a:tint val="75000"/>
                  </a:prstClr>
                </a:solidFill>
              </a:rPr>
              <a:pPr/>
              <a:t>7/29/2024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6EA3EA7-BCD1-B38E-54C1-DC450D368BB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A89212B9-258B-238C-41DA-6299C91F2455}"/>
              </a:ext>
            </a:extLst>
          </p:cNvPr>
          <p:cNvSpPr>
            <a:spLocks noGrp="1"/>
          </p:cNvSpPr>
          <p:nvPr>
            <p:ph type="sldNum" sz="quarter" idx="12"/>
          </p:nvPr>
        </p:nvSpPr>
        <p:spPr/>
        <p:txBody>
          <a:bodyPr/>
          <a:lstStyle/>
          <a:p>
            <a:fld id="{D0C09BA7-5E9A-4C44-8720-7394ABEA9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90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350B-69BF-4E23-B257-734D1533C3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A770B9-A1D8-87C6-41B6-EFC58E0FE792}"/>
              </a:ext>
            </a:extLst>
          </p:cNvPr>
          <p:cNvSpPr>
            <a:spLocks noGrp="1"/>
          </p:cNvSpPr>
          <p:nvPr>
            <p:ph type="dt" sz="half" idx="10"/>
          </p:nvPr>
        </p:nvSpPr>
        <p:spPr/>
        <p:txBody>
          <a:bodyPr/>
          <a:lstStyle/>
          <a:p>
            <a:fld id="{3FA97B04-53F8-46D6-B04D-9680014D6B84}" type="datetimeFigureOut">
              <a:rPr lang="en-US" smtClean="0">
                <a:solidFill>
                  <a:prstClr val="black">
                    <a:tint val="75000"/>
                  </a:prstClr>
                </a:solidFill>
              </a:rPr>
              <a:pPr/>
              <a:t>7/29/2024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722201D-B1EB-E704-74B8-F4E18B87A2B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42F5E5A-8578-58A3-9E6B-8D1CF3565159}"/>
              </a:ext>
            </a:extLst>
          </p:cNvPr>
          <p:cNvSpPr>
            <a:spLocks noGrp="1"/>
          </p:cNvSpPr>
          <p:nvPr>
            <p:ph type="sldNum" sz="quarter" idx="12"/>
          </p:nvPr>
        </p:nvSpPr>
        <p:spPr/>
        <p:txBody>
          <a:bodyPr/>
          <a:lstStyle/>
          <a:p>
            <a:fld id="{D0C09BA7-5E9A-4C44-8720-7394ABEA9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14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96B12-5FBE-CC9F-F1FD-0669AF9DF2E1}"/>
              </a:ext>
            </a:extLst>
          </p:cNvPr>
          <p:cNvSpPr>
            <a:spLocks noGrp="1"/>
          </p:cNvSpPr>
          <p:nvPr>
            <p:ph type="dt" sz="half" idx="10"/>
          </p:nvPr>
        </p:nvSpPr>
        <p:spPr/>
        <p:txBody>
          <a:bodyPr/>
          <a:lstStyle/>
          <a:p>
            <a:fld id="{3FA97B04-53F8-46D6-B04D-9680014D6B84}" type="datetimeFigureOut">
              <a:rPr lang="en-US" smtClean="0">
                <a:solidFill>
                  <a:prstClr val="black">
                    <a:tint val="75000"/>
                  </a:prstClr>
                </a:solidFill>
              </a:rPr>
              <a:pPr/>
              <a:t>7/29/2024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E32F8AC-61B7-EC7C-E381-7FF7EBDD565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BEDF91D-733D-E708-C4C3-1BB4F6916F23}"/>
              </a:ext>
            </a:extLst>
          </p:cNvPr>
          <p:cNvSpPr>
            <a:spLocks noGrp="1"/>
          </p:cNvSpPr>
          <p:nvPr>
            <p:ph type="sldNum" sz="quarter" idx="12"/>
          </p:nvPr>
        </p:nvSpPr>
        <p:spPr/>
        <p:txBody>
          <a:bodyPr/>
          <a:lstStyle/>
          <a:p>
            <a:fld id="{D0C09BA7-5E9A-4C44-8720-7394ABEA9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7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77A9-07E9-A571-E4A2-39EE530E884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A39363A-4DB8-D54D-E337-8CE9655D41E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971A1A-C029-8256-5BEC-F1E627C3B98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CB960DE4-7450-A8D1-F66D-7270DA5663F1}"/>
              </a:ext>
            </a:extLst>
          </p:cNvPr>
          <p:cNvSpPr>
            <a:spLocks noGrp="1"/>
          </p:cNvSpPr>
          <p:nvPr>
            <p:ph type="dt" sz="half" idx="10"/>
          </p:nvPr>
        </p:nvSpPr>
        <p:spPr/>
        <p:txBody>
          <a:bodyPr/>
          <a:lstStyle/>
          <a:p>
            <a:fld id="{3FA97B04-53F8-46D6-B04D-9680014D6B84}" type="datetimeFigureOut">
              <a:rPr lang="en-US" smtClean="0">
                <a:solidFill>
                  <a:prstClr val="black">
                    <a:tint val="75000"/>
                  </a:prstClr>
                </a:solidFill>
              </a:rPr>
              <a:pPr/>
              <a:t>7/29/2024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6F46693-C899-6A95-C54A-0D23938D1E0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50D6D87-223B-9F89-32B5-EA2F49E60385}"/>
              </a:ext>
            </a:extLst>
          </p:cNvPr>
          <p:cNvSpPr>
            <a:spLocks noGrp="1"/>
          </p:cNvSpPr>
          <p:nvPr>
            <p:ph type="sldNum" sz="quarter" idx="12"/>
          </p:nvPr>
        </p:nvSpPr>
        <p:spPr/>
        <p:txBody>
          <a:bodyPr/>
          <a:lstStyle/>
          <a:p>
            <a:fld id="{D0C09BA7-5E9A-4C44-8720-7394ABEA9D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69328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500">
              <a:solidFill>
                <a:prstClr val="white"/>
              </a:solidFill>
            </a:endParaRPr>
          </a:p>
        </p:txBody>
      </p:sp>
    </p:spTree>
    <p:extLst>
      <p:ext uri="{BB962C8B-B14F-4D97-AF65-F5344CB8AC3E}">
        <p14:creationId xmlns:p14="http://schemas.microsoft.com/office/powerpoint/2010/main" val="170836164"/>
      </p:ext>
    </p:extLst>
  </p:cSld>
  <p:clrMap bg1="lt1" tx1="dk1" bg2="lt2" tx2="dk2" accent1="accent1" accent2="accent2" accent3="accent3" accent4="accent4" accent5="accent5" accent6="accent6" hlink="hlink" folHlink="folHlink"/>
  <p:sldLayoutIdLst>
    <p:sldLayoutId id="2147483863" r:id="rId1"/>
  </p:sldLayoutIdLst>
  <p:txStyles>
    <p:titleStyle>
      <a:lvl1pPr algn="ctr" defTabSz="816458" rtl="0" eaLnBrk="1" latinLnBrk="0" hangingPunct="1">
        <a:spcBef>
          <a:spcPct val="0"/>
        </a:spcBef>
        <a:buNone/>
        <a:defRPr sz="4000" kern="1200">
          <a:solidFill>
            <a:schemeClr val="tx1"/>
          </a:solidFill>
          <a:latin typeface="+mj-lt"/>
          <a:ea typeface="+mj-ea"/>
          <a:cs typeface="+mj-cs"/>
        </a:defRPr>
      </a:lvl1pPr>
    </p:titleStyle>
    <p:bodyStyle>
      <a:lvl1pPr marL="306173" indent="-306173" algn="l" defTabSz="816458"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63373" indent="-255143" algn="l" defTabSz="816458"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20574" indent="-204115" algn="l" defTabSz="816458"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28803" indent="-204115" algn="l" defTabSz="816458"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37032" indent="-204115" algn="l" defTabSz="816458"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45262" indent="-204115" algn="l" defTabSz="81645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491" indent="-204115" algn="l" defTabSz="81645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721" indent="-204115" algn="l" defTabSz="81645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950" indent="-204115" algn="l" defTabSz="81645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458" rtl="0" eaLnBrk="1" latinLnBrk="0" hangingPunct="1">
        <a:defRPr sz="1700" kern="1200">
          <a:solidFill>
            <a:schemeClr val="tx1"/>
          </a:solidFill>
          <a:latin typeface="+mn-lt"/>
          <a:ea typeface="+mn-ea"/>
          <a:cs typeface="+mn-cs"/>
        </a:defRPr>
      </a:lvl1pPr>
      <a:lvl2pPr marL="408230" algn="l" defTabSz="816458" rtl="0" eaLnBrk="1" latinLnBrk="0" hangingPunct="1">
        <a:defRPr sz="1700" kern="1200">
          <a:solidFill>
            <a:schemeClr val="tx1"/>
          </a:solidFill>
          <a:latin typeface="+mn-lt"/>
          <a:ea typeface="+mn-ea"/>
          <a:cs typeface="+mn-cs"/>
        </a:defRPr>
      </a:lvl2pPr>
      <a:lvl3pPr marL="816458" algn="l" defTabSz="816458" rtl="0" eaLnBrk="1" latinLnBrk="0" hangingPunct="1">
        <a:defRPr sz="1700" kern="1200">
          <a:solidFill>
            <a:schemeClr val="tx1"/>
          </a:solidFill>
          <a:latin typeface="+mn-lt"/>
          <a:ea typeface="+mn-ea"/>
          <a:cs typeface="+mn-cs"/>
        </a:defRPr>
      </a:lvl3pPr>
      <a:lvl4pPr marL="1224689" algn="l" defTabSz="816458" rtl="0" eaLnBrk="1" latinLnBrk="0" hangingPunct="1">
        <a:defRPr sz="1700" kern="1200">
          <a:solidFill>
            <a:schemeClr val="tx1"/>
          </a:solidFill>
          <a:latin typeface="+mn-lt"/>
          <a:ea typeface="+mn-ea"/>
          <a:cs typeface="+mn-cs"/>
        </a:defRPr>
      </a:lvl4pPr>
      <a:lvl5pPr marL="1632918" algn="l" defTabSz="816458" rtl="0" eaLnBrk="1" latinLnBrk="0" hangingPunct="1">
        <a:defRPr sz="1700" kern="1200">
          <a:solidFill>
            <a:schemeClr val="tx1"/>
          </a:solidFill>
          <a:latin typeface="+mn-lt"/>
          <a:ea typeface="+mn-ea"/>
          <a:cs typeface="+mn-cs"/>
        </a:defRPr>
      </a:lvl5pPr>
      <a:lvl6pPr marL="2041147" algn="l" defTabSz="816458" rtl="0" eaLnBrk="1" latinLnBrk="0" hangingPunct="1">
        <a:defRPr sz="1700" kern="1200">
          <a:solidFill>
            <a:schemeClr val="tx1"/>
          </a:solidFill>
          <a:latin typeface="+mn-lt"/>
          <a:ea typeface="+mn-ea"/>
          <a:cs typeface="+mn-cs"/>
        </a:defRPr>
      </a:lvl6pPr>
      <a:lvl7pPr marL="2449377" algn="l" defTabSz="816458" rtl="0" eaLnBrk="1" latinLnBrk="0" hangingPunct="1">
        <a:defRPr sz="1700" kern="1200">
          <a:solidFill>
            <a:schemeClr val="tx1"/>
          </a:solidFill>
          <a:latin typeface="+mn-lt"/>
          <a:ea typeface="+mn-ea"/>
          <a:cs typeface="+mn-cs"/>
        </a:defRPr>
      </a:lvl7pPr>
      <a:lvl8pPr marL="2857606" algn="l" defTabSz="816458" rtl="0" eaLnBrk="1" latinLnBrk="0" hangingPunct="1">
        <a:defRPr sz="1700" kern="1200">
          <a:solidFill>
            <a:schemeClr val="tx1"/>
          </a:solidFill>
          <a:latin typeface="+mn-lt"/>
          <a:ea typeface="+mn-ea"/>
          <a:cs typeface="+mn-cs"/>
        </a:defRPr>
      </a:lvl8pPr>
      <a:lvl9pPr marL="3265835" algn="l" defTabSz="816458"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AB0EA8-6BB8-F343-594A-FE062E77B4D9}"/>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CDFD32-4059-E6DD-D4B2-48AAD0552FB3}"/>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60941-51CF-83ED-4A41-6BD1C950383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3FA97B04-53F8-46D6-B04D-9680014D6B84}" type="datetimeFigureOut">
              <a:rPr lang="en-US" kern="1200" smtClean="0">
                <a:solidFill>
                  <a:prstClr val="black">
                    <a:tint val="75000"/>
                  </a:prstClr>
                </a:solidFill>
                <a:latin typeface="Calibri"/>
                <a:ea typeface="+mn-ea"/>
                <a:cs typeface="+mn-cs"/>
              </a:rPr>
              <a:pPr defTabSz="685800">
                <a:buClrTx/>
                <a:buFontTx/>
                <a:buNone/>
              </a:pPr>
              <a:t>7/29/2024</a:t>
            </a:fld>
            <a:endParaRPr lang="en-US" kern="1200">
              <a:solidFill>
                <a:prstClr val="black">
                  <a:tint val="75000"/>
                </a:prstClr>
              </a:solidFill>
              <a:latin typeface="Calibri"/>
              <a:ea typeface="+mn-ea"/>
              <a:cs typeface="+mn-cs"/>
            </a:endParaRPr>
          </a:p>
        </p:txBody>
      </p:sp>
      <p:sp>
        <p:nvSpPr>
          <p:cNvPr id="5" name="Footer Placeholder 4">
            <a:extLst>
              <a:ext uri="{FF2B5EF4-FFF2-40B4-BE49-F238E27FC236}">
                <a16:creationId xmlns:a16="http://schemas.microsoft.com/office/drawing/2014/main" id="{21E70E78-9F08-18B2-6313-84D2BC9E43A4}"/>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a:solidFill>
                <a:prstClr val="black">
                  <a:tint val="75000"/>
                </a:prstClr>
              </a:solidFill>
              <a:latin typeface="Calibri"/>
              <a:ea typeface="+mn-ea"/>
              <a:cs typeface="+mn-cs"/>
            </a:endParaRPr>
          </a:p>
        </p:txBody>
      </p:sp>
      <p:sp>
        <p:nvSpPr>
          <p:cNvPr id="6" name="Slide Number Placeholder 5">
            <a:extLst>
              <a:ext uri="{FF2B5EF4-FFF2-40B4-BE49-F238E27FC236}">
                <a16:creationId xmlns:a16="http://schemas.microsoft.com/office/drawing/2014/main" id="{73EF9E98-BCB6-9F3E-CF75-4C729BE4F42B}"/>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D0C09BA7-5E9A-4C44-8720-7394ABEA9D7D}" type="slidenum">
              <a:rPr lang="en-US" kern="1200" smtClean="0">
                <a:solidFill>
                  <a:prstClr val="black">
                    <a:tint val="75000"/>
                  </a:prstClr>
                </a:solidFill>
                <a:latin typeface="Calibri"/>
                <a:ea typeface="+mn-ea"/>
                <a:cs typeface="+mn-cs"/>
              </a:rPr>
              <a:pPr defTabSz="685800">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13679180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55967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Lst>
  <p:txStyles>
    <p:titleStyle>
      <a:lvl1pPr algn="ctr" defTabSz="1023252" rtl="0" eaLnBrk="1" latinLnBrk="0" hangingPunct="1">
        <a:spcBef>
          <a:spcPct val="0"/>
        </a:spcBef>
        <a:buNone/>
        <a:defRPr sz="5000" kern="1200">
          <a:solidFill>
            <a:schemeClr val="tx1"/>
          </a:solidFill>
          <a:latin typeface="+mj-lt"/>
          <a:ea typeface="+mj-ea"/>
          <a:cs typeface="+mj-cs"/>
        </a:defRPr>
      </a:lvl1pPr>
    </p:titleStyle>
    <p:body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3252" rtl="0" eaLnBrk="1" latinLnBrk="0" hangingPunct="1">
        <a:defRPr sz="2000" kern="1200">
          <a:solidFill>
            <a:schemeClr val="tx1"/>
          </a:solidFill>
          <a:latin typeface="+mn-lt"/>
          <a:ea typeface="+mn-ea"/>
          <a:cs typeface="+mn-cs"/>
        </a:defRPr>
      </a:lvl1pPr>
      <a:lvl2pPr marL="511626" algn="l" defTabSz="1023252" rtl="0" eaLnBrk="1" latinLnBrk="0" hangingPunct="1">
        <a:defRPr sz="2000" kern="1200">
          <a:solidFill>
            <a:schemeClr val="tx1"/>
          </a:solidFill>
          <a:latin typeface="+mn-lt"/>
          <a:ea typeface="+mn-ea"/>
          <a:cs typeface="+mn-cs"/>
        </a:defRPr>
      </a:lvl2pPr>
      <a:lvl3pPr marL="1023252" algn="l" defTabSz="1023252" rtl="0" eaLnBrk="1" latinLnBrk="0" hangingPunct="1">
        <a:defRPr sz="2000" kern="1200">
          <a:solidFill>
            <a:schemeClr val="tx1"/>
          </a:solidFill>
          <a:latin typeface="+mn-lt"/>
          <a:ea typeface="+mn-ea"/>
          <a:cs typeface="+mn-cs"/>
        </a:defRPr>
      </a:lvl3pPr>
      <a:lvl4pPr marL="1534879" algn="l" defTabSz="1023252" rtl="0" eaLnBrk="1" latinLnBrk="0" hangingPunct="1">
        <a:defRPr sz="2000" kern="1200">
          <a:solidFill>
            <a:schemeClr val="tx1"/>
          </a:solidFill>
          <a:latin typeface="+mn-lt"/>
          <a:ea typeface="+mn-ea"/>
          <a:cs typeface="+mn-cs"/>
        </a:defRPr>
      </a:lvl4pPr>
      <a:lvl5pPr marL="2046502" algn="l" defTabSz="1023252" rtl="0" eaLnBrk="1" latinLnBrk="0" hangingPunct="1">
        <a:defRPr sz="2000" kern="1200">
          <a:solidFill>
            <a:schemeClr val="tx1"/>
          </a:solidFill>
          <a:latin typeface="+mn-lt"/>
          <a:ea typeface="+mn-ea"/>
          <a:cs typeface="+mn-cs"/>
        </a:defRPr>
      </a:lvl5pPr>
      <a:lvl6pPr marL="2558128" algn="l" defTabSz="1023252" rtl="0" eaLnBrk="1" latinLnBrk="0" hangingPunct="1">
        <a:defRPr sz="2000" kern="1200">
          <a:solidFill>
            <a:schemeClr val="tx1"/>
          </a:solidFill>
          <a:latin typeface="+mn-lt"/>
          <a:ea typeface="+mn-ea"/>
          <a:cs typeface="+mn-cs"/>
        </a:defRPr>
      </a:lvl6pPr>
      <a:lvl7pPr marL="3069752" algn="l" defTabSz="1023252" rtl="0" eaLnBrk="1" latinLnBrk="0" hangingPunct="1">
        <a:defRPr sz="2000" kern="1200">
          <a:solidFill>
            <a:schemeClr val="tx1"/>
          </a:solidFill>
          <a:latin typeface="+mn-lt"/>
          <a:ea typeface="+mn-ea"/>
          <a:cs typeface="+mn-cs"/>
        </a:defRPr>
      </a:lvl7pPr>
      <a:lvl8pPr marL="3581376" algn="l" defTabSz="1023252" rtl="0" eaLnBrk="1" latinLnBrk="0" hangingPunct="1">
        <a:defRPr sz="2000" kern="1200">
          <a:solidFill>
            <a:schemeClr val="tx1"/>
          </a:solidFill>
          <a:latin typeface="+mn-lt"/>
          <a:ea typeface="+mn-ea"/>
          <a:cs typeface="+mn-cs"/>
        </a:defRPr>
      </a:lvl8pPr>
      <a:lvl9pPr marL="4093003" algn="l" defTabSz="10232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diagramColors" Target="../diagrams/colors7.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diagramQuickStyle" Target="../diagrams/quickStyle7.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diagramLayout" Target="../diagrams/layout7.xml"/><Relationship Id="rId5" Type="http://schemas.openxmlformats.org/officeDocument/2006/relationships/tags" Target="../tags/tag18.xml"/><Relationship Id="rId10" Type="http://schemas.openxmlformats.org/officeDocument/2006/relationships/diagramData" Target="../diagrams/data7.xml"/><Relationship Id="rId4" Type="http://schemas.openxmlformats.org/officeDocument/2006/relationships/tags" Target="../tags/tag17.xml"/><Relationship Id="rId9" Type="http://schemas.openxmlformats.org/officeDocument/2006/relationships/slideLayout" Target="../slideLayouts/slideLayout21.xml"/><Relationship Id="rId14" Type="http://schemas.microsoft.com/office/2007/relationships/diagramDrawing" Target="../diagrams/drawin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0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diagramQuickStyle" Target="../diagrams/quickStyle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diagramLayout" Target="../diagrams/layou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diagramData" Target="../diagrams/data1.xml"/><Relationship Id="rId5" Type="http://schemas.openxmlformats.org/officeDocument/2006/relationships/tags" Target="../tags/tag8.xml"/><Relationship Id="rId15" Type="http://schemas.microsoft.com/office/2007/relationships/diagramDrawing" Target="../diagrams/drawing1.xml"/><Relationship Id="rId10" Type="http://schemas.openxmlformats.org/officeDocument/2006/relationships/slideLayout" Target="../slideLayouts/slideLayout17.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A0131C-354D-2CA3-9CFC-3FDCC55685C6}"/>
              </a:ext>
            </a:extLst>
          </p:cNvPr>
          <p:cNvPicPr>
            <a:picLocks noChangeAspect="1"/>
          </p:cNvPicPr>
          <p:nvPr/>
        </p:nvPicPr>
        <p:blipFill>
          <a:blip r:embed="rId2"/>
          <a:stretch>
            <a:fillRect/>
          </a:stretch>
        </p:blipFill>
        <p:spPr>
          <a:xfrm>
            <a:off x="1354" y="0"/>
            <a:ext cx="9141291" cy="5143500"/>
          </a:xfrm>
          <a:prstGeom prst="rect">
            <a:avLst/>
          </a:prstGeom>
        </p:spPr>
      </p:pic>
    </p:spTree>
    <p:extLst>
      <p:ext uri="{BB962C8B-B14F-4D97-AF65-F5344CB8AC3E}">
        <p14:creationId xmlns:p14="http://schemas.microsoft.com/office/powerpoint/2010/main" val="3195144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a:xfrm>
            <a:off x="2165362" y="82338"/>
            <a:ext cx="4191000" cy="628650"/>
          </a:xfrm>
          <a:prstGeom prst="rect">
            <a:avLst/>
          </a:prstGeom>
          <a:solidFill>
            <a:srgbClr val="FFFF00"/>
          </a:solidFill>
          <a:ln>
            <a:solidFill>
              <a:schemeClr val="tx1"/>
            </a:solidFill>
            <a:miter lim="800000"/>
            <a:headEnd/>
            <a:tailEnd/>
          </a:ln>
        </p:spPr>
        <p:txBody>
          <a:bodyPr/>
          <a:lst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ctr">
              <a:spcBef>
                <a:spcPct val="0"/>
              </a:spcBef>
              <a:buClrTx/>
              <a:buFontTx/>
              <a:buNone/>
            </a:pPr>
            <a:r>
              <a:rPr lang="en-US" sz="2800" b="1" dirty="0">
                <a:solidFill>
                  <a:srgbClr val="0070C0"/>
                </a:solidFill>
                <a:latin typeface="Segoe UI" panose="020B0502040204020203" pitchFamily="34" charset="0"/>
                <a:cs typeface="Segoe UI" panose="020B0502040204020203" pitchFamily="34" charset="0"/>
              </a:rPr>
              <a:t>1. Quy </a:t>
            </a:r>
            <a:r>
              <a:rPr lang="en-US" sz="2800" b="1" dirty="0" err="1">
                <a:solidFill>
                  <a:srgbClr val="0070C0"/>
                </a:solidFill>
                <a:latin typeface="Segoe UI" panose="020B0502040204020203" pitchFamily="34" charset="0"/>
                <a:cs typeface="Segoe UI" panose="020B0502040204020203" pitchFamily="34" charset="0"/>
              </a:rPr>
              <a:t>trình</a:t>
            </a:r>
            <a:r>
              <a:rPr lang="en-US" sz="2800" b="1" dirty="0">
                <a:solidFill>
                  <a:srgbClr val="0070C0"/>
                </a:solidFill>
                <a:latin typeface="Segoe UI" panose="020B0502040204020203" pitchFamily="34" charset="0"/>
                <a:cs typeface="Segoe UI" panose="020B0502040204020203" pitchFamily="34" charset="0"/>
              </a:rPr>
              <a:t> </a:t>
            </a:r>
            <a:r>
              <a:rPr lang="en-US" sz="2800" b="1" dirty="0" err="1">
                <a:solidFill>
                  <a:srgbClr val="0070C0"/>
                </a:solidFill>
                <a:latin typeface="Segoe UI" panose="020B0502040204020203" pitchFamily="34" charset="0"/>
                <a:cs typeface="Segoe UI" panose="020B0502040204020203" pitchFamily="34" charset="0"/>
              </a:rPr>
              <a:t>viết</a:t>
            </a:r>
            <a:endParaRPr lang="en-US" sz="2800" b="1" dirty="0">
              <a:solidFill>
                <a:srgbClr val="0070C0"/>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D4D90032-7BB2-DEAF-4901-3491011B8F6E}"/>
              </a:ext>
            </a:extLst>
          </p:cNvPr>
          <p:cNvSpPr txBox="1"/>
          <p:nvPr/>
        </p:nvSpPr>
        <p:spPr>
          <a:xfrm>
            <a:off x="251460" y="838200"/>
            <a:ext cx="8549640" cy="400110"/>
          </a:xfrm>
          <a:prstGeom prst="rect">
            <a:avLst/>
          </a:prstGeom>
          <a:noFill/>
        </p:spPr>
        <p:txBody>
          <a:bodyPr wrap="square" rtlCol="0">
            <a:spAutoFit/>
          </a:bodyPr>
          <a:lstStyle/>
          <a:p>
            <a:pPr algn="ctr"/>
            <a:r>
              <a:rPr lang="en-US" sz="2000" b="1" i="1" dirty="0">
                <a:solidFill>
                  <a:schemeClr val="accent5">
                    <a:lumMod val="50000"/>
                  </a:schemeClr>
                </a:solidFill>
              </a:rPr>
              <a:t>a) </a:t>
            </a:r>
            <a:r>
              <a:rPr lang="en-US" sz="2000" b="1" i="1" dirty="0" err="1">
                <a:solidFill>
                  <a:schemeClr val="accent5">
                    <a:lumMod val="50000"/>
                  </a:schemeClr>
                </a:solidFill>
              </a:rPr>
              <a:t>Chuẩn</a:t>
            </a:r>
            <a:r>
              <a:rPr lang="en-US" sz="2000" b="1" i="1" dirty="0">
                <a:solidFill>
                  <a:schemeClr val="accent5">
                    <a:lumMod val="50000"/>
                  </a:schemeClr>
                </a:solidFill>
              </a:rPr>
              <a:t> </a:t>
            </a:r>
            <a:r>
              <a:rPr lang="en-US" sz="2000" b="1" i="1" dirty="0" err="1">
                <a:solidFill>
                  <a:schemeClr val="accent5">
                    <a:lumMod val="50000"/>
                  </a:schemeClr>
                </a:solidFill>
              </a:rPr>
              <a:t>bị</a:t>
            </a:r>
            <a:endParaRPr lang="en-US" sz="2000" b="1" i="1" dirty="0">
              <a:solidFill>
                <a:schemeClr val="accent5">
                  <a:lumMod val="50000"/>
                </a:schemeClr>
              </a:solidFill>
            </a:endParaRPr>
          </a:p>
        </p:txBody>
      </p:sp>
      <p:graphicFrame>
        <p:nvGraphicFramePr>
          <p:cNvPr id="5" name="Diagram 4">
            <a:extLst>
              <a:ext uri="{FF2B5EF4-FFF2-40B4-BE49-F238E27FC236}">
                <a16:creationId xmlns:a16="http://schemas.microsoft.com/office/drawing/2014/main" id="{F92EBAD7-5859-90AD-D523-62346AED0FFF}"/>
              </a:ext>
            </a:extLst>
          </p:cNvPr>
          <p:cNvGraphicFramePr/>
          <p:nvPr>
            <p:extLst>
              <p:ext uri="{D42A27DB-BD31-4B8C-83A1-F6EECF244321}">
                <p14:modId xmlns:p14="http://schemas.microsoft.com/office/powerpoint/2010/main" val="4050597756"/>
              </p:ext>
            </p:extLst>
          </p:nvPr>
        </p:nvGraphicFramePr>
        <p:xfrm>
          <a:off x="99060" y="1348740"/>
          <a:ext cx="8793480" cy="3712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7501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blinds(horizontal)">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linds(horizontal)">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P spid="3" grpId="0"/>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a:xfrm>
            <a:off x="2165362" y="82338"/>
            <a:ext cx="4191000" cy="628650"/>
          </a:xfrm>
          <a:prstGeom prst="rect">
            <a:avLst/>
          </a:prstGeom>
          <a:solidFill>
            <a:srgbClr val="FFFF00"/>
          </a:solidFill>
          <a:ln>
            <a:solidFill>
              <a:schemeClr val="tx1"/>
            </a:solidFill>
            <a:miter lim="800000"/>
            <a:headEnd/>
            <a:tailEnd/>
          </a:ln>
        </p:spPr>
        <p:txBody>
          <a:bodyPr/>
          <a:lst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ctr">
              <a:spcBef>
                <a:spcPct val="0"/>
              </a:spcBef>
              <a:buClrTx/>
              <a:buFontTx/>
              <a:buNone/>
            </a:pPr>
            <a:r>
              <a:rPr lang="en-US" sz="2800" b="1" dirty="0">
                <a:solidFill>
                  <a:srgbClr val="0070C0"/>
                </a:solidFill>
                <a:latin typeface="Segoe UI" panose="020B0502040204020203" pitchFamily="34" charset="0"/>
                <a:cs typeface="Segoe UI" panose="020B0502040204020203" pitchFamily="34" charset="0"/>
              </a:rPr>
              <a:t>1. Quy </a:t>
            </a:r>
            <a:r>
              <a:rPr lang="en-US" sz="2800" b="1" dirty="0" err="1">
                <a:solidFill>
                  <a:srgbClr val="0070C0"/>
                </a:solidFill>
                <a:latin typeface="Segoe UI" panose="020B0502040204020203" pitchFamily="34" charset="0"/>
                <a:cs typeface="Segoe UI" panose="020B0502040204020203" pitchFamily="34" charset="0"/>
              </a:rPr>
              <a:t>trình</a:t>
            </a:r>
            <a:r>
              <a:rPr lang="en-US" sz="2800" b="1" dirty="0">
                <a:solidFill>
                  <a:srgbClr val="0070C0"/>
                </a:solidFill>
                <a:latin typeface="Segoe UI" panose="020B0502040204020203" pitchFamily="34" charset="0"/>
                <a:cs typeface="Segoe UI" panose="020B0502040204020203" pitchFamily="34" charset="0"/>
              </a:rPr>
              <a:t> </a:t>
            </a:r>
            <a:r>
              <a:rPr lang="en-US" sz="2800" b="1" dirty="0" err="1">
                <a:solidFill>
                  <a:srgbClr val="0070C0"/>
                </a:solidFill>
                <a:latin typeface="Segoe UI" panose="020B0502040204020203" pitchFamily="34" charset="0"/>
                <a:cs typeface="Segoe UI" panose="020B0502040204020203" pitchFamily="34" charset="0"/>
              </a:rPr>
              <a:t>viết</a:t>
            </a:r>
            <a:endParaRPr lang="en-US" sz="2800" b="1" dirty="0">
              <a:solidFill>
                <a:srgbClr val="0070C0"/>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D4D90032-7BB2-DEAF-4901-3491011B8F6E}"/>
              </a:ext>
            </a:extLst>
          </p:cNvPr>
          <p:cNvSpPr txBox="1"/>
          <p:nvPr/>
        </p:nvSpPr>
        <p:spPr>
          <a:xfrm>
            <a:off x="251460" y="838200"/>
            <a:ext cx="8549640" cy="400110"/>
          </a:xfrm>
          <a:prstGeom prst="rect">
            <a:avLst/>
          </a:prstGeom>
          <a:noFill/>
        </p:spPr>
        <p:txBody>
          <a:bodyPr wrap="square" rtlCol="0">
            <a:spAutoFit/>
          </a:bodyPr>
          <a:lstStyle/>
          <a:p>
            <a:pPr algn="ctr"/>
            <a:r>
              <a:rPr lang="en-US" sz="2000" b="1" i="1" dirty="0">
                <a:solidFill>
                  <a:schemeClr val="accent5">
                    <a:lumMod val="50000"/>
                  </a:schemeClr>
                </a:solidFill>
              </a:rPr>
              <a:t>b) </a:t>
            </a:r>
            <a:r>
              <a:rPr lang="en-US" sz="2000" b="1" i="1" dirty="0" err="1">
                <a:solidFill>
                  <a:schemeClr val="accent5">
                    <a:lumMod val="50000"/>
                  </a:schemeClr>
                </a:solidFill>
              </a:rPr>
              <a:t>Tìm</a:t>
            </a:r>
            <a:r>
              <a:rPr lang="en-US" sz="2000" b="1" i="1" dirty="0">
                <a:solidFill>
                  <a:schemeClr val="accent5">
                    <a:lumMod val="50000"/>
                  </a:schemeClr>
                </a:solidFill>
              </a:rPr>
              <a:t> ý </a:t>
            </a:r>
            <a:r>
              <a:rPr lang="en-US" sz="2000" b="1" i="1" dirty="0" err="1">
                <a:solidFill>
                  <a:schemeClr val="accent5">
                    <a:lumMod val="50000"/>
                  </a:schemeClr>
                </a:solidFill>
              </a:rPr>
              <a:t>và</a:t>
            </a:r>
            <a:r>
              <a:rPr lang="en-US" sz="2000" b="1" i="1" dirty="0">
                <a:solidFill>
                  <a:schemeClr val="accent5">
                    <a:lumMod val="50000"/>
                  </a:schemeClr>
                </a:solidFill>
              </a:rPr>
              <a:t> </a:t>
            </a:r>
            <a:r>
              <a:rPr lang="en-US" sz="2000" b="1" i="1" dirty="0" err="1">
                <a:solidFill>
                  <a:schemeClr val="accent5">
                    <a:lumMod val="50000"/>
                  </a:schemeClr>
                </a:solidFill>
              </a:rPr>
              <a:t>lập</a:t>
            </a:r>
            <a:r>
              <a:rPr lang="en-US" sz="2000" b="1" i="1" dirty="0">
                <a:solidFill>
                  <a:schemeClr val="accent5">
                    <a:lumMod val="50000"/>
                  </a:schemeClr>
                </a:solidFill>
              </a:rPr>
              <a:t> </a:t>
            </a:r>
            <a:r>
              <a:rPr lang="en-US" sz="2000" b="1" i="1" dirty="0" err="1">
                <a:solidFill>
                  <a:schemeClr val="accent5">
                    <a:lumMod val="50000"/>
                  </a:schemeClr>
                </a:solidFill>
              </a:rPr>
              <a:t>dàn</a:t>
            </a:r>
            <a:r>
              <a:rPr lang="en-US" sz="2000" b="1" i="1" dirty="0">
                <a:solidFill>
                  <a:schemeClr val="accent5">
                    <a:lumMod val="50000"/>
                  </a:schemeClr>
                </a:solidFill>
              </a:rPr>
              <a:t> ý</a:t>
            </a:r>
          </a:p>
        </p:txBody>
      </p:sp>
      <p:graphicFrame>
        <p:nvGraphicFramePr>
          <p:cNvPr id="2" name="Diagram 1">
            <a:extLst>
              <a:ext uri="{FF2B5EF4-FFF2-40B4-BE49-F238E27FC236}">
                <a16:creationId xmlns:a16="http://schemas.microsoft.com/office/drawing/2014/main" id="{9A0E8CD1-8848-6BAB-0EDB-98375D8CBAF1}"/>
              </a:ext>
            </a:extLst>
          </p:cNvPr>
          <p:cNvGraphicFramePr/>
          <p:nvPr>
            <p:extLst>
              <p:ext uri="{D42A27DB-BD31-4B8C-83A1-F6EECF244321}">
                <p14:modId xmlns:p14="http://schemas.microsoft.com/office/powerpoint/2010/main" val="1362510576"/>
              </p:ext>
            </p:extLst>
          </p:nvPr>
        </p:nvGraphicFramePr>
        <p:xfrm>
          <a:off x="251460" y="1365522"/>
          <a:ext cx="8694420" cy="3725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1033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blinds(horizontal)">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linds(horizontal)">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P spid="3" grpId="0"/>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a:xfrm>
            <a:off x="2165362" y="82338"/>
            <a:ext cx="4191000" cy="628650"/>
          </a:xfrm>
          <a:prstGeom prst="rect">
            <a:avLst/>
          </a:prstGeom>
          <a:solidFill>
            <a:srgbClr val="FFFF00"/>
          </a:solidFill>
          <a:ln>
            <a:solidFill>
              <a:schemeClr val="tx1"/>
            </a:solidFill>
            <a:miter lim="800000"/>
            <a:headEnd/>
            <a:tailEnd/>
          </a:ln>
        </p:spPr>
        <p:txBody>
          <a:bodyPr/>
          <a:lst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ctr">
              <a:spcBef>
                <a:spcPct val="0"/>
              </a:spcBef>
              <a:buClrTx/>
              <a:buFontTx/>
              <a:buNone/>
            </a:pPr>
            <a:r>
              <a:rPr lang="en-US" sz="2800" b="1" dirty="0">
                <a:solidFill>
                  <a:srgbClr val="0070C0"/>
                </a:solidFill>
                <a:latin typeface="Segoe UI" panose="020B0502040204020203" pitchFamily="34" charset="0"/>
                <a:cs typeface="Segoe UI" panose="020B0502040204020203" pitchFamily="34" charset="0"/>
              </a:rPr>
              <a:t>1. Quy </a:t>
            </a:r>
            <a:r>
              <a:rPr lang="en-US" sz="2800" b="1" dirty="0" err="1">
                <a:solidFill>
                  <a:srgbClr val="0070C0"/>
                </a:solidFill>
                <a:latin typeface="Segoe UI" panose="020B0502040204020203" pitchFamily="34" charset="0"/>
                <a:cs typeface="Segoe UI" panose="020B0502040204020203" pitchFamily="34" charset="0"/>
              </a:rPr>
              <a:t>trình</a:t>
            </a:r>
            <a:r>
              <a:rPr lang="en-US" sz="2800" b="1" dirty="0">
                <a:solidFill>
                  <a:srgbClr val="0070C0"/>
                </a:solidFill>
                <a:latin typeface="Segoe UI" panose="020B0502040204020203" pitchFamily="34" charset="0"/>
                <a:cs typeface="Segoe UI" panose="020B0502040204020203" pitchFamily="34" charset="0"/>
              </a:rPr>
              <a:t> </a:t>
            </a:r>
            <a:r>
              <a:rPr lang="en-US" sz="2800" b="1" dirty="0" err="1">
                <a:solidFill>
                  <a:srgbClr val="0070C0"/>
                </a:solidFill>
                <a:latin typeface="Segoe UI" panose="020B0502040204020203" pitchFamily="34" charset="0"/>
                <a:cs typeface="Segoe UI" panose="020B0502040204020203" pitchFamily="34" charset="0"/>
              </a:rPr>
              <a:t>viết</a:t>
            </a:r>
            <a:endParaRPr lang="en-US" sz="2800" b="1" dirty="0">
              <a:solidFill>
                <a:srgbClr val="0070C0"/>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D4D90032-7BB2-DEAF-4901-3491011B8F6E}"/>
              </a:ext>
            </a:extLst>
          </p:cNvPr>
          <p:cNvSpPr txBox="1"/>
          <p:nvPr/>
        </p:nvSpPr>
        <p:spPr>
          <a:xfrm>
            <a:off x="251460" y="838200"/>
            <a:ext cx="8549640" cy="400110"/>
          </a:xfrm>
          <a:prstGeom prst="rect">
            <a:avLst/>
          </a:prstGeom>
          <a:noFill/>
        </p:spPr>
        <p:txBody>
          <a:bodyPr wrap="square" rtlCol="0">
            <a:spAutoFit/>
          </a:bodyPr>
          <a:lstStyle/>
          <a:p>
            <a:pPr algn="ctr"/>
            <a:r>
              <a:rPr lang="en-US" sz="2000" b="1" i="1" dirty="0">
                <a:solidFill>
                  <a:schemeClr val="accent5">
                    <a:lumMod val="50000"/>
                  </a:schemeClr>
                </a:solidFill>
              </a:rPr>
              <a:t>b) </a:t>
            </a:r>
            <a:r>
              <a:rPr lang="en-US" sz="2000" b="1" i="1" dirty="0" err="1">
                <a:solidFill>
                  <a:schemeClr val="accent5">
                    <a:lumMod val="50000"/>
                  </a:schemeClr>
                </a:solidFill>
              </a:rPr>
              <a:t>Tìm</a:t>
            </a:r>
            <a:r>
              <a:rPr lang="en-US" sz="2000" b="1" i="1" dirty="0">
                <a:solidFill>
                  <a:schemeClr val="accent5">
                    <a:lumMod val="50000"/>
                  </a:schemeClr>
                </a:solidFill>
              </a:rPr>
              <a:t> ý </a:t>
            </a:r>
            <a:r>
              <a:rPr lang="en-US" sz="2000" b="1" i="1" dirty="0" err="1">
                <a:solidFill>
                  <a:schemeClr val="accent5">
                    <a:lumMod val="50000"/>
                  </a:schemeClr>
                </a:solidFill>
              </a:rPr>
              <a:t>và</a:t>
            </a:r>
            <a:r>
              <a:rPr lang="en-US" sz="2000" b="1" i="1" dirty="0">
                <a:solidFill>
                  <a:schemeClr val="accent5">
                    <a:lumMod val="50000"/>
                  </a:schemeClr>
                </a:solidFill>
              </a:rPr>
              <a:t> </a:t>
            </a:r>
            <a:r>
              <a:rPr lang="en-US" sz="2000" b="1" i="1" dirty="0" err="1">
                <a:solidFill>
                  <a:schemeClr val="accent5">
                    <a:lumMod val="50000"/>
                  </a:schemeClr>
                </a:solidFill>
              </a:rPr>
              <a:t>lập</a:t>
            </a:r>
            <a:r>
              <a:rPr lang="en-US" sz="2000" b="1" i="1" dirty="0">
                <a:solidFill>
                  <a:schemeClr val="accent5">
                    <a:lumMod val="50000"/>
                  </a:schemeClr>
                </a:solidFill>
              </a:rPr>
              <a:t> </a:t>
            </a:r>
            <a:r>
              <a:rPr lang="en-US" sz="2000" b="1" i="1" dirty="0" err="1">
                <a:solidFill>
                  <a:schemeClr val="accent5">
                    <a:lumMod val="50000"/>
                  </a:schemeClr>
                </a:solidFill>
              </a:rPr>
              <a:t>dàn</a:t>
            </a:r>
            <a:r>
              <a:rPr lang="en-US" sz="2000" b="1" i="1" dirty="0">
                <a:solidFill>
                  <a:schemeClr val="accent5">
                    <a:lumMod val="50000"/>
                  </a:schemeClr>
                </a:solidFill>
              </a:rPr>
              <a:t> ý</a:t>
            </a:r>
          </a:p>
        </p:txBody>
      </p:sp>
      <p:graphicFrame>
        <p:nvGraphicFramePr>
          <p:cNvPr id="2" name="Diagram 1">
            <a:extLst>
              <a:ext uri="{FF2B5EF4-FFF2-40B4-BE49-F238E27FC236}">
                <a16:creationId xmlns:a16="http://schemas.microsoft.com/office/drawing/2014/main" id="{F47919B1-1388-1DFD-53FA-A5C03CCC7244}"/>
              </a:ext>
            </a:extLst>
          </p:cNvPr>
          <p:cNvGraphicFramePr/>
          <p:nvPr>
            <p:extLst>
              <p:ext uri="{D42A27DB-BD31-4B8C-83A1-F6EECF244321}">
                <p14:modId xmlns:p14="http://schemas.microsoft.com/office/powerpoint/2010/main" val="672510880"/>
              </p:ext>
            </p:extLst>
          </p:nvPr>
        </p:nvGraphicFramePr>
        <p:xfrm>
          <a:off x="144780" y="1238310"/>
          <a:ext cx="8892540" cy="3822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3454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blinds(horizontal)">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linds(horizontal)">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P spid="3" grpId="0"/>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a:xfrm>
            <a:off x="2165362" y="82338"/>
            <a:ext cx="4191000" cy="628650"/>
          </a:xfrm>
          <a:prstGeom prst="rect">
            <a:avLst/>
          </a:prstGeom>
          <a:solidFill>
            <a:srgbClr val="FFFF00"/>
          </a:solidFill>
          <a:ln>
            <a:solidFill>
              <a:schemeClr val="tx1"/>
            </a:solidFill>
            <a:miter lim="800000"/>
            <a:headEnd/>
            <a:tailEnd/>
          </a:ln>
        </p:spPr>
        <p:txBody>
          <a:bodyPr/>
          <a:lst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ctr">
              <a:spcBef>
                <a:spcPct val="0"/>
              </a:spcBef>
              <a:buClrTx/>
              <a:buFontTx/>
              <a:buNone/>
            </a:pPr>
            <a:r>
              <a:rPr lang="en-US" sz="2800" b="1" dirty="0">
                <a:solidFill>
                  <a:srgbClr val="0070C0"/>
                </a:solidFill>
                <a:latin typeface="Segoe UI" panose="020B0502040204020203" pitchFamily="34" charset="0"/>
                <a:cs typeface="Segoe UI" panose="020B0502040204020203" pitchFamily="34" charset="0"/>
              </a:rPr>
              <a:t>1. Quy </a:t>
            </a:r>
            <a:r>
              <a:rPr lang="en-US" sz="2800" b="1" dirty="0" err="1">
                <a:solidFill>
                  <a:srgbClr val="0070C0"/>
                </a:solidFill>
                <a:latin typeface="Segoe UI" panose="020B0502040204020203" pitchFamily="34" charset="0"/>
                <a:cs typeface="Segoe UI" panose="020B0502040204020203" pitchFamily="34" charset="0"/>
              </a:rPr>
              <a:t>trình</a:t>
            </a:r>
            <a:r>
              <a:rPr lang="en-US" sz="2800" b="1" dirty="0">
                <a:solidFill>
                  <a:srgbClr val="0070C0"/>
                </a:solidFill>
                <a:latin typeface="Segoe UI" panose="020B0502040204020203" pitchFamily="34" charset="0"/>
                <a:cs typeface="Segoe UI" panose="020B0502040204020203" pitchFamily="34" charset="0"/>
              </a:rPr>
              <a:t> </a:t>
            </a:r>
            <a:r>
              <a:rPr lang="en-US" sz="2800" b="1" dirty="0" err="1">
                <a:solidFill>
                  <a:srgbClr val="0070C0"/>
                </a:solidFill>
                <a:latin typeface="Segoe UI" panose="020B0502040204020203" pitchFamily="34" charset="0"/>
                <a:cs typeface="Segoe UI" panose="020B0502040204020203" pitchFamily="34" charset="0"/>
              </a:rPr>
              <a:t>viết</a:t>
            </a:r>
            <a:endParaRPr lang="en-US" sz="2800" b="1" dirty="0">
              <a:solidFill>
                <a:srgbClr val="0070C0"/>
              </a:solidFill>
              <a:latin typeface="Segoe UI" panose="020B0502040204020203" pitchFamily="34" charset="0"/>
              <a:cs typeface="Segoe UI" panose="020B0502040204020203" pitchFamily="34" charset="0"/>
            </a:endParaRPr>
          </a:p>
        </p:txBody>
      </p:sp>
      <p:graphicFrame>
        <p:nvGraphicFramePr>
          <p:cNvPr id="2" name="Diagram 1">
            <a:extLst>
              <a:ext uri="{FF2B5EF4-FFF2-40B4-BE49-F238E27FC236}">
                <a16:creationId xmlns:a16="http://schemas.microsoft.com/office/drawing/2014/main" id="{1BCC64AA-5BD1-776B-F6A2-81DBAC63A16D}"/>
              </a:ext>
            </a:extLst>
          </p:cNvPr>
          <p:cNvGraphicFramePr/>
          <p:nvPr>
            <p:extLst>
              <p:ext uri="{D42A27DB-BD31-4B8C-83A1-F6EECF244321}">
                <p14:modId xmlns:p14="http://schemas.microsoft.com/office/powerpoint/2010/main" val="1740654818"/>
              </p:ext>
            </p:extLst>
          </p:nvPr>
        </p:nvGraphicFramePr>
        <p:xfrm>
          <a:off x="502920" y="1965960"/>
          <a:ext cx="808482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4D90032-7BB2-DEAF-4901-3491011B8F6E}"/>
              </a:ext>
            </a:extLst>
          </p:cNvPr>
          <p:cNvSpPr txBox="1"/>
          <p:nvPr/>
        </p:nvSpPr>
        <p:spPr>
          <a:xfrm>
            <a:off x="251460" y="944880"/>
            <a:ext cx="8549640" cy="1015663"/>
          </a:xfrm>
          <a:prstGeom prst="rect">
            <a:avLst/>
          </a:prstGeom>
          <a:noFill/>
        </p:spPr>
        <p:txBody>
          <a:bodyPr wrap="square" rtlCol="0">
            <a:spAutoFit/>
          </a:bodyPr>
          <a:lstStyle/>
          <a:p>
            <a:pPr algn="just"/>
            <a:r>
              <a:rPr lang="en-US" sz="2000" dirty="0" err="1"/>
              <a:t>Bài</a:t>
            </a:r>
            <a:r>
              <a:rPr lang="en-US" sz="2000" dirty="0"/>
              <a:t> </a:t>
            </a:r>
            <a:r>
              <a:rPr lang="en-US" sz="2000" dirty="0" err="1"/>
              <a:t>tập</a:t>
            </a:r>
            <a:r>
              <a:rPr lang="en-US" sz="2000" dirty="0"/>
              <a:t>: </a:t>
            </a:r>
            <a:r>
              <a:rPr lang="vi-VN" sz="2000" i="1" dirty="0"/>
              <a:t>Theo em, thế hệ trẻ ngày nay quan niệm như thế nào là yêu nước? Quan niệm ấy có gì giống và khác so với quan niệm yêu nước truyền thống?</a:t>
            </a:r>
            <a:endParaRPr lang="en-US" sz="2000" i="1" dirty="0"/>
          </a:p>
        </p:txBody>
      </p:sp>
    </p:spTree>
    <p:extLst>
      <p:ext uri="{BB962C8B-B14F-4D97-AF65-F5344CB8AC3E}">
        <p14:creationId xmlns:p14="http://schemas.microsoft.com/office/powerpoint/2010/main" val="2171577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blinds(horizontal)">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linds(horizontal)">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Graphic spid="2" grpId="0">
        <p:bldAsOne/>
      </p:bldGraphic>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a:xfrm>
            <a:off x="251460" y="82338"/>
            <a:ext cx="8610600" cy="628650"/>
          </a:xfrm>
          <a:prstGeom prst="rect">
            <a:avLst/>
          </a:prstGeom>
          <a:solidFill>
            <a:srgbClr val="FFFF00"/>
          </a:solidFill>
          <a:ln>
            <a:solidFill>
              <a:schemeClr val="tx1"/>
            </a:solidFill>
            <a:miter lim="800000"/>
            <a:headEnd/>
            <a:tailEnd/>
          </a:ln>
        </p:spPr>
        <p:txBody>
          <a:bodyPr/>
          <a:lst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ctr">
              <a:spcBef>
                <a:spcPct val="0"/>
              </a:spcBef>
              <a:buClrTx/>
              <a:buFontTx/>
              <a:buNone/>
            </a:pPr>
            <a:r>
              <a:rPr lang="en-US" sz="2800" b="1" dirty="0">
                <a:solidFill>
                  <a:srgbClr val="0070C0"/>
                </a:solidFill>
                <a:latin typeface="Segoe UI" panose="020B0502040204020203" pitchFamily="34" charset="0"/>
                <a:cs typeface="Segoe UI" panose="020B0502040204020203" pitchFamily="34" charset="0"/>
              </a:rPr>
              <a:t>2. </a:t>
            </a:r>
            <a:r>
              <a:rPr lang="en-US" sz="2800" b="1" dirty="0" err="1">
                <a:solidFill>
                  <a:srgbClr val="0070C0"/>
                </a:solidFill>
                <a:latin typeface="Segoe UI" panose="020B0502040204020203" pitchFamily="34" charset="0"/>
                <a:cs typeface="Segoe UI" panose="020B0502040204020203" pitchFamily="34" charset="0"/>
              </a:rPr>
              <a:t>Rèn</a:t>
            </a:r>
            <a:r>
              <a:rPr lang="en-US" sz="2800" b="1" dirty="0">
                <a:solidFill>
                  <a:srgbClr val="0070C0"/>
                </a:solidFill>
                <a:latin typeface="Segoe UI" panose="020B0502040204020203" pitchFamily="34" charset="0"/>
                <a:cs typeface="Segoe UI" panose="020B0502040204020203" pitchFamily="34" charset="0"/>
              </a:rPr>
              <a:t> </a:t>
            </a:r>
            <a:r>
              <a:rPr lang="en-US" sz="2800" b="1" dirty="0" err="1">
                <a:solidFill>
                  <a:srgbClr val="0070C0"/>
                </a:solidFill>
                <a:latin typeface="Segoe UI" panose="020B0502040204020203" pitchFamily="34" charset="0"/>
                <a:cs typeface="Segoe UI" panose="020B0502040204020203" pitchFamily="34" charset="0"/>
              </a:rPr>
              <a:t>luyện</a:t>
            </a:r>
            <a:r>
              <a:rPr lang="en-US" sz="2800" b="1" dirty="0">
                <a:solidFill>
                  <a:srgbClr val="0070C0"/>
                </a:solidFill>
                <a:latin typeface="Segoe UI" panose="020B0502040204020203" pitchFamily="34" charset="0"/>
                <a:cs typeface="Segoe UI" panose="020B0502040204020203" pitchFamily="34" charset="0"/>
              </a:rPr>
              <a:t> </a:t>
            </a:r>
            <a:r>
              <a:rPr lang="en-US" sz="2800" b="1" dirty="0" err="1">
                <a:solidFill>
                  <a:srgbClr val="0070C0"/>
                </a:solidFill>
                <a:latin typeface="Segoe UI" panose="020B0502040204020203" pitchFamily="34" charset="0"/>
                <a:cs typeface="Segoe UI" panose="020B0502040204020203" pitchFamily="34" charset="0"/>
              </a:rPr>
              <a:t>kĩ</a:t>
            </a:r>
            <a:r>
              <a:rPr lang="en-US" sz="2800" b="1" dirty="0">
                <a:solidFill>
                  <a:srgbClr val="0070C0"/>
                </a:solidFill>
                <a:latin typeface="Segoe UI" panose="020B0502040204020203" pitchFamily="34" charset="0"/>
                <a:cs typeface="Segoe UI" panose="020B0502040204020203" pitchFamily="34" charset="0"/>
              </a:rPr>
              <a:t> </a:t>
            </a:r>
            <a:r>
              <a:rPr lang="en-US" sz="2800" b="1" dirty="0" err="1">
                <a:solidFill>
                  <a:srgbClr val="0070C0"/>
                </a:solidFill>
                <a:latin typeface="Segoe UI" panose="020B0502040204020203" pitchFamily="34" charset="0"/>
                <a:cs typeface="Segoe UI" panose="020B0502040204020203" pitchFamily="34" charset="0"/>
              </a:rPr>
              <a:t>năng</a:t>
            </a:r>
            <a:r>
              <a:rPr lang="en-US" sz="2800" b="1" dirty="0">
                <a:solidFill>
                  <a:srgbClr val="0070C0"/>
                </a:solidFill>
                <a:latin typeface="Segoe UI" panose="020B0502040204020203" pitchFamily="34" charset="0"/>
                <a:cs typeface="Segoe UI" panose="020B0502040204020203" pitchFamily="34" charset="0"/>
              </a:rPr>
              <a:t> </a:t>
            </a:r>
            <a:r>
              <a:rPr lang="en-US" sz="2800" b="1" dirty="0" err="1">
                <a:solidFill>
                  <a:srgbClr val="0070C0"/>
                </a:solidFill>
                <a:latin typeface="Segoe UI" panose="020B0502040204020203" pitchFamily="34" charset="0"/>
                <a:cs typeface="Segoe UI" panose="020B0502040204020203" pitchFamily="34" charset="0"/>
              </a:rPr>
              <a:t>viết</a:t>
            </a:r>
            <a:r>
              <a:rPr lang="en-US" sz="2800" b="1" dirty="0">
                <a:solidFill>
                  <a:srgbClr val="0070C0"/>
                </a:solidFill>
                <a:latin typeface="Segoe UI" panose="020B0502040204020203" pitchFamily="34" charset="0"/>
                <a:cs typeface="Segoe UI" panose="020B0502040204020203" pitchFamily="34" charset="0"/>
              </a:rPr>
              <a:t>: Thao </a:t>
            </a:r>
            <a:r>
              <a:rPr lang="en-US" sz="2800" b="1" dirty="0" err="1">
                <a:solidFill>
                  <a:srgbClr val="0070C0"/>
                </a:solidFill>
                <a:latin typeface="Segoe UI" panose="020B0502040204020203" pitchFamily="34" charset="0"/>
                <a:cs typeface="Segoe UI" panose="020B0502040204020203" pitchFamily="34" charset="0"/>
              </a:rPr>
              <a:t>tác</a:t>
            </a:r>
            <a:r>
              <a:rPr lang="en-US" sz="2800" b="1" dirty="0">
                <a:solidFill>
                  <a:srgbClr val="0070C0"/>
                </a:solidFill>
                <a:latin typeface="Segoe UI" panose="020B0502040204020203" pitchFamily="34" charset="0"/>
                <a:cs typeface="Segoe UI" panose="020B0502040204020203" pitchFamily="34" charset="0"/>
              </a:rPr>
              <a:t> </a:t>
            </a:r>
            <a:r>
              <a:rPr lang="en-US" sz="2800" b="1" dirty="0" err="1">
                <a:solidFill>
                  <a:srgbClr val="0070C0"/>
                </a:solidFill>
                <a:latin typeface="Segoe UI" panose="020B0502040204020203" pitchFamily="34" charset="0"/>
                <a:cs typeface="Segoe UI" panose="020B0502040204020203" pitchFamily="34" charset="0"/>
              </a:rPr>
              <a:t>chứng</a:t>
            </a:r>
            <a:r>
              <a:rPr lang="en-US" sz="2800" b="1" dirty="0">
                <a:solidFill>
                  <a:srgbClr val="0070C0"/>
                </a:solidFill>
                <a:latin typeface="Segoe UI" panose="020B0502040204020203" pitchFamily="34" charset="0"/>
                <a:cs typeface="Segoe UI" panose="020B0502040204020203" pitchFamily="34" charset="0"/>
              </a:rPr>
              <a:t> </a:t>
            </a:r>
            <a:r>
              <a:rPr lang="en-US" sz="2800" b="1" dirty="0" err="1">
                <a:solidFill>
                  <a:srgbClr val="0070C0"/>
                </a:solidFill>
                <a:latin typeface="Segoe UI" panose="020B0502040204020203" pitchFamily="34" charset="0"/>
                <a:cs typeface="Segoe UI" panose="020B0502040204020203" pitchFamily="34" charset="0"/>
              </a:rPr>
              <a:t>minh</a:t>
            </a:r>
            <a:endParaRPr lang="en-US" sz="2800" b="1" dirty="0">
              <a:solidFill>
                <a:srgbClr val="0070C0"/>
              </a:solidFill>
              <a:latin typeface="Segoe UI" panose="020B0502040204020203" pitchFamily="34" charset="0"/>
              <a:cs typeface="Segoe UI" panose="020B0502040204020203" pitchFamily="34" charset="0"/>
            </a:endParaRPr>
          </a:p>
        </p:txBody>
      </p:sp>
      <p:sp>
        <p:nvSpPr>
          <p:cNvPr id="4" name="MH_Other_3">
            <a:extLst>
              <a:ext uri="{FF2B5EF4-FFF2-40B4-BE49-F238E27FC236}">
                <a16:creationId xmlns:a16="http://schemas.microsoft.com/office/drawing/2014/main" id="{A12330F8-4134-59A5-30A8-8C5AF96F8D58}"/>
              </a:ext>
            </a:extLst>
          </p:cNvPr>
          <p:cNvSpPr/>
          <p:nvPr>
            <p:custDataLst>
              <p:tags r:id="rId1"/>
            </p:custDataLst>
          </p:nvPr>
        </p:nvSpPr>
        <p:spPr>
          <a:xfrm flipH="1">
            <a:off x="6112696" y="893577"/>
            <a:ext cx="3031301" cy="3945123"/>
          </a:xfrm>
          <a:custGeom>
            <a:avLst/>
            <a:gdLst>
              <a:gd name="connsiteX0" fmla="*/ 221247 w 863600"/>
              <a:gd name="connsiteY0" fmla="*/ 0 h 746809"/>
              <a:gd name="connsiteX1" fmla="*/ 0 w 863600"/>
              <a:gd name="connsiteY1" fmla="*/ 221247 h 746809"/>
              <a:gd name="connsiteX2" fmla="*/ 0 w 863600"/>
              <a:gd name="connsiteY2" fmla="*/ 746809 h 746809"/>
              <a:gd name="connsiteX3" fmla="*/ 140965 w 863600"/>
              <a:gd name="connsiteY3" fmla="*/ 746809 h 746809"/>
              <a:gd name="connsiteX4" fmla="*/ 140965 w 863600"/>
              <a:gd name="connsiteY4" fmla="*/ 221247 h 746809"/>
              <a:gd name="connsiteX5" fmla="*/ 221247 w 863600"/>
              <a:gd name="connsiteY5" fmla="*/ 140965 h 746809"/>
              <a:gd name="connsiteX6" fmla="*/ 863600 w 863600"/>
              <a:gd name="connsiteY6" fmla="*/ 140965 h 746809"/>
              <a:gd name="connsiteX7" fmla="*/ 863600 w 863600"/>
              <a:gd name="connsiteY7" fmla="*/ 1 h 74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746809">
                <a:moveTo>
                  <a:pt x="221247" y="0"/>
                </a:moveTo>
                <a:cubicBezTo>
                  <a:pt x="99056" y="0"/>
                  <a:pt x="0" y="99056"/>
                  <a:pt x="0" y="221247"/>
                </a:cubicBezTo>
                <a:lnTo>
                  <a:pt x="0" y="746809"/>
                </a:lnTo>
                <a:lnTo>
                  <a:pt x="140965" y="746809"/>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pPr>
            <a:endParaRPr lang="zh-CN" altLang="en-US" sz="1800" kern="1200">
              <a:solidFill>
                <a:prstClr val="white"/>
              </a:solidFill>
              <a:sym typeface="+mn-lt"/>
            </a:endParaRPr>
          </a:p>
        </p:txBody>
      </p:sp>
      <p:grpSp>
        <p:nvGrpSpPr>
          <p:cNvPr id="5" name="组合 62">
            <a:extLst>
              <a:ext uri="{FF2B5EF4-FFF2-40B4-BE49-F238E27FC236}">
                <a16:creationId xmlns:a16="http://schemas.microsoft.com/office/drawing/2014/main" id="{6A2C1949-7466-C8E0-0ED8-E86887CECADF}"/>
              </a:ext>
            </a:extLst>
          </p:cNvPr>
          <p:cNvGrpSpPr/>
          <p:nvPr/>
        </p:nvGrpSpPr>
        <p:grpSpPr>
          <a:xfrm>
            <a:off x="5997765" y="898835"/>
            <a:ext cx="724080" cy="792000"/>
            <a:chOff x="4229236" y="3968984"/>
            <a:chExt cx="792000" cy="792000"/>
          </a:xfrm>
        </p:grpSpPr>
        <p:sp>
          <p:nvSpPr>
            <p:cNvPr id="6" name="MH_Other_2">
              <a:extLst>
                <a:ext uri="{FF2B5EF4-FFF2-40B4-BE49-F238E27FC236}">
                  <a16:creationId xmlns:a16="http://schemas.microsoft.com/office/drawing/2014/main" id="{ACCFD523-1250-D330-4A4E-46CE1E314B3B}"/>
                </a:ext>
              </a:extLst>
            </p:cNvPr>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pPr>
              <a:endParaRPr lang="zh-CN" altLang="en-US" sz="1800" kern="1200">
                <a:solidFill>
                  <a:prstClr val="white"/>
                </a:solidFill>
                <a:latin typeface="+mj-lt"/>
                <a:sym typeface="+mn-lt"/>
              </a:endParaRPr>
            </a:p>
          </p:txBody>
        </p:sp>
        <p:sp>
          <p:nvSpPr>
            <p:cNvPr id="7" name="MH_Title_1">
              <a:extLst>
                <a:ext uri="{FF2B5EF4-FFF2-40B4-BE49-F238E27FC236}">
                  <a16:creationId xmlns:a16="http://schemas.microsoft.com/office/drawing/2014/main" id="{36115DC5-F27F-08C6-17D7-E21DFCCCEFD0}"/>
                </a:ext>
              </a:extLst>
            </p:cNvPr>
            <p:cNvSpPr/>
            <p:nvPr>
              <p:custDataLst>
                <p:tags r:id="rId8"/>
              </p:custDataLst>
            </p:nvPr>
          </p:nvSpPr>
          <p:spPr>
            <a:xfrm>
              <a:off x="4351336" y="4090957"/>
              <a:ext cx="540000" cy="54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ClrTx/>
                <a:buFontTx/>
                <a:buNone/>
              </a:pPr>
              <a:r>
                <a:rPr lang="en-US" altLang="zh-CN" sz="3200" b="1" i="1" kern="1200" dirty="0">
                  <a:solidFill>
                    <a:prstClr val="white"/>
                  </a:solidFill>
                  <a:latin typeface="Times New Roman" panose="02020603050405020304" pitchFamily="18" charset="0"/>
                  <a:cs typeface="Times New Roman" panose="02020603050405020304" pitchFamily="18" charset="0"/>
                  <a:sym typeface="+mn-lt"/>
                </a:rPr>
                <a:t>b)</a:t>
              </a:r>
            </a:p>
          </p:txBody>
        </p:sp>
      </p:grpSp>
      <p:sp>
        <p:nvSpPr>
          <p:cNvPr id="8" name="MH_Text_1">
            <a:extLst>
              <a:ext uri="{FF2B5EF4-FFF2-40B4-BE49-F238E27FC236}">
                <a16:creationId xmlns:a16="http://schemas.microsoft.com/office/drawing/2014/main" id="{54C1A1BA-12B1-B20D-DAF1-1B8EA7A61CEE}"/>
              </a:ext>
            </a:extLst>
          </p:cNvPr>
          <p:cNvSpPr/>
          <p:nvPr>
            <p:custDataLst>
              <p:tags r:id="rId2"/>
            </p:custDataLst>
          </p:nvPr>
        </p:nvSpPr>
        <p:spPr>
          <a:xfrm>
            <a:off x="6095755" y="2098938"/>
            <a:ext cx="2446265" cy="26178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p>
            <a:pPr algn="just">
              <a:buClrTx/>
              <a:buFontTx/>
              <a:buNone/>
            </a:pPr>
            <a:r>
              <a:rPr lang="en-US" sz="2400" kern="1200" dirty="0" err="1">
                <a:solidFill>
                  <a:schemeClr val="accent6"/>
                </a:solidFill>
                <a:latin typeface="+mj-lt"/>
                <a:ea typeface="+mn-ea"/>
                <a:cs typeface="Times New Roman" pitchFamily="18" charset="0"/>
              </a:rPr>
              <a:t>Lòng</a:t>
            </a:r>
            <a:r>
              <a:rPr lang="en-US" sz="2400" kern="1200" dirty="0">
                <a:solidFill>
                  <a:schemeClr val="accent6"/>
                </a:solidFill>
                <a:latin typeface="+mj-lt"/>
                <a:ea typeface="+mn-ea"/>
                <a:cs typeface="Times New Roman" pitchFamily="18" charset="0"/>
              </a:rPr>
              <a:t> </a:t>
            </a:r>
            <a:r>
              <a:rPr lang="en-US" sz="2400" kern="1200" dirty="0" err="1">
                <a:solidFill>
                  <a:schemeClr val="accent6"/>
                </a:solidFill>
                <a:latin typeface="+mj-lt"/>
                <a:ea typeface="+mn-ea"/>
                <a:cs typeface="Times New Roman" pitchFamily="18" charset="0"/>
              </a:rPr>
              <a:t>yêu</a:t>
            </a:r>
            <a:r>
              <a:rPr lang="en-US" sz="2400" kern="1200" dirty="0">
                <a:solidFill>
                  <a:schemeClr val="accent6"/>
                </a:solidFill>
                <a:latin typeface="+mj-lt"/>
                <a:ea typeface="+mn-ea"/>
                <a:cs typeface="Times New Roman" pitchFamily="18" charset="0"/>
              </a:rPr>
              <a:t> </a:t>
            </a:r>
            <a:r>
              <a:rPr lang="en-US" sz="2400" kern="1200" dirty="0" err="1">
                <a:solidFill>
                  <a:schemeClr val="accent6"/>
                </a:solidFill>
                <a:latin typeface="+mj-lt"/>
                <a:ea typeface="+mn-ea"/>
                <a:cs typeface="Times New Roman" pitchFamily="18" charset="0"/>
              </a:rPr>
              <a:t>nước</a:t>
            </a: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nồng</a:t>
            </a: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nàn</a:t>
            </a: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trong</a:t>
            </a: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thơ</a:t>
            </a: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văn</a:t>
            </a: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Nguyễn</a:t>
            </a: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Ái</a:t>
            </a: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Quốc</a:t>
            </a:r>
            <a:r>
              <a:rPr lang="en-US" sz="2400" kern="1200" dirty="0">
                <a:solidFill>
                  <a:prstClr val="black"/>
                </a:solidFill>
                <a:latin typeface="+mj-lt"/>
                <a:ea typeface="+mn-ea"/>
                <a:cs typeface="Times New Roman" pitchFamily="18" charset="0"/>
              </a:rPr>
              <a:t> - </a:t>
            </a:r>
            <a:r>
              <a:rPr lang="en-US" sz="2400" kern="1200" dirty="0" err="1">
                <a:solidFill>
                  <a:prstClr val="black"/>
                </a:solidFill>
                <a:latin typeface="+mj-lt"/>
                <a:ea typeface="+mn-ea"/>
                <a:cs typeface="Times New Roman" pitchFamily="18" charset="0"/>
              </a:rPr>
              <a:t>Hồ</a:t>
            </a:r>
            <a:r>
              <a:rPr lang="en-US" sz="2400" kern="1200" dirty="0">
                <a:solidFill>
                  <a:prstClr val="black"/>
                </a:solidFill>
                <a:latin typeface="+mj-lt"/>
                <a:ea typeface="+mn-ea"/>
                <a:cs typeface="Times New Roman" pitchFamily="18" charset="0"/>
              </a:rPr>
              <a:t> Chí Minh</a:t>
            </a:r>
          </a:p>
        </p:txBody>
      </p:sp>
      <p:grpSp>
        <p:nvGrpSpPr>
          <p:cNvPr id="9" name="组合 47">
            <a:extLst>
              <a:ext uri="{FF2B5EF4-FFF2-40B4-BE49-F238E27FC236}">
                <a16:creationId xmlns:a16="http://schemas.microsoft.com/office/drawing/2014/main" id="{DC89E4EE-CDC4-FFC0-261E-C16B64DB18CD}"/>
              </a:ext>
            </a:extLst>
          </p:cNvPr>
          <p:cNvGrpSpPr/>
          <p:nvPr/>
        </p:nvGrpSpPr>
        <p:grpSpPr>
          <a:xfrm>
            <a:off x="537633" y="893577"/>
            <a:ext cx="792000" cy="792000"/>
            <a:chOff x="4229236" y="3968984"/>
            <a:chExt cx="792000" cy="792000"/>
          </a:xfrm>
        </p:grpSpPr>
        <p:sp>
          <p:nvSpPr>
            <p:cNvPr id="10" name="MH_Other_2">
              <a:extLst>
                <a:ext uri="{FF2B5EF4-FFF2-40B4-BE49-F238E27FC236}">
                  <a16:creationId xmlns:a16="http://schemas.microsoft.com/office/drawing/2014/main" id="{A94D09EB-A088-6D9B-4344-F7432FB7BD0B}"/>
                </a:ext>
              </a:extLst>
            </p:cNvPr>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pPr>
              <a:endParaRPr lang="zh-CN" altLang="en-US" sz="1800" kern="1200">
                <a:solidFill>
                  <a:prstClr val="white"/>
                </a:solidFill>
                <a:sym typeface="+mn-lt"/>
              </a:endParaRPr>
            </a:p>
          </p:txBody>
        </p:sp>
        <p:sp>
          <p:nvSpPr>
            <p:cNvPr id="11" name="MH_Title_1">
              <a:extLst>
                <a:ext uri="{FF2B5EF4-FFF2-40B4-BE49-F238E27FC236}">
                  <a16:creationId xmlns:a16="http://schemas.microsoft.com/office/drawing/2014/main" id="{1E0C2A93-8C6B-660B-BA6D-555039D42822}"/>
                </a:ext>
              </a:extLst>
            </p:cNvPr>
            <p:cNvSpPr/>
            <p:nvPr>
              <p:custDataLst>
                <p:tags r:id="rId6"/>
              </p:custDataLst>
            </p:nvPr>
          </p:nvSpPr>
          <p:spPr>
            <a:xfrm>
              <a:off x="4355236" y="4094984"/>
              <a:ext cx="540000" cy="54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ClrTx/>
                <a:buFontTx/>
                <a:buNone/>
              </a:pPr>
              <a:r>
                <a:rPr lang="en-US" altLang="zh-CN" sz="3200" b="1" i="1" kern="1200" dirty="0">
                  <a:solidFill>
                    <a:prstClr val="white"/>
                  </a:solidFill>
                  <a:latin typeface="Times New Roman" pitchFamily="18" charset="0"/>
                  <a:cs typeface="Times New Roman" pitchFamily="18" charset="0"/>
                  <a:sym typeface="+mn-lt"/>
                </a:rPr>
                <a:t>a)</a:t>
              </a:r>
            </a:p>
          </p:txBody>
        </p:sp>
      </p:grpSp>
      <p:sp>
        <p:nvSpPr>
          <p:cNvPr id="12" name="MH_Text_1">
            <a:extLst>
              <a:ext uri="{FF2B5EF4-FFF2-40B4-BE49-F238E27FC236}">
                <a16:creationId xmlns:a16="http://schemas.microsoft.com/office/drawing/2014/main" id="{5EE7B2FB-8B28-FE8B-D4EB-17E6216A3B45}"/>
              </a:ext>
            </a:extLst>
          </p:cNvPr>
          <p:cNvSpPr/>
          <p:nvPr>
            <p:custDataLst>
              <p:tags r:id="rId3"/>
            </p:custDataLst>
          </p:nvPr>
        </p:nvSpPr>
        <p:spPr>
          <a:xfrm>
            <a:off x="1329632" y="1047600"/>
            <a:ext cx="3294883" cy="740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p>
            <a:pPr>
              <a:lnSpc>
                <a:spcPct val="120000"/>
              </a:lnSpc>
              <a:buClr>
                <a:srgbClr val="118C3B"/>
              </a:buClr>
              <a:buFontTx/>
              <a:buNone/>
            </a:pPr>
            <a:r>
              <a:rPr lang="pt-BR" altLang="zh-CN" sz="2800" b="1" i="1" kern="1200" dirty="0">
                <a:solidFill>
                  <a:schemeClr val="accent1"/>
                </a:solidFill>
                <a:latin typeface="+mj-lt"/>
                <a:cs typeface="Times New Roman" pitchFamily="18" charset="0"/>
              </a:rPr>
              <a:t>Cách thức</a:t>
            </a:r>
            <a:endParaRPr lang="en-US" altLang="zh-CN" sz="2800" b="1" i="1" kern="1200" dirty="0">
              <a:solidFill>
                <a:schemeClr val="accent1"/>
              </a:solidFill>
              <a:latin typeface="+mj-lt"/>
              <a:cs typeface="Times New Roman" pitchFamily="18" charset="0"/>
              <a:sym typeface="+mn-lt"/>
            </a:endParaRPr>
          </a:p>
        </p:txBody>
      </p:sp>
      <p:graphicFrame>
        <p:nvGraphicFramePr>
          <p:cNvPr id="13" name="Diagram 12">
            <a:extLst>
              <a:ext uri="{FF2B5EF4-FFF2-40B4-BE49-F238E27FC236}">
                <a16:creationId xmlns:a16="http://schemas.microsoft.com/office/drawing/2014/main" id="{4DD5E3C7-3211-7E2F-9126-CE72DDD8DFCE}"/>
              </a:ext>
            </a:extLst>
          </p:cNvPr>
          <p:cNvGraphicFramePr/>
          <p:nvPr>
            <p:extLst>
              <p:ext uri="{D42A27DB-BD31-4B8C-83A1-F6EECF244321}">
                <p14:modId xmlns:p14="http://schemas.microsoft.com/office/powerpoint/2010/main" val="1461448634"/>
              </p:ext>
            </p:extLst>
          </p:nvPr>
        </p:nvGraphicFramePr>
        <p:xfrm>
          <a:off x="376044" y="1777863"/>
          <a:ext cx="5194176" cy="332003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4" name="MH_Text_1">
            <a:extLst>
              <a:ext uri="{FF2B5EF4-FFF2-40B4-BE49-F238E27FC236}">
                <a16:creationId xmlns:a16="http://schemas.microsoft.com/office/drawing/2014/main" id="{74A3F015-5A70-700C-6793-C3D29DE4A4A9}"/>
              </a:ext>
            </a:extLst>
          </p:cNvPr>
          <p:cNvSpPr/>
          <p:nvPr>
            <p:custDataLst>
              <p:tags r:id="rId4"/>
            </p:custDataLst>
          </p:nvPr>
        </p:nvSpPr>
        <p:spPr>
          <a:xfrm>
            <a:off x="6675120" y="1078080"/>
            <a:ext cx="2666175" cy="740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p>
            <a:pPr>
              <a:lnSpc>
                <a:spcPct val="120000"/>
              </a:lnSpc>
              <a:buClr>
                <a:srgbClr val="118C3B"/>
              </a:buClr>
              <a:buFontTx/>
              <a:buNone/>
            </a:pPr>
            <a:r>
              <a:rPr lang="pt-BR" altLang="zh-CN" sz="2800" b="1" i="1" kern="1200" dirty="0">
                <a:solidFill>
                  <a:schemeClr val="accent1"/>
                </a:solidFill>
                <a:latin typeface="+mj-lt"/>
                <a:cs typeface="Times New Roman" pitchFamily="18" charset="0"/>
              </a:rPr>
              <a:t>Bài tập</a:t>
            </a:r>
            <a:endParaRPr lang="en-US" altLang="zh-CN" sz="2800" b="1" i="1" kern="1200" dirty="0">
              <a:solidFill>
                <a:schemeClr val="accent1"/>
              </a:solidFill>
              <a:latin typeface="+mj-lt"/>
              <a:cs typeface="Times New Roman" pitchFamily="18" charset="0"/>
              <a:sym typeface="+mn-lt"/>
            </a:endParaRPr>
          </a:p>
        </p:txBody>
      </p:sp>
    </p:spTree>
    <p:extLst>
      <p:ext uri="{BB962C8B-B14F-4D97-AF65-F5344CB8AC3E}">
        <p14:creationId xmlns:p14="http://schemas.microsoft.com/office/powerpoint/2010/main" val="346392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blinds(horizontal)">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linds(horizontal)">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P spid="8" grpId="0"/>
      <p:bldP spid="12" grpId="0"/>
      <p:bldGraphic spid="13" grpId="0">
        <p:bldAsOne/>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88516235"/>
              </p:ext>
            </p:extLst>
          </p:nvPr>
        </p:nvGraphicFramePr>
        <p:xfrm>
          <a:off x="7620" y="30480"/>
          <a:ext cx="9128761" cy="5073604"/>
        </p:xfrm>
        <a:graphic>
          <a:graphicData uri="http://schemas.openxmlformats.org/drawingml/2006/table">
            <a:tbl>
              <a:tblPr firstRow="1" firstCol="1" bandRow="1">
                <a:tableStyleId>{5C22544A-7EE6-4342-B048-85BDC9FD1C3A}</a:tableStyleId>
              </a:tblPr>
              <a:tblGrid>
                <a:gridCol w="1293243">
                  <a:extLst>
                    <a:ext uri="{9D8B030D-6E8A-4147-A177-3AD203B41FA5}">
                      <a16:colId xmlns:a16="http://schemas.microsoft.com/office/drawing/2014/main" val="20000"/>
                    </a:ext>
                  </a:extLst>
                </a:gridCol>
                <a:gridCol w="2662554">
                  <a:extLst>
                    <a:ext uri="{9D8B030D-6E8A-4147-A177-3AD203B41FA5}">
                      <a16:colId xmlns:a16="http://schemas.microsoft.com/office/drawing/2014/main" val="20001"/>
                    </a:ext>
                  </a:extLst>
                </a:gridCol>
                <a:gridCol w="2510408">
                  <a:extLst>
                    <a:ext uri="{9D8B030D-6E8A-4147-A177-3AD203B41FA5}">
                      <a16:colId xmlns:a16="http://schemas.microsoft.com/office/drawing/2014/main" val="20002"/>
                    </a:ext>
                  </a:extLst>
                </a:gridCol>
                <a:gridCol w="2662556">
                  <a:extLst>
                    <a:ext uri="{9D8B030D-6E8A-4147-A177-3AD203B41FA5}">
                      <a16:colId xmlns:a16="http://schemas.microsoft.com/office/drawing/2014/main" val="20003"/>
                    </a:ext>
                  </a:extLst>
                </a:gridCol>
              </a:tblGrid>
              <a:tr h="314368">
                <a:tc>
                  <a:txBody>
                    <a:bodyPr/>
                    <a:lstStyle/>
                    <a:p>
                      <a:pPr marR="30480" algn="ctr">
                        <a:lnSpc>
                          <a:spcPct val="107000"/>
                        </a:lnSpc>
                        <a:spcAft>
                          <a:spcPts val="0"/>
                        </a:spcAft>
                      </a:pPr>
                      <a:r>
                        <a:rPr lang="en-US" sz="1400" dirty="0" err="1">
                          <a:effectLst/>
                          <a:latin typeface="+mj-lt"/>
                          <a:cs typeface="Times New Roman" pitchFamily="18" charset="0"/>
                        </a:rPr>
                        <a:t>Tiêu</a:t>
                      </a:r>
                      <a:r>
                        <a:rPr lang="en-US" sz="1400" dirty="0">
                          <a:effectLst/>
                          <a:latin typeface="+mj-lt"/>
                          <a:cs typeface="Times New Roman" pitchFamily="18" charset="0"/>
                        </a:rPr>
                        <a:t> </a:t>
                      </a:r>
                      <a:r>
                        <a:rPr lang="en-US" sz="1400" dirty="0" err="1">
                          <a:effectLst/>
                          <a:latin typeface="+mj-lt"/>
                          <a:cs typeface="Times New Roman" pitchFamily="18" charset="0"/>
                        </a:rPr>
                        <a:t>chí</a:t>
                      </a:r>
                      <a:endParaRPr lang="en-US" sz="1400" dirty="0">
                        <a:effectLst/>
                        <a:latin typeface="+mj-lt"/>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err="1">
                          <a:effectLst/>
                          <a:latin typeface="+mj-lt"/>
                          <a:cs typeface="Times New Roman" pitchFamily="18" charset="0"/>
                        </a:rPr>
                        <a:t>Cần</a:t>
                      </a:r>
                      <a:r>
                        <a:rPr lang="en-US" sz="1400" dirty="0">
                          <a:effectLst/>
                          <a:latin typeface="+mj-lt"/>
                          <a:cs typeface="Times New Roman" pitchFamily="18" charset="0"/>
                        </a:rPr>
                        <a:t> </a:t>
                      </a:r>
                      <a:r>
                        <a:rPr lang="en-US" sz="1400" dirty="0" err="1">
                          <a:effectLst/>
                          <a:latin typeface="+mj-lt"/>
                          <a:cs typeface="Times New Roman" pitchFamily="18" charset="0"/>
                        </a:rPr>
                        <a:t>cố</a:t>
                      </a:r>
                      <a:r>
                        <a:rPr lang="en-US" sz="1400" dirty="0">
                          <a:effectLst/>
                          <a:latin typeface="+mj-lt"/>
                          <a:cs typeface="Times New Roman" pitchFamily="18" charset="0"/>
                        </a:rPr>
                        <a:t> </a:t>
                      </a:r>
                      <a:r>
                        <a:rPr lang="en-US" sz="1400" dirty="0" err="1">
                          <a:effectLst/>
                          <a:latin typeface="+mj-lt"/>
                          <a:cs typeface="Times New Roman" pitchFamily="18" charset="0"/>
                        </a:rPr>
                        <a:t>gắng</a:t>
                      </a:r>
                      <a:r>
                        <a:rPr lang="en-US" sz="1400" dirty="0">
                          <a:effectLst/>
                          <a:latin typeface="+mj-lt"/>
                          <a:cs typeface="Times New Roman" pitchFamily="18" charset="0"/>
                        </a:rPr>
                        <a:t> (0 – 4 </a:t>
                      </a:r>
                      <a:r>
                        <a:rPr lang="en-US" sz="1400" dirty="0" err="1">
                          <a:effectLst/>
                          <a:latin typeface="+mj-lt"/>
                          <a:cs typeface="Times New Roman" pitchFamily="18" charset="0"/>
                        </a:rPr>
                        <a:t>điểm</a:t>
                      </a:r>
                      <a:r>
                        <a:rPr lang="en-US" sz="1400" dirty="0">
                          <a:effectLst/>
                          <a:latin typeface="+mj-lt"/>
                          <a:cs typeface="Times New Roman" pitchFamily="18" charset="0"/>
                        </a:rPr>
                        <a:t>)</a:t>
                      </a:r>
                      <a:endParaRPr lang="en-US" sz="1400" dirty="0">
                        <a:effectLst/>
                        <a:latin typeface="+mj-lt"/>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err="1">
                          <a:effectLst/>
                          <a:latin typeface="+mj-lt"/>
                          <a:cs typeface="Times New Roman" pitchFamily="18" charset="0"/>
                        </a:rPr>
                        <a:t>Đã</a:t>
                      </a:r>
                      <a:r>
                        <a:rPr lang="en-US" sz="1400" dirty="0">
                          <a:effectLst/>
                          <a:latin typeface="+mj-lt"/>
                          <a:cs typeface="Times New Roman" pitchFamily="18" charset="0"/>
                        </a:rPr>
                        <a:t> </a:t>
                      </a:r>
                      <a:r>
                        <a:rPr lang="en-US" sz="1400" dirty="0" err="1">
                          <a:effectLst/>
                          <a:latin typeface="+mj-lt"/>
                          <a:cs typeface="Times New Roman" pitchFamily="18" charset="0"/>
                        </a:rPr>
                        <a:t>làm</a:t>
                      </a:r>
                      <a:r>
                        <a:rPr lang="en-US" sz="1400" dirty="0">
                          <a:effectLst/>
                          <a:latin typeface="+mj-lt"/>
                          <a:cs typeface="Times New Roman" pitchFamily="18" charset="0"/>
                        </a:rPr>
                        <a:t> </a:t>
                      </a:r>
                      <a:r>
                        <a:rPr lang="en-US" sz="1400" dirty="0" err="1">
                          <a:effectLst/>
                          <a:latin typeface="+mj-lt"/>
                          <a:cs typeface="Times New Roman" pitchFamily="18" charset="0"/>
                        </a:rPr>
                        <a:t>tốt</a:t>
                      </a:r>
                      <a:r>
                        <a:rPr lang="en-US" sz="1400" dirty="0">
                          <a:effectLst/>
                          <a:latin typeface="+mj-lt"/>
                          <a:cs typeface="Times New Roman" pitchFamily="18" charset="0"/>
                        </a:rPr>
                        <a:t> (5 – 7 </a:t>
                      </a:r>
                      <a:r>
                        <a:rPr lang="en-US" sz="1400" dirty="0" err="1">
                          <a:effectLst/>
                          <a:latin typeface="+mj-lt"/>
                          <a:cs typeface="Times New Roman" pitchFamily="18" charset="0"/>
                        </a:rPr>
                        <a:t>điểm</a:t>
                      </a:r>
                      <a:r>
                        <a:rPr lang="en-US" sz="1400" dirty="0">
                          <a:effectLst/>
                          <a:latin typeface="+mj-lt"/>
                          <a:cs typeface="Times New Roman" pitchFamily="18" charset="0"/>
                        </a:rPr>
                        <a:t>)</a:t>
                      </a:r>
                      <a:endParaRPr lang="en-US" sz="1400" dirty="0">
                        <a:effectLst/>
                        <a:latin typeface="+mj-lt"/>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err="1">
                          <a:effectLst/>
                          <a:latin typeface="+mj-lt"/>
                          <a:cs typeface="Times New Roman" pitchFamily="18" charset="0"/>
                        </a:rPr>
                        <a:t>Rất</a:t>
                      </a:r>
                      <a:r>
                        <a:rPr lang="en-US" sz="1400" dirty="0">
                          <a:effectLst/>
                          <a:latin typeface="+mj-lt"/>
                          <a:cs typeface="Times New Roman" pitchFamily="18" charset="0"/>
                        </a:rPr>
                        <a:t> </a:t>
                      </a:r>
                      <a:r>
                        <a:rPr lang="en-US" sz="1400" dirty="0" err="1">
                          <a:effectLst/>
                          <a:latin typeface="+mj-lt"/>
                          <a:cs typeface="Times New Roman" pitchFamily="18" charset="0"/>
                        </a:rPr>
                        <a:t>xuất</a:t>
                      </a:r>
                      <a:r>
                        <a:rPr lang="en-US" sz="1400" dirty="0">
                          <a:effectLst/>
                          <a:latin typeface="+mj-lt"/>
                          <a:cs typeface="Times New Roman" pitchFamily="18" charset="0"/>
                        </a:rPr>
                        <a:t> </a:t>
                      </a:r>
                      <a:r>
                        <a:rPr lang="en-US" sz="1400" dirty="0" err="1">
                          <a:effectLst/>
                          <a:latin typeface="+mj-lt"/>
                          <a:cs typeface="Times New Roman" pitchFamily="18" charset="0"/>
                        </a:rPr>
                        <a:t>sắc</a:t>
                      </a:r>
                      <a:r>
                        <a:rPr lang="en-US" sz="1400" dirty="0">
                          <a:effectLst/>
                          <a:latin typeface="+mj-lt"/>
                          <a:cs typeface="Times New Roman" pitchFamily="18" charset="0"/>
                        </a:rPr>
                        <a:t> (8 – 10 </a:t>
                      </a:r>
                      <a:r>
                        <a:rPr lang="en-US" sz="1400" dirty="0" err="1">
                          <a:effectLst/>
                          <a:latin typeface="+mj-lt"/>
                          <a:cs typeface="Times New Roman" pitchFamily="18" charset="0"/>
                        </a:rPr>
                        <a:t>điểm</a:t>
                      </a:r>
                      <a:r>
                        <a:rPr lang="en-US" sz="1400" dirty="0">
                          <a:effectLst/>
                          <a:latin typeface="+mj-lt"/>
                          <a:cs typeface="Times New Roman" pitchFamily="18" charset="0"/>
                        </a:rPr>
                        <a:t>)</a:t>
                      </a:r>
                      <a:endParaRPr lang="en-US" sz="1400" dirty="0">
                        <a:effectLst/>
                        <a:latin typeface="+mj-lt"/>
                        <a:ea typeface="Times New Roman"/>
                        <a:cs typeface="Times New Roman" pitchFamily="18" charset="0"/>
                      </a:endParaRPr>
                    </a:p>
                  </a:txBody>
                  <a:tcPr marL="35160" marR="35160" marT="0" marB="0"/>
                </a:tc>
                <a:extLst>
                  <a:ext uri="{0D108BD9-81ED-4DB2-BD59-A6C34878D82A}">
                    <a16:rowId xmlns:a16="http://schemas.microsoft.com/office/drawing/2014/main" val="10000"/>
                  </a:ext>
                </a:extLst>
              </a:tr>
              <a:tr h="1019132">
                <a:tc>
                  <a:txBody>
                    <a:bodyPr/>
                    <a:lstStyle/>
                    <a:p>
                      <a:pPr marR="30480" algn="ctr">
                        <a:lnSpc>
                          <a:spcPct val="107000"/>
                        </a:lnSpc>
                        <a:spcAft>
                          <a:spcPts val="0"/>
                        </a:spcAft>
                      </a:pPr>
                      <a:r>
                        <a:rPr lang="en-US" sz="1400">
                          <a:effectLst/>
                          <a:latin typeface="+mj-lt"/>
                          <a:cs typeface="Times New Roman" pitchFamily="18" charset="0"/>
                        </a:rPr>
                        <a:t>Hình thức</a:t>
                      </a:r>
                    </a:p>
                    <a:p>
                      <a:pPr marR="30480" algn="ctr">
                        <a:lnSpc>
                          <a:spcPct val="107000"/>
                        </a:lnSpc>
                        <a:spcAft>
                          <a:spcPts val="0"/>
                        </a:spcAft>
                      </a:pPr>
                      <a:r>
                        <a:rPr lang="en-US" sz="1400">
                          <a:effectLst/>
                          <a:latin typeface="+mj-lt"/>
                          <a:cs typeface="Times New Roman" pitchFamily="18" charset="0"/>
                        </a:rPr>
                        <a:t>(2 điểm)</a:t>
                      </a:r>
                      <a:endParaRPr lang="en-US" sz="1400">
                        <a:effectLst/>
                        <a:latin typeface="+mj-lt"/>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a:effectLst/>
                          <a:latin typeface="+mj-lt"/>
                          <a:cs typeface="Times New Roman" pitchFamily="18" charset="0"/>
                        </a:rPr>
                        <a:t>0 </a:t>
                      </a:r>
                      <a:r>
                        <a:rPr lang="en-US" sz="1400" dirty="0" err="1">
                          <a:effectLst/>
                          <a:latin typeface="+mj-lt"/>
                          <a:cs typeface="Times New Roman" pitchFamily="18" charset="0"/>
                        </a:rPr>
                        <a:t>điểm</a:t>
                      </a:r>
                      <a:endParaRPr lang="en-US" sz="1400" dirty="0">
                        <a:effectLst/>
                        <a:latin typeface="+mj-lt"/>
                        <a:cs typeface="Times New Roman" pitchFamily="18" charset="0"/>
                      </a:endParaRPr>
                    </a:p>
                    <a:p>
                      <a:pPr marR="30480" algn="just">
                        <a:lnSpc>
                          <a:spcPct val="107000"/>
                        </a:lnSpc>
                        <a:spcAft>
                          <a:spcPts val="0"/>
                        </a:spcAft>
                      </a:pPr>
                      <a:r>
                        <a:rPr lang="en-US" sz="1400" dirty="0" err="1">
                          <a:effectLst/>
                          <a:latin typeface="+mj-lt"/>
                          <a:cs typeface="Times New Roman" pitchFamily="18" charset="0"/>
                        </a:rPr>
                        <a:t>Bài</a:t>
                      </a:r>
                      <a:r>
                        <a:rPr lang="en-US" sz="1400" dirty="0">
                          <a:effectLst/>
                          <a:latin typeface="+mj-lt"/>
                          <a:cs typeface="Times New Roman" pitchFamily="18" charset="0"/>
                        </a:rPr>
                        <a:t> </a:t>
                      </a:r>
                      <a:r>
                        <a:rPr lang="en-US" sz="1400" dirty="0" err="1">
                          <a:effectLst/>
                          <a:latin typeface="+mj-lt"/>
                          <a:cs typeface="Times New Roman" pitchFamily="18" charset="0"/>
                        </a:rPr>
                        <a:t>làm</a:t>
                      </a:r>
                      <a:r>
                        <a:rPr lang="en-US" sz="1400" dirty="0">
                          <a:effectLst/>
                          <a:latin typeface="+mj-lt"/>
                          <a:cs typeface="Times New Roman" pitchFamily="18" charset="0"/>
                        </a:rPr>
                        <a:t> </a:t>
                      </a:r>
                      <a:r>
                        <a:rPr lang="en-US" sz="1400" dirty="0" err="1">
                          <a:effectLst/>
                          <a:latin typeface="+mj-lt"/>
                          <a:cs typeface="Times New Roman" pitchFamily="18" charset="0"/>
                        </a:rPr>
                        <a:t>còn</a:t>
                      </a:r>
                      <a:r>
                        <a:rPr lang="en-US" sz="1400" dirty="0">
                          <a:effectLst/>
                          <a:latin typeface="+mj-lt"/>
                          <a:cs typeface="Times New Roman" pitchFamily="18" charset="0"/>
                        </a:rPr>
                        <a:t> </a:t>
                      </a:r>
                      <a:r>
                        <a:rPr lang="en-US" sz="1400" dirty="0" err="1">
                          <a:effectLst/>
                          <a:latin typeface="+mj-lt"/>
                          <a:cs typeface="Times New Roman" pitchFamily="18" charset="0"/>
                        </a:rPr>
                        <a:t>sơ</a:t>
                      </a:r>
                      <a:r>
                        <a:rPr lang="en-US" sz="1400" dirty="0">
                          <a:effectLst/>
                          <a:latin typeface="+mj-lt"/>
                          <a:cs typeface="Times New Roman" pitchFamily="18" charset="0"/>
                        </a:rPr>
                        <a:t> </a:t>
                      </a:r>
                      <a:r>
                        <a:rPr lang="en-US" sz="1400" dirty="0" err="1">
                          <a:effectLst/>
                          <a:latin typeface="+mj-lt"/>
                          <a:cs typeface="Times New Roman" pitchFamily="18" charset="0"/>
                        </a:rPr>
                        <a:t>sài</a:t>
                      </a:r>
                      <a:r>
                        <a:rPr lang="en-US" sz="1400" dirty="0">
                          <a:effectLst/>
                          <a:latin typeface="+mj-lt"/>
                          <a:cs typeface="Times New Roman" pitchFamily="18" charset="0"/>
                        </a:rPr>
                        <a:t>, </a:t>
                      </a:r>
                      <a:r>
                        <a:rPr lang="en-US" sz="1400" dirty="0" err="1">
                          <a:effectLst/>
                          <a:latin typeface="+mj-lt"/>
                          <a:cs typeface="Times New Roman" pitchFamily="18" charset="0"/>
                        </a:rPr>
                        <a:t>trình</a:t>
                      </a:r>
                      <a:r>
                        <a:rPr lang="en-US" sz="1400" dirty="0">
                          <a:effectLst/>
                          <a:latin typeface="+mj-lt"/>
                          <a:cs typeface="Times New Roman" pitchFamily="18" charset="0"/>
                        </a:rPr>
                        <a:t> </a:t>
                      </a:r>
                      <a:r>
                        <a:rPr lang="en-US" sz="1400" dirty="0" err="1">
                          <a:effectLst/>
                          <a:latin typeface="+mj-lt"/>
                          <a:cs typeface="Times New Roman" pitchFamily="18" charset="0"/>
                        </a:rPr>
                        <a:t>bày</a:t>
                      </a:r>
                      <a:r>
                        <a:rPr lang="en-US" sz="1400" dirty="0">
                          <a:effectLst/>
                          <a:latin typeface="+mj-lt"/>
                          <a:cs typeface="Times New Roman" pitchFamily="18" charset="0"/>
                        </a:rPr>
                        <a:t> </a:t>
                      </a:r>
                      <a:r>
                        <a:rPr lang="en-US" sz="1400" dirty="0" err="1">
                          <a:effectLst/>
                          <a:latin typeface="+mj-lt"/>
                          <a:cs typeface="Times New Roman" pitchFamily="18" charset="0"/>
                        </a:rPr>
                        <a:t>cẩu</a:t>
                      </a:r>
                      <a:r>
                        <a:rPr lang="en-US" sz="1400" dirty="0">
                          <a:effectLst/>
                          <a:latin typeface="+mj-lt"/>
                          <a:cs typeface="Times New Roman" pitchFamily="18" charset="0"/>
                        </a:rPr>
                        <a:t> </a:t>
                      </a:r>
                      <a:r>
                        <a:rPr lang="en-US" sz="1400" dirty="0" err="1">
                          <a:effectLst/>
                          <a:latin typeface="+mj-lt"/>
                          <a:cs typeface="Times New Roman" pitchFamily="18" charset="0"/>
                        </a:rPr>
                        <a:t>thả</a:t>
                      </a:r>
                      <a:r>
                        <a:rPr lang="en-US" sz="1400" dirty="0">
                          <a:effectLst/>
                          <a:latin typeface="+mj-lt"/>
                          <a:cs typeface="Times New Roman" pitchFamily="18" charset="0"/>
                        </a:rPr>
                        <a:t>,</a:t>
                      </a:r>
                      <a:r>
                        <a:rPr lang="en-US" sz="1400" baseline="0" dirty="0">
                          <a:effectLst/>
                          <a:latin typeface="+mj-lt"/>
                          <a:cs typeface="Times New Roman" pitchFamily="18" charset="0"/>
                        </a:rPr>
                        <a:t> </a:t>
                      </a:r>
                      <a:r>
                        <a:rPr lang="en-US" sz="1400" baseline="0" dirty="0" err="1">
                          <a:effectLst/>
                          <a:latin typeface="+mj-lt"/>
                          <a:cs typeface="Times New Roman" pitchFamily="18" charset="0"/>
                        </a:rPr>
                        <a:t>s</a:t>
                      </a:r>
                      <a:r>
                        <a:rPr lang="en-US" sz="1400" dirty="0" err="1">
                          <a:effectLst/>
                          <a:latin typeface="+mj-lt"/>
                          <a:cs typeface="Times New Roman" pitchFamily="18" charset="0"/>
                        </a:rPr>
                        <a:t>ai</a:t>
                      </a:r>
                      <a:r>
                        <a:rPr lang="en-US" sz="1400" dirty="0">
                          <a:effectLst/>
                          <a:latin typeface="+mj-lt"/>
                          <a:cs typeface="Times New Roman" pitchFamily="18" charset="0"/>
                        </a:rPr>
                        <a:t> </a:t>
                      </a:r>
                      <a:r>
                        <a:rPr lang="en-US" sz="1400" dirty="0" err="1">
                          <a:effectLst/>
                          <a:latin typeface="+mj-lt"/>
                          <a:cs typeface="Times New Roman" pitchFamily="18" charset="0"/>
                        </a:rPr>
                        <a:t>lỗi</a:t>
                      </a:r>
                      <a:r>
                        <a:rPr lang="en-US" sz="1400" dirty="0">
                          <a:effectLst/>
                          <a:latin typeface="+mj-lt"/>
                          <a:cs typeface="Times New Roman" pitchFamily="18" charset="0"/>
                        </a:rPr>
                        <a:t> </a:t>
                      </a:r>
                      <a:r>
                        <a:rPr lang="en-US" sz="1400" dirty="0" err="1">
                          <a:effectLst/>
                          <a:latin typeface="+mj-lt"/>
                          <a:cs typeface="Times New Roman" pitchFamily="18" charset="0"/>
                        </a:rPr>
                        <a:t>chính</a:t>
                      </a:r>
                      <a:r>
                        <a:rPr lang="en-US" sz="1400" dirty="0">
                          <a:effectLst/>
                          <a:latin typeface="+mj-lt"/>
                          <a:cs typeface="Times New Roman" pitchFamily="18" charset="0"/>
                        </a:rPr>
                        <a:t> </a:t>
                      </a:r>
                      <a:r>
                        <a:rPr lang="en-US" sz="1400" dirty="0" err="1">
                          <a:effectLst/>
                          <a:latin typeface="+mj-lt"/>
                          <a:cs typeface="Times New Roman" pitchFamily="18" charset="0"/>
                        </a:rPr>
                        <a:t>tả</a:t>
                      </a:r>
                      <a:endParaRPr lang="en-US" sz="1400" dirty="0">
                        <a:effectLst/>
                        <a:latin typeface="+mj-lt"/>
                        <a:cs typeface="Times New Roman" pitchFamily="18" charset="0"/>
                      </a:endParaRPr>
                    </a:p>
                    <a:p>
                      <a:pPr marR="30480" algn="just">
                        <a:lnSpc>
                          <a:spcPct val="107000"/>
                        </a:lnSpc>
                        <a:spcAft>
                          <a:spcPts val="0"/>
                        </a:spcAft>
                      </a:pPr>
                      <a:r>
                        <a:rPr lang="en-US" sz="1400" dirty="0">
                          <a:effectLst/>
                          <a:latin typeface="+mj-lt"/>
                          <a:cs typeface="Times New Roman" pitchFamily="18" charset="0"/>
                        </a:rPr>
                        <a:t> </a:t>
                      </a:r>
                      <a:endParaRPr lang="en-US" sz="1400" dirty="0">
                        <a:effectLst/>
                        <a:latin typeface="+mj-lt"/>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a:effectLst/>
                          <a:latin typeface="+mj-lt"/>
                          <a:cs typeface="Times New Roman" pitchFamily="18" charset="0"/>
                        </a:rPr>
                        <a:t>1 </a:t>
                      </a:r>
                      <a:r>
                        <a:rPr lang="en-US" sz="1400" dirty="0" err="1">
                          <a:effectLst/>
                          <a:latin typeface="+mj-lt"/>
                          <a:cs typeface="Times New Roman" pitchFamily="18" charset="0"/>
                        </a:rPr>
                        <a:t>điểm</a:t>
                      </a:r>
                      <a:endParaRPr lang="en-US" sz="1400" dirty="0">
                        <a:effectLst/>
                        <a:latin typeface="+mj-lt"/>
                        <a:cs typeface="Times New Roman" pitchFamily="18" charset="0"/>
                      </a:endParaRPr>
                    </a:p>
                    <a:p>
                      <a:pPr marR="30480" algn="just">
                        <a:lnSpc>
                          <a:spcPct val="107000"/>
                        </a:lnSpc>
                        <a:spcAft>
                          <a:spcPts val="0"/>
                        </a:spcAft>
                      </a:pPr>
                      <a:r>
                        <a:rPr lang="en-US" sz="1400" dirty="0" err="1">
                          <a:effectLst/>
                          <a:latin typeface="+mj-lt"/>
                          <a:cs typeface="Times New Roman" pitchFamily="18" charset="0"/>
                        </a:rPr>
                        <a:t>Bài</a:t>
                      </a:r>
                      <a:r>
                        <a:rPr lang="en-US" sz="1400" dirty="0">
                          <a:effectLst/>
                          <a:latin typeface="+mj-lt"/>
                          <a:cs typeface="Times New Roman" pitchFamily="18" charset="0"/>
                        </a:rPr>
                        <a:t> </a:t>
                      </a:r>
                      <a:r>
                        <a:rPr lang="en-US" sz="1400" dirty="0" err="1">
                          <a:effectLst/>
                          <a:latin typeface="+mj-lt"/>
                          <a:cs typeface="Times New Roman" pitchFamily="18" charset="0"/>
                        </a:rPr>
                        <a:t>làm</a:t>
                      </a:r>
                      <a:r>
                        <a:rPr lang="en-US" sz="1400" dirty="0">
                          <a:effectLst/>
                          <a:latin typeface="+mj-lt"/>
                          <a:cs typeface="Times New Roman" pitchFamily="18" charset="0"/>
                        </a:rPr>
                        <a:t> </a:t>
                      </a:r>
                      <a:r>
                        <a:rPr lang="en-US" sz="1400" dirty="0" err="1">
                          <a:effectLst/>
                          <a:latin typeface="+mj-lt"/>
                          <a:cs typeface="Times New Roman" pitchFamily="18" charset="0"/>
                        </a:rPr>
                        <a:t>tương</a:t>
                      </a:r>
                      <a:r>
                        <a:rPr lang="en-US" sz="1400" dirty="0">
                          <a:effectLst/>
                          <a:latin typeface="+mj-lt"/>
                          <a:cs typeface="Times New Roman" pitchFamily="18" charset="0"/>
                        </a:rPr>
                        <a:t> </a:t>
                      </a:r>
                      <a:r>
                        <a:rPr lang="en-US" sz="1400" dirty="0" err="1">
                          <a:effectLst/>
                          <a:latin typeface="+mj-lt"/>
                          <a:cs typeface="Times New Roman" pitchFamily="18" charset="0"/>
                        </a:rPr>
                        <a:t>đối</a:t>
                      </a:r>
                      <a:r>
                        <a:rPr lang="en-US" sz="1400" dirty="0">
                          <a:effectLst/>
                          <a:latin typeface="+mj-lt"/>
                          <a:cs typeface="Times New Roman" pitchFamily="18" charset="0"/>
                        </a:rPr>
                        <a:t> </a:t>
                      </a:r>
                      <a:r>
                        <a:rPr lang="en-US" sz="1400" dirty="0" err="1">
                          <a:effectLst/>
                          <a:latin typeface="+mj-lt"/>
                          <a:cs typeface="Times New Roman" pitchFamily="18" charset="0"/>
                        </a:rPr>
                        <a:t>đẩy</a:t>
                      </a:r>
                      <a:r>
                        <a:rPr lang="en-US" sz="1400" dirty="0">
                          <a:effectLst/>
                          <a:latin typeface="+mj-lt"/>
                          <a:cs typeface="Times New Roman" pitchFamily="18" charset="0"/>
                        </a:rPr>
                        <a:t> </a:t>
                      </a:r>
                      <a:r>
                        <a:rPr lang="en-US" sz="1400" dirty="0" err="1">
                          <a:effectLst/>
                          <a:latin typeface="+mj-lt"/>
                          <a:cs typeface="Times New Roman" pitchFamily="18" charset="0"/>
                        </a:rPr>
                        <a:t>đủ</a:t>
                      </a:r>
                      <a:r>
                        <a:rPr lang="en-US" sz="1400" dirty="0">
                          <a:effectLst/>
                          <a:latin typeface="+mj-lt"/>
                          <a:cs typeface="Times New Roman" pitchFamily="18" charset="0"/>
                        </a:rPr>
                        <a:t>, </a:t>
                      </a:r>
                      <a:r>
                        <a:rPr lang="en-US" sz="1400" dirty="0" err="1">
                          <a:effectLst/>
                          <a:latin typeface="+mj-lt"/>
                          <a:cs typeface="Times New Roman" pitchFamily="18" charset="0"/>
                        </a:rPr>
                        <a:t>chỉn</a:t>
                      </a:r>
                      <a:r>
                        <a:rPr lang="en-US" sz="1400" dirty="0">
                          <a:effectLst/>
                          <a:latin typeface="+mj-lt"/>
                          <a:cs typeface="Times New Roman" pitchFamily="18" charset="0"/>
                        </a:rPr>
                        <a:t> </a:t>
                      </a:r>
                      <a:r>
                        <a:rPr lang="en-US" sz="1400" dirty="0" err="1">
                          <a:effectLst/>
                          <a:latin typeface="+mj-lt"/>
                          <a:cs typeface="Times New Roman" pitchFamily="18" charset="0"/>
                        </a:rPr>
                        <a:t>chu</a:t>
                      </a:r>
                      <a:r>
                        <a:rPr lang="en-US" sz="1400" dirty="0">
                          <a:effectLst/>
                          <a:latin typeface="+mj-lt"/>
                          <a:cs typeface="Times New Roman" pitchFamily="18" charset="0"/>
                        </a:rPr>
                        <a:t>. </a:t>
                      </a:r>
                      <a:r>
                        <a:rPr lang="en-US" sz="1400" dirty="0" err="1">
                          <a:effectLst/>
                          <a:latin typeface="+mj-lt"/>
                          <a:cs typeface="Times New Roman" pitchFamily="18" charset="0"/>
                        </a:rPr>
                        <a:t>Trình</a:t>
                      </a:r>
                      <a:r>
                        <a:rPr lang="en-US" sz="1400" dirty="0">
                          <a:effectLst/>
                          <a:latin typeface="+mj-lt"/>
                          <a:cs typeface="Times New Roman" pitchFamily="18" charset="0"/>
                        </a:rPr>
                        <a:t> </a:t>
                      </a:r>
                      <a:r>
                        <a:rPr lang="en-US" sz="1400" dirty="0" err="1">
                          <a:effectLst/>
                          <a:latin typeface="+mj-lt"/>
                          <a:cs typeface="Times New Roman" pitchFamily="18" charset="0"/>
                        </a:rPr>
                        <a:t>bày</a:t>
                      </a:r>
                      <a:r>
                        <a:rPr lang="en-US" sz="1400" dirty="0">
                          <a:effectLst/>
                          <a:latin typeface="+mj-lt"/>
                          <a:cs typeface="Times New Roman" pitchFamily="18" charset="0"/>
                        </a:rPr>
                        <a:t> </a:t>
                      </a:r>
                      <a:r>
                        <a:rPr lang="en-US" sz="1400" dirty="0" err="1">
                          <a:effectLst/>
                          <a:latin typeface="+mj-lt"/>
                          <a:cs typeface="Times New Roman" pitchFamily="18" charset="0"/>
                        </a:rPr>
                        <a:t>cẩn</a:t>
                      </a:r>
                      <a:r>
                        <a:rPr lang="en-US" sz="1400" dirty="0">
                          <a:effectLst/>
                          <a:latin typeface="+mj-lt"/>
                          <a:cs typeface="Times New Roman" pitchFamily="18" charset="0"/>
                        </a:rPr>
                        <a:t> </a:t>
                      </a:r>
                      <a:r>
                        <a:rPr lang="en-US" sz="1400" dirty="0" err="1">
                          <a:effectLst/>
                          <a:latin typeface="+mj-lt"/>
                          <a:cs typeface="Times New Roman" pitchFamily="18" charset="0"/>
                        </a:rPr>
                        <a:t>thận</a:t>
                      </a:r>
                      <a:r>
                        <a:rPr lang="en-US" sz="1400" dirty="0">
                          <a:effectLst/>
                          <a:latin typeface="+mj-lt"/>
                          <a:cs typeface="Times New Roman" pitchFamily="18" charset="0"/>
                        </a:rPr>
                        <a:t> </a:t>
                      </a:r>
                      <a:r>
                        <a:rPr lang="en-US" sz="1400" dirty="0" err="1">
                          <a:effectLst/>
                          <a:latin typeface="+mj-lt"/>
                          <a:cs typeface="Times New Roman" pitchFamily="18" charset="0"/>
                        </a:rPr>
                        <a:t>không</a:t>
                      </a:r>
                      <a:r>
                        <a:rPr lang="en-US" sz="1400" dirty="0">
                          <a:effectLst/>
                          <a:latin typeface="+mj-lt"/>
                          <a:cs typeface="Times New Roman" pitchFamily="18" charset="0"/>
                        </a:rPr>
                        <a:t> </a:t>
                      </a:r>
                      <a:r>
                        <a:rPr lang="en-US" sz="1400" dirty="0" err="1">
                          <a:effectLst/>
                          <a:latin typeface="+mj-lt"/>
                          <a:cs typeface="Times New Roman" pitchFamily="18" charset="0"/>
                        </a:rPr>
                        <a:t>có</a:t>
                      </a:r>
                      <a:r>
                        <a:rPr lang="en-US" sz="1400" dirty="0">
                          <a:effectLst/>
                          <a:latin typeface="+mj-lt"/>
                          <a:cs typeface="Times New Roman" pitchFamily="18" charset="0"/>
                        </a:rPr>
                        <a:t> </a:t>
                      </a:r>
                      <a:r>
                        <a:rPr lang="en-US" sz="1400" dirty="0" err="1">
                          <a:effectLst/>
                          <a:latin typeface="+mj-lt"/>
                          <a:cs typeface="Times New Roman" pitchFamily="18" charset="0"/>
                        </a:rPr>
                        <a:t>lỗi</a:t>
                      </a:r>
                      <a:r>
                        <a:rPr lang="en-US" sz="1400" dirty="0">
                          <a:effectLst/>
                          <a:latin typeface="+mj-lt"/>
                          <a:cs typeface="Times New Roman" pitchFamily="18" charset="0"/>
                        </a:rPr>
                        <a:t> </a:t>
                      </a:r>
                      <a:r>
                        <a:rPr lang="en-US" sz="1400" dirty="0" err="1">
                          <a:effectLst/>
                          <a:latin typeface="+mj-lt"/>
                          <a:cs typeface="Times New Roman" pitchFamily="18" charset="0"/>
                        </a:rPr>
                        <a:t>chính</a:t>
                      </a:r>
                      <a:r>
                        <a:rPr lang="en-US" sz="1400" dirty="0">
                          <a:effectLst/>
                          <a:latin typeface="+mj-lt"/>
                          <a:cs typeface="Times New Roman" pitchFamily="18" charset="0"/>
                        </a:rPr>
                        <a:t> </a:t>
                      </a:r>
                      <a:r>
                        <a:rPr lang="en-US" sz="1400" dirty="0" err="1">
                          <a:effectLst/>
                          <a:latin typeface="+mj-lt"/>
                          <a:cs typeface="Times New Roman" pitchFamily="18" charset="0"/>
                        </a:rPr>
                        <a:t>tả</a:t>
                      </a:r>
                      <a:endParaRPr lang="en-US" sz="1400" dirty="0">
                        <a:effectLst/>
                        <a:latin typeface="+mj-lt"/>
                        <a:cs typeface="Times New Roman" pitchFamily="18" charset="0"/>
                      </a:endParaRPr>
                    </a:p>
                    <a:p>
                      <a:pPr marR="30480" algn="just">
                        <a:lnSpc>
                          <a:spcPct val="107000"/>
                        </a:lnSpc>
                        <a:spcAft>
                          <a:spcPts val="0"/>
                        </a:spcAft>
                      </a:pPr>
                      <a:r>
                        <a:rPr lang="en-US" sz="1400" dirty="0">
                          <a:effectLst/>
                          <a:latin typeface="+mj-lt"/>
                          <a:cs typeface="Times New Roman" pitchFamily="18" charset="0"/>
                        </a:rPr>
                        <a:t> </a:t>
                      </a:r>
                      <a:endParaRPr lang="en-US" sz="1400" dirty="0">
                        <a:effectLst/>
                        <a:latin typeface="+mj-lt"/>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a:effectLst/>
                          <a:latin typeface="+mj-lt"/>
                          <a:cs typeface="Times New Roman" pitchFamily="18" charset="0"/>
                        </a:rPr>
                        <a:t>2 </a:t>
                      </a:r>
                      <a:r>
                        <a:rPr lang="en-US" sz="1400" dirty="0" err="1">
                          <a:effectLst/>
                          <a:latin typeface="+mj-lt"/>
                          <a:cs typeface="Times New Roman" pitchFamily="18" charset="0"/>
                        </a:rPr>
                        <a:t>điểm</a:t>
                      </a:r>
                      <a:endParaRPr lang="en-US" sz="1400" dirty="0">
                        <a:effectLst/>
                        <a:latin typeface="+mj-lt"/>
                        <a:cs typeface="Times New Roman" pitchFamily="18" charset="0"/>
                      </a:endParaRPr>
                    </a:p>
                    <a:p>
                      <a:pPr marR="30480" algn="just">
                        <a:lnSpc>
                          <a:spcPct val="107000"/>
                        </a:lnSpc>
                        <a:spcAft>
                          <a:spcPts val="0"/>
                        </a:spcAft>
                      </a:pPr>
                      <a:r>
                        <a:rPr lang="en-US" sz="1400" dirty="0" err="1">
                          <a:effectLst/>
                          <a:latin typeface="+mj-lt"/>
                          <a:cs typeface="Times New Roman" pitchFamily="18" charset="0"/>
                        </a:rPr>
                        <a:t>Bài</a:t>
                      </a:r>
                      <a:r>
                        <a:rPr lang="en-US" sz="1400" dirty="0">
                          <a:effectLst/>
                          <a:latin typeface="+mj-lt"/>
                          <a:cs typeface="Times New Roman" pitchFamily="18" charset="0"/>
                        </a:rPr>
                        <a:t> </a:t>
                      </a:r>
                      <a:r>
                        <a:rPr lang="en-US" sz="1400" dirty="0" err="1">
                          <a:effectLst/>
                          <a:latin typeface="+mj-lt"/>
                          <a:cs typeface="Times New Roman" pitchFamily="18" charset="0"/>
                        </a:rPr>
                        <a:t>làm</a:t>
                      </a:r>
                      <a:r>
                        <a:rPr lang="en-US" sz="1400" dirty="0">
                          <a:effectLst/>
                          <a:latin typeface="+mj-lt"/>
                          <a:cs typeface="Times New Roman" pitchFamily="18" charset="0"/>
                        </a:rPr>
                        <a:t> </a:t>
                      </a:r>
                      <a:r>
                        <a:rPr lang="en-US" sz="1400" dirty="0" err="1">
                          <a:effectLst/>
                          <a:latin typeface="+mj-lt"/>
                          <a:cs typeface="Times New Roman" pitchFamily="18" charset="0"/>
                        </a:rPr>
                        <a:t>đẩy</a:t>
                      </a:r>
                      <a:r>
                        <a:rPr lang="en-US" sz="1400" dirty="0">
                          <a:effectLst/>
                          <a:latin typeface="+mj-lt"/>
                          <a:cs typeface="Times New Roman" pitchFamily="18" charset="0"/>
                        </a:rPr>
                        <a:t> </a:t>
                      </a:r>
                      <a:r>
                        <a:rPr lang="en-US" sz="1400" dirty="0" err="1">
                          <a:effectLst/>
                          <a:latin typeface="+mj-lt"/>
                          <a:cs typeface="Times New Roman" pitchFamily="18" charset="0"/>
                        </a:rPr>
                        <a:t>đủ</a:t>
                      </a:r>
                      <a:r>
                        <a:rPr lang="en-US" sz="1400" dirty="0">
                          <a:effectLst/>
                          <a:latin typeface="+mj-lt"/>
                          <a:cs typeface="Times New Roman" pitchFamily="18" charset="0"/>
                        </a:rPr>
                        <a:t>, </a:t>
                      </a:r>
                      <a:r>
                        <a:rPr lang="en-US" sz="1400" dirty="0" err="1">
                          <a:effectLst/>
                          <a:latin typeface="+mj-lt"/>
                          <a:cs typeface="Times New Roman" pitchFamily="18" charset="0"/>
                        </a:rPr>
                        <a:t>chỉn</a:t>
                      </a:r>
                      <a:r>
                        <a:rPr lang="en-US" sz="1400" dirty="0">
                          <a:effectLst/>
                          <a:latin typeface="+mj-lt"/>
                          <a:cs typeface="Times New Roman" pitchFamily="18" charset="0"/>
                        </a:rPr>
                        <a:t> chu. </a:t>
                      </a:r>
                      <a:r>
                        <a:rPr lang="en-US" sz="1400" dirty="0" err="1">
                          <a:effectLst/>
                          <a:latin typeface="+mj-lt"/>
                          <a:cs typeface="Times New Roman" pitchFamily="18" charset="0"/>
                        </a:rPr>
                        <a:t>Trình</a:t>
                      </a:r>
                      <a:r>
                        <a:rPr lang="en-US" sz="1400" dirty="0">
                          <a:effectLst/>
                          <a:latin typeface="+mj-lt"/>
                          <a:cs typeface="Times New Roman" pitchFamily="18" charset="0"/>
                        </a:rPr>
                        <a:t> </a:t>
                      </a:r>
                      <a:r>
                        <a:rPr lang="en-US" sz="1400" dirty="0" err="1">
                          <a:effectLst/>
                          <a:latin typeface="+mj-lt"/>
                          <a:cs typeface="Times New Roman" pitchFamily="18" charset="0"/>
                        </a:rPr>
                        <a:t>bày</a:t>
                      </a:r>
                      <a:r>
                        <a:rPr lang="en-US" sz="1400" dirty="0">
                          <a:effectLst/>
                          <a:latin typeface="+mj-lt"/>
                          <a:cs typeface="Times New Roman" pitchFamily="18" charset="0"/>
                        </a:rPr>
                        <a:t> </a:t>
                      </a:r>
                      <a:r>
                        <a:rPr lang="en-US" sz="1400" dirty="0" err="1">
                          <a:effectLst/>
                          <a:latin typeface="+mj-lt"/>
                          <a:cs typeface="Times New Roman" pitchFamily="18" charset="0"/>
                        </a:rPr>
                        <a:t>cẩn</a:t>
                      </a:r>
                      <a:r>
                        <a:rPr lang="en-US" sz="1400" dirty="0">
                          <a:effectLst/>
                          <a:latin typeface="+mj-lt"/>
                          <a:cs typeface="Times New Roman" pitchFamily="18" charset="0"/>
                        </a:rPr>
                        <a:t> </a:t>
                      </a:r>
                      <a:r>
                        <a:rPr lang="en-US" sz="1400" dirty="0" err="1">
                          <a:effectLst/>
                          <a:latin typeface="+mj-lt"/>
                          <a:cs typeface="Times New Roman" pitchFamily="18" charset="0"/>
                        </a:rPr>
                        <a:t>thận</a:t>
                      </a:r>
                      <a:r>
                        <a:rPr lang="en-US" sz="1400" dirty="0">
                          <a:effectLst/>
                          <a:latin typeface="+mj-lt"/>
                          <a:cs typeface="Times New Roman" pitchFamily="18" charset="0"/>
                        </a:rPr>
                        <a:t> </a:t>
                      </a:r>
                      <a:r>
                        <a:rPr lang="en-US" sz="1400" dirty="0" err="1">
                          <a:effectLst/>
                          <a:latin typeface="+mj-lt"/>
                          <a:cs typeface="Times New Roman" pitchFamily="18" charset="0"/>
                        </a:rPr>
                        <a:t>không</a:t>
                      </a:r>
                      <a:r>
                        <a:rPr lang="en-US" sz="1400" dirty="0">
                          <a:effectLst/>
                          <a:latin typeface="+mj-lt"/>
                          <a:cs typeface="Times New Roman" pitchFamily="18" charset="0"/>
                        </a:rPr>
                        <a:t> </a:t>
                      </a:r>
                      <a:r>
                        <a:rPr lang="en-US" sz="1400" dirty="0" err="1">
                          <a:effectLst/>
                          <a:latin typeface="+mj-lt"/>
                          <a:cs typeface="Times New Roman" pitchFamily="18" charset="0"/>
                        </a:rPr>
                        <a:t>có</a:t>
                      </a:r>
                      <a:r>
                        <a:rPr lang="en-US" sz="1400" dirty="0">
                          <a:effectLst/>
                          <a:latin typeface="+mj-lt"/>
                          <a:cs typeface="Times New Roman" pitchFamily="18" charset="0"/>
                        </a:rPr>
                        <a:t> </a:t>
                      </a:r>
                      <a:r>
                        <a:rPr lang="en-US" sz="1400" dirty="0" err="1">
                          <a:effectLst/>
                          <a:latin typeface="+mj-lt"/>
                          <a:cs typeface="Times New Roman" pitchFamily="18" charset="0"/>
                        </a:rPr>
                        <a:t>lỗi</a:t>
                      </a:r>
                      <a:r>
                        <a:rPr lang="en-US" sz="1400" dirty="0">
                          <a:effectLst/>
                          <a:latin typeface="+mj-lt"/>
                          <a:cs typeface="Times New Roman" pitchFamily="18" charset="0"/>
                        </a:rPr>
                        <a:t> </a:t>
                      </a:r>
                      <a:r>
                        <a:rPr lang="en-US" sz="1400" dirty="0" err="1">
                          <a:effectLst/>
                          <a:latin typeface="+mj-lt"/>
                          <a:cs typeface="Times New Roman" pitchFamily="18" charset="0"/>
                        </a:rPr>
                        <a:t>chính</a:t>
                      </a:r>
                      <a:r>
                        <a:rPr lang="en-US" sz="1400" dirty="0">
                          <a:effectLst/>
                          <a:latin typeface="+mj-lt"/>
                          <a:cs typeface="Times New Roman" pitchFamily="18" charset="0"/>
                        </a:rPr>
                        <a:t> </a:t>
                      </a:r>
                      <a:r>
                        <a:rPr lang="en-US" sz="1400" dirty="0" err="1">
                          <a:effectLst/>
                          <a:latin typeface="+mj-lt"/>
                          <a:cs typeface="Times New Roman" pitchFamily="18" charset="0"/>
                        </a:rPr>
                        <a:t>tả</a:t>
                      </a:r>
                      <a:r>
                        <a:rPr lang="en-US" sz="1400" dirty="0">
                          <a:effectLst/>
                          <a:latin typeface="+mj-lt"/>
                          <a:cs typeface="Times New Roman" pitchFamily="18" charset="0"/>
                        </a:rPr>
                        <a:t>. </a:t>
                      </a:r>
                      <a:r>
                        <a:rPr lang="en-US" sz="1400" dirty="0" err="1">
                          <a:effectLst/>
                          <a:latin typeface="+mj-lt"/>
                          <a:cs typeface="Times New Roman" pitchFamily="18" charset="0"/>
                        </a:rPr>
                        <a:t>Có</a:t>
                      </a:r>
                      <a:r>
                        <a:rPr lang="en-US" sz="1400" dirty="0">
                          <a:effectLst/>
                          <a:latin typeface="+mj-lt"/>
                          <a:cs typeface="Times New Roman" pitchFamily="18" charset="0"/>
                        </a:rPr>
                        <a:t> </a:t>
                      </a:r>
                      <a:r>
                        <a:rPr lang="en-US" sz="1400" dirty="0" err="1">
                          <a:effectLst/>
                          <a:latin typeface="+mj-lt"/>
                          <a:cs typeface="Times New Roman" pitchFamily="18" charset="0"/>
                        </a:rPr>
                        <a:t>sự</a:t>
                      </a:r>
                      <a:r>
                        <a:rPr lang="en-US" sz="1400" dirty="0">
                          <a:effectLst/>
                          <a:latin typeface="+mj-lt"/>
                          <a:cs typeface="Times New Roman" pitchFamily="18" charset="0"/>
                        </a:rPr>
                        <a:t> </a:t>
                      </a:r>
                      <a:r>
                        <a:rPr lang="en-US" sz="1400" dirty="0" err="1">
                          <a:effectLst/>
                          <a:latin typeface="+mj-lt"/>
                          <a:cs typeface="Times New Roman" pitchFamily="18" charset="0"/>
                        </a:rPr>
                        <a:t>sáng</a:t>
                      </a:r>
                      <a:r>
                        <a:rPr lang="en-US" sz="1400" dirty="0">
                          <a:effectLst/>
                          <a:latin typeface="+mj-lt"/>
                          <a:cs typeface="Times New Roman" pitchFamily="18" charset="0"/>
                        </a:rPr>
                        <a:t> </a:t>
                      </a:r>
                      <a:r>
                        <a:rPr lang="en-US" sz="1400" dirty="0" err="1">
                          <a:effectLst/>
                          <a:latin typeface="+mj-lt"/>
                          <a:cs typeface="Times New Roman" pitchFamily="18" charset="0"/>
                        </a:rPr>
                        <a:t>tạo</a:t>
                      </a:r>
                      <a:endParaRPr lang="en-US" sz="1400" dirty="0">
                        <a:effectLst/>
                        <a:latin typeface="+mj-lt"/>
                        <a:ea typeface="Times New Roman"/>
                        <a:cs typeface="Times New Roman" pitchFamily="18" charset="0"/>
                      </a:endParaRPr>
                    </a:p>
                  </a:txBody>
                  <a:tcPr marL="35160" marR="35160" marT="0" marB="0"/>
                </a:tc>
                <a:extLst>
                  <a:ext uri="{0D108BD9-81ED-4DB2-BD59-A6C34878D82A}">
                    <a16:rowId xmlns:a16="http://schemas.microsoft.com/office/drawing/2014/main" val="10001"/>
                  </a:ext>
                </a:extLst>
              </a:tr>
              <a:tr h="1540213">
                <a:tc>
                  <a:txBody>
                    <a:bodyPr/>
                    <a:lstStyle/>
                    <a:p>
                      <a:pPr marR="30480" algn="ctr">
                        <a:lnSpc>
                          <a:spcPct val="107000"/>
                        </a:lnSpc>
                        <a:spcAft>
                          <a:spcPts val="0"/>
                        </a:spcAft>
                      </a:pPr>
                      <a:r>
                        <a:rPr lang="en-US" sz="1400">
                          <a:effectLst/>
                          <a:latin typeface="+mj-lt"/>
                          <a:cs typeface="Times New Roman" pitchFamily="18" charset="0"/>
                        </a:rPr>
                        <a:t>Nội dung</a:t>
                      </a:r>
                    </a:p>
                    <a:p>
                      <a:pPr marR="30480" algn="ctr">
                        <a:lnSpc>
                          <a:spcPct val="107000"/>
                        </a:lnSpc>
                        <a:spcAft>
                          <a:spcPts val="0"/>
                        </a:spcAft>
                      </a:pPr>
                      <a:r>
                        <a:rPr lang="en-US" sz="1400">
                          <a:effectLst/>
                          <a:latin typeface="+mj-lt"/>
                          <a:cs typeface="Times New Roman" pitchFamily="18" charset="0"/>
                        </a:rPr>
                        <a:t>(6 điểm)</a:t>
                      </a:r>
                      <a:endParaRPr lang="en-US" sz="1400">
                        <a:effectLst/>
                        <a:latin typeface="+mj-lt"/>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a:effectLst/>
                          <a:latin typeface="+mj-lt"/>
                          <a:cs typeface="Times New Roman" pitchFamily="18" charset="0"/>
                        </a:rPr>
                        <a:t>1 - 3 </a:t>
                      </a:r>
                      <a:r>
                        <a:rPr lang="en-US" sz="1400" dirty="0" err="1">
                          <a:effectLst/>
                          <a:latin typeface="+mj-lt"/>
                          <a:cs typeface="Times New Roman" pitchFamily="18" charset="0"/>
                        </a:rPr>
                        <a:t>điểm</a:t>
                      </a:r>
                      <a:endParaRPr lang="en-US" sz="1400" dirty="0">
                        <a:effectLst/>
                        <a:latin typeface="+mj-lt"/>
                        <a:cs typeface="Times New Roman" pitchFamily="18" charset="0"/>
                      </a:endParaRPr>
                    </a:p>
                    <a:p>
                      <a:pPr marR="30480" algn="just">
                        <a:lnSpc>
                          <a:spcPct val="107000"/>
                        </a:lnSpc>
                        <a:spcAft>
                          <a:spcPts val="0"/>
                        </a:spcAft>
                      </a:pPr>
                      <a:r>
                        <a:rPr lang="en-US" sz="1400" dirty="0" err="1">
                          <a:effectLst/>
                          <a:latin typeface="+mj-lt"/>
                          <a:cs typeface="Times New Roman" pitchFamily="18" charset="0"/>
                        </a:rPr>
                        <a:t>Chưa</a:t>
                      </a:r>
                      <a:r>
                        <a:rPr lang="en-US" sz="1400" dirty="0">
                          <a:effectLst/>
                          <a:latin typeface="+mj-lt"/>
                          <a:cs typeface="Times New Roman" pitchFamily="18" charset="0"/>
                        </a:rPr>
                        <a:t> </a:t>
                      </a:r>
                      <a:r>
                        <a:rPr lang="en-US" sz="1400" dirty="0" err="1">
                          <a:effectLst/>
                          <a:latin typeface="+mj-lt"/>
                          <a:cs typeface="Times New Roman" pitchFamily="18" charset="0"/>
                        </a:rPr>
                        <a:t>xác</a:t>
                      </a:r>
                      <a:r>
                        <a:rPr lang="en-US" sz="1400" dirty="0">
                          <a:effectLst/>
                          <a:latin typeface="+mj-lt"/>
                          <a:cs typeface="Times New Roman" pitchFamily="18" charset="0"/>
                        </a:rPr>
                        <a:t> </a:t>
                      </a:r>
                      <a:r>
                        <a:rPr lang="en-US" sz="1400" dirty="0" err="1">
                          <a:effectLst/>
                          <a:latin typeface="+mj-lt"/>
                          <a:cs typeface="Times New Roman" pitchFamily="18" charset="0"/>
                        </a:rPr>
                        <a:t>định</a:t>
                      </a:r>
                      <a:r>
                        <a:rPr lang="en-US" sz="1400" dirty="0">
                          <a:effectLst/>
                          <a:latin typeface="+mj-lt"/>
                          <a:cs typeface="Times New Roman" pitchFamily="18" charset="0"/>
                        </a:rPr>
                        <a:t> </a:t>
                      </a:r>
                      <a:r>
                        <a:rPr lang="en-US" sz="1400" dirty="0" err="1">
                          <a:effectLst/>
                          <a:latin typeface="+mj-lt"/>
                          <a:cs typeface="Times New Roman" pitchFamily="18" charset="0"/>
                        </a:rPr>
                        <a:t>được</a:t>
                      </a:r>
                      <a:r>
                        <a:rPr lang="en-US" sz="1400" dirty="0">
                          <a:effectLst/>
                          <a:latin typeface="+mj-lt"/>
                          <a:cs typeface="Times New Roman" pitchFamily="18" charset="0"/>
                        </a:rPr>
                        <a:t> </a:t>
                      </a:r>
                      <a:r>
                        <a:rPr lang="en-US" sz="1400" dirty="0" err="1">
                          <a:effectLst/>
                          <a:latin typeface="+mj-lt"/>
                          <a:cs typeface="Times New Roman" pitchFamily="18" charset="0"/>
                        </a:rPr>
                        <a:t>trọng</a:t>
                      </a:r>
                      <a:r>
                        <a:rPr lang="en-US" sz="1400" dirty="0">
                          <a:effectLst/>
                          <a:latin typeface="+mj-lt"/>
                          <a:cs typeface="Times New Roman" pitchFamily="18" charset="0"/>
                        </a:rPr>
                        <a:t> </a:t>
                      </a:r>
                      <a:r>
                        <a:rPr lang="en-US" sz="1400" dirty="0" err="1">
                          <a:effectLst/>
                          <a:latin typeface="+mj-lt"/>
                          <a:cs typeface="Times New Roman" pitchFamily="18" charset="0"/>
                        </a:rPr>
                        <a:t>tâm</a:t>
                      </a:r>
                      <a:r>
                        <a:rPr lang="en-US" sz="1400" dirty="0">
                          <a:effectLst/>
                          <a:latin typeface="+mj-lt"/>
                          <a:cs typeface="Times New Roman" pitchFamily="18" charset="0"/>
                        </a:rPr>
                        <a:t> </a:t>
                      </a:r>
                      <a:r>
                        <a:rPr lang="en-US" sz="1400" dirty="0" err="1">
                          <a:effectLst/>
                          <a:latin typeface="+mj-lt"/>
                          <a:cs typeface="Times New Roman" pitchFamily="18" charset="0"/>
                        </a:rPr>
                        <a:t>vấn</a:t>
                      </a:r>
                      <a:r>
                        <a:rPr lang="en-US" sz="1400" dirty="0">
                          <a:effectLst/>
                          <a:latin typeface="+mj-lt"/>
                          <a:cs typeface="Times New Roman" pitchFamily="18" charset="0"/>
                        </a:rPr>
                        <a:t> </a:t>
                      </a:r>
                      <a:r>
                        <a:rPr lang="en-US" sz="1400" dirty="0" err="1">
                          <a:effectLst/>
                          <a:latin typeface="+mj-lt"/>
                          <a:cs typeface="Times New Roman" pitchFamily="18" charset="0"/>
                        </a:rPr>
                        <a:t>đề</a:t>
                      </a:r>
                      <a:r>
                        <a:rPr lang="en-US" sz="1400" dirty="0">
                          <a:effectLst/>
                          <a:latin typeface="+mj-lt"/>
                          <a:cs typeface="Times New Roman" pitchFamily="18" charset="0"/>
                        </a:rPr>
                        <a:t> / </a:t>
                      </a:r>
                      <a:r>
                        <a:rPr lang="en-US" sz="1400" dirty="0" err="1">
                          <a:effectLst/>
                          <a:latin typeface="+mj-lt"/>
                          <a:cs typeface="Times New Roman" pitchFamily="18" charset="0"/>
                        </a:rPr>
                        <a:t>nội</a:t>
                      </a:r>
                      <a:r>
                        <a:rPr lang="en-US" sz="1400" dirty="0">
                          <a:effectLst/>
                          <a:latin typeface="+mj-lt"/>
                          <a:cs typeface="Times New Roman" pitchFamily="18" charset="0"/>
                        </a:rPr>
                        <a:t> dung </a:t>
                      </a:r>
                      <a:r>
                        <a:rPr lang="en-US" sz="1400" dirty="0" err="1">
                          <a:effectLst/>
                          <a:latin typeface="+mj-lt"/>
                          <a:cs typeface="Times New Roman" pitchFamily="18" charset="0"/>
                        </a:rPr>
                        <a:t>của</a:t>
                      </a:r>
                      <a:r>
                        <a:rPr lang="en-US" sz="1400" dirty="0">
                          <a:effectLst/>
                          <a:latin typeface="+mj-lt"/>
                          <a:cs typeface="Times New Roman" pitchFamily="18" charset="0"/>
                        </a:rPr>
                        <a:t> </a:t>
                      </a:r>
                      <a:r>
                        <a:rPr lang="en-US" sz="1400" dirty="0" err="1">
                          <a:effectLst/>
                          <a:latin typeface="+mj-lt"/>
                          <a:cs typeface="Times New Roman" pitchFamily="18" charset="0"/>
                        </a:rPr>
                        <a:t>đoạn</a:t>
                      </a:r>
                      <a:r>
                        <a:rPr lang="en-US" sz="1400" dirty="0">
                          <a:effectLst/>
                          <a:latin typeface="+mj-lt"/>
                          <a:cs typeface="Times New Roman" pitchFamily="18" charset="0"/>
                        </a:rPr>
                        <a:t> / </a:t>
                      </a:r>
                      <a:r>
                        <a:rPr lang="en-US" sz="1400" dirty="0" err="1">
                          <a:effectLst/>
                          <a:latin typeface="+mj-lt"/>
                          <a:cs typeface="Times New Roman" pitchFamily="18" charset="0"/>
                        </a:rPr>
                        <a:t>bài</a:t>
                      </a:r>
                      <a:r>
                        <a:rPr lang="en-US" sz="1400" dirty="0">
                          <a:effectLst/>
                          <a:latin typeface="+mj-lt"/>
                          <a:cs typeface="Times New Roman" pitchFamily="18" charset="0"/>
                        </a:rPr>
                        <a:t>. </a:t>
                      </a:r>
                      <a:r>
                        <a:rPr lang="en-US" sz="1400" dirty="0" err="1">
                          <a:effectLst/>
                          <a:latin typeface="+mj-lt"/>
                          <a:cs typeface="Times New Roman" pitchFamily="18" charset="0"/>
                        </a:rPr>
                        <a:t>Nội</a:t>
                      </a:r>
                      <a:r>
                        <a:rPr lang="en-US" sz="1400" dirty="0">
                          <a:effectLst/>
                          <a:latin typeface="+mj-lt"/>
                          <a:cs typeface="Times New Roman" pitchFamily="18" charset="0"/>
                        </a:rPr>
                        <a:t> dung </a:t>
                      </a:r>
                      <a:r>
                        <a:rPr lang="en-US" sz="1400" dirty="0" err="1">
                          <a:effectLst/>
                          <a:latin typeface="+mj-lt"/>
                          <a:cs typeface="Times New Roman" pitchFamily="18" charset="0"/>
                        </a:rPr>
                        <a:t>sơ</a:t>
                      </a:r>
                      <a:r>
                        <a:rPr lang="en-US" sz="1400" dirty="0">
                          <a:effectLst/>
                          <a:latin typeface="+mj-lt"/>
                          <a:cs typeface="Times New Roman" pitchFamily="18" charset="0"/>
                        </a:rPr>
                        <a:t> </a:t>
                      </a:r>
                      <a:r>
                        <a:rPr lang="en-US" sz="1400" dirty="0" err="1">
                          <a:effectLst/>
                          <a:latin typeface="+mj-lt"/>
                          <a:cs typeface="Times New Roman" pitchFamily="18" charset="0"/>
                        </a:rPr>
                        <a:t>sài</a:t>
                      </a:r>
                      <a:r>
                        <a:rPr lang="en-US" sz="1400" dirty="0">
                          <a:effectLst/>
                          <a:latin typeface="+mj-lt"/>
                          <a:cs typeface="Times New Roman" pitchFamily="18" charset="0"/>
                        </a:rPr>
                        <a:t>, </a:t>
                      </a:r>
                      <a:r>
                        <a:rPr lang="en-US" sz="1400" dirty="0" err="1">
                          <a:effectLst/>
                          <a:latin typeface="+mj-lt"/>
                          <a:cs typeface="Times New Roman" pitchFamily="18" charset="0"/>
                        </a:rPr>
                        <a:t>mới</a:t>
                      </a:r>
                      <a:r>
                        <a:rPr lang="en-US" sz="1400" dirty="0">
                          <a:effectLst/>
                          <a:latin typeface="+mj-lt"/>
                          <a:cs typeface="Times New Roman" pitchFamily="18" charset="0"/>
                        </a:rPr>
                        <a:t> </a:t>
                      </a:r>
                      <a:r>
                        <a:rPr lang="en-US" sz="1400" dirty="0" err="1">
                          <a:effectLst/>
                          <a:latin typeface="+mj-lt"/>
                          <a:cs typeface="Times New Roman" pitchFamily="18" charset="0"/>
                        </a:rPr>
                        <a:t>dừng</a:t>
                      </a:r>
                      <a:r>
                        <a:rPr lang="en-US" sz="1400" dirty="0">
                          <a:effectLst/>
                          <a:latin typeface="+mj-lt"/>
                          <a:cs typeface="Times New Roman" pitchFamily="18" charset="0"/>
                        </a:rPr>
                        <a:t> </a:t>
                      </a:r>
                      <a:r>
                        <a:rPr lang="en-US" sz="1400" dirty="0" err="1">
                          <a:effectLst/>
                          <a:latin typeface="+mj-lt"/>
                          <a:cs typeface="Times New Roman" pitchFamily="18" charset="0"/>
                        </a:rPr>
                        <a:t>lại</a:t>
                      </a:r>
                      <a:r>
                        <a:rPr lang="en-US" sz="1400" dirty="0">
                          <a:effectLst/>
                          <a:latin typeface="+mj-lt"/>
                          <a:cs typeface="Times New Roman" pitchFamily="18" charset="0"/>
                        </a:rPr>
                        <a:t> ở </a:t>
                      </a:r>
                      <a:r>
                        <a:rPr lang="en-US" sz="1400" dirty="0" err="1">
                          <a:effectLst/>
                          <a:latin typeface="+mj-lt"/>
                          <a:cs typeface="Times New Roman" pitchFamily="18" charset="0"/>
                        </a:rPr>
                        <a:t>mức</a:t>
                      </a:r>
                      <a:r>
                        <a:rPr lang="en-US" sz="1400" dirty="0">
                          <a:effectLst/>
                          <a:latin typeface="+mj-lt"/>
                          <a:cs typeface="Times New Roman" pitchFamily="18" charset="0"/>
                        </a:rPr>
                        <a:t> </a:t>
                      </a:r>
                      <a:r>
                        <a:rPr lang="en-US" sz="1400" dirty="0" err="1">
                          <a:effectLst/>
                          <a:latin typeface="+mj-lt"/>
                          <a:cs typeface="Times New Roman" pitchFamily="18" charset="0"/>
                        </a:rPr>
                        <a:t>độ</a:t>
                      </a:r>
                      <a:r>
                        <a:rPr lang="en-US" sz="1400" dirty="0">
                          <a:effectLst/>
                          <a:latin typeface="+mj-lt"/>
                          <a:cs typeface="Times New Roman" pitchFamily="18" charset="0"/>
                        </a:rPr>
                        <a:t> </a:t>
                      </a:r>
                      <a:r>
                        <a:rPr lang="en-US" sz="1400" dirty="0" err="1">
                          <a:effectLst/>
                          <a:latin typeface="+mj-lt"/>
                          <a:cs typeface="Times New Roman" pitchFamily="18" charset="0"/>
                        </a:rPr>
                        <a:t>biết</a:t>
                      </a:r>
                      <a:r>
                        <a:rPr lang="en-US" sz="1400" dirty="0">
                          <a:effectLst/>
                          <a:latin typeface="+mj-lt"/>
                          <a:cs typeface="Times New Roman" pitchFamily="18" charset="0"/>
                        </a:rPr>
                        <a:t> </a:t>
                      </a:r>
                      <a:r>
                        <a:rPr lang="en-US" sz="1400" dirty="0" err="1">
                          <a:effectLst/>
                          <a:latin typeface="+mj-lt"/>
                          <a:cs typeface="Times New Roman" pitchFamily="18" charset="0"/>
                        </a:rPr>
                        <a:t>và</a:t>
                      </a:r>
                      <a:r>
                        <a:rPr lang="en-US" sz="1400" dirty="0">
                          <a:effectLst/>
                          <a:latin typeface="+mj-lt"/>
                          <a:cs typeface="Times New Roman" pitchFamily="18" charset="0"/>
                        </a:rPr>
                        <a:t> </a:t>
                      </a:r>
                      <a:r>
                        <a:rPr lang="en-US" sz="1400" dirty="0" err="1">
                          <a:effectLst/>
                          <a:latin typeface="+mj-lt"/>
                          <a:cs typeface="Times New Roman" pitchFamily="18" charset="0"/>
                        </a:rPr>
                        <a:t>nhận</a:t>
                      </a:r>
                      <a:r>
                        <a:rPr lang="en-US" sz="1400" dirty="0">
                          <a:effectLst/>
                          <a:latin typeface="+mj-lt"/>
                          <a:cs typeface="Times New Roman" pitchFamily="18" charset="0"/>
                        </a:rPr>
                        <a:t> </a:t>
                      </a:r>
                      <a:r>
                        <a:rPr lang="en-US" sz="1400" dirty="0" err="1">
                          <a:effectLst/>
                          <a:latin typeface="+mj-lt"/>
                          <a:cs typeface="Times New Roman" pitchFamily="18" charset="0"/>
                        </a:rPr>
                        <a:t>diện</a:t>
                      </a:r>
                      <a:endParaRPr lang="en-US" sz="1400" dirty="0">
                        <a:effectLst/>
                        <a:latin typeface="+mj-lt"/>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a:effectLst/>
                          <a:latin typeface="+mj-lt"/>
                          <a:cs typeface="Times New Roman" pitchFamily="18" charset="0"/>
                        </a:rPr>
                        <a:t>4 – 5 </a:t>
                      </a:r>
                      <a:r>
                        <a:rPr lang="en-US" sz="1400" dirty="0" err="1">
                          <a:effectLst/>
                          <a:latin typeface="+mj-lt"/>
                          <a:cs typeface="Times New Roman" pitchFamily="18" charset="0"/>
                        </a:rPr>
                        <a:t>điểm</a:t>
                      </a:r>
                      <a:endParaRPr lang="en-US" sz="1400" dirty="0">
                        <a:effectLst/>
                        <a:latin typeface="+mj-lt"/>
                        <a:cs typeface="Times New Roman" pitchFamily="18" charset="0"/>
                      </a:endParaRPr>
                    </a:p>
                    <a:p>
                      <a:pPr marR="30480" algn="just">
                        <a:lnSpc>
                          <a:spcPct val="107000"/>
                        </a:lnSpc>
                        <a:spcAft>
                          <a:spcPts val="0"/>
                        </a:spcAft>
                      </a:pPr>
                      <a:r>
                        <a:rPr lang="en-US" sz="1400" dirty="0" err="1">
                          <a:effectLst/>
                          <a:latin typeface="+mj-lt"/>
                          <a:cs typeface="Times New Roman" pitchFamily="18" charset="0"/>
                        </a:rPr>
                        <a:t>Xác</a:t>
                      </a:r>
                      <a:r>
                        <a:rPr lang="en-US" sz="1400" dirty="0">
                          <a:effectLst/>
                          <a:latin typeface="+mj-lt"/>
                          <a:cs typeface="Times New Roman" pitchFamily="18" charset="0"/>
                        </a:rPr>
                        <a:t> </a:t>
                      </a:r>
                      <a:r>
                        <a:rPr lang="en-US" sz="1400" dirty="0" err="1">
                          <a:effectLst/>
                          <a:latin typeface="+mj-lt"/>
                          <a:cs typeface="Times New Roman" pitchFamily="18" charset="0"/>
                        </a:rPr>
                        <a:t>định</a:t>
                      </a:r>
                      <a:r>
                        <a:rPr lang="en-US" sz="1400" dirty="0">
                          <a:effectLst/>
                          <a:latin typeface="+mj-lt"/>
                          <a:cs typeface="Times New Roman" pitchFamily="18" charset="0"/>
                        </a:rPr>
                        <a:t> </a:t>
                      </a:r>
                      <a:r>
                        <a:rPr lang="en-US" sz="1400" dirty="0" err="1">
                          <a:effectLst/>
                          <a:latin typeface="+mj-lt"/>
                          <a:cs typeface="Times New Roman" pitchFamily="18" charset="0"/>
                        </a:rPr>
                        <a:t>được</a:t>
                      </a:r>
                      <a:r>
                        <a:rPr lang="en-US" sz="1400" dirty="0">
                          <a:effectLst/>
                          <a:latin typeface="+mj-lt"/>
                          <a:cs typeface="Times New Roman" pitchFamily="18" charset="0"/>
                        </a:rPr>
                        <a:t> </a:t>
                      </a:r>
                      <a:r>
                        <a:rPr lang="en-US" sz="1400" dirty="0" err="1">
                          <a:effectLst/>
                          <a:latin typeface="+mj-lt"/>
                          <a:cs typeface="Times New Roman" pitchFamily="18" charset="0"/>
                        </a:rPr>
                        <a:t>đúng</a:t>
                      </a:r>
                      <a:r>
                        <a:rPr lang="en-US" sz="1400" dirty="0">
                          <a:effectLst/>
                          <a:latin typeface="+mj-lt"/>
                          <a:cs typeface="Times New Roman" pitchFamily="18" charset="0"/>
                        </a:rPr>
                        <a:t> </a:t>
                      </a:r>
                      <a:r>
                        <a:rPr lang="en-US" sz="1400" dirty="0" err="1">
                          <a:effectLst/>
                          <a:latin typeface="+mj-lt"/>
                          <a:cs typeface="Times New Roman" pitchFamily="18" charset="0"/>
                        </a:rPr>
                        <a:t>trọng</a:t>
                      </a:r>
                      <a:r>
                        <a:rPr lang="en-US" sz="1400" dirty="0">
                          <a:effectLst/>
                          <a:latin typeface="+mj-lt"/>
                          <a:cs typeface="Times New Roman" pitchFamily="18" charset="0"/>
                        </a:rPr>
                        <a:t> </a:t>
                      </a:r>
                      <a:r>
                        <a:rPr lang="en-US" sz="1400" dirty="0" err="1">
                          <a:effectLst/>
                          <a:latin typeface="+mj-lt"/>
                          <a:cs typeface="Times New Roman" pitchFamily="18" charset="0"/>
                        </a:rPr>
                        <a:t>tâm</a:t>
                      </a:r>
                      <a:r>
                        <a:rPr lang="en-US" sz="1400" dirty="0">
                          <a:effectLst/>
                          <a:latin typeface="+mj-lt"/>
                          <a:cs typeface="Times New Roman" pitchFamily="18" charset="0"/>
                        </a:rPr>
                        <a:t> </a:t>
                      </a:r>
                      <a:r>
                        <a:rPr lang="en-US" sz="1400" dirty="0" err="1">
                          <a:effectLst/>
                          <a:latin typeface="+mj-lt"/>
                          <a:cs typeface="Times New Roman" pitchFamily="18" charset="0"/>
                        </a:rPr>
                        <a:t>vấn</a:t>
                      </a:r>
                      <a:r>
                        <a:rPr lang="en-US" sz="1400" dirty="0">
                          <a:effectLst/>
                          <a:latin typeface="+mj-lt"/>
                          <a:cs typeface="Times New Roman" pitchFamily="18" charset="0"/>
                        </a:rPr>
                        <a:t> </a:t>
                      </a:r>
                      <a:r>
                        <a:rPr lang="en-US" sz="1400" dirty="0" err="1">
                          <a:effectLst/>
                          <a:latin typeface="+mj-lt"/>
                          <a:cs typeface="Times New Roman" pitchFamily="18" charset="0"/>
                        </a:rPr>
                        <a:t>đề</a:t>
                      </a:r>
                      <a:r>
                        <a:rPr lang="en-US" sz="1400" dirty="0">
                          <a:effectLst/>
                          <a:latin typeface="+mj-lt"/>
                          <a:cs typeface="Times New Roman" pitchFamily="18" charset="0"/>
                        </a:rPr>
                        <a:t>. </a:t>
                      </a:r>
                      <a:r>
                        <a:rPr lang="en-US" sz="1400" dirty="0" err="1">
                          <a:effectLst/>
                          <a:latin typeface="+mj-lt"/>
                          <a:cs typeface="Times New Roman" pitchFamily="18" charset="0"/>
                        </a:rPr>
                        <a:t>Có</a:t>
                      </a:r>
                      <a:r>
                        <a:rPr lang="en-US" sz="1400" dirty="0">
                          <a:effectLst/>
                          <a:latin typeface="+mj-lt"/>
                          <a:cs typeface="Times New Roman" pitchFamily="18" charset="0"/>
                        </a:rPr>
                        <a:t> </a:t>
                      </a:r>
                      <a:r>
                        <a:rPr lang="en-US" sz="1400" dirty="0" err="1">
                          <a:effectLst/>
                          <a:latin typeface="+mj-lt"/>
                          <a:cs typeface="Times New Roman" pitchFamily="18" charset="0"/>
                        </a:rPr>
                        <a:t>ít</a:t>
                      </a:r>
                      <a:r>
                        <a:rPr lang="en-US" sz="1400" dirty="0">
                          <a:effectLst/>
                          <a:latin typeface="+mj-lt"/>
                          <a:cs typeface="Times New Roman" pitchFamily="18" charset="0"/>
                        </a:rPr>
                        <a:t> </a:t>
                      </a:r>
                      <a:r>
                        <a:rPr lang="en-US" sz="1400" dirty="0" err="1">
                          <a:effectLst/>
                          <a:latin typeface="+mj-lt"/>
                          <a:cs typeface="Times New Roman" pitchFamily="18" charset="0"/>
                        </a:rPr>
                        <a:t>nhất</a:t>
                      </a:r>
                      <a:r>
                        <a:rPr lang="en-US" sz="1400" dirty="0">
                          <a:effectLst/>
                          <a:latin typeface="+mj-lt"/>
                          <a:cs typeface="Times New Roman" pitchFamily="18" charset="0"/>
                        </a:rPr>
                        <a:t> 1 – 2 ý </a:t>
                      </a:r>
                      <a:r>
                        <a:rPr lang="en-US" sz="1400" dirty="0" err="1">
                          <a:effectLst/>
                          <a:latin typeface="+mj-lt"/>
                          <a:cs typeface="Times New Roman" pitchFamily="18" charset="0"/>
                        </a:rPr>
                        <a:t>mở</a:t>
                      </a:r>
                      <a:r>
                        <a:rPr lang="en-US" sz="1400" dirty="0">
                          <a:effectLst/>
                          <a:latin typeface="+mj-lt"/>
                          <a:cs typeface="Times New Roman" pitchFamily="18" charset="0"/>
                        </a:rPr>
                        <a:t> </a:t>
                      </a:r>
                      <a:r>
                        <a:rPr lang="en-US" sz="1400" dirty="0" err="1">
                          <a:effectLst/>
                          <a:latin typeface="+mj-lt"/>
                          <a:cs typeface="Times New Roman" pitchFamily="18" charset="0"/>
                        </a:rPr>
                        <a:t>rộng</a:t>
                      </a:r>
                      <a:r>
                        <a:rPr lang="en-US" sz="1400" dirty="0">
                          <a:effectLst/>
                          <a:latin typeface="+mj-lt"/>
                          <a:cs typeface="Times New Roman" pitchFamily="18" charset="0"/>
                        </a:rPr>
                        <a:t>, </a:t>
                      </a:r>
                      <a:r>
                        <a:rPr lang="en-US" sz="1400" dirty="0" err="1">
                          <a:effectLst/>
                          <a:latin typeface="+mj-lt"/>
                          <a:cs typeface="Times New Roman" pitchFamily="18" charset="0"/>
                        </a:rPr>
                        <a:t>nâng</a:t>
                      </a:r>
                      <a:r>
                        <a:rPr lang="en-US" sz="1400" dirty="0">
                          <a:effectLst/>
                          <a:latin typeface="+mj-lt"/>
                          <a:cs typeface="Times New Roman" pitchFamily="18" charset="0"/>
                        </a:rPr>
                        <a:t> </a:t>
                      </a:r>
                      <a:r>
                        <a:rPr lang="en-US" sz="1400" dirty="0" err="1">
                          <a:effectLst/>
                          <a:latin typeface="+mj-lt"/>
                          <a:cs typeface="Times New Roman" pitchFamily="18" charset="0"/>
                        </a:rPr>
                        <a:t>cao</a:t>
                      </a:r>
                      <a:endParaRPr lang="en-US" sz="1400" dirty="0">
                        <a:effectLst/>
                        <a:latin typeface="+mj-lt"/>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a:effectLst/>
                          <a:latin typeface="+mj-lt"/>
                          <a:cs typeface="Times New Roman" pitchFamily="18" charset="0"/>
                        </a:rPr>
                        <a:t>6 </a:t>
                      </a:r>
                      <a:r>
                        <a:rPr lang="en-US" sz="1400" dirty="0" err="1">
                          <a:effectLst/>
                          <a:latin typeface="+mj-lt"/>
                          <a:cs typeface="Times New Roman" pitchFamily="18" charset="0"/>
                        </a:rPr>
                        <a:t>điểm</a:t>
                      </a:r>
                      <a:endParaRPr lang="en-US" sz="1400" dirty="0">
                        <a:effectLst/>
                        <a:latin typeface="+mj-lt"/>
                        <a:cs typeface="Times New Roman" pitchFamily="18" charset="0"/>
                      </a:endParaRPr>
                    </a:p>
                    <a:p>
                      <a:pPr marR="30480" algn="just">
                        <a:lnSpc>
                          <a:spcPct val="107000"/>
                        </a:lnSpc>
                        <a:spcAft>
                          <a:spcPts val="0"/>
                        </a:spcAft>
                      </a:pPr>
                      <a:r>
                        <a:rPr lang="en-US" sz="1400" dirty="0" err="1">
                          <a:effectLst/>
                          <a:latin typeface="+mj-lt"/>
                          <a:cs typeface="Times New Roman" pitchFamily="18" charset="0"/>
                        </a:rPr>
                        <a:t>Trình</a:t>
                      </a:r>
                      <a:r>
                        <a:rPr lang="en-US" sz="1400" dirty="0">
                          <a:effectLst/>
                          <a:latin typeface="+mj-lt"/>
                          <a:cs typeface="Times New Roman" pitchFamily="18" charset="0"/>
                        </a:rPr>
                        <a:t> </a:t>
                      </a:r>
                      <a:r>
                        <a:rPr lang="en-US" sz="1400" dirty="0" err="1">
                          <a:effectLst/>
                          <a:latin typeface="+mj-lt"/>
                          <a:cs typeface="Times New Roman" pitchFamily="18" charset="0"/>
                        </a:rPr>
                        <a:t>bày</a:t>
                      </a:r>
                      <a:r>
                        <a:rPr lang="en-US" sz="1400" dirty="0">
                          <a:effectLst/>
                          <a:latin typeface="+mj-lt"/>
                          <a:cs typeface="Times New Roman" pitchFamily="18" charset="0"/>
                        </a:rPr>
                        <a:t> </a:t>
                      </a:r>
                      <a:r>
                        <a:rPr lang="en-US" sz="1400" dirty="0" err="1">
                          <a:effectLst/>
                          <a:latin typeface="+mj-lt"/>
                          <a:cs typeface="Times New Roman" pitchFamily="18" charset="0"/>
                        </a:rPr>
                        <a:t>tương</a:t>
                      </a:r>
                      <a:r>
                        <a:rPr lang="en-US" sz="1400" dirty="0">
                          <a:effectLst/>
                          <a:latin typeface="+mj-lt"/>
                          <a:cs typeface="Times New Roman" pitchFamily="18" charset="0"/>
                        </a:rPr>
                        <a:t> </a:t>
                      </a:r>
                      <a:r>
                        <a:rPr lang="en-US" sz="1400" dirty="0" err="1">
                          <a:effectLst/>
                          <a:latin typeface="+mj-lt"/>
                          <a:cs typeface="Times New Roman" pitchFamily="18" charset="0"/>
                        </a:rPr>
                        <a:t>đối</a:t>
                      </a:r>
                      <a:r>
                        <a:rPr lang="en-US" sz="1400" dirty="0">
                          <a:effectLst/>
                          <a:latin typeface="+mj-lt"/>
                          <a:cs typeface="Times New Roman" pitchFamily="18" charset="0"/>
                        </a:rPr>
                        <a:t> </a:t>
                      </a:r>
                      <a:r>
                        <a:rPr lang="en-US" sz="1400" dirty="0" err="1">
                          <a:effectLst/>
                          <a:latin typeface="+mj-lt"/>
                          <a:cs typeface="Times New Roman" pitchFamily="18" charset="0"/>
                        </a:rPr>
                        <a:t>đầy</a:t>
                      </a:r>
                      <a:r>
                        <a:rPr lang="en-US" sz="1400" dirty="0">
                          <a:effectLst/>
                          <a:latin typeface="+mj-lt"/>
                          <a:cs typeface="Times New Roman" pitchFamily="18" charset="0"/>
                        </a:rPr>
                        <a:t> </a:t>
                      </a:r>
                      <a:r>
                        <a:rPr lang="en-US" sz="1400" dirty="0" err="1">
                          <a:effectLst/>
                          <a:latin typeface="+mj-lt"/>
                          <a:cs typeface="Times New Roman" pitchFamily="18" charset="0"/>
                        </a:rPr>
                        <a:t>đủ</a:t>
                      </a:r>
                      <a:r>
                        <a:rPr lang="en-US" sz="1400" dirty="0">
                          <a:effectLst/>
                          <a:latin typeface="+mj-lt"/>
                          <a:cs typeface="Times New Roman" pitchFamily="18" charset="0"/>
                        </a:rPr>
                        <a:t> </a:t>
                      </a:r>
                      <a:r>
                        <a:rPr lang="en-US" sz="1400" dirty="0" err="1">
                          <a:effectLst/>
                          <a:latin typeface="+mj-lt"/>
                          <a:cs typeface="Times New Roman" pitchFamily="18" charset="0"/>
                        </a:rPr>
                        <a:t>các</a:t>
                      </a:r>
                      <a:r>
                        <a:rPr lang="en-US" sz="1400" dirty="0">
                          <a:effectLst/>
                          <a:latin typeface="+mj-lt"/>
                          <a:cs typeface="Times New Roman" pitchFamily="18" charset="0"/>
                        </a:rPr>
                        <a:t> </a:t>
                      </a:r>
                      <a:r>
                        <a:rPr lang="en-US" sz="1400" dirty="0" err="1">
                          <a:effectLst/>
                          <a:latin typeface="+mj-lt"/>
                          <a:cs typeface="Times New Roman" pitchFamily="18" charset="0"/>
                        </a:rPr>
                        <a:t>nội</a:t>
                      </a:r>
                      <a:r>
                        <a:rPr lang="en-US" sz="1400" dirty="0">
                          <a:effectLst/>
                          <a:latin typeface="+mj-lt"/>
                          <a:cs typeface="Times New Roman" pitchFamily="18" charset="0"/>
                        </a:rPr>
                        <a:t> dung. </a:t>
                      </a:r>
                      <a:r>
                        <a:rPr lang="en-US" sz="1400" dirty="0" err="1">
                          <a:effectLst/>
                          <a:latin typeface="+mj-lt"/>
                          <a:cs typeface="Times New Roman" pitchFamily="18" charset="0"/>
                        </a:rPr>
                        <a:t>Trả</a:t>
                      </a:r>
                      <a:r>
                        <a:rPr lang="en-US" sz="1400" dirty="0">
                          <a:effectLst/>
                          <a:latin typeface="+mj-lt"/>
                          <a:cs typeface="Times New Roman" pitchFamily="18" charset="0"/>
                        </a:rPr>
                        <a:t> </a:t>
                      </a:r>
                      <a:r>
                        <a:rPr lang="en-US" sz="1400" dirty="0" err="1">
                          <a:effectLst/>
                          <a:latin typeface="+mj-lt"/>
                          <a:cs typeface="Times New Roman" pitchFamily="18" charset="0"/>
                        </a:rPr>
                        <a:t>lời</a:t>
                      </a:r>
                      <a:r>
                        <a:rPr lang="en-US" sz="1400" dirty="0">
                          <a:effectLst/>
                          <a:latin typeface="+mj-lt"/>
                          <a:cs typeface="Times New Roman" pitchFamily="18" charset="0"/>
                        </a:rPr>
                        <a:t> </a:t>
                      </a:r>
                      <a:r>
                        <a:rPr lang="en-US" sz="1400" dirty="0" err="1">
                          <a:effectLst/>
                          <a:latin typeface="+mj-lt"/>
                          <a:cs typeface="Times New Roman" pitchFamily="18" charset="0"/>
                        </a:rPr>
                        <a:t>đúng</a:t>
                      </a:r>
                      <a:r>
                        <a:rPr lang="en-US" sz="1400" dirty="0">
                          <a:effectLst/>
                          <a:latin typeface="+mj-lt"/>
                          <a:cs typeface="Times New Roman" pitchFamily="18" charset="0"/>
                        </a:rPr>
                        <a:t> </a:t>
                      </a:r>
                      <a:r>
                        <a:rPr lang="en-US" sz="1400" dirty="0" err="1">
                          <a:effectLst/>
                          <a:latin typeface="+mj-lt"/>
                          <a:cs typeface="Times New Roman" pitchFamily="18" charset="0"/>
                        </a:rPr>
                        <a:t>trọng</a:t>
                      </a:r>
                      <a:r>
                        <a:rPr lang="en-US" sz="1400" dirty="0">
                          <a:effectLst/>
                          <a:latin typeface="+mj-lt"/>
                          <a:cs typeface="Times New Roman" pitchFamily="18" charset="0"/>
                        </a:rPr>
                        <a:t> </a:t>
                      </a:r>
                      <a:r>
                        <a:rPr lang="en-US" sz="1400" dirty="0" err="1">
                          <a:effectLst/>
                          <a:latin typeface="+mj-lt"/>
                          <a:cs typeface="Times New Roman" pitchFamily="18" charset="0"/>
                        </a:rPr>
                        <a:t>tâm</a:t>
                      </a:r>
                      <a:r>
                        <a:rPr lang="en-US" sz="1400" dirty="0">
                          <a:effectLst/>
                          <a:latin typeface="+mj-lt"/>
                          <a:cs typeface="Times New Roman" pitchFamily="18" charset="0"/>
                        </a:rPr>
                        <a:t> </a:t>
                      </a:r>
                      <a:r>
                        <a:rPr lang="en-US" sz="1400" dirty="0" err="1">
                          <a:effectLst/>
                          <a:latin typeface="+mj-lt"/>
                          <a:cs typeface="Times New Roman" pitchFamily="18" charset="0"/>
                        </a:rPr>
                        <a:t>Có</a:t>
                      </a:r>
                      <a:r>
                        <a:rPr lang="en-US" sz="1400" dirty="0">
                          <a:effectLst/>
                          <a:latin typeface="+mj-lt"/>
                          <a:cs typeface="Times New Roman" pitchFamily="18" charset="0"/>
                        </a:rPr>
                        <a:t> </a:t>
                      </a:r>
                      <a:r>
                        <a:rPr lang="en-US" sz="1400" dirty="0" err="1">
                          <a:effectLst/>
                          <a:latin typeface="+mj-lt"/>
                          <a:cs typeface="Times New Roman" pitchFamily="18" charset="0"/>
                        </a:rPr>
                        <a:t>nhiều</a:t>
                      </a:r>
                      <a:r>
                        <a:rPr lang="en-US" sz="1400" dirty="0">
                          <a:effectLst/>
                          <a:latin typeface="+mj-lt"/>
                          <a:cs typeface="Times New Roman" pitchFamily="18" charset="0"/>
                        </a:rPr>
                        <a:t> </a:t>
                      </a:r>
                      <a:r>
                        <a:rPr lang="en-US" sz="1400" dirty="0" err="1">
                          <a:effectLst/>
                          <a:latin typeface="+mj-lt"/>
                          <a:cs typeface="Times New Roman" pitchFamily="18" charset="0"/>
                        </a:rPr>
                        <a:t>hơn</a:t>
                      </a:r>
                      <a:r>
                        <a:rPr lang="en-US" sz="1400" dirty="0">
                          <a:effectLst/>
                          <a:latin typeface="+mj-lt"/>
                          <a:cs typeface="Times New Roman" pitchFamily="18" charset="0"/>
                        </a:rPr>
                        <a:t> 2 ý </a:t>
                      </a:r>
                      <a:r>
                        <a:rPr lang="en-US" sz="1400" dirty="0" err="1">
                          <a:effectLst/>
                          <a:latin typeface="+mj-lt"/>
                          <a:cs typeface="Times New Roman" pitchFamily="18" charset="0"/>
                        </a:rPr>
                        <a:t>mở</a:t>
                      </a:r>
                      <a:r>
                        <a:rPr lang="en-US" sz="1400" dirty="0">
                          <a:effectLst/>
                          <a:latin typeface="+mj-lt"/>
                          <a:cs typeface="Times New Roman" pitchFamily="18" charset="0"/>
                        </a:rPr>
                        <a:t> </a:t>
                      </a:r>
                      <a:r>
                        <a:rPr lang="en-US" sz="1400" dirty="0" err="1">
                          <a:effectLst/>
                          <a:latin typeface="+mj-lt"/>
                          <a:cs typeface="Times New Roman" pitchFamily="18" charset="0"/>
                        </a:rPr>
                        <a:t>rộng</a:t>
                      </a:r>
                      <a:r>
                        <a:rPr lang="en-US" sz="1400" dirty="0">
                          <a:effectLst/>
                          <a:latin typeface="+mj-lt"/>
                          <a:cs typeface="Times New Roman" pitchFamily="18" charset="0"/>
                        </a:rPr>
                        <a:t>, </a:t>
                      </a:r>
                      <a:r>
                        <a:rPr lang="en-US" sz="1400" dirty="0" err="1">
                          <a:effectLst/>
                          <a:latin typeface="+mj-lt"/>
                          <a:cs typeface="Times New Roman" pitchFamily="18" charset="0"/>
                        </a:rPr>
                        <a:t>nâng</a:t>
                      </a:r>
                      <a:r>
                        <a:rPr lang="en-US" sz="1400" dirty="0">
                          <a:effectLst/>
                          <a:latin typeface="+mj-lt"/>
                          <a:cs typeface="Times New Roman" pitchFamily="18" charset="0"/>
                        </a:rPr>
                        <a:t> </a:t>
                      </a:r>
                      <a:r>
                        <a:rPr lang="en-US" sz="1400" dirty="0" err="1">
                          <a:effectLst/>
                          <a:latin typeface="+mj-lt"/>
                          <a:cs typeface="Times New Roman" pitchFamily="18" charset="0"/>
                        </a:rPr>
                        <a:t>cao</a:t>
                      </a:r>
                      <a:r>
                        <a:rPr lang="en-US" sz="1400" dirty="0">
                          <a:effectLst/>
                          <a:latin typeface="+mj-lt"/>
                          <a:cs typeface="Times New Roman" pitchFamily="18" charset="0"/>
                        </a:rPr>
                        <a:t>. </a:t>
                      </a:r>
                      <a:r>
                        <a:rPr lang="en-US" sz="1400" dirty="0" err="1">
                          <a:effectLst/>
                          <a:latin typeface="+mj-lt"/>
                          <a:cs typeface="Times New Roman" pitchFamily="18" charset="0"/>
                        </a:rPr>
                        <a:t>Có</a:t>
                      </a:r>
                      <a:r>
                        <a:rPr lang="en-US" sz="1400" dirty="0">
                          <a:effectLst/>
                          <a:latin typeface="+mj-lt"/>
                          <a:cs typeface="Times New Roman" pitchFamily="18" charset="0"/>
                        </a:rPr>
                        <a:t> </a:t>
                      </a:r>
                      <a:r>
                        <a:rPr lang="en-US" sz="1400" dirty="0" err="1">
                          <a:effectLst/>
                          <a:latin typeface="+mj-lt"/>
                          <a:cs typeface="Times New Roman" pitchFamily="18" charset="0"/>
                        </a:rPr>
                        <a:t>sự</a:t>
                      </a:r>
                      <a:r>
                        <a:rPr lang="en-US" sz="1400" dirty="0">
                          <a:effectLst/>
                          <a:latin typeface="+mj-lt"/>
                          <a:cs typeface="Times New Roman" pitchFamily="18" charset="0"/>
                        </a:rPr>
                        <a:t> </a:t>
                      </a:r>
                      <a:r>
                        <a:rPr lang="en-US" sz="1400" dirty="0" err="1">
                          <a:effectLst/>
                          <a:latin typeface="+mj-lt"/>
                          <a:cs typeface="Times New Roman" pitchFamily="18" charset="0"/>
                        </a:rPr>
                        <a:t>sáng</a:t>
                      </a:r>
                      <a:r>
                        <a:rPr lang="en-US" sz="1400" dirty="0">
                          <a:effectLst/>
                          <a:latin typeface="+mj-lt"/>
                          <a:cs typeface="Times New Roman" pitchFamily="18" charset="0"/>
                        </a:rPr>
                        <a:t> </a:t>
                      </a:r>
                      <a:r>
                        <a:rPr lang="en-US" sz="1400" dirty="0" err="1">
                          <a:effectLst/>
                          <a:latin typeface="+mj-lt"/>
                          <a:cs typeface="Times New Roman" pitchFamily="18" charset="0"/>
                        </a:rPr>
                        <a:t>tạo</a:t>
                      </a:r>
                      <a:endParaRPr lang="en-US" sz="1400" dirty="0">
                        <a:effectLst/>
                        <a:latin typeface="+mj-lt"/>
                        <a:ea typeface="Times New Roman"/>
                        <a:cs typeface="Times New Roman" pitchFamily="18" charset="0"/>
                      </a:endParaRPr>
                    </a:p>
                  </a:txBody>
                  <a:tcPr marL="35160" marR="35160" marT="0" marB="0"/>
                </a:tc>
                <a:extLst>
                  <a:ext uri="{0D108BD9-81ED-4DB2-BD59-A6C34878D82A}">
                    <a16:rowId xmlns:a16="http://schemas.microsoft.com/office/drawing/2014/main" val="10002"/>
                  </a:ext>
                </a:extLst>
              </a:tr>
              <a:tr h="1464020">
                <a:tc>
                  <a:txBody>
                    <a:bodyPr/>
                    <a:lstStyle/>
                    <a:p>
                      <a:pPr marR="30480" algn="just">
                        <a:lnSpc>
                          <a:spcPct val="107000"/>
                        </a:lnSpc>
                        <a:spcAft>
                          <a:spcPts val="0"/>
                        </a:spcAft>
                      </a:pPr>
                      <a:r>
                        <a:rPr lang="en-US" sz="1400">
                          <a:effectLst/>
                          <a:latin typeface="+mj-lt"/>
                          <a:cs typeface="Times New Roman" pitchFamily="18" charset="0"/>
                        </a:rPr>
                        <a:t>Hiệu quả nhóm</a:t>
                      </a:r>
                    </a:p>
                    <a:p>
                      <a:pPr marR="30480" algn="ctr">
                        <a:lnSpc>
                          <a:spcPct val="107000"/>
                        </a:lnSpc>
                        <a:spcAft>
                          <a:spcPts val="0"/>
                        </a:spcAft>
                      </a:pPr>
                      <a:r>
                        <a:rPr lang="en-US" sz="1400">
                          <a:effectLst/>
                          <a:latin typeface="+mj-lt"/>
                          <a:cs typeface="Times New Roman" pitchFamily="18" charset="0"/>
                        </a:rPr>
                        <a:t>(2 điểm)</a:t>
                      </a:r>
                      <a:endParaRPr lang="en-US" sz="1400">
                        <a:effectLst/>
                        <a:latin typeface="+mj-lt"/>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a:effectLst/>
                          <a:latin typeface="+mj-lt"/>
                          <a:cs typeface="Times New Roman" pitchFamily="18" charset="0"/>
                        </a:rPr>
                        <a:t>0 </a:t>
                      </a:r>
                      <a:r>
                        <a:rPr lang="en-US" sz="1400" dirty="0" err="1">
                          <a:effectLst/>
                          <a:latin typeface="+mj-lt"/>
                          <a:cs typeface="Times New Roman" pitchFamily="18" charset="0"/>
                        </a:rPr>
                        <a:t>điểm</a:t>
                      </a:r>
                      <a:endParaRPr lang="en-US" sz="1400" dirty="0">
                        <a:effectLst/>
                        <a:latin typeface="+mj-lt"/>
                        <a:cs typeface="Times New Roman" pitchFamily="18" charset="0"/>
                      </a:endParaRPr>
                    </a:p>
                    <a:p>
                      <a:pPr marR="30480" algn="just">
                        <a:lnSpc>
                          <a:spcPct val="107000"/>
                        </a:lnSpc>
                        <a:spcAft>
                          <a:spcPts val="0"/>
                        </a:spcAft>
                      </a:pPr>
                      <a:r>
                        <a:rPr lang="en-US" sz="1400" dirty="0" err="1">
                          <a:effectLst/>
                          <a:latin typeface="+mj-lt"/>
                          <a:cs typeface="Times New Roman" pitchFamily="18" charset="0"/>
                        </a:rPr>
                        <a:t>Các</a:t>
                      </a:r>
                      <a:r>
                        <a:rPr lang="en-US" sz="1400" dirty="0">
                          <a:effectLst/>
                          <a:latin typeface="+mj-lt"/>
                          <a:cs typeface="Times New Roman" pitchFamily="18" charset="0"/>
                        </a:rPr>
                        <a:t> </a:t>
                      </a:r>
                      <a:r>
                        <a:rPr lang="en-US" sz="1400" dirty="0" err="1">
                          <a:effectLst/>
                          <a:latin typeface="+mj-lt"/>
                          <a:cs typeface="Times New Roman" pitchFamily="18" charset="0"/>
                        </a:rPr>
                        <a:t>thành</a:t>
                      </a:r>
                      <a:r>
                        <a:rPr lang="en-US" sz="1400" dirty="0">
                          <a:effectLst/>
                          <a:latin typeface="+mj-lt"/>
                          <a:cs typeface="Times New Roman" pitchFamily="18" charset="0"/>
                        </a:rPr>
                        <a:t> </a:t>
                      </a:r>
                      <a:r>
                        <a:rPr lang="en-US" sz="1400" dirty="0" err="1">
                          <a:effectLst/>
                          <a:latin typeface="+mj-lt"/>
                          <a:cs typeface="Times New Roman" pitchFamily="18" charset="0"/>
                        </a:rPr>
                        <a:t>viên</a:t>
                      </a:r>
                      <a:r>
                        <a:rPr lang="en-US" sz="1400" dirty="0">
                          <a:effectLst/>
                          <a:latin typeface="+mj-lt"/>
                          <a:cs typeface="Times New Roman" pitchFamily="18" charset="0"/>
                        </a:rPr>
                        <a:t> </a:t>
                      </a:r>
                      <a:r>
                        <a:rPr lang="en-US" sz="1400" dirty="0" err="1">
                          <a:effectLst/>
                          <a:latin typeface="+mj-lt"/>
                          <a:cs typeface="Times New Roman" pitchFamily="18" charset="0"/>
                        </a:rPr>
                        <a:t>chưa</a:t>
                      </a:r>
                      <a:r>
                        <a:rPr lang="en-US" sz="1400" dirty="0">
                          <a:effectLst/>
                          <a:latin typeface="+mj-lt"/>
                          <a:cs typeface="Times New Roman" pitchFamily="18" charset="0"/>
                        </a:rPr>
                        <a:t> </a:t>
                      </a:r>
                      <a:r>
                        <a:rPr lang="en-US" sz="1400" dirty="0" err="1">
                          <a:effectLst/>
                          <a:latin typeface="+mj-lt"/>
                          <a:cs typeface="Times New Roman" pitchFamily="18" charset="0"/>
                        </a:rPr>
                        <a:t>gắn</a:t>
                      </a:r>
                      <a:r>
                        <a:rPr lang="en-US" sz="1400" dirty="0">
                          <a:effectLst/>
                          <a:latin typeface="+mj-lt"/>
                          <a:cs typeface="Times New Roman" pitchFamily="18" charset="0"/>
                        </a:rPr>
                        <a:t> </a:t>
                      </a:r>
                      <a:r>
                        <a:rPr lang="en-US" sz="1400" dirty="0" err="1">
                          <a:effectLst/>
                          <a:latin typeface="+mj-lt"/>
                          <a:cs typeface="Times New Roman" pitchFamily="18" charset="0"/>
                        </a:rPr>
                        <a:t>kết</a:t>
                      </a:r>
                      <a:r>
                        <a:rPr lang="en-US" sz="1400" dirty="0">
                          <a:effectLst/>
                          <a:latin typeface="+mj-lt"/>
                          <a:cs typeface="Times New Roman" pitchFamily="18" charset="0"/>
                        </a:rPr>
                        <a:t> </a:t>
                      </a:r>
                      <a:r>
                        <a:rPr lang="en-US" sz="1400" dirty="0" err="1">
                          <a:effectLst/>
                          <a:latin typeface="+mj-lt"/>
                          <a:cs typeface="Times New Roman" pitchFamily="18" charset="0"/>
                        </a:rPr>
                        <a:t>chặt</a:t>
                      </a:r>
                      <a:r>
                        <a:rPr lang="en-US" sz="1400" dirty="0">
                          <a:effectLst/>
                          <a:latin typeface="+mj-lt"/>
                          <a:cs typeface="Times New Roman" pitchFamily="18" charset="0"/>
                        </a:rPr>
                        <a:t> </a:t>
                      </a:r>
                      <a:r>
                        <a:rPr lang="en-US" sz="1400" dirty="0" err="1">
                          <a:effectLst/>
                          <a:latin typeface="+mj-lt"/>
                          <a:cs typeface="Times New Roman" pitchFamily="18" charset="0"/>
                        </a:rPr>
                        <a:t>chẽ</a:t>
                      </a:r>
                      <a:r>
                        <a:rPr lang="en-US" sz="1400" dirty="0">
                          <a:effectLst/>
                          <a:latin typeface="+mj-lt"/>
                          <a:cs typeface="Times New Roman" pitchFamily="18" charset="0"/>
                        </a:rPr>
                        <a:t> </a:t>
                      </a:r>
                      <a:r>
                        <a:rPr lang="en-US" sz="1400" dirty="0" err="1">
                          <a:effectLst/>
                          <a:latin typeface="+mj-lt"/>
                          <a:cs typeface="Times New Roman" pitchFamily="18" charset="0"/>
                        </a:rPr>
                        <a:t>Vẫn</a:t>
                      </a:r>
                      <a:r>
                        <a:rPr lang="en-US" sz="1400" dirty="0">
                          <a:effectLst/>
                          <a:latin typeface="+mj-lt"/>
                          <a:cs typeface="Times New Roman" pitchFamily="18" charset="0"/>
                        </a:rPr>
                        <a:t> </a:t>
                      </a:r>
                      <a:r>
                        <a:rPr lang="en-US" sz="1400" dirty="0" err="1">
                          <a:effectLst/>
                          <a:latin typeface="+mj-lt"/>
                          <a:cs typeface="Times New Roman" pitchFamily="18" charset="0"/>
                        </a:rPr>
                        <a:t>còn</a:t>
                      </a:r>
                      <a:r>
                        <a:rPr lang="en-US" sz="1400" dirty="0">
                          <a:effectLst/>
                          <a:latin typeface="+mj-lt"/>
                          <a:cs typeface="Times New Roman" pitchFamily="18" charset="0"/>
                        </a:rPr>
                        <a:t> </a:t>
                      </a:r>
                      <a:r>
                        <a:rPr lang="en-US" sz="1400" dirty="0" err="1">
                          <a:effectLst/>
                          <a:latin typeface="+mj-lt"/>
                          <a:cs typeface="Times New Roman" pitchFamily="18" charset="0"/>
                        </a:rPr>
                        <a:t>trên</a:t>
                      </a:r>
                      <a:r>
                        <a:rPr lang="en-US" sz="1400" dirty="0">
                          <a:effectLst/>
                          <a:latin typeface="+mj-lt"/>
                          <a:cs typeface="Times New Roman" pitchFamily="18" charset="0"/>
                        </a:rPr>
                        <a:t> 2 </a:t>
                      </a:r>
                      <a:r>
                        <a:rPr lang="en-US" sz="1400" dirty="0" err="1">
                          <a:effectLst/>
                          <a:latin typeface="+mj-lt"/>
                          <a:cs typeface="Times New Roman" pitchFamily="18" charset="0"/>
                        </a:rPr>
                        <a:t>thành</a:t>
                      </a:r>
                      <a:r>
                        <a:rPr lang="en-US" sz="1400" dirty="0">
                          <a:effectLst/>
                          <a:latin typeface="+mj-lt"/>
                          <a:cs typeface="Times New Roman" pitchFamily="18" charset="0"/>
                        </a:rPr>
                        <a:t> </a:t>
                      </a:r>
                      <a:r>
                        <a:rPr lang="en-US" sz="1400" dirty="0" err="1">
                          <a:effectLst/>
                          <a:latin typeface="+mj-lt"/>
                          <a:cs typeface="Times New Roman" pitchFamily="18" charset="0"/>
                        </a:rPr>
                        <a:t>viên</a:t>
                      </a:r>
                      <a:r>
                        <a:rPr lang="en-US" sz="1400" dirty="0">
                          <a:effectLst/>
                          <a:latin typeface="+mj-lt"/>
                          <a:cs typeface="Times New Roman" pitchFamily="18" charset="0"/>
                        </a:rPr>
                        <a:t> </a:t>
                      </a:r>
                      <a:r>
                        <a:rPr lang="en-US" sz="1400" dirty="0" err="1">
                          <a:effectLst/>
                          <a:latin typeface="+mj-lt"/>
                          <a:cs typeface="Times New Roman" pitchFamily="18" charset="0"/>
                        </a:rPr>
                        <a:t>không</a:t>
                      </a:r>
                      <a:r>
                        <a:rPr lang="en-US" sz="1400" dirty="0">
                          <a:effectLst/>
                          <a:latin typeface="+mj-lt"/>
                          <a:cs typeface="Times New Roman" pitchFamily="18" charset="0"/>
                        </a:rPr>
                        <a:t> </a:t>
                      </a:r>
                      <a:r>
                        <a:rPr lang="en-US" sz="1400" dirty="0" err="1">
                          <a:effectLst/>
                          <a:latin typeface="+mj-lt"/>
                          <a:cs typeface="Times New Roman" pitchFamily="18" charset="0"/>
                        </a:rPr>
                        <a:t>tham</a:t>
                      </a:r>
                      <a:r>
                        <a:rPr lang="en-US" sz="1400" dirty="0">
                          <a:effectLst/>
                          <a:latin typeface="+mj-lt"/>
                          <a:cs typeface="Times New Roman" pitchFamily="18" charset="0"/>
                        </a:rPr>
                        <a:t> </a:t>
                      </a:r>
                      <a:r>
                        <a:rPr lang="en-US" sz="1400" dirty="0" err="1">
                          <a:effectLst/>
                          <a:latin typeface="+mj-lt"/>
                          <a:cs typeface="Times New Roman" pitchFamily="18" charset="0"/>
                        </a:rPr>
                        <a:t>gia</a:t>
                      </a:r>
                      <a:r>
                        <a:rPr lang="en-US" sz="1400" dirty="0">
                          <a:effectLst/>
                          <a:latin typeface="+mj-lt"/>
                          <a:cs typeface="Times New Roman" pitchFamily="18" charset="0"/>
                        </a:rPr>
                        <a:t> </a:t>
                      </a:r>
                      <a:r>
                        <a:rPr lang="en-US" sz="1400" dirty="0" err="1">
                          <a:effectLst/>
                          <a:latin typeface="+mj-lt"/>
                          <a:cs typeface="Times New Roman" pitchFamily="18" charset="0"/>
                        </a:rPr>
                        <a:t>hoạt</a:t>
                      </a:r>
                      <a:r>
                        <a:rPr lang="en-US" sz="1400" dirty="0">
                          <a:effectLst/>
                          <a:latin typeface="+mj-lt"/>
                          <a:cs typeface="Times New Roman" pitchFamily="18" charset="0"/>
                        </a:rPr>
                        <a:t> </a:t>
                      </a:r>
                      <a:r>
                        <a:rPr lang="en-US" sz="1400" dirty="0" err="1">
                          <a:effectLst/>
                          <a:latin typeface="+mj-lt"/>
                          <a:cs typeface="Times New Roman" pitchFamily="18" charset="0"/>
                        </a:rPr>
                        <a:t>động</a:t>
                      </a:r>
                      <a:endParaRPr lang="en-US" sz="1400" dirty="0">
                        <a:effectLst/>
                        <a:latin typeface="+mj-lt"/>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a:effectLst/>
                          <a:latin typeface="+mj-lt"/>
                          <a:cs typeface="Times New Roman" pitchFamily="18" charset="0"/>
                        </a:rPr>
                        <a:t>1 </a:t>
                      </a:r>
                      <a:r>
                        <a:rPr lang="en-US" sz="1400" dirty="0" err="1">
                          <a:effectLst/>
                          <a:latin typeface="+mj-lt"/>
                          <a:cs typeface="Times New Roman" pitchFamily="18" charset="0"/>
                        </a:rPr>
                        <a:t>điểm</a:t>
                      </a:r>
                      <a:endParaRPr lang="en-US" sz="1400" dirty="0">
                        <a:effectLst/>
                        <a:latin typeface="+mj-lt"/>
                        <a:cs typeface="Times New Roman" pitchFamily="18" charset="0"/>
                      </a:endParaRPr>
                    </a:p>
                    <a:p>
                      <a:pPr marR="30480" algn="just">
                        <a:lnSpc>
                          <a:spcPct val="107000"/>
                        </a:lnSpc>
                        <a:spcAft>
                          <a:spcPts val="0"/>
                        </a:spcAft>
                      </a:pPr>
                      <a:r>
                        <a:rPr lang="en-US" sz="1400" dirty="0" err="1">
                          <a:effectLst/>
                          <a:latin typeface="+mj-lt"/>
                          <a:cs typeface="Times New Roman" pitchFamily="18" charset="0"/>
                        </a:rPr>
                        <a:t>Hoạt</a:t>
                      </a:r>
                      <a:r>
                        <a:rPr lang="en-US" sz="1400" dirty="0">
                          <a:effectLst/>
                          <a:latin typeface="+mj-lt"/>
                          <a:cs typeface="Times New Roman" pitchFamily="18" charset="0"/>
                        </a:rPr>
                        <a:t> </a:t>
                      </a:r>
                      <a:r>
                        <a:rPr lang="en-US" sz="1400" dirty="0" err="1">
                          <a:effectLst/>
                          <a:latin typeface="+mj-lt"/>
                          <a:cs typeface="Times New Roman" pitchFamily="18" charset="0"/>
                        </a:rPr>
                        <a:t>động</a:t>
                      </a:r>
                      <a:r>
                        <a:rPr lang="en-US" sz="1400" dirty="0">
                          <a:effectLst/>
                          <a:latin typeface="+mj-lt"/>
                          <a:cs typeface="Times New Roman" pitchFamily="18" charset="0"/>
                        </a:rPr>
                        <a:t> </a:t>
                      </a:r>
                      <a:r>
                        <a:rPr lang="en-US" sz="1400" dirty="0" err="1">
                          <a:effectLst/>
                          <a:latin typeface="+mj-lt"/>
                          <a:cs typeface="Times New Roman" pitchFamily="18" charset="0"/>
                        </a:rPr>
                        <a:t>tương</a:t>
                      </a:r>
                      <a:r>
                        <a:rPr lang="en-US" sz="1400" dirty="0">
                          <a:effectLst/>
                          <a:latin typeface="+mj-lt"/>
                          <a:cs typeface="Times New Roman" pitchFamily="18" charset="0"/>
                        </a:rPr>
                        <a:t> </a:t>
                      </a:r>
                      <a:r>
                        <a:rPr lang="en-US" sz="1400" dirty="0" err="1">
                          <a:effectLst/>
                          <a:latin typeface="+mj-lt"/>
                          <a:cs typeface="Times New Roman" pitchFamily="18" charset="0"/>
                        </a:rPr>
                        <a:t>đối</a:t>
                      </a:r>
                      <a:r>
                        <a:rPr lang="en-US" sz="1400" dirty="0">
                          <a:effectLst/>
                          <a:latin typeface="+mj-lt"/>
                          <a:cs typeface="Times New Roman" pitchFamily="18" charset="0"/>
                        </a:rPr>
                        <a:t> </a:t>
                      </a:r>
                      <a:r>
                        <a:rPr lang="en-US" sz="1400" dirty="0" err="1">
                          <a:effectLst/>
                          <a:latin typeface="+mj-lt"/>
                          <a:cs typeface="Times New Roman" pitchFamily="18" charset="0"/>
                        </a:rPr>
                        <a:t>gắn</a:t>
                      </a:r>
                      <a:r>
                        <a:rPr lang="en-US" sz="1400" dirty="0">
                          <a:effectLst/>
                          <a:latin typeface="+mj-lt"/>
                          <a:cs typeface="Times New Roman" pitchFamily="18" charset="0"/>
                        </a:rPr>
                        <a:t> </a:t>
                      </a:r>
                      <a:r>
                        <a:rPr lang="en-US" sz="1400" dirty="0" err="1">
                          <a:effectLst/>
                          <a:latin typeface="+mj-lt"/>
                          <a:cs typeface="Times New Roman" pitchFamily="18" charset="0"/>
                        </a:rPr>
                        <a:t>kết</a:t>
                      </a:r>
                      <a:r>
                        <a:rPr lang="en-US" sz="1400" dirty="0">
                          <a:effectLst/>
                          <a:latin typeface="+mj-lt"/>
                          <a:cs typeface="Times New Roman" pitchFamily="18" charset="0"/>
                        </a:rPr>
                        <a:t>, </a:t>
                      </a:r>
                      <a:r>
                        <a:rPr lang="en-US" sz="1400" dirty="0" err="1">
                          <a:effectLst/>
                          <a:latin typeface="+mj-lt"/>
                          <a:cs typeface="Times New Roman" pitchFamily="18" charset="0"/>
                        </a:rPr>
                        <a:t>có</a:t>
                      </a:r>
                      <a:r>
                        <a:rPr lang="en-US" sz="1400" dirty="0">
                          <a:effectLst/>
                          <a:latin typeface="+mj-lt"/>
                          <a:cs typeface="Times New Roman" pitchFamily="18" charset="0"/>
                        </a:rPr>
                        <a:t> </a:t>
                      </a:r>
                      <a:r>
                        <a:rPr lang="en-US" sz="1400" dirty="0" err="1">
                          <a:effectLst/>
                          <a:latin typeface="+mj-lt"/>
                          <a:cs typeface="Times New Roman" pitchFamily="18" charset="0"/>
                        </a:rPr>
                        <a:t>tranh</a:t>
                      </a:r>
                      <a:r>
                        <a:rPr lang="en-US" sz="1400" dirty="0">
                          <a:effectLst/>
                          <a:latin typeface="+mj-lt"/>
                          <a:cs typeface="Times New Roman" pitchFamily="18" charset="0"/>
                        </a:rPr>
                        <a:t> </a:t>
                      </a:r>
                      <a:r>
                        <a:rPr lang="en-US" sz="1400" dirty="0" err="1">
                          <a:effectLst/>
                          <a:latin typeface="+mj-lt"/>
                          <a:cs typeface="Times New Roman" pitchFamily="18" charset="0"/>
                        </a:rPr>
                        <a:t>luận</a:t>
                      </a:r>
                      <a:r>
                        <a:rPr lang="en-US" sz="1400" dirty="0">
                          <a:effectLst/>
                          <a:latin typeface="+mj-lt"/>
                          <a:cs typeface="Times New Roman" pitchFamily="18" charset="0"/>
                        </a:rPr>
                        <a:t> </a:t>
                      </a:r>
                      <a:r>
                        <a:rPr lang="en-US" sz="1400" dirty="0" err="1">
                          <a:effectLst/>
                          <a:latin typeface="+mj-lt"/>
                          <a:cs typeface="Times New Roman" pitchFamily="18" charset="0"/>
                        </a:rPr>
                        <a:t>nhưng</a:t>
                      </a:r>
                      <a:r>
                        <a:rPr lang="en-US" sz="1400" dirty="0">
                          <a:effectLst/>
                          <a:latin typeface="+mj-lt"/>
                          <a:cs typeface="Times New Roman" pitchFamily="18" charset="0"/>
                        </a:rPr>
                        <a:t> </a:t>
                      </a:r>
                      <a:r>
                        <a:rPr lang="en-US" sz="1400" dirty="0" err="1">
                          <a:effectLst/>
                          <a:latin typeface="+mj-lt"/>
                          <a:cs typeface="Times New Roman" pitchFamily="18" charset="0"/>
                        </a:rPr>
                        <a:t>vẫn</a:t>
                      </a:r>
                      <a:r>
                        <a:rPr lang="en-US" sz="1400" dirty="0">
                          <a:effectLst/>
                          <a:latin typeface="+mj-lt"/>
                          <a:cs typeface="Times New Roman" pitchFamily="18" charset="0"/>
                        </a:rPr>
                        <a:t> </a:t>
                      </a:r>
                      <a:r>
                        <a:rPr lang="en-US" sz="1400" dirty="0" err="1">
                          <a:effectLst/>
                          <a:latin typeface="+mj-lt"/>
                          <a:cs typeface="Times New Roman" pitchFamily="18" charset="0"/>
                        </a:rPr>
                        <a:t>đi</a:t>
                      </a:r>
                      <a:r>
                        <a:rPr lang="en-US" sz="1400" dirty="0">
                          <a:effectLst/>
                          <a:latin typeface="+mj-lt"/>
                          <a:cs typeface="Times New Roman" pitchFamily="18" charset="0"/>
                        </a:rPr>
                        <a:t> </a:t>
                      </a:r>
                      <a:r>
                        <a:rPr lang="en-US" sz="1400" dirty="0" err="1">
                          <a:effectLst/>
                          <a:latin typeface="+mj-lt"/>
                          <a:cs typeface="Times New Roman" pitchFamily="18" charset="0"/>
                        </a:rPr>
                        <a:t>đến</a:t>
                      </a:r>
                      <a:r>
                        <a:rPr lang="en-US" sz="1400" dirty="0">
                          <a:effectLst/>
                          <a:latin typeface="+mj-lt"/>
                          <a:cs typeface="Times New Roman" pitchFamily="18" charset="0"/>
                        </a:rPr>
                        <a:t> </a:t>
                      </a:r>
                      <a:r>
                        <a:rPr lang="en-US" sz="1400" dirty="0" err="1">
                          <a:effectLst/>
                          <a:latin typeface="+mj-lt"/>
                          <a:cs typeface="Times New Roman" pitchFamily="18" charset="0"/>
                        </a:rPr>
                        <a:t>thông</a:t>
                      </a:r>
                      <a:r>
                        <a:rPr lang="en-US" sz="1400" dirty="0">
                          <a:effectLst/>
                          <a:latin typeface="+mj-lt"/>
                          <a:cs typeface="Times New Roman" pitchFamily="18" charset="0"/>
                        </a:rPr>
                        <a:t> </a:t>
                      </a:r>
                      <a:r>
                        <a:rPr lang="en-US" sz="1400" dirty="0" err="1">
                          <a:effectLst/>
                          <a:latin typeface="+mj-lt"/>
                          <a:cs typeface="Times New Roman" pitchFamily="18" charset="0"/>
                        </a:rPr>
                        <a:t>nhát</a:t>
                      </a:r>
                      <a:r>
                        <a:rPr lang="en-US" sz="1400" dirty="0">
                          <a:effectLst/>
                          <a:latin typeface="+mj-lt"/>
                          <a:cs typeface="Times New Roman" pitchFamily="18" charset="0"/>
                        </a:rPr>
                        <a:t> </a:t>
                      </a:r>
                      <a:r>
                        <a:rPr lang="en-US" sz="1400" dirty="0" err="1">
                          <a:effectLst/>
                          <a:latin typeface="+mj-lt"/>
                          <a:cs typeface="Times New Roman" pitchFamily="18" charset="0"/>
                        </a:rPr>
                        <a:t>vẫn</a:t>
                      </a:r>
                      <a:r>
                        <a:rPr lang="en-US" sz="1400" dirty="0">
                          <a:effectLst/>
                          <a:latin typeface="+mj-lt"/>
                          <a:cs typeface="Times New Roman" pitchFamily="18" charset="0"/>
                        </a:rPr>
                        <a:t> </a:t>
                      </a:r>
                      <a:r>
                        <a:rPr lang="en-US" sz="1400" dirty="0" err="1">
                          <a:effectLst/>
                          <a:latin typeface="+mj-lt"/>
                          <a:cs typeface="Times New Roman" pitchFamily="18" charset="0"/>
                        </a:rPr>
                        <a:t>còn</a:t>
                      </a:r>
                      <a:r>
                        <a:rPr lang="en-US" sz="1400" dirty="0">
                          <a:effectLst/>
                          <a:latin typeface="+mj-lt"/>
                          <a:cs typeface="Times New Roman" pitchFamily="18" charset="0"/>
                        </a:rPr>
                        <a:t> 1 </a:t>
                      </a:r>
                      <a:r>
                        <a:rPr lang="en-US" sz="1400" dirty="0" err="1">
                          <a:effectLst/>
                          <a:latin typeface="+mj-lt"/>
                          <a:cs typeface="Times New Roman" pitchFamily="18" charset="0"/>
                        </a:rPr>
                        <a:t>thành</a:t>
                      </a:r>
                      <a:r>
                        <a:rPr lang="en-US" sz="1400" dirty="0">
                          <a:effectLst/>
                          <a:latin typeface="+mj-lt"/>
                          <a:cs typeface="Times New Roman" pitchFamily="18" charset="0"/>
                        </a:rPr>
                        <a:t> </a:t>
                      </a:r>
                      <a:r>
                        <a:rPr lang="en-US" sz="1400" dirty="0" err="1">
                          <a:effectLst/>
                          <a:latin typeface="+mj-lt"/>
                          <a:cs typeface="Times New Roman" pitchFamily="18" charset="0"/>
                        </a:rPr>
                        <a:t>viên</a:t>
                      </a:r>
                      <a:r>
                        <a:rPr lang="en-US" sz="1400" dirty="0">
                          <a:effectLst/>
                          <a:latin typeface="+mj-lt"/>
                          <a:cs typeface="Times New Roman" pitchFamily="18" charset="0"/>
                        </a:rPr>
                        <a:t> </a:t>
                      </a:r>
                      <a:r>
                        <a:rPr lang="en-US" sz="1400" dirty="0" err="1">
                          <a:effectLst/>
                          <a:latin typeface="+mj-lt"/>
                          <a:cs typeface="Times New Roman" pitchFamily="18" charset="0"/>
                        </a:rPr>
                        <a:t>không</a:t>
                      </a:r>
                      <a:r>
                        <a:rPr lang="en-US" sz="1400" dirty="0">
                          <a:effectLst/>
                          <a:latin typeface="+mj-lt"/>
                          <a:cs typeface="Times New Roman" pitchFamily="18" charset="0"/>
                        </a:rPr>
                        <a:t> </a:t>
                      </a:r>
                      <a:r>
                        <a:rPr lang="en-US" sz="1400" dirty="0" err="1">
                          <a:effectLst/>
                          <a:latin typeface="+mj-lt"/>
                          <a:cs typeface="Times New Roman" pitchFamily="18" charset="0"/>
                        </a:rPr>
                        <a:t>tham</a:t>
                      </a:r>
                      <a:r>
                        <a:rPr lang="en-US" sz="1400" dirty="0">
                          <a:effectLst/>
                          <a:latin typeface="+mj-lt"/>
                          <a:cs typeface="Times New Roman" pitchFamily="18" charset="0"/>
                        </a:rPr>
                        <a:t> </a:t>
                      </a:r>
                      <a:r>
                        <a:rPr lang="en-US" sz="1400" dirty="0" err="1">
                          <a:effectLst/>
                          <a:latin typeface="+mj-lt"/>
                          <a:cs typeface="Times New Roman" pitchFamily="18" charset="0"/>
                        </a:rPr>
                        <a:t>gia</a:t>
                      </a:r>
                      <a:r>
                        <a:rPr lang="en-US" sz="1400" dirty="0">
                          <a:effectLst/>
                          <a:latin typeface="+mj-lt"/>
                          <a:cs typeface="Times New Roman" pitchFamily="18" charset="0"/>
                        </a:rPr>
                        <a:t> </a:t>
                      </a:r>
                      <a:r>
                        <a:rPr lang="en-US" sz="1400" dirty="0" err="1">
                          <a:effectLst/>
                          <a:latin typeface="+mj-lt"/>
                          <a:cs typeface="Times New Roman" pitchFamily="18" charset="0"/>
                        </a:rPr>
                        <a:t>hoạt</a:t>
                      </a:r>
                      <a:r>
                        <a:rPr lang="en-US" sz="1400" dirty="0">
                          <a:effectLst/>
                          <a:latin typeface="+mj-lt"/>
                          <a:cs typeface="Times New Roman" pitchFamily="18" charset="0"/>
                        </a:rPr>
                        <a:t> </a:t>
                      </a:r>
                      <a:r>
                        <a:rPr lang="en-US" sz="1400" dirty="0" err="1">
                          <a:effectLst/>
                          <a:latin typeface="+mj-lt"/>
                          <a:cs typeface="Times New Roman" pitchFamily="18" charset="0"/>
                        </a:rPr>
                        <a:t>động</a:t>
                      </a:r>
                      <a:endParaRPr lang="en-US" sz="1400" dirty="0">
                        <a:effectLst/>
                        <a:latin typeface="+mj-lt"/>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a:effectLst/>
                          <a:latin typeface="+mj-lt"/>
                          <a:cs typeface="Times New Roman" pitchFamily="18" charset="0"/>
                        </a:rPr>
                        <a:t>2 </a:t>
                      </a:r>
                      <a:r>
                        <a:rPr lang="en-US" sz="1400" dirty="0" err="1">
                          <a:effectLst/>
                          <a:latin typeface="+mj-lt"/>
                          <a:cs typeface="Times New Roman" pitchFamily="18" charset="0"/>
                        </a:rPr>
                        <a:t>điểm</a:t>
                      </a:r>
                      <a:endParaRPr lang="en-US" sz="1400" dirty="0">
                        <a:effectLst/>
                        <a:latin typeface="+mj-lt"/>
                        <a:cs typeface="Times New Roman" pitchFamily="18" charset="0"/>
                      </a:endParaRPr>
                    </a:p>
                    <a:p>
                      <a:pPr marR="30480" algn="just">
                        <a:lnSpc>
                          <a:spcPct val="107000"/>
                        </a:lnSpc>
                        <a:spcAft>
                          <a:spcPts val="0"/>
                        </a:spcAft>
                      </a:pPr>
                      <a:r>
                        <a:rPr lang="en-US" sz="1400" dirty="0" err="1">
                          <a:effectLst/>
                          <a:latin typeface="+mj-lt"/>
                          <a:cs typeface="Times New Roman" pitchFamily="18" charset="0"/>
                        </a:rPr>
                        <a:t>Hoạt</a:t>
                      </a:r>
                      <a:r>
                        <a:rPr lang="en-US" sz="1400" dirty="0">
                          <a:effectLst/>
                          <a:latin typeface="+mj-lt"/>
                          <a:cs typeface="Times New Roman" pitchFamily="18" charset="0"/>
                        </a:rPr>
                        <a:t> </a:t>
                      </a:r>
                      <a:r>
                        <a:rPr lang="en-US" sz="1400" dirty="0" err="1">
                          <a:effectLst/>
                          <a:latin typeface="+mj-lt"/>
                          <a:cs typeface="Times New Roman" pitchFamily="18" charset="0"/>
                        </a:rPr>
                        <a:t>động</a:t>
                      </a:r>
                      <a:r>
                        <a:rPr lang="en-US" sz="1400" dirty="0">
                          <a:effectLst/>
                          <a:latin typeface="+mj-lt"/>
                          <a:cs typeface="Times New Roman" pitchFamily="18" charset="0"/>
                        </a:rPr>
                        <a:t> </a:t>
                      </a:r>
                      <a:r>
                        <a:rPr lang="en-US" sz="1400" dirty="0" err="1">
                          <a:effectLst/>
                          <a:latin typeface="+mj-lt"/>
                          <a:cs typeface="Times New Roman" pitchFamily="18" charset="0"/>
                        </a:rPr>
                        <a:t>gắn</a:t>
                      </a:r>
                      <a:r>
                        <a:rPr lang="en-US" sz="1400" dirty="0">
                          <a:effectLst/>
                          <a:latin typeface="+mj-lt"/>
                          <a:cs typeface="Times New Roman" pitchFamily="18" charset="0"/>
                        </a:rPr>
                        <a:t> </a:t>
                      </a:r>
                      <a:r>
                        <a:rPr lang="en-US" sz="1400" dirty="0" err="1">
                          <a:effectLst/>
                          <a:latin typeface="+mj-lt"/>
                          <a:cs typeface="Times New Roman" pitchFamily="18" charset="0"/>
                        </a:rPr>
                        <a:t>kết</a:t>
                      </a:r>
                      <a:r>
                        <a:rPr lang="en-US" sz="1400" dirty="0">
                          <a:effectLst/>
                          <a:latin typeface="+mj-lt"/>
                          <a:cs typeface="Times New Roman" pitchFamily="18" charset="0"/>
                        </a:rPr>
                        <a:t> </a:t>
                      </a:r>
                      <a:r>
                        <a:rPr lang="en-US" sz="1400" baseline="0" dirty="0">
                          <a:effectLst/>
                          <a:latin typeface="+mj-lt"/>
                          <a:cs typeface="Times New Roman" pitchFamily="18" charset="0"/>
                        </a:rPr>
                        <a:t> </a:t>
                      </a:r>
                      <a:r>
                        <a:rPr lang="en-US" sz="1400" baseline="0" dirty="0" err="1">
                          <a:effectLst/>
                          <a:latin typeface="+mj-lt"/>
                          <a:cs typeface="Times New Roman" pitchFamily="18" charset="0"/>
                        </a:rPr>
                        <a:t>c</a:t>
                      </a:r>
                      <a:r>
                        <a:rPr lang="en-US" sz="1400" dirty="0" err="1">
                          <a:effectLst/>
                          <a:latin typeface="+mj-lt"/>
                          <a:cs typeface="Times New Roman" pitchFamily="18" charset="0"/>
                        </a:rPr>
                        <a:t>ó</a:t>
                      </a:r>
                      <a:r>
                        <a:rPr lang="en-US" sz="1400" dirty="0">
                          <a:effectLst/>
                          <a:latin typeface="+mj-lt"/>
                          <a:cs typeface="Times New Roman" pitchFamily="18" charset="0"/>
                        </a:rPr>
                        <a:t> </a:t>
                      </a:r>
                      <a:r>
                        <a:rPr lang="en-US" sz="1400" dirty="0" err="1">
                          <a:effectLst/>
                          <a:latin typeface="+mj-lt"/>
                          <a:cs typeface="Times New Roman" pitchFamily="18" charset="0"/>
                        </a:rPr>
                        <a:t>sự</a:t>
                      </a:r>
                      <a:r>
                        <a:rPr lang="en-US" sz="1400" dirty="0">
                          <a:effectLst/>
                          <a:latin typeface="+mj-lt"/>
                          <a:cs typeface="Times New Roman" pitchFamily="18" charset="0"/>
                        </a:rPr>
                        <a:t> </a:t>
                      </a:r>
                      <a:r>
                        <a:rPr lang="en-US" sz="1400" dirty="0" err="1">
                          <a:effectLst/>
                          <a:latin typeface="+mj-lt"/>
                          <a:cs typeface="Times New Roman" pitchFamily="18" charset="0"/>
                        </a:rPr>
                        <a:t>đồng</a:t>
                      </a:r>
                      <a:r>
                        <a:rPr lang="en-US" sz="1400" dirty="0">
                          <a:effectLst/>
                          <a:latin typeface="+mj-lt"/>
                          <a:cs typeface="Times New Roman" pitchFamily="18" charset="0"/>
                        </a:rPr>
                        <a:t> </a:t>
                      </a:r>
                      <a:r>
                        <a:rPr lang="en-US" sz="1400" dirty="0" err="1">
                          <a:effectLst/>
                          <a:latin typeface="+mj-lt"/>
                          <a:cs typeface="Times New Roman" pitchFamily="18" charset="0"/>
                        </a:rPr>
                        <a:t>thuận</a:t>
                      </a:r>
                      <a:r>
                        <a:rPr lang="en-US" sz="1400" dirty="0">
                          <a:effectLst/>
                          <a:latin typeface="+mj-lt"/>
                          <a:cs typeface="Times New Roman" pitchFamily="18" charset="0"/>
                        </a:rPr>
                        <a:t> </a:t>
                      </a:r>
                      <a:r>
                        <a:rPr lang="en-US" sz="1400" dirty="0" err="1">
                          <a:effectLst/>
                          <a:latin typeface="+mj-lt"/>
                          <a:cs typeface="Times New Roman" pitchFamily="18" charset="0"/>
                        </a:rPr>
                        <a:t>và</a:t>
                      </a:r>
                      <a:r>
                        <a:rPr lang="en-US" sz="1400" dirty="0">
                          <a:effectLst/>
                          <a:latin typeface="+mj-lt"/>
                          <a:cs typeface="Times New Roman" pitchFamily="18" charset="0"/>
                        </a:rPr>
                        <a:t> </a:t>
                      </a:r>
                      <a:r>
                        <a:rPr lang="en-US" sz="1400" dirty="0" err="1">
                          <a:effectLst/>
                          <a:latin typeface="+mj-lt"/>
                          <a:cs typeface="Times New Roman" pitchFamily="18" charset="0"/>
                        </a:rPr>
                        <a:t>nhiều</a:t>
                      </a:r>
                      <a:r>
                        <a:rPr lang="en-US" sz="1400" dirty="0">
                          <a:effectLst/>
                          <a:latin typeface="+mj-lt"/>
                          <a:cs typeface="Times New Roman" pitchFamily="18" charset="0"/>
                        </a:rPr>
                        <a:t> ý </a:t>
                      </a:r>
                      <a:r>
                        <a:rPr lang="en-US" sz="1400" dirty="0" err="1">
                          <a:effectLst/>
                          <a:latin typeface="+mj-lt"/>
                          <a:cs typeface="Times New Roman" pitchFamily="18" charset="0"/>
                        </a:rPr>
                        <a:t>tưởng</a:t>
                      </a:r>
                      <a:r>
                        <a:rPr lang="en-US" sz="1400" dirty="0">
                          <a:effectLst/>
                          <a:latin typeface="+mj-lt"/>
                          <a:cs typeface="Times New Roman" pitchFamily="18" charset="0"/>
                        </a:rPr>
                        <a:t> </a:t>
                      </a:r>
                      <a:r>
                        <a:rPr lang="en-US" sz="1400" dirty="0" err="1">
                          <a:effectLst/>
                          <a:latin typeface="+mj-lt"/>
                          <a:cs typeface="Times New Roman" pitchFamily="18" charset="0"/>
                        </a:rPr>
                        <a:t>khác</a:t>
                      </a:r>
                      <a:r>
                        <a:rPr lang="en-US" sz="1400" dirty="0">
                          <a:effectLst/>
                          <a:latin typeface="+mj-lt"/>
                          <a:cs typeface="Times New Roman" pitchFamily="18" charset="0"/>
                        </a:rPr>
                        <a:t> </a:t>
                      </a:r>
                      <a:r>
                        <a:rPr lang="en-US" sz="1400" dirty="0" err="1">
                          <a:effectLst/>
                          <a:latin typeface="+mj-lt"/>
                          <a:cs typeface="Times New Roman" pitchFamily="18" charset="0"/>
                        </a:rPr>
                        <a:t>biệt</a:t>
                      </a:r>
                      <a:r>
                        <a:rPr lang="en-US" sz="1400" dirty="0">
                          <a:effectLst/>
                          <a:latin typeface="+mj-lt"/>
                          <a:cs typeface="Times New Roman" pitchFamily="18" charset="0"/>
                        </a:rPr>
                        <a:t>, </a:t>
                      </a:r>
                      <a:r>
                        <a:rPr lang="en-US" sz="1400" dirty="0" err="1">
                          <a:effectLst/>
                          <a:latin typeface="+mj-lt"/>
                          <a:cs typeface="Times New Roman" pitchFamily="18" charset="0"/>
                        </a:rPr>
                        <a:t>sáng</a:t>
                      </a:r>
                      <a:r>
                        <a:rPr lang="en-US" sz="1400" dirty="0">
                          <a:effectLst/>
                          <a:latin typeface="+mj-lt"/>
                          <a:cs typeface="Times New Roman" pitchFamily="18" charset="0"/>
                        </a:rPr>
                        <a:t> </a:t>
                      </a:r>
                      <a:r>
                        <a:rPr lang="en-US" sz="1400" dirty="0" err="1">
                          <a:effectLst/>
                          <a:latin typeface="+mj-lt"/>
                          <a:cs typeface="Times New Roman" pitchFamily="18" charset="0"/>
                        </a:rPr>
                        <a:t>tạo</a:t>
                      </a:r>
                      <a:r>
                        <a:rPr lang="en-US" sz="1400" dirty="0">
                          <a:effectLst/>
                          <a:latin typeface="+mj-lt"/>
                          <a:cs typeface="Times New Roman" pitchFamily="18" charset="0"/>
                        </a:rPr>
                        <a:t> </a:t>
                      </a:r>
                      <a:r>
                        <a:rPr lang="en-US" sz="1400" dirty="0" err="1">
                          <a:effectLst/>
                          <a:latin typeface="+mj-lt"/>
                          <a:cs typeface="Times New Roman" pitchFamily="18" charset="0"/>
                        </a:rPr>
                        <a:t>t</a:t>
                      </a:r>
                      <a:r>
                        <a:rPr lang="en-US" sz="1400" baseline="0" dirty="0" err="1">
                          <a:effectLst/>
                          <a:latin typeface="+mj-lt"/>
                          <a:cs typeface="Times New Roman" pitchFamily="18" charset="0"/>
                        </a:rPr>
                        <a:t>o</a:t>
                      </a:r>
                      <a:r>
                        <a:rPr lang="en-US" sz="1400" dirty="0" err="1">
                          <a:effectLst/>
                          <a:latin typeface="+mj-lt"/>
                          <a:cs typeface="Times New Roman" pitchFamily="18" charset="0"/>
                        </a:rPr>
                        <a:t>àn</a:t>
                      </a:r>
                      <a:r>
                        <a:rPr lang="en-US" sz="1400" dirty="0">
                          <a:effectLst/>
                          <a:latin typeface="+mj-lt"/>
                          <a:cs typeface="Times New Roman" pitchFamily="18" charset="0"/>
                        </a:rPr>
                        <a:t> </a:t>
                      </a:r>
                      <a:r>
                        <a:rPr lang="en-US" sz="1400" dirty="0" err="1">
                          <a:effectLst/>
                          <a:latin typeface="+mj-lt"/>
                          <a:cs typeface="Times New Roman" pitchFamily="18" charset="0"/>
                        </a:rPr>
                        <a:t>bộ</a:t>
                      </a:r>
                      <a:r>
                        <a:rPr lang="en-US" sz="1400" dirty="0">
                          <a:effectLst/>
                          <a:latin typeface="+mj-lt"/>
                          <a:cs typeface="Times New Roman" pitchFamily="18" charset="0"/>
                        </a:rPr>
                        <a:t> </a:t>
                      </a:r>
                      <a:r>
                        <a:rPr lang="en-US" sz="1400" dirty="0" err="1">
                          <a:effectLst/>
                          <a:latin typeface="+mj-lt"/>
                          <a:cs typeface="Times New Roman" pitchFamily="18" charset="0"/>
                        </a:rPr>
                        <a:t>thành</a:t>
                      </a:r>
                      <a:r>
                        <a:rPr lang="en-US" sz="1400" dirty="0">
                          <a:effectLst/>
                          <a:latin typeface="+mj-lt"/>
                          <a:cs typeface="Times New Roman" pitchFamily="18" charset="0"/>
                        </a:rPr>
                        <a:t> </a:t>
                      </a:r>
                      <a:r>
                        <a:rPr lang="en-US" sz="1400" dirty="0" err="1">
                          <a:effectLst/>
                          <a:latin typeface="+mj-lt"/>
                          <a:cs typeface="Times New Roman" pitchFamily="18" charset="0"/>
                        </a:rPr>
                        <a:t>viên</a:t>
                      </a:r>
                      <a:r>
                        <a:rPr lang="en-US" sz="1400" dirty="0">
                          <a:effectLst/>
                          <a:latin typeface="+mj-lt"/>
                          <a:cs typeface="Times New Roman" pitchFamily="18" charset="0"/>
                        </a:rPr>
                        <a:t> </a:t>
                      </a:r>
                      <a:r>
                        <a:rPr lang="en-US" sz="1400" dirty="0" err="1">
                          <a:effectLst/>
                          <a:latin typeface="+mj-lt"/>
                          <a:cs typeface="Times New Roman" pitchFamily="18" charset="0"/>
                        </a:rPr>
                        <a:t>đều</a:t>
                      </a:r>
                      <a:r>
                        <a:rPr lang="en-US" sz="1400" dirty="0">
                          <a:effectLst/>
                          <a:latin typeface="+mj-lt"/>
                          <a:cs typeface="Times New Roman" pitchFamily="18" charset="0"/>
                        </a:rPr>
                        <a:t> </a:t>
                      </a:r>
                      <a:r>
                        <a:rPr lang="en-US" sz="1400" dirty="0" err="1">
                          <a:effectLst/>
                          <a:latin typeface="+mj-lt"/>
                          <a:cs typeface="Times New Roman" pitchFamily="18" charset="0"/>
                        </a:rPr>
                        <a:t>tham</a:t>
                      </a:r>
                      <a:r>
                        <a:rPr lang="en-US" sz="1400" dirty="0">
                          <a:effectLst/>
                          <a:latin typeface="+mj-lt"/>
                          <a:cs typeface="Times New Roman" pitchFamily="18" charset="0"/>
                        </a:rPr>
                        <a:t> </a:t>
                      </a:r>
                      <a:r>
                        <a:rPr lang="en-US" sz="1400" dirty="0" err="1">
                          <a:effectLst/>
                          <a:latin typeface="+mj-lt"/>
                          <a:cs typeface="Times New Roman" pitchFamily="18" charset="0"/>
                        </a:rPr>
                        <a:t>gia</a:t>
                      </a:r>
                      <a:r>
                        <a:rPr lang="en-US" sz="1400" dirty="0">
                          <a:effectLst/>
                          <a:latin typeface="+mj-lt"/>
                          <a:cs typeface="Times New Roman" pitchFamily="18" charset="0"/>
                        </a:rPr>
                        <a:t> </a:t>
                      </a:r>
                      <a:r>
                        <a:rPr lang="en-US" sz="1400" dirty="0" err="1">
                          <a:effectLst/>
                          <a:latin typeface="+mj-lt"/>
                          <a:cs typeface="Times New Roman" pitchFamily="18" charset="0"/>
                        </a:rPr>
                        <a:t>hoạt</a:t>
                      </a:r>
                      <a:r>
                        <a:rPr lang="en-US" sz="1400" dirty="0">
                          <a:effectLst/>
                          <a:latin typeface="+mj-lt"/>
                          <a:cs typeface="Times New Roman" pitchFamily="18" charset="0"/>
                        </a:rPr>
                        <a:t> </a:t>
                      </a:r>
                      <a:r>
                        <a:rPr lang="en-US" sz="1400" dirty="0" err="1">
                          <a:effectLst/>
                          <a:latin typeface="+mj-lt"/>
                          <a:cs typeface="Times New Roman" pitchFamily="18" charset="0"/>
                        </a:rPr>
                        <a:t>động</a:t>
                      </a:r>
                      <a:endParaRPr lang="en-US" sz="1400" dirty="0">
                        <a:effectLst/>
                        <a:latin typeface="+mj-lt"/>
                        <a:ea typeface="Times New Roman"/>
                        <a:cs typeface="Times New Roman" pitchFamily="18" charset="0"/>
                      </a:endParaRPr>
                    </a:p>
                  </a:txBody>
                  <a:tcPr marL="35160" marR="35160" marT="0" marB="0"/>
                </a:tc>
                <a:extLst>
                  <a:ext uri="{0D108BD9-81ED-4DB2-BD59-A6C34878D82A}">
                    <a16:rowId xmlns:a16="http://schemas.microsoft.com/office/drawing/2014/main" val="10003"/>
                  </a:ext>
                </a:extLst>
              </a:tr>
              <a:tr h="232210">
                <a:tc>
                  <a:txBody>
                    <a:bodyPr/>
                    <a:lstStyle/>
                    <a:p>
                      <a:pPr marR="30480" algn="ctr">
                        <a:lnSpc>
                          <a:spcPct val="107000"/>
                        </a:lnSpc>
                        <a:spcAft>
                          <a:spcPts val="0"/>
                        </a:spcAft>
                      </a:pPr>
                      <a:r>
                        <a:rPr lang="en-US" sz="1400" dirty="0" err="1">
                          <a:effectLst/>
                          <a:latin typeface="+mj-lt"/>
                          <a:cs typeface="Times New Roman" pitchFamily="18" charset="0"/>
                        </a:rPr>
                        <a:t>Điểm</a:t>
                      </a:r>
                      <a:endParaRPr lang="en-US" sz="1400" dirty="0">
                        <a:effectLst/>
                        <a:latin typeface="+mj-lt"/>
                        <a:ea typeface="Times New Roman"/>
                        <a:cs typeface="Times New Roman" pitchFamily="18" charset="0"/>
                      </a:endParaRPr>
                    </a:p>
                  </a:txBody>
                  <a:tcPr marL="35160" marR="35160" marT="0" marB="0"/>
                </a:tc>
                <a:tc>
                  <a:txBody>
                    <a:bodyPr/>
                    <a:lstStyle/>
                    <a:p>
                      <a:pPr marR="30480" algn="just">
                        <a:lnSpc>
                          <a:spcPct val="107000"/>
                        </a:lnSpc>
                        <a:spcAft>
                          <a:spcPts val="0"/>
                        </a:spcAft>
                      </a:pPr>
                      <a:r>
                        <a:rPr lang="en-US" sz="1400">
                          <a:effectLst/>
                          <a:latin typeface="+mj-lt"/>
                          <a:cs typeface="Times New Roman" pitchFamily="18" charset="0"/>
                        </a:rPr>
                        <a:t> </a:t>
                      </a:r>
                      <a:endParaRPr lang="en-US" sz="1400">
                        <a:effectLst/>
                        <a:latin typeface="+mj-lt"/>
                        <a:ea typeface="Times New Roman"/>
                        <a:cs typeface="Times New Roman" pitchFamily="18" charset="0"/>
                      </a:endParaRPr>
                    </a:p>
                  </a:txBody>
                  <a:tcPr marL="35160" marR="35160" marT="0" marB="0"/>
                </a:tc>
                <a:tc>
                  <a:txBody>
                    <a:bodyPr/>
                    <a:lstStyle/>
                    <a:p>
                      <a:pPr marR="30480" algn="just">
                        <a:lnSpc>
                          <a:spcPct val="107000"/>
                        </a:lnSpc>
                        <a:spcAft>
                          <a:spcPts val="0"/>
                        </a:spcAft>
                      </a:pPr>
                      <a:r>
                        <a:rPr lang="en-US" sz="1400">
                          <a:effectLst/>
                          <a:latin typeface="+mj-lt"/>
                          <a:cs typeface="Times New Roman" pitchFamily="18" charset="0"/>
                        </a:rPr>
                        <a:t> </a:t>
                      </a:r>
                      <a:endParaRPr lang="en-US" sz="1400">
                        <a:effectLst/>
                        <a:latin typeface="+mj-lt"/>
                        <a:ea typeface="Times New Roman"/>
                        <a:cs typeface="Times New Roman" pitchFamily="18" charset="0"/>
                      </a:endParaRPr>
                    </a:p>
                  </a:txBody>
                  <a:tcPr marL="35160" marR="35160" marT="0" marB="0"/>
                </a:tc>
                <a:tc>
                  <a:txBody>
                    <a:bodyPr/>
                    <a:lstStyle/>
                    <a:p>
                      <a:pPr marR="30480" algn="just">
                        <a:lnSpc>
                          <a:spcPct val="107000"/>
                        </a:lnSpc>
                        <a:spcAft>
                          <a:spcPts val="0"/>
                        </a:spcAft>
                      </a:pPr>
                      <a:r>
                        <a:rPr lang="en-US" sz="1400" dirty="0">
                          <a:effectLst/>
                          <a:latin typeface="+mj-lt"/>
                          <a:cs typeface="Times New Roman" pitchFamily="18" charset="0"/>
                        </a:rPr>
                        <a:t> </a:t>
                      </a:r>
                      <a:endParaRPr lang="en-US" sz="1400" dirty="0">
                        <a:effectLst/>
                        <a:latin typeface="+mj-lt"/>
                        <a:ea typeface="Times New Roman"/>
                        <a:cs typeface="Times New Roman" pitchFamily="18" charset="0"/>
                      </a:endParaRPr>
                    </a:p>
                  </a:txBody>
                  <a:tcPr marL="35160" marR="35160" marT="0" marB="0"/>
                </a:tc>
                <a:extLst>
                  <a:ext uri="{0D108BD9-81ED-4DB2-BD59-A6C34878D82A}">
                    <a16:rowId xmlns:a16="http://schemas.microsoft.com/office/drawing/2014/main" val="10004"/>
                  </a:ext>
                </a:extLst>
              </a:tr>
              <a:tr h="397954">
                <a:tc>
                  <a:txBody>
                    <a:bodyPr/>
                    <a:lstStyle/>
                    <a:p>
                      <a:pPr marR="30480" algn="ctr">
                        <a:lnSpc>
                          <a:spcPct val="107000"/>
                        </a:lnSpc>
                        <a:spcAft>
                          <a:spcPts val="0"/>
                        </a:spcAft>
                      </a:pPr>
                      <a:r>
                        <a:rPr lang="en-US" sz="2400" dirty="0">
                          <a:effectLst/>
                          <a:latin typeface="+mj-lt"/>
                          <a:cs typeface="Times New Roman" pitchFamily="18" charset="0"/>
                        </a:rPr>
                        <a:t>TỔNG</a:t>
                      </a:r>
                      <a:endParaRPr lang="en-US" sz="2400" dirty="0">
                        <a:effectLst/>
                        <a:latin typeface="+mj-lt"/>
                        <a:ea typeface="Times New Roman"/>
                        <a:cs typeface="Times New Roman" pitchFamily="18" charset="0"/>
                      </a:endParaRPr>
                    </a:p>
                  </a:txBody>
                  <a:tcPr marL="35160" marR="35160" marT="0" marB="0"/>
                </a:tc>
                <a:tc>
                  <a:txBody>
                    <a:bodyPr/>
                    <a:lstStyle/>
                    <a:p>
                      <a:pPr marR="30480" algn="just">
                        <a:lnSpc>
                          <a:spcPct val="107000"/>
                        </a:lnSpc>
                        <a:spcAft>
                          <a:spcPts val="0"/>
                        </a:spcAft>
                      </a:pPr>
                      <a:r>
                        <a:rPr lang="en-US" sz="2400" dirty="0">
                          <a:effectLst/>
                          <a:latin typeface="+mj-lt"/>
                          <a:cs typeface="Times New Roman" pitchFamily="18" charset="0"/>
                        </a:rPr>
                        <a:t> </a:t>
                      </a:r>
                      <a:endParaRPr lang="en-US" sz="2400" dirty="0">
                        <a:effectLst/>
                        <a:latin typeface="+mj-lt"/>
                        <a:ea typeface="Times New Roman"/>
                        <a:cs typeface="Times New Roman" pitchFamily="18" charset="0"/>
                      </a:endParaRPr>
                    </a:p>
                  </a:txBody>
                  <a:tcPr marL="35160" marR="35160" marT="0" marB="0"/>
                </a:tc>
                <a:tc>
                  <a:txBody>
                    <a:bodyPr/>
                    <a:lstStyle/>
                    <a:p>
                      <a:pPr marR="30480" algn="just">
                        <a:lnSpc>
                          <a:spcPct val="107000"/>
                        </a:lnSpc>
                        <a:spcAft>
                          <a:spcPts val="0"/>
                        </a:spcAft>
                      </a:pPr>
                      <a:r>
                        <a:rPr lang="en-US" sz="2400" dirty="0">
                          <a:effectLst/>
                          <a:latin typeface="+mj-lt"/>
                          <a:cs typeface="Times New Roman" pitchFamily="18" charset="0"/>
                        </a:rPr>
                        <a:t> </a:t>
                      </a:r>
                      <a:endParaRPr lang="en-US" sz="2400" dirty="0">
                        <a:effectLst/>
                        <a:latin typeface="+mj-lt"/>
                        <a:ea typeface="Times New Roman"/>
                        <a:cs typeface="Times New Roman" pitchFamily="18" charset="0"/>
                      </a:endParaRPr>
                    </a:p>
                  </a:txBody>
                  <a:tcPr marL="35160" marR="35160" marT="0" marB="0"/>
                </a:tc>
                <a:tc>
                  <a:txBody>
                    <a:bodyPr/>
                    <a:lstStyle/>
                    <a:p>
                      <a:pPr marR="30480" algn="just">
                        <a:lnSpc>
                          <a:spcPct val="107000"/>
                        </a:lnSpc>
                        <a:spcAft>
                          <a:spcPts val="0"/>
                        </a:spcAft>
                      </a:pPr>
                      <a:r>
                        <a:rPr lang="en-US" sz="2400" dirty="0">
                          <a:effectLst/>
                          <a:latin typeface="+mj-lt"/>
                          <a:cs typeface="Times New Roman" pitchFamily="18" charset="0"/>
                        </a:rPr>
                        <a:t> </a:t>
                      </a:r>
                      <a:endParaRPr lang="en-US" sz="2400" dirty="0">
                        <a:effectLst/>
                        <a:latin typeface="+mj-lt"/>
                        <a:ea typeface="Times New Roman"/>
                        <a:cs typeface="Times New Roman" pitchFamily="18" charset="0"/>
                      </a:endParaRPr>
                    </a:p>
                  </a:txBody>
                  <a:tcPr marL="35160" marR="3516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6335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5184E1-3AD6-016D-CFA6-E8F99774CB3B}"/>
              </a:ext>
            </a:extLst>
          </p:cNvPr>
          <p:cNvSpPr txBox="1"/>
          <p:nvPr/>
        </p:nvSpPr>
        <p:spPr>
          <a:xfrm>
            <a:off x="1424940" y="312420"/>
            <a:ext cx="4853940" cy="523220"/>
          </a:xfrm>
          <a:prstGeom prst="rect">
            <a:avLst/>
          </a:prstGeom>
          <a:noFill/>
        </p:spPr>
        <p:txBody>
          <a:bodyPr wrap="square" rtlCol="0">
            <a:spAutoFit/>
          </a:bodyPr>
          <a:lstStyle/>
          <a:p>
            <a:pPr algn="ctr"/>
            <a:r>
              <a:rPr lang="en-US" sz="2800" b="1" dirty="0"/>
              <a:t>NHẮC NHỞ:</a:t>
            </a:r>
          </a:p>
        </p:txBody>
      </p:sp>
      <p:sp>
        <p:nvSpPr>
          <p:cNvPr id="3" name="TextBox 2">
            <a:extLst>
              <a:ext uri="{FF2B5EF4-FFF2-40B4-BE49-F238E27FC236}">
                <a16:creationId xmlns:a16="http://schemas.microsoft.com/office/drawing/2014/main" id="{E31F8969-8BA0-659D-78D0-438A6CE6E6FE}"/>
              </a:ext>
            </a:extLst>
          </p:cNvPr>
          <p:cNvSpPr txBox="1"/>
          <p:nvPr/>
        </p:nvSpPr>
        <p:spPr>
          <a:xfrm>
            <a:off x="1706880" y="2141220"/>
            <a:ext cx="5783580" cy="954107"/>
          </a:xfrm>
          <a:prstGeom prst="rect">
            <a:avLst/>
          </a:prstGeom>
          <a:noFill/>
        </p:spPr>
        <p:txBody>
          <a:bodyPr wrap="square" rtlCol="0">
            <a:spAutoFit/>
          </a:bodyPr>
          <a:lstStyle/>
          <a:p>
            <a:r>
              <a:rPr lang="en-US" sz="2800" dirty="0"/>
              <a:t>- Hoàn </a:t>
            </a:r>
            <a:r>
              <a:rPr lang="en-US" sz="2800" dirty="0" err="1"/>
              <a:t>thành</a:t>
            </a:r>
            <a:r>
              <a:rPr lang="en-US" sz="2800" dirty="0"/>
              <a:t> </a:t>
            </a:r>
            <a:r>
              <a:rPr lang="en-US" sz="2800" dirty="0" err="1"/>
              <a:t>bài</a:t>
            </a:r>
            <a:r>
              <a:rPr lang="en-US" sz="2800" dirty="0"/>
              <a:t> </a:t>
            </a:r>
            <a:r>
              <a:rPr lang="en-US" sz="2800" dirty="0" err="1"/>
              <a:t>viết</a:t>
            </a:r>
            <a:endParaRPr lang="en-US" sz="2800" dirty="0"/>
          </a:p>
          <a:p>
            <a:r>
              <a:rPr lang="en-US" sz="2800" dirty="0"/>
              <a:t>- </a:t>
            </a:r>
            <a:r>
              <a:rPr lang="en-US" sz="2800" dirty="0" err="1"/>
              <a:t>Chuẩn</a:t>
            </a:r>
            <a:r>
              <a:rPr lang="en-US" sz="2800" dirty="0"/>
              <a:t> </a:t>
            </a:r>
            <a:r>
              <a:rPr lang="en-US" sz="2800" dirty="0" err="1"/>
              <a:t>bị</a:t>
            </a:r>
            <a:r>
              <a:rPr lang="en-US" sz="2800" dirty="0"/>
              <a:t> </a:t>
            </a:r>
            <a:r>
              <a:rPr lang="en-US" sz="2800" dirty="0" err="1"/>
              <a:t>bài</a:t>
            </a:r>
            <a:r>
              <a:rPr lang="en-US" sz="2800" dirty="0"/>
              <a:t> </a:t>
            </a:r>
            <a:r>
              <a:rPr lang="en-US" sz="2800" dirty="0" err="1"/>
              <a:t>cho</a:t>
            </a:r>
            <a:r>
              <a:rPr lang="en-US" sz="2800" dirty="0"/>
              <a:t> </a:t>
            </a:r>
            <a:r>
              <a:rPr lang="en-US" sz="2800" dirty="0" err="1"/>
              <a:t>tiết</a:t>
            </a:r>
            <a:r>
              <a:rPr lang="en-US" sz="2800" dirty="0"/>
              <a:t> </a:t>
            </a:r>
            <a:r>
              <a:rPr lang="en-US" sz="2800" dirty="0" err="1"/>
              <a:t>Nói</a:t>
            </a:r>
            <a:r>
              <a:rPr lang="en-US" sz="2800" dirty="0"/>
              <a:t> </a:t>
            </a:r>
            <a:r>
              <a:rPr lang="en-US" sz="2800" dirty="0" err="1"/>
              <a:t>và</a:t>
            </a:r>
            <a:r>
              <a:rPr lang="en-US" sz="2800" dirty="0"/>
              <a:t> </a:t>
            </a:r>
            <a:r>
              <a:rPr lang="en-US" sz="2800" dirty="0" err="1"/>
              <a:t>nghe</a:t>
            </a:r>
            <a:endParaRPr lang="en-US" sz="2800" dirty="0"/>
          </a:p>
        </p:txBody>
      </p:sp>
    </p:spTree>
    <p:extLst>
      <p:ext uri="{BB962C8B-B14F-4D97-AF65-F5344CB8AC3E}">
        <p14:creationId xmlns:p14="http://schemas.microsoft.com/office/powerpoint/2010/main" val="403590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Tx/>
            </a:pPr>
            <a:endParaRPr lang="en-US" kern="1200">
              <a:solidFill>
                <a:prstClr val="white"/>
              </a:solidFill>
            </a:endParaRPr>
          </a:p>
        </p:txBody>
      </p:sp>
      <p:sp useBgFill="1">
        <p:nvSpPr>
          <p:cNvPr id="9"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6572" y="935833"/>
            <a:ext cx="6858000" cy="2255585"/>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Tx/>
            </a:pPr>
            <a:endParaRPr lang="en-US" kern="1200">
              <a:solidFill>
                <a:prstClr val="white"/>
              </a:solidFill>
            </a:endParaRPr>
          </a:p>
        </p:txBody>
      </p:sp>
      <p:sp>
        <p:nvSpPr>
          <p:cNvPr id="11"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5905" y="2934242"/>
            <a:ext cx="5419335" cy="5143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Tx/>
            </a:pPr>
            <a:endParaRPr lang="en-US" kern="1200">
              <a:solidFill>
                <a:prstClr val="white"/>
              </a:solidFill>
            </a:endParaRPr>
          </a:p>
        </p:txBody>
      </p:sp>
      <p:pic>
        <p:nvPicPr>
          <p:cNvPr id="1026" name="Picture 2">
            <a:extLst>
              <a:ext uri="{FF2B5EF4-FFF2-40B4-BE49-F238E27FC236}">
                <a16:creationId xmlns:a16="http://schemas.microsoft.com/office/drawing/2014/main" id="{2BC45915-AF41-28AB-1238-917545384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53" y="386715"/>
            <a:ext cx="7343775"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32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15535" y="-181039"/>
            <a:ext cx="1776609" cy="886636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1657182" y="-2350605"/>
            <a:ext cx="5839204" cy="9153569"/>
          </a:xfrm>
          <a:prstGeom prst="rect">
            <a:avLst/>
          </a:prstGeom>
        </p:spPr>
      </p:pic>
      <p:sp>
        <p:nvSpPr>
          <p:cNvPr id="15" name="圆角矩形 14"/>
          <p:cNvSpPr/>
          <p:nvPr/>
        </p:nvSpPr>
        <p:spPr>
          <a:xfrm>
            <a:off x="812210" y="1171223"/>
            <a:ext cx="7560840" cy="1728192"/>
          </a:xfrm>
          <a:prstGeom prst="roundRect">
            <a:avLst>
              <a:gd name="adj" fmla="val 6466"/>
            </a:avLst>
          </a:prstGeom>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altLang="zh-CN" sz="3500" b="1" kern="1200" dirty="0">
                <a:solidFill>
                  <a:schemeClr val="accent4"/>
                </a:solidFill>
                <a:latin typeface="UVN Bach Dang Nang" pitchFamily="18" charset="0"/>
              </a:rPr>
              <a:t>BÀI 6:</a:t>
            </a:r>
            <a:r>
              <a:rPr lang="en-US" altLang="zh-CN" sz="3500" b="1" kern="1200" dirty="0">
                <a:solidFill>
                  <a:prstClr val="white"/>
                </a:solidFill>
                <a:latin typeface="UVN Bach Dang Nang" pitchFamily="18" charset="0"/>
              </a:rPr>
              <a:t> THƠ VĂN </a:t>
            </a:r>
          </a:p>
          <a:p>
            <a:pPr algn="ctr">
              <a:buClrTx/>
              <a:buFontTx/>
              <a:buNone/>
            </a:pPr>
            <a:r>
              <a:rPr lang="en-US" altLang="zh-CN" sz="3500" b="1" kern="1200" dirty="0">
                <a:solidFill>
                  <a:prstClr val="white"/>
                </a:solidFill>
                <a:latin typeface="UVN Bach Dang Nang" pitchFamily="18" charset="0"/>
              </a:rPr>
              <a:t>NGUYỄN ÁI QUỐC - HỒ CHÍ MINH</a:t>
            </a:r>
            <a:endParaRPr lang="zh-CN" altLang="en-US" sz="3500" b="1" kern="1200" dirty="0">
              <a:solidFill>
                <a:prstClr val="white"/>
              </a:solidFill>
              <a:latin typeface="UVN Bach Dang Nang" pitchFamily="18" charset="0"/>
            </a:endParaRPr>
          </a:p>
        </p:txBody>
      </p:sp>
      <p:sp>
        <p:nvSpPr>
          <p:cNvPr id="2" name="TextBox 1"/>
          <p:cNvSpPr txBox="1"/>
          <p:nvPr/>
        </p:nvSpPr>
        <p:spPr>
          <a:xfrm>
            <a:off x="2026227" y="3512127"/>
            <a:ext cx="6722918" cy="400110"/>
          </a:xfrm>
          <a:prstGeom prst="rect">
            <a:avLst/>
          </a:prstGeom>
          <a:noFill/>
        </p:spPr>
        <p:txBody>
          <a:bodyPr wrap="square" rtlCol="0">
            <a:spAutoFit/>
          </a:bodyPr>
          <a:lstStyle/>
          <a:p>
            <a:r>
              <a:rPr lang="en-US" sz="2000" b="1">
                <a:latin typeface="Times New Roman" panose="02020603050405020304" pitchFamily="18" charset="0"/>
                <a:ea typeface="Calibri" panose="020F0502020204030204" pitchFamily="34" charset="0"/>
              </a:rPr>
              <a:t>Giáo viên soạn: Lê Thị Hoài, THPT Mỹ Đức C, Hà Nội</a:t>
            </a:r>
            <a:endParaRPr lang="en-GB" sz="2000"/>
          </a:p>
        </p:txBody>
      </p:sp>
    </p:spTree>
    <p:extLst>
      <p:ext uri="{BB962C8B-B14F-4D97-AF65-F5344CB8AC3E}">
        <p14:creationId xmlns:p14="http://schemas.microsoft.com/office/powerpoint/2010/main" val="2010320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7AFBA9-121E-5678-9A88-4AD67DFE4342}"/>
              </a:ext>
            </a:extLst>
          </p:cNvPr>
          <p:cNvPicPr>
            <a:picLocks noChangeAspect="1"/>
          </p:cNvPicPr>
          <p:nvPr/>
        </p:nvPicPr>
        <p:blipFill>
          <a:blip r:embed="rId2"/>
          <a:stretch>
            <a:fillRect/>
          </a:stretch>
        </p:blipFill>
        <p:spPr>
          <a:xfrm>
            <a:off x="0" y="-144780"/>
            <a:ext cx="4427984" cy="2652760"/>
          </a:xfrm>
          <a:prstGeom prst="rect">
            <a:avLst/>
          </a:prstGeom>
        </p:spPr>
      </p:pic>
      <p:pic>
        <p:nvPicPr>
          <p:cNvPr id="5" name="Picture 4">
            <a:extLst>
              <a:ext uri="{FF2B5EF4-FFF2-40B4-BE49-F238E27FC236}">
                <a16:creationId xmlns:a16="http://schemas.microsoft.com/office/drawing/2014/main" id="{A4DE3A09-074B-3AF4-E559-27E3084344C1}"/>
              </a:ext>
            </a:extLst>
          </p:cNvPr>
          <p:cNvPicPr>
            <a:picLocks noChangeAspect="1"/>
          </p:cNvPicPr>
          <p:nvPr/>
        </p:nvPicPr>
        <p:blipFill>
          <a:blip r:embed="rId3"/>
          <a:stretch>
            <a:fillRect/>
          </a:stretch>
        </p:blipFill>
        <p:spPr>
          <a:xfrm>
            <a:off x="4571999" y="-190499"/>
            <a:ext cx="4539575" cy="2731878"/>
          </a:xfrm>
          <a:prstGeom prst="rect">
            <a:avLst/>
          </a:prstGeom>
        </p:spPr>
      </p:pic>
      <p:pic>
        <p:nvPicPr>
          <p:cNvPr id="7" name="Picture 6">
            <a:extLst>
              <a:ext uri="{FF2B5EF4-FFF2-40B4-BE49-F238E27FC236}">
                <a16:creationId xmlns:a16="http://schemas.microsoft.com/office/drawing/2014/main" id="{1D090FBC-C148-C7C2-E59A-FB111D17AF84}"/>
              </a:ext>
            </a:extLst>
          </p:cNvPr>
          <p:cNvPicPr>
            <a:picLocks noChangeAspect="1"/>
          </p:cNvPicPr>
          <p:nvPr/>
        </p:nvPicPr>
        <p:blipFill>
          <a:blip r:embed="rId4"/>
          <a:stretch>
            <a:fillRect/>
          </a:stretch>
        </p:blipFill>
        <p:spPr>
          <a:xfrm>
            <a:off x="-11185" y="2598738"/>
            <a:ext cx="4439169" cy="2544761"/>
          </a:xfrm>
          <a:prstGeom prst="rect">
            <a:avLst/>
          </a:prstGeom>
        </p:spPr>
      </p:pic>
      <p:pic>
        <p:nvPicPr>
          <p:cNvPr id="8" name="Picture 7">
            <a:extLst>
              <a:ext uri="{FF2B5EF4-FFF2-40B4-BE49-F238E27FC236}">
                <a16:creationId xmlns:a16="http://schemas.microsoft.com/office/drawing/2014/main" id="{A979349A-DCAE-52DB-BE7D-4ABFCB3F471D}"/>
              </a:ext>
            </a:extLst>
          </p:cNvPr>
          <p:cNvPicPr>
            <a:picLocks noChangeAspect="1"/>
          </p:cNvPicPr>
          <p:nvPr/>
        </p:nvPicPr>
        <p:blipFill>
          <a:blip r:embed="rId5"/>
          <a:stretch>
            <a:fillRect/>
          </a:stretch>
        </p:blipFill>
        <p:spPr>
          <a:xfrm>
            <a:off x="4571998" y="2598738"/>
            <a:ext cx="4529903" cy="2528952"/>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11185" y="2170829"/>
                <a:ext cx="513411" cy="461665"/>
              </a:xfrm>
              <a:prstGeom prst="rect">
                <a:avLst/>
              </a:prstGeom>
              <a:noFill/>
            </p:spPr>
            <p:txBody>
              <a:bodyPr wrap="square" rtlCol="0">
                <a:spAutoFit/>
              </a:bodyPr>
              <a:lstStyle/>
              <a:p>
                <a:pPr>
                  <a:buClrTx/>
                  <a:buFontTx/>
                  <a:buNone/>
                </a:pPr>
                <a14:m>
                  <m:oMathPara xmlns:m="http://schemas.openxmlformats.org/officeDocument/2006/math">
                    <m:oMathParaPr>
                      <m:jc m:val="centerGroup"/>
                    </m:oMathParaPr>
                    <m:oMath xmlns:m="http://schemas.openxmlformats.org/officeDocument/2006/math">
                      <m:r>
                        <a:rPr lang="en-US" sz="2400" b="1" i="1" kern="1200" smtClean="0">
                          <a:solidFill>
                            <a:srgbClr val="7030A0"/>
                          </a:solidFill>
                          <a:latin typeface="Cambria Math"/>
                          <a:ea typeface="+mn-ea"/>
                          <a:cs typeface="+mn-cs"/>
                        </a:rPr>
                        <m:t>𝟏</m:t>
                      </m:r>
                    </m:oMath>
                  </m:oMathPara>
                </a14:m>
                <a:endParaRPr lang="en-US" sz="2400" b="1" kern="1200" dirty="0">
                  <a:solidFill>
                    <a:srgbClr val="7030A0"/>
                  </a:solidFill>
                  <a:latin typeface="Calibri"/>
                  <a:ea typeface="+mn-ea"/>
                  <a:cs typeface="+mn-cs"/>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1185" y="2170829"/>
                <a:ext cx="513411"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1185" y="4681835"/>
                <a:ext cx="694753" cy="461665"/>
              </a:xfrm>
              <a:prstGeom prst="rect">
                <a:avLst/>
              </a:prstGeom>
              <a:noFill/>
            </p:spPr>
            <p:txBody>
              <a:bodyPr wrap="square" rtlCol="0">
                <a:spAutoFit/>
              </a:bodyPr>
              <a:lstStyle/>
              <a:p>
                <a:pPr>
                  <a:buClrTx/>
                  <a:buFontTx/>
                  <a:buNone/>
                </a:pPr>
                <a14:m>
                  <m:oMathPara xmlns:m="http://schemas.openxmlformats.org/officeDocument/2006/math">
                    <m:oMathParaPr>
                      <m:jc m:val="centerGroup"/>
                    </m:oMathParaPr>
                    <m:oMath xmlns:m="http://schemas.openxmlformats.org/officeDocument/2006/math">
                      <m:r>
                        <a:rPr lang="en-US" sz="2400" b="1" i="1" kern="1200" smtClean="0">
                          <a:solidFill>
                            <a:srgbClr val="7030A0"/>
                          </a:solidFill>
                          <a:latin typeface="Cambria Math"/>
                          <a:ea typeface="+mn-ea"/>
                          <a:cs typeface="+mn-cs"/>
                        </a:rPr>
                        <m:t>𝟐</m:t>
                      </m:r>
                    </m:oMath>
                  </m:oMathPara>
                </a14:m>
                <a:endParaRPr lang="en-US" sz="2400" b="1" kern="1200" dirty="0">
                  <a:solidFill>
                    <a:srgbClr val="7030A0"/>
                  </a:solidFill>
                  <a:latin typeface="Calibri"/>
                  <a:ea typeface="+mn-ea"/>
                  <a:cs typeface="+mn-cs"/>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1185" y="4681835"/>
                <a:ext cx="694753"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8605787" y="4652928"/>
                <a:ext cx="554647" cy="461665"/>
              </a:xfrm>
              <a:prstGeom prst="rect">
                <a:avLst/>
              </a:prstGeom>
              <a:noFill/>
            </p:spPr>
            <p:txBody>
              <a:bodyPr wrap="square" rtlCol="0">
                <a:spAutoFit/>
              </a:bodyPr>
              <a:lstStyle/>
              <a:p>
                <a:pPr>
                  <a:buClrTx/>
                  <a:buFontTx/>
                  <a:buNone/>
                </a:pPr>
                <a14:m>
                  <m:oMathPara xmlns:m="http://schemas.openxmlformats.org/officeDocument/2006/math">
                    <m:oMathParaPr>
                      <m:jc m:val="centerGroup"/>
                    </m:oMathParaPr>
                    <m:oMath xmlns:m="http://schemas.openxmlformats.org/officeDocument/2006/math">
                      <m:r>
                        <a:rPr lang="en-US" sz="2400" b="1" i="1" kern="1200" smtClean="0">
                          <a:solidFill>
                            <a:srgbClr val="FFFF00"/>
                          </a:solidFill>
                          <a:latin typeface="Cambria Math"/>
                          <a:ea typeface="+mn-ea"/>
                          <a:cs typeface="+mn-cs"/>
                        </a:rPr>
                        <m:t>𝟒</m:t>
                      </m:r>
                    </m:oMath>
                  </m:oMathPara>
                </a14:m>
                <a:endParaRPr lang="en-US" sz="2400" b="1" kern="1200" dirty="0">
                  <a:solidFill>
                    <a:srgbClr val="FFFF00"/>
                  </a:solidFill>
                  <a:latin typeface="Times New Roman" pitchFamily="18" charset="0"/>
                  <a:ea typeface="+mn-ea"/>
                  <a:cs typeface="Times New Roman"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8605787" y="4652928"/>
                <a:ext cx="554647"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526624" y="339502"/>
                <a:ext cx="554647" cy="461665"/>
              </a:xfrm>
              <a:prstGeom prst="rect">
                <a:avLst/>
              </a:prstGeom>
              <a:noFill/>
            </p:spPr>
            <p:txBody>
              <a:bodyPr wrap="square" rtlCol="0">
                <a:spAutoFit/>
              </a:bodyPr>
              <a:lstStyle/>
              <a:p>
                <a:pPr>
                  <a:buClrTx/>
                  <a:buFontTx/>
                  <a:buNone/>
                </a:pPr>
                <a14:m>
                  <m:oMathPara xmlns:m="http://schemas.openxmlformats.org/officeDocument/2006/math">
                    <m:oMathParaPr>
                      <m:jc m:val="centerGroup"/>
                    </m:oMathParaPr>
                    <m:oMath xmlns:m="http://schemas.openxmlformats.org/officeDocument/2006/math">
                      <m:r>
                        <a:rPr lang="en-US" sz="2400" b="1" i="1" kern="1200" smtClean="0">
                          <a:solidFill>
                            <a:srgbClr val="7030A0"/>
                          </a:solidFill>
                          <a:latin typeface="Cambria Math"/>
                          <a:ea typeface="+mn-ea"/>
                          <a:cs typeface="+mn-cs"/>
                        </a:rPr>
                        <m:t>𝟑</m:t>
                      </m:r>
                    </m:oMath>
                  </m:oMathPara>
                </a14:m>
                <a:endParaRPr lang="en-US" sz="2400" b="1" kern="1200" dirty="0">
                  <a:solidFill>
                    <a:srgbClr val="7030A0"/>
                  </a:solidFill>
                  <a:latin typeface="Times New Roman" pitchFamily="18" charset="0"/>
                  <a:ea typeface="+mn-ea"/>
                  <a:cs typeface="Times New Roman"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526624" y="339502"/>
                <a:ext cx="554647" cy="461665"/>
              </a:xfrm>
              <a:prstGeom prst="rect">
                <a:avLst/>
              </a:prstGeom>
              <a:blipFill rotWithShape="1">
                <a:blip r:embed="rId9"/>
                <a:stretch>
                  <a:fillRect/>
                </a:stretch>
              </a:blipFill>
            </p:spPr>
            <p:txBody>
              <a:bodyPr/>
              <a:lstStyle/>
              <a:p>
                <a:r>
                  <a:rPr lang="en-US">
                    <a:noFill/>
                  </a:rPr>
                  <a:t> </a:t>
                </a:r>
              </a:p>
            </p:txBody>
          </p:sp>
        </mc:Fallback>
      </mc:AlternateContent>
      <p:sp>
        <p:nvSpPr>
          <p:cNvPr id="9" name="Rectangle 8"/>
          <p:cNvSpPr/>
          <p:nvPr/>
        </p:nvSpPr>
        <p:spPr>
          <a:xfrm>
            <a:off x="426720" y="2145641"/>
            <a:ext cx="8099904" cy="830997"/>
          </a:xfrm>
          <a:prstGeom prst="rect">
            <a:avLst/>
          </a:prstGeom>
          <a:solidFill>
            <a:schemeClr val="bg2">
              <a:lumMod val="75000"/>
            </a:schemeClr>
          </a:solidFill>
        </p:spPr>
        <p:txBody>
          <a:bodyPr wrap="square">
            <a:spAutoFit/>
          </a:bodyPr>
          <a:lstStyle/>
          <a:p>
            <a:pPr>
              <a:buClrTx/>
              <a:buFontTx/>
              <a:buNone/>
            </a:pPr>
            <a:r>
              <a:rPr lang="en-US" sz="2400" kern="1200" dirty="0" err="1">
                <a:solidFill>
                  <a:prstClr val="black"/>
                </a:solidFill>
                <a:latin typeface="Segoe UI" panose="020B0502040204020203" pitchFamily="34" charset="0"/>
                <a:ea typeface="+mn-ea"/>
                <a:cs typeface="Segoe UI" panose="020B0502040204020203" pitchFamily="34" charset="0"/>
              </a:rPr>
              <a:t>Những</a:t>
            </a:r>
            <a:r>
              <a:rPr lang="en-US" sz="2400" kern="1200" dirty="0">
                <a:solidFill>
                  <a:prstClr val="black"/>
                </a:solidFill>
                <a:latin typeface="Segoe UI" panose="020B0502040204020203" pitchFamily="34" charset="0"/>
                <a:ea typeface="+mn-ea"/>
                <a:cs typeface="Segoe UI" panose="020B0502040204020203" pitchFamily="34" charset="0"/>
              </a:rPr>
              <a:t> </a:t>
            </a:r>
            <a:r>
              <a:rPr lang="en-US" sz="2400" kern="1200" dirty="0" err="1">
                <a:solidFill>
                  <a:prstClr val="black"/>
                </a:solidFill>
                <a:latin typeface="Segoe UI" panose="020B0502040204020203" pitchFamily="34" charset="0"/>
                <a:ea typeface="+mn-ea"/>
                <a:cs typeface="Segoe UI" panose="020B0502040204020203" pitchFamily="34" charset="0"/>
              </a:rPr>
              <a:t>hình</a:t>
            </a:r>
            <a:r>
              <a:rPr lang="en-US" sz="2400" kern="1200" dirty="0">
                <a:solidFill>
                  <a:prstClr val="black"/>
                </a:solidFill>
                <a:latin typeface="Segoe UI" panose="020B0502040204020203" pitchFamily="34" charset="0"/>
                <a:ea typeface="+mn-ea"/>
                <a:cs typeface="Segoe UI" panose="020B0502040204020203" pitchFamily="34" charset="0"/>
              </a:rPr>
              <a:t> </a:t>
            </a:r>
            <a:r>
              <a:rPr lang="en-US" sz="2400" kern="1200" dirty="0" err="1">
                <a:solidFill>
                  <a:prstClr val="black"/>
                </a:solidFill>
                <a:latin typeface="Segoe UI" panose="020B0502040204020203" pitchFamily="34" charset="0"/>
                <a:ea typeface="+mn-ea"/>
                <a:cs typeface="Segoe UI" panose="020B0502040204020203" pitchFamily="34" charset="0"/>
              </a:rPr>
              <a:t>ảnh</a:t>
            </a:r>
            <a:r>
              <a:rPr lang="en-US" sz="2400" kern="1200" dirty="0">
                <a:solidFill>
                  <a:prstClr val="black"/>
                </a:solidFill>
                <a:latin typeface="Segoe UI" panose="020B0502040204020203" pitchFamily="34" charset="0"/>
                <a:ea typeface="+mn-ea"/>
                <a:cs typeface="Segoe UI" panose="020B0502040204020203" pitchFamily="34" charset="0"/>
              </a:rPr>
              <a:t> </a:t>
            </a:r>
            <a:r>
              <a:rPr lang="en-US" sz="2400" kern="1200" dirty="0" err="1">
                <a:solidFill>
                  <a:prstClr val="black"/>
                </a:solidFill>
                <a:latin typeface="Segoe UI" panose="020B0502040204020203" pitchFamily="34" charset="0"/>
                <a:ea typeface="+mn-ea"/>
                <a:cs typeface="Segoe UI" panose="020B0502040204020203" pitchFamily="34" charset="0"/>
              </a:rPr>
              <a:t>sau</a:t>
            </a:r>
            <a:r>
              <a:rPr lang="en-US" sz="2400" kern="1200" dirty="0">
                <a:solidFill>
                  <a:prstClr val="black"/>
                </a:solidFill>
                <a:latin typeface="Segoe UI" panose="020B0502040204020203" pitchFamily="34" charset="0"/>
                <a:ea typeface="+mn-ea"/>
                <a:cs typeface="Segoe UI" panose="020B0502040204020203" pitchFamily="34" charset="0"/>
              </a:rPr>
              <a:t> </a:t>
            </a:r>
            <a:r>
              <a:rPr lang="en-US" sz="2400" kern="1200" dirty="0" err="1">
                <a:solidFill>
                  <a:prstClr val="black"/>
                </a:solidFill>
                <a:latin typeface="Segoe UI" panose="020B0502040204020203" pitchFamily="34" charset="0"/>
                <a:ea typeface="+mn-ea"/>
                <a:cs typeface="Segoe UI" panose="020B0502040204020203" pitchFamily="34" charset="0"/>
              </a:rPr>
              <a:t>đây</a:t>
            </a:r>
            <a:r>
              <a:rPr lang="en-US" sz="2400" kern="1200" dirty="0">
                <a:solidFill>
                  <a:prstClr val="black"/>
                </a:solidFill>
                <a:latin typeface="Segoe UI" panose="020B0502040204020203" pitchFamily="34" charset="0"/>
                <a:ea typeface="+mn-ea"/>
                <a:cs typeface="Segoe UI" panose="020B0502040204020203" pitchFamily="34" charset="0"/>
              </a:rPr>
              <a:t> </a:t>
            </a:r>
            <a:r>
              <a:rPr lang="en-US" sz="2400" kern="1200" dirty="0" err="1">
                <a:solidFill>
                  <a:prstClr val="black"/>
                </a:solidFill>
                <a:latin typeface="Segoe UI" panose="020B0502040204020203" pitchFamily="34" charset="0"/>
                <a:ea typeface="+mn-ea"/>
                <a:cs typeface="Segoe UI" panose="020B0502040204020203" pitchFamily="34" charset="0"/>
              </a:rPr>
              <a:t>gợi</a:t>
            </a:r>
            <a:r>
              <a:rPr lang="en-US" sz="2400" kern="1200" dirty="0">
                <a:solidFill>
                  <a:prstClr val="black"/>
                </a:solidFill>
                <a:latin typeface="Segoe UI" panose="020B0502040204020203" pitchFamily="34" charset="0"/>
                <a:ea typeface="+mn-ea"/>
                <a:cs typeface="Segoe UI" panose="020B0502040204020203" pitchFamily="34" charset="0"/>
              </a:rPr>
              <a:t> </a:t>
            </a:r>
            <a:r>
              <a:rPr lang="en-US" sz="2400" kern="1200" dirty="0" err="1">
                <a:solidFill>
                  <a:prstClr val="black"/>
                </a:solidFill>
                <a:latin typeface="Segoe UI" panose="020B0502040204020203" pitchFamily="34" charset="0"/>
                <a:ea typeface="+mn-ea"/>
                <a:cs typeface="Segoe UI" panose="020B0502040204020203" pitchFamily="34" charset="0"/>
              </a:rPr>
              <a:t>cho</a:t>
            </a:r>
            <a:r>
              <a:rPr lang="en-US" sz="2400" kern="1200" dirty="0">
                <a:solidFill>
                  <a:prstClr val="black"/>
                </a:solidFill>
                <a:latin typeface="Segoe UI" panose="020B0502040204020203" pitchFamily="34" charset="0"/>
                <a:ea typeface="+mn-ea"/>
                <a:cs typeface="Segoe UI" panose="020B0502040204020203" pitchFamily="34" charset="0"/>
              </a:rPr>
              <a:t> </a:t>
            </a:r>
            <a:r>
              <a:rPr lang="en-US" sz="2400" kern="1200" dirty="0" err="1">
                <a:solidFill>
                  <a:prstClr val="black"/>
                </a:solidFill>
                <a:latin typeface="Segoe UI" panose="020B0502040204020203" pitchFamily="34" charset="0"/>
                <a:ea typeface="+mn-ea"/>
                <a:cs typeface="Segoe UI" panose="020B0502040204020203" pitchFamily="34" charset="0"/>
              </a:rPr>
              <a:t>em</a:t>
            </a:r>
            <a:r>
              <a:rPr lang="en-US" sz="2400" kern="1200" dirty="0">
                <a:solidFill>
                  <a:prstClr val="black"/>
                </a:solidFill>
                <a:latin typeface="Segoe UI" panose="020B0502040204020203" pitchFamily="34" charset="0"/>
                <a:ea typeface="+mn-ea"/>
                <a:cs typeface="Segoe UI" panose="020B0502040204020203" pitchFamily="34" charset="0"/>
              </a:rPr>
              <a:t> </a:t>
            </a:r>
            <a:r>
              <a:rPr lang="en-US" sz="2400" kern="1200" dirty="0" err="1">
                <a:solidFill>
                  <a:prstClr val="black"/>
                </a:solidFill>
                <a:latin typeface="Segoe UI" panose="020B0502040204020203" pitchFamily="34" charset="0"/>
                <a:ea typeface="+mn-ea"/>
                <a:cs typeface="Segoe UI" panose="020B0502040204020203" pitchFamily="34" charset="0"/>
              </a:rPr>
              <a:t>suy</a:t>
            </a:r>
            <a:r>
              <a:rPr lang="en-US" sz="2400" kern="1200" dirty="0">
                <a:solidFill>
                  <a:prstClr val="black"/>
                </a:solidFill>
                <a:latin typeface="Segoe UI" panose="020B0502040204020203" pitchFamily="34" charset="0"/>
                <a:ea typeface="+mn-ea"/>
                <a:cs typeface="Segoe UI" panose="020B0502040204020203" pitchFamily="34" charset="0"/>
              </a:rPr>
              <a:t> </a:t>
            </a:r>
            <a:r>
              <a:rPr lang="en-US" sz="2400" kern="1200" dirty="0" err="1">
                <a:solidFill>
                  <a:prstClr val="black"/>
                </a:solidFill>
                <a:latin typeface="Segoe UI" panose="020B0502040204020203" pitchFamily="34" charset="0"/>
                <a:ea typeface="+mn-ea"/>
                <a:cs typeface="Segoe UI" panose="020B0502040204020203" pitchFamily="34" charset="0"/>
              </a:rPr>
              <a:t>nghĩ</a:t>
            </a:r>
            <a:r>
              <a:rPr lang="en-US" sz="2400" kern="1200" dirty="0">
                <a:solidFill>
                  <a:prstClr val="black"/>
                </a:solidFill>
                <a:latin typeface="Segoe UI" panose="020B0502040204020203" pitchFamily="34" charset="0"/>
                <a:ea typeface="+mn-ea"/>
                <a:cs typeface="Segoe UI" panose="020B0502040204020203" pitchFamily="34" charset="0"/>
              </a:rPr>
              <a:t> </a:t>
            </a:r>
            <a:r>
              <a:rPr lang="en-US" sz="2400" kern="1200" dirty="0" err="1">
                <a:solidFill>
                  <a:prstClr val="black"/>
                </a:solidFill>
                <a:latin typeface="Segoe UI" panose="020B0502040204020203" pitchFamily="34" charset="0"/>
                <a:ea typeface="+mn-ea"/>
                <a:cs typeface="Segoe UI" panose="020B0502040204020203" pitchFamily="34" charset="0"/>
              </a:rPr>
              <a:t>gì</a:t>
            </a:r>
            <a:r>
              <a:rPr lang="en-US" sz="2400" kern="1200" dirty="0">
                <a:solidFill>
                  <a:prstClr val="black"/>
                </a:solidFill>
                <a:latin typeface="Segoe UI" panose="020B0502040204020203" pitchFamily="34" charset="0"/>
                <a:ea typeface="+mn-ea"/>
                <a:cs typeface="Segoe UI" panose="020B0502040204020203" pitchFamily="34" charset="0"/>
              </a:rPr>
              <a:t> </a:t>
            </a:r>
            <a:r>
              <a:rPr lang="en-US" sz="2400" kern="1200" dirty="0" err="1">
                <a:solidFill>
                  <a:prstClr val="black"/>
                </a:solidFill>
                <a:latin typeface="Segoe UI" panose="020B0502040204020203" pitchFamily="34" charset="0"/>
                <a:ea typeface="+mn-ea"/>
                <a:cs typeface="Segoe UI" panose="020B0502040204020203" pitchFamily="34" charset="0"/>
              </a:rPr>
              <a:t>về</a:t>
            </a:r>
            <a:r>
              <a:rPr lang="en-US" sz="2400" kern="1200" dirty="0">
                <a:solidFill>
                  <a:prstClr val="black"/>
                </a:solidFill>
                <a:latin typeface="Segoe UI" panose="020B0502040204020203" pitchFamily="34" charset="0"/>
                <a:ea typeface="+mn-ea"/>
                <a:cs typeface="Segoe UI" panose="020B0502040204020203" pitchFamily="34" charset="0"/>
              </a:rPr>
              <a:t> </a:t>
            </a:r>
            <a:r>
              <a:rPr lang="en-US" sz="2400" kern="1200" dirty="0" err="1">
                <a:solidFill>
                  <a:prstClr val="black"/>
                </a:solidFill>
                <a:latin typeface="Segoe UI" panose="020B0502040204020203" pitchFamily="34" charset="0"/>
                <a:ea typeface="+mn-ea"/>
                <a:cs typeface="Segoe UI" panose="020B0502040204020203" pitchFamily="34" charset="0"/>
              </a:rPr>
              <a:t>thế</a:t>
            </a:r>
            <a:r>
              <a:rPr lang="en-US" sz="2400" kern="1200" dirty="0">
                <a:solidFill>
                  <a:prstClr val="black"/>
                </a:solidFill>
                <a:latin typeface="Segoe UI" panose="020B0502040204020203" pitchFamily="34" charset="0"/>
                <a:ea typeface="+mn-ea"/>
                <a:cs typeface="Segoe UI" panose="020B0502040204020203" pitchFamily="34" charset="0"/>
              </a:rPr>
              <a:t> </a:t>
            </a:r>
            <a:r>
              <a:rPr lang="en-US" sz="2400" kern="1200" dirty="0" err="1">
                <a:solidFill>
                  <a:prstClr val="black"/>
                </a:solidFill>
                <a:latin typeface="Segoe UI" panose="020B0502040204020203" pitchFamily="34" charset="0"/>
                <a:ea typeface="+mn-ea"/>
                <a:cs typeface="Segoe UI" panose="020B0502040204020203" pitchFamily="34" charset="0"/>
              </a:rPr>
              <a:t>hệ</a:t>
            </a:r>
            <a:r>
              <a:rPr lang="en-US" sz="2400" kern="1200" dirty="0">
                <a:solidFill>
                  <a:prstClr val="black"/>
                </a:solidFill>
                <a:latin typeface="Segoe UI" panose="020B0502040204020203" pitchFamily="34" charset="0"/>
                <a:ea typeface="+mn-ea"/>
                <a:cs typeface="Segoe UI" panose="020B0502040204020203" pitchFamily="34" charset="0"/>
              </a:rPr>
              <a:t> </a:t>
            </a:r>
            <a:r>
              <a:rPr lang="en-US" sz="2400" kern="1200" dirty="0" err="1">
                <a:solidFill>
                  <a:prstClr val="black"/>
                </a:solidFill>
                <a:latin typeface="Segoe UI" panose="020B0502040204020203" pitchFamily="34" charset="0"/>
                <a:ea typeface="+mn-ea"/>
                <a:cs typeface="Segoe UI" panose="020B0502040204020203" pitchFamily="34" charset="0"/>
              </a:rPr>
              <a:t>trẻ</a:t>
            </a:r>
            <a:r>
              <a:rPr lang="en-US" sz="2400" kern="1200" dirty="0">
                <a:solidFill>
                  <a:prstClr val="black"/>
                </a:solidFill>
                <a:latin typeface="Segoe UI" panose="020B0502040204020203" pitchFamily="34" charset="0"/>
                <a:ea typeface="+mn-ea"/>
                <a:cs typeface="Segoe UI" panose="020B0502040204020203" pitchFamily="34" charset="0"/>
              </a:rPr>
              <a:t> </a:t>
            </a:r>
            <a:r>
              <a:rPr lang="en-US" sz="2400" kern="1200" dirty="0" err="1">
                <a:solidFill>
                  <a:prstClr val="black"/>
                </a:solidFill>
                <a:latin typeface="Segoe UI" panose="020B0502040204020203" pitchFamily="34" charset="0"/>
                <a:ea typeface="+mn-ea"/>
                <a:cs typeface="Segoe UI" panose="020B0502040204020203" pitchFamily="34" charset="0"/>
              </a:rPr>
              <a:t>ngày</a:t>
            </a:r>
            <a:r>
              <a:rPr lang="en-US" sz="2400" kern="1200" dirty="0">
                <a:solidFill>
                  <a:prstClr val="black"/>
                </a:solidFill>
                <a:latin typeface="Segoe UI" panose="020B0502040204020203" pitchFamily="34" charset="0"/>
                <a:ea typeface="+mn-ea"/>
                <a:cs typeface="Segoe UI" panose="020B0502040204020203" pitchFamily="34" charset="0"/>
              </a:rPr>
              <a:t> nay? </a:t>
            </a:r>
          </a:p>
        </p:txBody>
      </p:sp>
    </p:spTree>
    <p:extLst>
      <p:ext uri="{BB962C8B-B14F-4D97-AF65-F5344CB8AC3E}">
        <p14:creationId xmlns:p14="http://schemas.microsoft.com/office/powerpoint/2010/main" val="287619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15535" y="-181039"/>
            <a:ext cx="1776609" cy="886636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3150704" y="-857083"/>
            <a:ext cx="2852162" cy="9153568"/>
          </a:xfrm>
          <a:prstGeom prst="rect">
            <a:avLst/>
          </a:prstGeom>
        </p:spPr>
      </p:pic>
      <p:sp>
        <p:nvSpPr>
          <p:cNvPr id="15" name="圆角矩形 14"/>
          <p:cNvSpPr/>
          <p:nvPr/>
        </p:nvSpPr>
        <p:spPr>
          <a:xfrm>
            <a:off x="766490" y="211103"/>
            <a:ext cx="7560840" cy="1728192"/>
          </a:xfrm>
          <a:prstGeom prst="roundRect">
            <a:avLst>
              <a:gd name="adj" fmla="val 6466"/>
            </a:avLst>
          </a:prstGeom>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altLang="zh-CN" sz="3500" b="1" kern="1200" dirty="0">
                <a:solidFill>
                  <a:schemeClr val="accent4"/>
                </a:solidFill>
                <a:latin typeface="UVN Bach Dang Nang" pitchFamily="18" charset="0"/>
              </a:rPr>
              <a:t>BÀI 6:</a:t>
            </a:r>
            <a:r>
              <a:rPr lang="en-US" altLang="zh-CN" sz="3500" b="1" kern="1200" dirty="0">
                <a:solidFill>
                  <a:prstClr val="white"/>
                </a:solidFill>
                <a:latin typeface="UVN Bach Dang Nang" pitchFamily="18" charset="0"/>
              </a:rPr>
              <a:t> THƠ VĂN </a:t>
            </a:r>
          </a:p>
          <a:p>
            <a:pPr algn="ctr">
              <a:buClrTx/>
              <a:buFontTx/>
              <a:buNone/>
            </a:pPr>
            <a:r>
              <a:rPr lang="en-US" altLang="zh-CN" sz="3500" b="1" kern="1200" dirty="0">
                <a:solidFill>
                  <a:prstClr val="white"/>
                </a:solidFill>
                <a:latin typeface="UVN Bach Dang Nang" pitchFamily="18" charset="0"/>
              </a:rPr>
              <a:t>NGUYỄN ÁI QUỐC - HỒ CHÍ MINH</a:t>
            </a:r>
            <a:endParaRPr lang="zh-CN" altLang="en-US" sz="3500" b="1" kern="1200" dirty="0">
              <a:solidFill>
                <a:prstClr val="white"/>
              </a:solidFill>
              <a:latin typeface="UVN Bach Dang Nang" pitchFamily="18" charset="0"/>
            </a:endParaRPr>
          </a:p>
        </p:txBody>
      </p:sp>
      <p:sp>
        <p:nvSpPr>
          <p:cNvPr id="13" name="圆角矩形 12"/>
          <p:cNvSpPr/>
          <p:nvPr/>
        </p:nvSpPr>
        <p:spPr>
          <a:xfrm>
            <a:off x="1050464" y="2159134"/>
            <a:ext cx="7416824" cy="1584175"/>
          </a:xfrm>
          <a:prstGeom prst="roundRect">
            <a:avLst/>
          </a:prstGeom>
          <a:solidFill>
            <a:schemeClr val="accent5">
              <a:lumMod val="20000"/>
              <a:lumOff val="80000"/>
            </a:schemeClr>
          </a:solidFill>
          <a:ln>
            <a:solidFill>
              <a:schemeClr val="bg1"/>
            </a:solidFill>
          </a:ln>
          <a:effectLst>
            <a:innerShdw blurRad="127000" dist="50800" dir="18900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n-US" altLang="zh-CN" sz="2400" b="1" i="1" u="sng" kern="1200" dirty="0" err="1">
                <a:solidFill>
                  <a:srgbClr val="FF0000"/>
                </a:solidFill>
                <a:latin typeface="Times New Roman" pitchFamily="18" charset="0"/>
                <a:cs typeface="Times New Roman" pitchFamily="18" charset="0"/>
              </a:rPr>
              <a:t>Tiết</a:t>
            </a:r>
            <a:r>
              <a:rPr lang="en-US" altLang="zh-CN" sz="2400" b="1" i="1" u="sng" kern="1200" dirty="0">
                <a:solidFill>
                  <a:srgbClr val="FF0000"/>
                </a:solidFill>
                <a:latin typeface="Times New Roman" pitchFamily="18" charset="0"/>
                <a:cs typeface="Times New Roman" pitchFamily="18" charset="0"/>
              </a:rPr>
              <a:t> ……: </a:t>
            </a:r>
          </a:p>
          <a:p>
            <a:pPr algn="ctr">
              <a:buClrTx/>
              <a:buFontTx/>
              <a:buNone/>
            </a:pPr>
            <a:r>
              <a:rPr lang="en-US" sz="2400" b="1" kern="1200" dirty="0">
                <a:solidFill>
                  <a:srgbClr val="FF0000"/>
                </a:solidFill>
                <a:latin typeface="Times New Roman" pitchFamily="18" charset="0"/>
                <a:cs typeface="Times New Roman" pitchFamily="18" charset="0"/>
              </a:rPr>
              <a:t>VIẾT BÀI NGHỊ LUẬN VỀ MỘT VẤN ĐỀ </a:t>
            </a:r>
          </a:p>
          <a:p>
            <a:pPr algn="ctr">
              <a:buClrTx/>
              <a:buFontTx/>
              <a:buNone/>
            </a:pPr>
            <a:r>
              <a:rPr lang="en-US" sz="2400" b="1" kern="1200" dirty="0">
                <a:solidFill>
                  <a:srgbClr val="FF0000"/>
                </a:solidFill>
                <a:latin typeface="Times New Roman" pitchFamily="18" charset="0"/>
                <a:cs typeface="Times New Roman" pitchFamily="18" charset="0"/>
              </a:rPr>
              <a:t>LIÊN QUAN ĐẾN TUỔI TRẺ</a:t>
            </a:r>
            <a:endParaRPr lang="en-US" sz="2400" kern="1200" dirty="0">
              <a:solidFill>
                <a:srgbClr val="FF0000"/>
              </a:solidFill>
              <a:latin typeface="Times New Roman" pitchFamily="18" charset="0"/>
              <a:cs typeface="Times New Roman" pitchFamily="18" charset="0"/>
            </a:endParaRPr>
          </a:p>
          <a:p>
            <a:pPr algn="ctr">
              <a:buClrTx/>
              <a:buFontTx/>
              <a:buNone/>
            </a:pPr>
            <a:endParaRPr lang="zh-CN" altLang="en-US" sz="1200" kern="1200" dirty="0">
              <a:solidFill>
                <a:prstClr val="white"/>
              </a:solidFill>
            </a:endParaRPr>
          </a:p>
        </p:txBody>
      </p:sp>
    </p:spTree>
    <p:extLst>
      <p:ext uri="{BB962C8B-B14F-4D97-AF65-F5344CB8AC3E}">
        <p14:creationId xmlns:p14="http://schemas.microsoft.com/office/powerpoint/2010/main" val="717990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15535" y="-181039"/>
            <a:ext cx="1776609" cy="8866367"/>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flipV="1">
            <a:off x="2537684" y="-1470103"/>
            <a:ext cx="4078202" cy="9153568"/>
          </a:xfrm>
          <a:prstGeom prst="rect">
            <a:avLst/>
          </a:prstGeom>
        </p:spPr>
      </p:pic>
      <p:sp>
        <p:nvSpPr>
          <p:cNvPr id="15" name="圆角矩形 14"/>
          <p:cNvSpPr/>
          <p:nvPr/>
        </p:nvSpPr>
        <p:spPr>
          <a:xfrm>
            <a:off x="6977" y="830580"/>
            <a:ext cx="9130046" cy="4023360"/>
          </a:xfrm>
          <a:prstGeom prst="roundRect">
            <a:avLst>
              <a:gd name="adj" fmla="val 6466"/>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400" kern="1200" dirty="0">
                <a:solidFill>
                  <a:schemeClr val="tx1"/>
                </a:solidFill>
                <a:latin typeface="+mj-lt"/>
                <a:cs typeface="Times New Roman" pitchFamily="18" charset="0"/>
              </a:rPr>
              <a:t>-</a:t>
            </a:r>
            <a:r>
              <a:rPr lang="vi-VN" sz="2800" kern="1200" dirty="0">
                <a:solidFill>
                  <a:schemeClr val="tx1"/>
                </a:solidFill>
                <a:latin typeface="+mj-lt"/>
                <a:cs typeface="Times New Roman"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Xác</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định</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được</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các</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bước</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trong</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quy</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trình</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viết</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bài</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nghị</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luận</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về</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một</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vấn</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đề</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xã</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hội</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liên</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quan</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đến</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tuổi</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trẻ</a:t>
            </a:r>
            <a:r>
              <a:rPr lang="en-US" sz="2400" dirty="0">
                <a:solidFill>
                  <a:schemeClr val="tx1"/>
                </a:solidFill>
                <a:effectLst/>
                <a:latin typeface="+mj-lt"/>
                <a:ea typeface="Calibri" panose="020F0502020204030204" pitchFamily="34" charset="0"/>
                <a:cs typeface="Times New Roman" panose="02020603050405020304" pitchFamily="18" charset="0"/>
              </a:rPr>
              <a:t>.</a:t>
            </a:r>
            <a:endParaRPr lang="en-US" sz="18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US" sz="2400" b="1"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Trình</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bày</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được</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đặc</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điểm</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yêu</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cầu</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của</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kiểu</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bài</a:t>
            </a:r>
            <a:r>
              <a:rPr lang="en-US" sz="2400" dirty="0">
                <a:solidFill>
                  <a:schemeClr val="tx1"/>
                </a:solidFill>
                <a:effectLst/>
                <a:latin typeface="+mj-lt"/>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Rèn</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luyện</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được</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các</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kĩ</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năng</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thao</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tác</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cần</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thiết</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để</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viết</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bài</a:t>
            </a:r>
            <a:r>
              <a:rPr lang="en-US" sz="2400" dirty="0">
                <a:solidFill>
                  <a:schemeClr val="tx1"/>
                </a:solidFill>
                <a:effectLst/>
                <a:latin typeface="+mj-lt"/>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Biết</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cách</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trình</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bày</a:t>
            </a:r>
            <a:r>
              <a:rPr lang="en-US" sz="2400" dirty="0">
                <a:solidFill>
                  <a:schemeClr val="tx1"/>
                </a:solidFill>
                <a:effectLst/>
                <a:latin typeface="+mj-lt"/>
                <a:ea typeface="Calibri" panose="020F0502020204030204" pitchFamily="34" charset="0"/>
                <a:cs typeface="Times New Roman" panose="02020603050405020304" pitchFamily="18" charset="0"/>
              </a:rPr>
              <a:t> ý </a:t>
            </a:r>
            <a:r>
              <a:rPr lang="en-US" sz="2400" dirty="0" err="1">
                <a:solidFill>
                  <a:schemeClr val="tx1"/>
                </a:solidFill>
                <a:effectLst/>
                <a:latin typeface="+mj-lt"/>
                <a:ea typeface="Calibri" panose="020F0502020204030204" pitchFamily="34" charset="0"/>
                <a:cs typeface="Times New Roman" panose="02020603050405020304" pitchFamily="18" charset="0"/>
              </a:rPr>
              <a:t>kiến</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quan</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điểm</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cá</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nhân</a:t>
            </a:r>
            <a:r>
              <a:rPr lang="en-US" sz="2400" dirty="0">
                <a:solidFill>
                  <a:schemeClr val="tx1"/>
                </a:solidFill>
                <a:effectLst/>
                <a:latin typeface="+mj-lt"/>
                <a:ea typeface="Calibri" panose="020F0502020204030204" pitchFamily="34" charset="0"/>
                <a:cs typeface="Times New Roman" panose="02020603050405020304" pitchFamily="18" charset="0"/>
              </a:rPr>
              <a:t>.</a:t>
            </a:r>
          </a:p>
          <a:p>
            <a:pPr algn="just">
              <a:lnSpc>
                <a:spcPct val="107000"/>
              </a:lnSpc>
              <a:spcAft>
                <a:spcPts val="800"/>
              </a:spcAft>
            </a:pPr>
            <a:r>
              <a:rPr lang="en-US" sz="2400" kern="1200" dirty="0">
                <a:solidFill>
                  <a:prstClr val="black">
                    <a:lumMod val="85000"/>
                    <a:lumOff val="15000"/>
                  </a:prstClr>
                </a:solidFill>
                <a:latin typeface="+mj-lt"/>
                <a:cs typeface="Times New Roman" pitchFamily="18" charset="0"/>
              </a:rPr>
              <a:t>-</a:t>
            </a:r>
            <a:r>
              <a:rPr lang="vi-VN" sz="2400" kern="1200" dirty="0">
                <a:solidFill>
                  <a:prstClr val="black">
                    <a:lumMod val="85000"/>
                    <a:lumOff val="15000"/>
                  </a:prstClr>
                </a:solidFill>
                <a:latin typeface="+mj-lt"/>
                <a:cs typeface="Times New Roman"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Biết</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cách</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ứng</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xử</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có</a:t>
            </a:r>
            <a:r>
              <a:rPr lang="en-US" sz="2400" dirty="0">
                <a:solidFill>
                  <a:schemeClr val="tx1"/>
                </a:solidFill>
                <a:effectLst/>
                <a:latin typeface="+mj-lt"/>
                <a:ea typeface="Calibri" panose="020F0502020204030204" pitchFamily="34" charset="0"/>
                <a:cs typeface="Times New Roman" panose="02020603050405020304" pitchFamily="18" charset="0"/>
              </a:rPr>
              <a:t> ý </a:t>
            </a:r>
            <a:r>
              <a:rPr lang="en-US" sz="2400" dirty="0" err="1">
                <a:solidFill>
                  <a:schemeClr val="tx1"/>
                </a:solidFill>
                <a:effectLst/>
                <a:latin typeface="+mj-lt"/>
                <a:ea typeface="Calibri" panose="020F0502020204030204" pitchFamily="34" charset="0"/>
                <a:cs typeface="Times New Roman" panose="02020603050405020304" pitchFamily="18" charset="0"/>
              </a:rPr>
              <a:t>thức</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học</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tập</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theo</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tư</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tưởng</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đạo</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đức</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phong</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cách</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cách</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nói</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cách</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viết</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của</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Hồ</a:t>
            </a:r>
            <a:r>
              <a:rPr lang="en-US" sz="2400" dirty="0">
                <a:solidFill>
                  <a:schemeClr val="tx1"/>
                </a:solidFill>
                <a:effectLst/>
                <a:latin typeface="+mj-lt"/>
                <a:ea typeface="Calibri" panose="020F0502020204030204" pitchFamily="34" charset="0"/>
                <a:cs typeface="Times New Roman" panose="02020603050405020304" pitchFamily="18" charset="0"/>
              </a:rPr>
              <a:t> Chí Minh. </a:t>
            </a:r>
          </a:p>
          <a:p>
            <a:pPr algn="just"/>
            <a:r>
              <a:rPr lang="en-US" sz="2400" dirty="0">
                <a:solidFill>
                  <a:schemeClr val="tx1"/>
                </a:solidFill>
                <a:effectLst/>
                <a:latin typeface="+mj-lt"/>
                <a:ea typeface="Calibri" panose="020F0502020204030204" pitchFamily="34" charset="0"/>
              </a:rPr>
              <a:t>- </a:t>
            </a:r>
            <a:r>
              <a:rPr lang="en-US" sz="2400" dirty="0" err="1">
                <a:solidFill>
                  <a:schemeClr val="tx1"/>
                </a:solidFill>
                <a:effectLst/>
                <a:latin typeface="+mj-lt"/>
                <a:ea typeface="Calibri" panose="020F0502020204030204" pitchFamily="34" charset="0"/>
              </a:rPr>
              <a:t>Xây</a:t>
            </a:r>
            <a:r>
              <a:rPr lang="en-US" sz="2400" dirty="0">
                <a:solidFill>
                  <a:schemeClr val="tx1"/>
                </a:solidFill>
                <a:effectLst/>
                <a:latin typeface="+mj-lt"/>
                <a:ea typeface="Calibri" panose="020F0502020204030204" pitchFamily="34" charset="0"/>
              </a:rPr>
              <a:t> </a:t>
            </a:r>
            <a:r>
              <a:rPr lang="en-US" sz="2400" dirty="0" err="1">
                <a:solidFill>
                  <a:schemeClr val="tx1"/>
                </a:solidFill>
                <a:effectLst/>
                <a:latin typeface="+mj-lt"/>
                <a:ea typeface="Calibri" panose="020F0502020204030204" pitchFamily="34" charset="0"/>
              </a:rPr>
              <a:t>dựng</a:t>
            </a:r>
            <a:r>
              <a:rPr lang="en-US" sz="2400" dirty="0">
                <a:solidFill>
                  <a:schemeClr val="tx1"/>
                </a:solidFill>
                <a:effectLst/>
                <a:latin typeface="+mj-lt"/>
                <a:ea typeface="Calibri" panose="020F0502020204030204" pitchFamily="34" charset="0"/>
              </a:rPr>
              <a:t> </a:t>
            </a:r>
            <a:r>
              <a:rPr lang="en-US" sz="2400" dirty="0" err="1">
                <a:solidFill>
                  <a:schemeClr val="tx1"/>
                </a:solidFill>
                <a:effectLst/>
                <a:latin typeface="+mj-lt"/>
                <a:ea typeface="Calibri" panose="020F0502020204030204" pitchFamily="34" charset="0"/>
              </a:rPr>
              <a:t>và</a:t>
            </a:r>
            <a:r>
              <a:rPr lang="en-US" sz="2400" dirty="0">
                <a:solidFill>
                  <a:schemeClr val="tx1"/>
                </a:solidFill>
                <a:effectLst/>
                <a:latin typeface="+mj-lt"/>
                <a:ea typeface="Calibri" panose="020F0502020204030204" pitchFamily="34" charset="0"/>
              </a:rPr>
              <a:t> </a:t>
            </a:r>
            <a:r>
              <a:rPr lang="en-US" sz="2400" dirty="0" err="1">
                <a:solidFill>
                  <a:schemeClr val="tx1"/>
                </a:solidFill>
                <a:effectLst/>
                <a:latin typeface="+mj-lt"/>
                <a:ea typeface="Calibri" panose="020F0502020204030204" pitchFamily="34" charset="0"/>
              </a:rPr>
              <a:t>phát</a:t>
            </a:r>
            <a:r>
              <a:rPr lang="en-US" sz="2400" dirty="0">
                <a:solidFill>
                  <a:schemeClr val="tx1"/>
                </a:solidFill>
                <a:effectLst/>
                <a:latin typeface="+mj-lt"/>
                <a:ea typeface="Calibri" panose="020F0502020204030204" pitchFamily="34" charset="0"/>
              </a:rPr>
              <a:t> </a:t>
            </a:r>
            <a:r>
              <a:rPr lang="en-US" sz="2400" dirty="0" err="1">
                <a:solidFill>
                  <a:schemeClr val="tx1"/>
                </a:solidFill>
                <a:effectLst/>
                <a:latin typeface="+mj-lt"/>
                <a:ea typeface="Calibri" panose="020F0502020204030204" pitchFamily="34" charset="0"/>
              </a:rPr>
              <a:t>huy</a:t>
            </a:r>
            <a:r>
              <a:rPr lang="en-US" sz="2400" dirty="0">
                <a:solidFill>
                  <a:schemeClr val="tx1"/>
                </a:solidFill>
                <a:effectLst/>
                <a:latin typeface="+mj-lt"/>
                <a:ea typeface="Calibri" panose="020F0502020204030204" pitchFamily="34" charset="0"/>
              </a:rPr>
              <a:t> </a:t>
            </a:r>
            <a:r>
              <a:rPr lang="en-US" sz="2400" dirty="0" err="1">
                <a:solidFill>
                  <a:schemeClr val="tx1"/>
                </a:solidFill>
                <a:effectLst/>
                <a:latin typeface="+mj-lt"/>
                <a:ea typeface="Calibri" panose="020F0502020204030204" pitchFamily="34" charset="0"/>
              </a:rPr>
              <a:t>truyền</a:t>
            </a:r>
            <a:r>
              <a:rPr lang="en-US" sz="2400" dirty="0">
                <a:solidFill>
                  <a:schemeClr val="tx1"/>
                </a:solidFill>
                <a:effectLst/>
                <a:latin typeface="+mj-lt"/>
                <a:ea typeface="Calibri" panose="020F0502020204030204" pitchFamily="34" charset="0"/>
              </a:rPr>
              <a:t> </a:t>
            </a:r>
            <a:r>
              <a:rPr lang="en-US" sz="2400" dirty="0" err="1">
                <a:solidFill>
                  <a:schemeClr val="tx1"/>
                </a:solidFill>
                <a:effectLst/>
                <a:latin typeface="+mj-lt"/>
                <a:ea typeface="Calibri" panose="020F0502020204030204" pitchFamily="34" charset="0"/>
              </a:rPr>
              <a:t>thống</a:t>
            </a:r>
            <a:r>
              <a:rPr lang="en-US" sz="2400" dirty="0">
                <a:solidFill>
                  <a:schemeClr val="tx1"/>
                </a:solidFill>
                <a:effectLst/>
                <a:latin typeface="+mj-lt"/>
                <a:ea typeface="Calibri" panose="020F0502020204030204" pitchFamily="34" charset="0"/>
              </a:rPr>
              <a:t> </a:t>
            </a:r>
            <a:r>
              <a:rPr lang="en-US" sz="2400" dirty="0" err="1">
                <a:solidFill>
                  <a:schemeClr val="tx1"/>
                </a:solidFill>
                <a:effectLst/>
                <a:latin typeface="+mj-lt"/>
                <a:ea typeface="Calibri" panose="020F0502020204030204" pitchFamily="34" charset="0"/>
              </a:rPr>
              <a:t>yêu</a:t>
            </a:r>
            <a:r>
              <a:rPr lang="en-US" sz="2400" dirty="0">
                <a:solidFill>
                  <a:schemeClr val="tx1"/>
                </a:solidFill>
                <a:effectLst/>
                <a:latin typeface="+mj-lt"/>
                <a:ea typeface="Calibri" panose="020F0502020204030204" pitchFamily="34" charset="0"/>
              </a:rPr>
              <a:t> </a:t>
            </a:r>
            <a:r>
              <a:rPr lang="en-US" sz="2400" dirty="0" err="1">
                <a:solidFill>
                  <a:schemeClr val="tx1"/>
                </a:solidFill>
                <a:effectLst/>
                <a:latin typeface="+mj-lt"/>
                <a:ea typeface="Calibri" panose="020F0502020204030204" pitchFamily="34" charset="0"/>
              </a:rPr>
              <a:t>nước</a:t>
            </a:r>
            <a:r>
              <a:rPr lang="en-US" sz="2400" dirty="0">
                <a:solidFill>
                  <a:schemeClr val="tx1"/>
                </a:solidFill>
                <a:effectLst/>
                <a:latin typeface="+mj-lt"/>
                <a:ea typeface="Calibri" panose="020F0502020204030204" pitchFamily="34" charset="0"/>
              </a:rPr>
              <a:t> </a:t>
            </a:r>
            <a:r>
              <a:rPr lang="en-US" sz="2400" dirty="0" err="1">
                <a:solidFill>
                  <a:schemeClr val="tx1"/>
                </a:solidFill>
                <a:effectLst/>
                <a:latin typeface="+mj-lt"/>
                <a:ea typeface="Calibri" panose="020F0502020204030204" pitchFamily="34" charset="0"/>
              </a:rPr>
              <a:t>và</a:t>
            </a:r>
            <a:r>
              <a:rPr lang="en-US" sz="2400" dirty="0">
                <a:solidFill>
                  <a:schemeClr val="tx1"/>
                </a:solidFill>
                <a:effectLst/>
                <a:latin typeface="+mj-lt"/>
                <a:ea typeface="Calibri" panose="020F0502020204030204" pitchFamily="34" charset="0"/>
              </a:rPr>
              <a:t> </a:t>
            </a:r>
            <a:r>
              <a:rPr lang="en-US" sz="2400" dirty="0" err="1">
                <a:solidFill>
                  <a:schemeClr val="tx1"/>
                </a:solidFill>
                <a:effectLst/>
                <a:latin typeface="+mj-lt"/>
                <a:ea typeface="Calibri" panose="020F0502020204030204" pitchFamily="34" charset="0"/>
              </a:rPr>
              <a:t>tinh</a:t>
            </a:r>
            <a:r>
              <a:rPr lang="en-US" sz="2400" dirty="0">
                <a:solidFill>
                  <a:schemeClr val="tx1"/>
                </a:solidFill>
                <a:effectLst/>
                <a:latin typeface="+mj-lt"/>
                <a:ea typeface="Calibri" panose="020F0502020204030204" pitchFamily="34" charset="0"/>
              </a:rPr>
              <a:t> </a:t>
            </a:r>
            <a:r>
              <a:rPr lang="en-US" sz="2400" dirty="0" err="1">
                <a:solidFill>
                  <a:schemeClr val="tx1"/>
                </a:solidFill>
                <a:effectLst/>
                <a:latin typeface="+mj-lt"/>
                <a:ea typeface="Calibri" panose="020F0502020204030204" pitchFamily="34" charset="0"/>
              </a:rPr>
              <a:t>thần</a:t>
            </a:r>
            <a:r>
              <a:rPr lang="en-US" sz="2400" dirty="0">
                <a:solidFill>
                  <a:schemeClr val="tx1"/>
                </a:solidFill>
                <a:effectLst/>
                <a:latin typeface="+mj-lt"/>
                <a:ea typeface="Calibri" panose="020F0502020204030204" pitchFamily="34" charset="0"/>
              </a:rPr>
              <a:t> </a:t>
            </a:r>
            <a:r>
              <a:rPr lang="en-US" sz="2400" dirty="0" err="1">
                <a:solidFill>
                  <a:schemeClr val="tx1"/>
                </a:solidFill>
                <a:effectLst/>
                <a:latin typeface="+mj-lt"/>
                <a:ea typeface="Calibri" panose="020F0502020204030204" pitchFamily="34" charset="0"/>
              </a:rPr>
              <a:t>tự</a:t>
            </a:r>
            <a:r>
              <a:rPr lang="en-US" sz="2400" dirty="0">
                <a:solidFill>
                  <a:schemeClr val="tx1"/>
                </a:solidFill>
                <a:effectLst/>
                <a:latin typeface="+mj-lt"/>
                <a:ea typeface="Calibri" panose="020F0502020204030204" pitchFamily="34" charset="0"/>
              </a:rPr>
              <a:t> </a:t>
            </a:r>
            <a:r>
              <a:rPr lang="en-US" sz="2400" dirty="0" err="1">
                <a:solidFill>
                  <a:schemeClr val="tx1"/>
                </a:solidFill>
                <a:effectLst/>
                <a:latin typeface="+mj-lt"/>
                <a:ea typeface="Calibri" panose="020F0502020204030204" pitchFamily="34" charset="0"/>
              </a:rPr>
              <a:t>hào</a:t>
            </a:r>
            <a:r>
              <a:rPr lang="en-US" sz="2400" dirty="0">
                <a:solidFill>
                  <a:schemeClr val="tx1"/>
                </a:solidFill>
                <a:effectLst/>
                <a:latin typeface="+mj-lt"/>
                <a:ea typeface="Calibri" panose="020F0502020204030204" pitchFamily="34" charset="0"/>
              </a:rPr>
              <a:t> </a:t>
            </a:r>
            <a:r>
              <a:rPr lang="en-US" sz="2400" dirty="0" err="1">
                <a:solidFill>
                  <a:schemeClr val="tx1"/>
                </a:solidFill>
                <a:effectLst/>
                <a:latin typeface="+mj-lt"/>
                <a:ea typeface="Calibri" panose="020F0502020204030204" pitchFamily="34" charset="0"/>
              </a:rPr>
              <a:t>dân</a:t>
            </a:r>
            <a:r>
              <a:rPr lang="en-US" sz="2400" dirty="0">
                <a:solidFill>
                  <a:schemeClr val="tx1"/>
                </a:solidFill>
                <a:effectLst/>
                <a:latin typeface="+mj-lt"/>
                <a:ea typeface="Calibri" panose="020F0502020204030204" pitchFamily="34" charset="0"/>
              </a:rPr>
              <a:t> </a:t>
            </a:r>
            <a:r>
              <a:rPr lang="en-US" sz="2400" dirty="0" err="1">
                <a:solidFill>
                  <a:schemeClr val="tx1"/>
                </a:solidFill>
                <a:effectLst/>
                <a:latin typeface="+mj-lt"/>
                <a:ea typeface="Calibri" panose="020F0502020204030204" pitchFamily="34" charset="0"/>
              </a:rPr>
              <a:t>tộc</a:t>
            </a:r>
            <a:r>
              <a:rPr lang="en-US" sz="2400" dirty="0">
                <a:solidFill>
                  <a:schemeClr val="tx1"/>
                </a:solidFill>
                <a:effectLst/>
                <a:latin typeface="+mj-lt"/>
                <a:ea typeface="Calibri" panose="020F0502020204030204" pitchFamily="34" charset="0"/>
              </a:rPr>
              <a:t>.</a:t>
            </a:r>
            <a:endParaRPr lang="zh-CN" altLang="en-US" sz="5400" kern="1200" dirty="0">
              <a:solidFill>
                <a:schemeClr val="tx1"/>
              </a:solidFill>
              <a:latin typeface="+mj-lt"/>
            </a:endParaRPr>
          </a:p>
        </p:txBody>
      </p:sp>
      <p:sp>
        <p:nvSpPr>
          <p:cNvPr id="47" name="MH_Other_2"/>
          <p:cNvSpPr/>
          <p:nvPr>
            <p:custDataLst>
              <p:tags r:id="rId1"/>
            </p:custDataLst>
          </p:nvPr>
        </p:nvSpPr>
        <p:spPr>
          <a:xfrm>
            <a:off x="1885162" y="0"/>
            <a:ext cx="5279126" cy="627534"/>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pPr>
            <a:r>
              <a:rPr lang="en-US" altLang="zh-CN" sz="5000" b="1" kern="1200" dirty="0" err="1">
                <a:solidFill>
                  <a:srgbClr val="118C3B"/>
                </a:solidFill>
                <a:latin typeface="UVN Bach Dang Nang" pitchFamily="18" charset="0"/>
                <a:sym typeface="+mn-lt"/>
              </a:rPr>
              <a:t>Mục</a:t>
            </a:r>
            <a:r>
              <a:rPr lang="en-US" altLang="zh-CN" sz="5000" b="1" kern="1200" dirty="0">
                <a:solidFill>
                  <a:srgbClr val="118C3B"/>
                </a:solidFill>
                <a:latin typeface="UVN Bach Dang Nang" pitchFamily="18" charset="0"/>
                <a:sym typeface="+mn-lt"/>
              </a:rPr>
              <a:t> </a:t>
            </a:r>
            <a:r>
              <a:rPr lang="en-US" altLang="zh-CN" sz="5000" b="1" kern="1200" dirty="0" err="1">
                <a:solidFill>
                  <a:srgbClr val="118C3B"/>
                </a:solidFill>
                <a:latin typeface="UVN Bach Dang Nang" pitchFamily="18" charset="0"/>
                <a:sym typeface="+mn-lt"/>
              </a:rPr>
              <a:t>tiêu</a:t>
            </a:r>
            <a:r>
              <a:rPr lang="en-US" altLang="zh-CN" sz="5000" b="1" kern="1200" dirty="0">
                <a:solidFill>
                  <a:srgbClr val="118C3B"/>
                </a:solidFill>
                <a:latin typeface="UVN Bach Dang Nang" pitchFamily="18" charset="0"/>
                <a:sym typeface="+mn-lt"/>
              </a:rPr>
              <a:t> </a:t>
            </a:r>
            <a:endParaRPr lang="zh-CN" altLang="en-US" sz="5000" b="1" kern="1200" dirty="0">
              <a:solidFill>
                <a:srgbClr val="118C3B"/>
              </a:solidFill>
              <a:latin typeface="UVN Bach Dang Nang" pitchFamily="18" charset="0"/>
              <a:sym typeface="+mn-lt"/>
            </a:endParaRPr>
          </a:p>
        </p:txBody>
      </p:sp>
    </p:spTree>
    <p:extLst>
      <p:ext uri="{BB962C8B-B14F-4D97-AF65-F5344CB8AC3E}">
        <p14:creationId xmlns:p14="http://schemas.microsoft.com/office/powerpoint/2010/main" val="1016953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20"/>
          <p:cNvCxnSpPr>
            <a:cxnSpLocks noChangeShapeType="1"/>
            <a:stCxn id="18" idx="0"/>
            <a:endCxn id="38" idx="3"/>
          </p:cNvCxnSpPr>
          <p:nvPr/>
        </p:nvCxnSpPr>
        <p:spPr bwMode="auto">
          <a:xfrm flipV="1">
            <a:off x="1916950" y="1157454"/>
            <a:ext cx="435705" cy="303043"/>
          </a:xfrm>
          <a:prstGeom prst="line">
            <a:avLst/>
          </a:prstGeom>
          <a:noFill/>
          <a:ln w="28575">
            <a:solidFill>
              <a:schemeClr val="bg1">
                <a:lumMod val="50000"/>
              </a:schemeClr>
            </a:solidFill>
            <a:prstDash val="sysDot"/>
            <a:miter lim="800000"/>
            <a:headEnd/>
            <a:tailEnd/>
          </a:ln>
          <a:extLst>
            <a:ext uri="{909E8E84-426E-40DD-AFC4-6F175D3DCCD1}">
              <a14:hiddenFill xmlns:a14="http://schemas.microsoft.com/office/drawing/2010/main">
                <a:noFill/>
              </a14:hiddenFill>
            </a:ext>
          </a:extLst>
        </p:spPr>
      </p:cxnSp>
      <p:cxnSp>
        <p:nvCxnSpPr>
          <p:cNvPr id="7" name="直接连接符 20"/>
          <p:cNvCxnSpPr>
            <a:cxnSpLocks noChangeShapeType="1"/>
            <a:stCxn id="27" idx="0"/>
          </p:cNvCxnSpPr>
          <p:nvPr/>
        </p:nvCxnSpPr>
        <p:spPr bwMode="auto">
          <a:xfrm flipH="1" flipV="1">
            <a:off x="6274423" y="1192456"/>
            <a:ext cx="435705" cy="283462"/>
          </a:xfrm>
          <a:prstGeom prst="line">
            <a:avLst/>
          </a:prstGeom>
          <a:noFill/>
          <a:ln w="28575">
            <a:solidFill>
              <a:schemeClr val="bg1">
                <a:lumMod val="50000"/>
              </a:schemeClr>
            </a:solidFill>
            <a:prstDash val="sysDot"/>
            <a:miter lim="800000"/>
            <a:headEnd/>
            <a:tailEnd/>
          </a:ln>
          <a:extLst>
            <a:ext uri="{909E8E84-426E-40DD-AFC4-6F175D3DCCD1}">
              <a14:hiddenFill xmlns:a14="http://schemas.microsoft.com/office/drawing/2010/main">
                <a:noFill/>
              </a14:hiddenFill>
            </a:ext>
          </a:extLst>
        </p:spPr>
      </p:cxnSp>
      <p:sp>
        <p:nvSpPr>
          <p:cNvPr id="9" name="TextBox 37"/>
          <p:cNvSpPr txBox="1"/>
          <p:nvPr/>
        </p:nvSpPr>
        <p:spPr>
          <a:xfrm>
            <a:off x="4251961" y="2751630"/>
            <a:ext cx="4821892" cy="1938956"/>
          </a:xfrm>
          <a:prstGeom prst="rect">
            <a:avLst/>
          </a:prstGeom>
          <a:solidFill>
            <a:schemeClr val="bg1"/>
          </a:solidFill>
          <a:ln>
            <a:solidFill>
              <a:schemeClr val="accent1"/>
            </a:solidFill>
          </a:ln>
        </p:spPr>
        <p:txBody>
          <a:bodyPr wrap="square" lIns="91405" tIns="45702" rIns="91405" bIns="45702" rtlCol="0">
            <a:spAutoFit/>
          </a:bodyPr>
          <a:lstStyle/>
          <a:p>
            <a:pPr>
              <a:buClrTx/>
              <a:buFontTx/>
              <a:buNone/>
            </a:pP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Nhận</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biết</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được</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trọng</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tâm</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bài</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viết</a:t>
            </a:r>
            <a:endParaRPr lang="en-US" sz="2400" kern="1200" dirty="0">
              <a:solidFill>
                <a:prstClr val="black"/>
              </a:solidFill>
              <a:latin typeface="Calibri"/>
              <a:ea typeface="+mn-ea"/>
              <a:cs typeface="+mn-cs"/>
            </a:endParaRPr>
          </a:p>
          <a:p>
            <a:pPr>
              <a:buClrTx/>
              <a:buFontTx/>
              <a:buNone/>
            </a:pP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Chuẩn</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bị</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tư</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liệu</a:t>
            </a:r>
            <a:endParaRPr lang="en-US" sz="2400" kern="1200" dirty="0">
              <a:solidFill>
                <a:prstClr val="black"/>
              </a:solidFill>
              <a:latin typeface="Calibri"/>
              <a:ea typeface="+mn-ea"/>
              <a:cs typeface="+mn-cs"/>
            </a:endParaRPr>
          </a:p>
          <a:p>
            <a:pPr>
              <a:buClrTx/>
              <a:buFontTx/>
              <a:buNone/>
            </a:pP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Tìm</a:t>
            </a:r>
            <a:r>
              <a:rPr lang="en-US" sz="2400" kern="1200" dirty="0">
                <a:solidFill>
                  <a:prstClr val="black"/>
                </a:solidFill>
                <a:latin typeface="Calibri"/>
                <a:ea typeface="+mn-ea"/>
                <a:cs typeface="+mn-cs"/>
              </a:rPr>
              <a:t> ý, </a:t>
            </a:r>
            <a:r>
              <a:rPr lang="en-US" sz="2400" kern="1200" dirty="0" err="1">
                <a:solidFill>
                  <a:prstClr val="black"/>
                </a:solidFill>
                <a:latin typeface="Calibri"/>
                <a:ea typeface="+mn-ea"/>
                <a:cs typeface="+mn-cs"/>
              </a:rPr>
              <a:t>lập</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dàn</a:t>
            </a:r>
            <a:r>
              <a:rPr lang="en-US" sz="2400" kern="1200" dirty="0">
                <a:solidFill>
                  <a:prstClr val="black"/>
                </a:solidFill>
                <a:latin typeface="Calibri"/>
                <a:ea typeface="+mn-ea"/>
                <a:cs typeface="+mn-cs"/>
              </a:rPr>
              <a:t> ý</a:t>
            </a:r>
          </a:p>
          <a:p>
            <a:pPr>
              <a:buClrTx/>
              <a:buFontTx/>
              <a:buNone/>
            </a:pP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Thể</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hiện</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rõ</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thái</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độ</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tình</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cảm</a:t>
            </a:r>
            <a:endParaRPr lang="en-US" sz="2400" kern="1200" dirty="0">
              <a:solidFill>
                <a:prstClr val="black"/>
              </a:solidFill>
              <a:latin typeface="Calibri"/>
              <a:ea typeface="+mn-ea"/>
              <a:cs typeface="+mn-cs"/>
            </a:endParaRPr>
          </a:p>
          <a:p>
            <a:pPr>
              <a:buClrTx/>
              <a:buFontTx/>
              <a:buNone/>
            </a:pP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Vận</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dụng</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liên</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hệ</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bản</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thân</a:t>
            </a:r>
            <a:endParaRPr lang="en-US" sz="2400" kern="1200" dirty="0">
              <a:solidFill>
                <a:prstClr val="black"/>
              </a:solidFill>
              <a:latin typeface="Calibri"/>
              <a:ea typeface="+mn-ea"/>
              <a:cs typeface="+mn-cs"/>
            </a:endParaRPr>
          </a:p>
        </p:txBody>
      </p:sp>
      <p:sp>
        <p:nvSpPr>
          <p:cNvPr id="10" name="TextBox 38"/>
          <p:cNvSpPr txBox="1"/>
          <p:nvPr/>
        </p:nvSpPr>
        <p:spPr>
          <a:xfrm>
            <a:off x="77169" y="2751630"/>
            <a:ext cx="3671872" cy="1569624"/>
          </a:xfrm>
          <a:prstGeom prst="rect">
            <a:avLst/>
          </a:prstGeom>
          <a:solidFill>
            <a:schemeClr val="bg1"/>
          </a:solidFill>
          <a:ln>
            <a:solidFill>
              <a:schemeClr val="accent1"/>
            </a:solidFill>
          </a:ln>
        </p:spPr>
        <p:txBody>
          <a:bodyPr wrap="square" lIns="91405" tIns="45702" rIns="91405" bIns="45702" rtlCol="0">
            <a:spAutoFit/>
          </a:bodyPr>
          <a:lstStyle/>
          <a:p>
            <a:pPr>
              <a:buClrTx/>
              <a:buFontTx/>
              <a:buNone/>
            </a:pP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Lối</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sống</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lành</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mạnh</a:t>
            </a:r>
            <a:endParaRPr lang="en-US" sz="2400" kern="1200" dirty="0">
              <a:solidFill>
                <a:prstClr val="black"/>
              </a:solidFill>
              <a:latin typeface="Calibri"/>
              <a:ea typeface="+mn-ea"/>
              <a:cs typeface="+mn-cs"/>
            </a:endParaRPr>
          </a:p>
          <a:p>
            <a:pPr>
              <a:buClrTx/>
              <a:buFontTx/>
              <a:buNone/>
            </a:pP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Lòng</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dũng</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cảm</a:t>
            </a:r>
            <a:endParaRPr lang="en-US" sz="2400" kern="1200" dirty="0">
              <a:solidFill>
                <a:prstClr val="black"/>
              </a:solidFill>
              <a:latin typeface="Calibri"/>
              <a:ea typeface="+mn-ea"/>
              <a:cs typeface="+mn-cs"/>
            </a:endParaRPr>
          </a:p>
          <a:p>
            <a:pPr>
              <a:buClrTx/>
              <a:buFontTx/>
              <a:buNone/>
            </a:pP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Khát</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vọng</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cống</a:t>
            </a:r>
            <a:r>
              <a:rPr lang="en-US" sz="2400" kern="1200" dirty="0">
                <a:solidFill>
                  <a:prstClr val="black"/>
                </a:solidFill>
                <a:latin typeface="Calibri"/>
                <a:ea typeface="+mn-ea"/>
                <a:cs typeface="+mn-cs"/>
              </a:rPr>
              <a:t> </a:t>
            </a:r>
            <a:r>
              <a:rPr lang="en-US" sz="2400" kern="1200" dirty="0" err="1">
                <a:solidFill>
                  <a:prstClr val="black"/>
                </a:solidFill>
                <a:latin typeface="Calibri"/>
                <a:ea typeface="+mn-ea"/>
                <a:cs typeface="+mn-cs"/>
              </a:rPr>
              <a:t>hiến</a:t>
            </a:r>
            <a:endParaRPr lang="en-US" sz="2400" kern="1200" dirty="0">
              <a:solidFill>
                <a:prstClr val="black"/>
              </a:solidFill>
              <a:latin typeface="Calibri"/>
              <a:ea typeface="+mn-ea"/>
              <a:cs typeface="+mn-cs"/>
            </a:endParaRPr>
          </a:p>
          <a:p>
            <a:pPr>
              <a:buClrTx/>
              <a:buFontTx/>
              <a:buNone/>
            </a:pPr>
            <a:r>
              <a:rPr lang="en-US" altLang="zh-CN" sz="2400" b="1" kern="1200" dirty="0">
                <a:solidFill>
                  <a:prstClr val="black">
                    <a:lumMod val="65000"/>
                    <a:lumOff val="35000"/>
                  </a:prstClr>
                </a:solidFill>
                <a:latin typeface="Calibri"/>
                <a:ea typeface="+mn-ea"/>
                <a:cs typeface="+mn-cs"/>
                <a:sym typeface="+mn-lt"/>
              </a:rPr>
              <a:t>- …….</a:t>
            </a:r>
            <a:endParaRPr lang="zh-CN" altLang="en-US" sz="2400" b="1" kern="1200" dirty="0">
              <a:solidFill>
                <a:prstClr val="black">
                  <a:lumMod val="65000"/>
                  <a:lumOff val="35000"/>
                </a:prstClr>
              </a:solidFill>
              <a:latin typeface="Calibri"/>
              <a:ea typeface="+mn-ea"/>
              <a:cs typeface="+mn-cs"/>
              <a:sym typeface="+mn-lt"/>
            </a:endParaRPr>
          </a:p>
        </p:txBody>
      </p:sp>
      <p:grpSp>
        <p:nvGrpSpPr>
          <p:cNvPr id="16" name="组合 15"/>
          <p:cNvGrpSpPr/>
          <p:nvPr/>
        </p:nvGrpSpPr>
        <p:grpSpPr>
          <a:xfrm>
            <a:off x="437866" y="1460497"/>
            <a:ext cx="2948527" cy="931374"/>
            <a:chOff x="304800" y="115032"/>
            <a:chExt cx="5057914" cy="3390597"/>
          </a:xfrm>
          <a:solidFill>
            <a:schemeClr val="accent2">
              <a:lumMod val="75000"/>
            </a:schemeClr>
          </a:solidFill>
          <a:effectLst>
            <a:outerShdw blurRad="444500" dist="254000" dir="8100000" algn="tr" rotWithShape="0">
              <a:prstClr val="black">
                <a:alpha val="50000"/>
              </a:prstClr>
            </a:outerShdw>
          </a:effectLst>
        </p:grpSpPr>
        <p:sp>
          <p:nvSpPr>
            <p:cNvPr id="17" name="同心圆 16"/>
            <p:cNvSpPr/>
            <p:nvPr/>
          </p:nvSpPr>
          <p:spPr>
            <a:xfrm>
              <a:off x="304800" y="673102"/>
              <a:ext cx="4316292" cy="2832527"/>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800" kern="1200">
                <a:solidFill>
                  <a:prstClr val="black"/>
                </a:solidFill>
                <a:sym typeface="+mn-lt"/>
              </a:endParaRPr>
            </a:p>
          </p:txBody>
        </p:sp>
        <p:sp>
          <p:nvSpPr>
            <p:cNvPr id="18" name="椭圆 17"/>
            <p:cNvSpPr/>
            <p:nvPr/>
          </p:nvSpPr>
          <p:spPr>
            <a:xfrm>
              <a:off x="321336" y="115032"/>
              <a:ext cx="5041378" cy="33905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altLang="zh-CN" sz="2400" kern="1200" dirty="0">
                  <a:solidFill>
                    <a:prstClr val="black"/>
                  </a:solidFill>
                  <a:latin typeface="Arial" panose="020B0604020202020204" pitchFamily="34" charset="0"/>
                  <a:cs typeface="Arial" panose="020B0604020202020204" pitchFamily="34" charset="0"/>
                  <a:sym typeface="+mn-lt"/>
                </a:rPr>
                <a:t>ĐỀ TÀI</a:t>
              </a:r>
              <a:endParaRPr lang="zh-CN" altLang="en-US" sz="2400" kern="1200" dirty="0">
                <a:solidFill>
                  <a:prstClr val="black"/>
                </a:solidFill>
                <a:latin typeface="Arial" panose="020B0604020202020204" pitchFamily="34" charset="0"/>
                <a:cs typeface="Arial" panose="020B0604020202020204" pitchFamily="34" charset="0"/>
                <a:sym typeface="+mn-lt"/>
              </a:endParaRPr>
            </a:p>
          </p:txBody>
        </p:sp>
      </p:grpSp>
      <p:grpSp>
        <p:nvGrpSpPr>
          <p:cNvPr id="25" name="组合 24"/>
          <p:cNvGrpSpPr/>
          <p:nvPr/>
        </p:nvGrpSpPr>
        <p:grpSpPr>
          <a:xfrm>
            <a:off x="4657900" y="1475918"/>
            <a:ext cx="4104456" cy="931374"/>
            <a:chOff x="-147516" y="561284"/>
            <a:chExt cx="5429250" cy="2645250"/>
          </a:xfrm>
          <a:solidFill>
            <a:schemeClr val="accent2"/>
          </a:solidFill>
          <a:effectLst>
            <a:outerShdw blurRad="444500" dist="254000" dir="8100000" algn="tr" rotWithShape="0">
              <a:prstClr val="black">
                <a:alpha val="50000"/>
              </a:prstClr>
            </a:outerShdw>
          </a:effectLst>
        </p:grpSpPr>
        <p:sp>
          <p:nvSpPr>
            <p:cNvPr id="26" name="同心圆 25"/>
            <p:cNvSpPr/>
            <p:nvPr/>
          </p:nvSpPr>
          <p:spPr>
            <a:xfrm>
              <a:off x="304800" y="673100"/>
              <a:ext cx="4000500" cy="2461591"/>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800" kern="1200">
                <a:solidFill>
                  <a:prstClr val="black"/>
                </a:solidFill>
                <a:sym typeface="+mn-lt"/>
              </a:endParaRPr>
            </a:p>
          </p:txBody>
        </p:sp>
        <p:sp>
          <p:nvSpPr>
            <p:cNvPr id="27" name="椭圆 26"/>
            <p:cNvSpPr/>
            <p:nvPr/>
          </p:nvSpPr>
          <p:spPr>
            <a:xfrm>
              <a:off x="-147516" y="561284"/>
              <a:ext cx="5429250" cy="2645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altLang="zh-CN" sz="2400" kern="1200" dirty="0">
                  <a:solidFill>
                    <a:prstClr val="black"/>
                  </a:solidFill>
                  <a:latin typeface="Arial" panose="020B0604020202020204" pitchFamily="34" charset="0"/>
                  <a:cs typeface="Arial" panose="020B0604020202020204" pitchFamily="34" charset="0"/>
                  <a:sym typeface="+mn-lt"/>
                </a:rPr>
                <a:t>NHỮNG ĐIỀU CẦN CHÚ Ý</a:t>
              </a:r>
              <a:endParaRPr lang="zh-CN" altLang="en-US" sz="2400" kern="1200" dirty="0">
                <a:solidFill>
                  <a:prstClr val="black"/>
                </a:solidFill>
                <a:latin typeface="Arial" panose="020B0604020202020204" pitchFamily="34" charset="0"/>
                <a:cs typeface="Arial" panose="020B0604020202020204" pitchFamily="34" charset="0"/>
                <a:sym typeface="+mn-lt"/>
              </a:endParaRPr>
            </a:p>
          </p:txBody>
        </p:sp>
      </p:grpSp>
      <p:sp>
        <p:nvSpPr>
          <p:cNvPr id="31" name="TextBox 30"/>
          <p:cNvSpPr txBox="1"/>
          <p:nvPr/>
        </p:nvSpPr>
        <p:spPr>
          <a:xfrm>
            <a:off x="195478" y="585647"/>
            <a:ext cx="632106" cy="369332"/>
          </a:xfrm>
          <a:prstGeom prst="rect">
            <a:avLst/>
          </a:prstGeom>
          <a:solidFill>
            <a:schemeClr val="bg1">
              <a:lumMod val="95000"/>
            </a:schemeClr>
          </a:solidFill>
        </p:spPr>
        <p:txBody>
          <a:bodyPr wrap="square" rtlCol="0">
            <a:spAutoFit/>
          </a:bodyPr>
          <a:lstStyle/>
          <a:p>
            <a:pPr>
              <a:buClrTx/>
              <a:buFontTx/>
              <a:buNone/>
            </a:pPr>
            <a:endParaRPr lang="en-US" sz="1800" kern="1200" dirty="0">
              <a:solidFill>
                <a:prstClr val="black"/>
              </a:solidFill>
              <a:latin typeface="Calibri"/>
              <a:ea typeface="+mn-ea"/>
              <a:cs typeface="+mn-cs"/>
            </a:endParaRPr>
          </a:p>
        </p:txBody>
      </p:sp>
      <p:sp>
        <p:nvSpPr>
          <p:cNvPr id="38" name="同心圆 42"/>
          <p:cNvSpPr/>
          <p:nvPr/>
        </p:nvSpPr>
        <p:spPr>
          <a:xfrm>
            <a:off x="1409700" y="118156"/>
            <a:ext cx="6438900" cy="1217613"/>
          </a:xfrm>
          <a:prstGeom prst="donut">
            <a:avLst>
              <a:gd name="adj" fmla="val 4879"/>
            </a:avLst>
          </a:prstGeom>
          <a:solidFill>
            <a:schemeClr val="accent5"/>
          </a:solidFill>
          <a:ln/>
        </p:spPr>
        <p:style>
          <a:lnRef idx="3">
            <a:schemeClr val="lt1"/>
          </a:lnRef>
          <a:fillRef idx="1">
            <a:schemeClr val="accent3"/>
          </a:fillRef>
          <a:effectRef idx="1">
            <a:schemeClr val="accent3"/>
          </a:effectRef>
          <a:fontRef idx="minor">
            <a:schemeClr val="lt1"/>
          </a:fontRef>
        </p:style>
        <p:txBody>
          <a:bodyPr rtlCol="0" anchor="ctr"/>
          <a:lstStyle/>
          <a:p>
            <a:pPr algn="ctr">
              <a:buClrTx/>
              <a:buFontTx/>
              <a:buNone/>
            </a:pPr>
            <a:r>
              <a:rPr lang="en-US" altLang="zh-CN" sz="2800" b="1" kern="1200" dirty="0">
                <a:solidFill>
                  <a:schemeClr val="accent3">
                    <a:lumMod val="75000"/>
                  </a:schemeClr>
                </a:solidFill>
                <a:sym typeface="+mn-lt"/>
              </a:rPr>
              <a:t>NGHỊ LUẬN VỀ MỘT VẤN ĐỀ LIÊN QUAN ĐẾN TUỔI TRẺ</a:t>
            </a:r>
            <a:endParaRPr lang="zh-CN" altLang="en-US" sz="2800" b="1" kern="1200" dirty="0">
              <a:solidFill>
                <a:schemeClr val="accent3">
                  <a:lumMod val="75000"/>
                </a:schemeClr>
              </a:solidFill>
              <a:sym typeface="+mn-lt"/>
            </a:endParaRPr>
          </a:p>
        </p:txBody>
      </p:sp>
    </p:spTree>
    <p:extLst>
      <p:ext uri="{BB962C8B-B14F-4D97-AF65-F5344CB8AC3E}">
        <p14:creationId xmlns:p14="http://schemas.microsoft.com/office/powerpoint/2010/main" val="32329330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MH_Other_3"/>
          <p:cNvSpPr/>
          <p:nvPr>
            <p:custDataLst>
              <p:tags r:id="rId1"/>
            </p:custDataLst>
          </p:nvPr>
        </p:nvSpPr>
        <p:spPr>
          <a:xfrm flipH="1">
            <a:off x="776831" y="893577"/>
            <a:ext cx="3853694" cy="4166104"/>
          </a:xfrm>
          <a:custGeom>
            <a:avLst/>
            <a:gdLst>
              <a:gd name="connsiteX0" fmla="*/ 221247 w 863600"/>
              <a:gd name="connsiteY0" fmla="*/ 0 h 746809"/>
              <a:gd name="connsiteX1" fmla="*/ 0 w 863600"/>
              <a:gd name="connsiteY1" fmla="*/ 221247 h 746809"/>
              <a:gd name="connsiteX2" fmla="*/ 0 w 863600"/>
              <a:gd name="connsiteY2" fmla="*/ 746809 h 746809"/>
              <a:gd name="connsiteX3" fmla="*/ 140965 w 863600"/>
              <a:gd name="connsiteY3" fmla="*/ 746809 h 746809"/>
              <a:gd name="connsiteX4" fmla="*/ 140965 w 863600"/>
              <a:gd name="connsiteY4" fmla="*/ 221247 h 746809"/>
              <a:gd name="connsiteX5" fmla="*/ 221247 w 863600"/>
              <a:gd name="connsiteY5" fmla="*/ 140965 h 746809"/>
              <a:gd name="connsiteX6" fmla="*/ 863600 w 863600"/>
              <a:gd name="connsiteY6" fmla="*/ 140965 h 746809"/>
              <a:gd name="connsiteX7" fmla="*/ 863600 w 863600"/>
              <a:gd name="connsiteY7" fmla="*/ 1 h 74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746809">
                <a:moveTo>
                  <a:pt x="221247" y="0"/>
                </a:moveTo>
                <a:cubicBezTo>
                  <a:pt x="99056" y="0"/>
                  <a:pt x="0" y="99056"/>
                  <a:pt x="0" y="221247"/>
                </a:cubicBezTo>
                <a:lnTo>
                  <a:pt x="0" y="746809"/>
                </a:lnTo>
                <a:lnTo>
                  <a:pt x="140965" y="746809"/>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pPr>
            <a:endParaRPr lang="zh-CN" altLang="en-US" sz="1800" kern="1200">
              <a:solidFill>
                <a:prstClr val="white"/>
              </a:solidFill>
              <a:sym typeface="+mn-lt"/>
            </a:endParaRPr>
          </a:p>
        </p:txBody>
      </p:sp>
      <p:sp>
        <p:nvSpPr>
          <p:cNvPr id="42" name="MH_Other_2"/>
          <p:cNvSpPr/>
          <p:nvPr>
            <p:custDataLst>
              <p:tags r:id="rId2"/>
            </p:custDataLst>
          </p:nvPr>
        </p:nvSpPr>
        <p:spPr>
          <a:xfrm>
            <a:off x="4630525" y="1363980"/>
            <a:ext cx="4132474" cy="3695701"/>
          </a:xfrm>
          <a:custGeom>
            <a:avLst/>
            <a:gdLst>
              <a:gd name="connsiteX0" fmla="*/ 221247 w 863600"/>
              <a:gd name="connsiteY0" fmla="*/ 0 h 2741461"/>
              <a:gd name="connsiteX1" fmla="*/ 863600 w 863600"/>
              <a:gd name="connsiteY1" fmla="*/ 1 h 2741461"/>
              <a:gd name="connsiteX2" fmla="*/ 863600 w 863600"/>
              <a:gd name="connsiteY2" fmla="*/ 140965 h 2741461"/>
              <a:gd name="connsiteX3" fmla="*/ 221247 w 863600"/>
              <a:gd name="connsiteY3" fmla="*/ 140965 h 2741461"/>
              <a:gd name="connsiteX4" fmla="*/ 140965 w 863600"/>
              <a:gd name="connsiteY4" fmla="*/ 221247 h 2741461"/>
              <a:gd name="connsiteX5" fmla="*/ 140965 w 863600"/>
              <a:gd name="connsiteY5" fmla="*/ 1013461 h 2741461"/>
              <a:gd name="connsiteX6" fmla="*/ 140965 w 863600"/>
              <a:gd name="connsiteY6" fmla="*/ 1013461 h 2741461"/>
              <a:gd name="connsiteX7" fmla="*/ 140965 w 863600"/>
              <a:gd name="connsiteY7" fmla="*/ 2741461 h 2741461"/>
              <a:gd name="connsiteX8" fmla="*/ 1 w 863600"/>
              <a:gd name="connsiteY8" fmla="*/ 2741461 h 2741461"/>
              <a:gd name="connsiteX9" fmla="*/ 0 w 863600"/>
              <a:gd name="connsiteY9" fmla="*/ 1615441 h 2741461"/>
              <a:gd name="connsiteX10" fmla="*/ 0 w 863600"/>
              <a:gd name="connsiteY10" fmla="*/ 1615441 h 2741461"/>
              <a:gd name="connsiteX11" fmla="*/ 0 w 863600"/>
              <a:gd name="connsiteY11" fmla="*/ 1013461 h 2741461"/>
              <a:gd name="connsiteX12" fmla="*/ 0 w 863600"/>
              <a:gd name="connsiteY12" fmla="*/ 221247 h 2741461"/>
              <a:gd name="connsiteX13" fmla="*/ 221247 w 863600"/>
              <a:gd name="connsiteY13" fmla="*/ 0 h 274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600" h="2741461">
                <a:moveTo>
                  <a:pt x="221247" y="0"/>
                </a:moveTo>
                <a:lnTo>
                  <a:pt x="863600" y="1"/>
                </a:lnTo>
                <a:lnTo>
                  <a:pt x="863600" y="140965"/>
                </a:lnTo>
                <a:lnTo>
                  <a:pt x="221247" y="140965"/>
                </a:lnTo>
                <a:cubicBezTo>
                  <a:pt x="176908" y="140965"/>
                  <a:pt x="140965" y="176908"/>
                  <a:pt x="140965" y="221247"/>
                </a:cubicBezTo>
                <a:lnTo>
                  <a:pt x="140965" y="1013461"/>
                </a:lnTo>
                <a:lnTo>
                  <a:pt x="140965" y="1013461"/>
                </a:lnTo>
                <a:lnTo>
                  <a:pt x="140965" y="2741461"/>
                </a:lnTo>
                <a:lnTo>
                  <a:pt x="1" y="2741461"/>
                </a:lnTo>
                <a:lnTo>
                  <a:pt x="0" y="1615441"/>
                </a:lnTo>
                <a:lnTo>
                  <a:pt x="0" y="1615441"/>
                </a:lnTo>
                <a:lnTo>
                  <a:pt x="0" y="101346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pPr>
            <a:endParaRPr lang="zh-CN" altLang="en-US" sz="1800" kern="1200">
              <a:solidFill>
                <a:prstClr val="white"/>
              </a:solidFill>
              <a:sym typeface="+mn-lt"/>
            </a:endParaRPr>
          </a:p>
        </p:txBody>
      </p:sp>
      <p:grpSp>
        <p:nvGrpSpPr>
          <p:cNvPr id="48" name="组合 47"/>
          <p:cNvGrpSpPr/>
          <p:nvPr/>
        </p:nvGrpSpPr>
        <p:grpSpPr>
          <a:xfrm>
            <a:off x="4949613" y="893577"/>
            <a:ext cx="792000" cy="792000"/>
            <a:chOff x="4229236" y="3968984"/>
            <a:chExt cx="792000" cy="792000"/>
          </a:xfrm>
        </p:grpSpPr>
        <p:sp>
          <p:nvSpPr>
            <p:cNvPr id="49" name="MH_Other_2"/>
            <p:cNvSpPr/>
            <p:nvPr>
              <p:custDataLst>
                <p:tags r:id="rId8"/>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pPr>
              <a:endParaRPr lang="zh-CN" altLang="en-US" sz="1800" kern="1200">
                <a:solidFill>
                  <a:prstClr val="white"/>
                </a:solidFill>
                <a:sym typeface="+mn-lt"/>
              </a:endParaRPr>
            </a:p>
          </p:txBody>
        </p:sp>
        <p:sp>
          <p:nvSpPr>
            <p:cNvPr id="56" name="MH_Title_1"/>
            <p:cNvSpPr/>
            <p:nvPr>
              <p:custDataLst>
                <p:tags r:id="rId9"/>
              </p:custDataLst>
            </p:nvPr>
          </p:nvSpPr>
          <p:spPr>
            <a:xfrm>
              <a:off x="4355236" y="4094984"/>
              <a:ext cx="540000" cy="54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ClrTx/>
                <a:buFontTx/>
                <a:buNone/>
              </a:pPr>
              <a:r>
                <a:rPr lang="en-US" altLang="zh-CN" sz="3200" b="1" kern="1200" dirty="0">
                  <a:solidFill>
                    <a:prstClr val="white"/>
                  </a:solidFill>
                  <a:latin typeface="Times New Roman" pitchFamily="18" charset="0"/>
                  <a:cs typeface="Times New Roman" pitchFamily="18" charset="0"/>
                  <a:sym typeface="+mn-lt"/>
                </a:rPr>
                <a:t>2</a:t>
              </a:r>
            </a:p>
          </p:txBody>
        </p:sp>
      </p:grpSp>
      <p:grpSp>
        <p:nvGrpSpPr>
          <p:cNvPr id="63" name="组合 62"/>
          <p:cNvGrpSpPr/>
          <p:nvPr/>
        </p:nvGrpSpPr>
        <p:grpSpPr>
          <a:xfrm>
            <a:off x="107505" y="898835"/>
            <a:ext cx="724080" cy="792000"/>
            <a:chOff x="4229236" y="3968984"/>
            <a:chExt cx="792000" cy="792000"/>
          </a:xfrm>
        </p:grpSpPr>
        <p:sp>
          <p:nvSpPr>
            <p:cNvPr id="64" name="MH_Other_2"/>
            <p:cNvSpPr/>
            <p:nvPr>
              <p:custDataLst>
                <p:tags r:id="rId6"/>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pPr>
              <a:endParaRPr lang="zh-CN" altLang="en-US" sz="1800" kern="1200">
                <a:solidFill>
                  <a:prstClr val="white"/>
                </a:solidFill>
                <a:latin typeface="+mj-lt"/>
                <a:sym typeface="+mn-lt"/>
              </a:endParaRPr>
            </a:p>
          </p:txBody>
        </p:sp>
        <p:sp>
          <p:nvSpPr>
            <p:cNvPr id="65" name="MH_Title_1"/>
            <p:cNvSpPr/>
            <p:nvPr>
              <p:custDataLst>
                <p:tags r:id="rId7"/>
              </p:custDataLst>
            </p:nvPr>
          </p:nvSpPr>
          <p:spPr>
            <a:xfrm>
              <a:off x="4468023" y="4075717"/>
              <a:ext cx="540000" cy="54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ClrTx/>
                <a:buFontTx/>
                <a:buNone/>
              </a:pPr>
              <a:r>
                <a:rPr lang="en-US" altLang="zh-CN" sz="3200" b="1" kern="1200" dirty="0">
                  <a:solidFill>
                    <a:prstClr val="white"/>
                  </a:solidFill>
                  <a:latin typeface="+mj-lt"/>
                  <a:cs typeface="Times New Roman" pitchFamily="18" charset="0"/>
                  <a:sym typeface="+mn-lt"/>
                </a:rPr>
                <a:t>1</a:t>
              </a:r>
            </a:p>
          </p:txBody>
        </p:sp>
      </p:grpSp>
      <p:sp>
        <p:nvSpPr>
          <p:cNvPr id="69" name="MH_Text_1"/>
          <p:cNvSpPr/>
          <p:nvPr>
            <p:custDataLst>
              <p:tags r:id="rId3"/>
            </p:custDataLst>
          </p:nvPr>
        </p:nvSpPr>
        <p:spPr>
          <a:xfrm>
            <a:off x="776831" y="1084896"/>
            <a:ext cx="3832981" cy="516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p>
            <a:pPr>
              <a:buClrTx/>
              <a:buFontTx/>
              <a:buNone/>
            </a:pPr>
            <a:r>
              <a:rPr lang="en-US" sz="3200" b="1" kern="1200" dirty="0" err="1">
                <a:solidFill>
                  <a:srgbClr val="0070C0"/>
                </a:solidFill>
                <a:latin typeface="+mj-lt"/>
                <a:cs typeface="Times New Roman" pitchFamily="18" charset="0"/>
              </a:rPr>
              <a:t>Đề</a:t>
            </a:r>
            <a:r>
              <a:rPr lang="en-US" sz="3200" b="1" kern="1200" dirty="0">
                <a:solidFill>
                  <a:srgbClr val="0070C0"/>
                </a:solidFill>
                <a:latin typeface="+mj-lt"/>
                <a:cs typeface="Times New Roman" pitchFamily="18" charset="0"/>
              </a:rPr>
              <a:t> </a:t>
            </a:r>
            <a:r>
              <a:rPr lang="en-US" sz="3200" b="1" kern="1200" dirty="0" err="1">
                <a:solidFill>
                  <a:srgbClr val="0070C0"/>
                </a:solidFill>
                <a:latin typeface="+mj-lt"/>
                <a:cs typeface="Times New Roman" pitchFamily="18" charset="0"/>
              </a:rPr>
              <a:t>tài</a:t>
            </a:r>
            <a:endParaRPr lang="en-US" sz="3200" kern="1200" dirty="0">
              <a:solidFill>
                <a:srgbClr val="0070C0"/>
              </a:solidFill>
              <a:latin typeface="+mj-lt"/>
              <a:cs typeface="Times New Roman" pitchFamily="18" charset="0"/>
            </a:endParaRPr>
          </a:p>
        </p:txBody>
      </p:sp>
      <p:sp>
        <p:nvSpPr>
          <p:cNvPr id="70" name="MH_Text_1"/>
          <p:cNvSpPr/>
          <p:nvPr>
            <p:custDataLst>
              <p:tags r:id="rId4"/>
            </p:custDataLst>
          </p:nvPr>
        </p:nvSpPr>
        <p:spPr>
          <a:xfrm>
            <a:off x="139688" y="1923678"/>
            <a:ext cx="3791162" cy="27642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p>
            <a:pPr>
              <a:buClrTx/>
              <a:buFontTx/>
              <a:buNone/>
            </a:pPr>
            <a:r>
              <a:rPr lang="en-US" sz="2400" kern="1200" dirty="0">
                <a:solidFill>
                  <a:prstClr val="black"/>
                </a:solidFill>
                <a:latin typeface="+mj-lt"/>
                <a:ea typeface="+mn-ea"/>
                <a:cs typeface="Times New Roman" pitchFamily="18" charset="0"/>
              </a:rPr>
              <a:t>- </a:t>
            </a:r>
            <a:r>
              <a:rPr lang="en-US" sz="2400" kern="1200" dirty="0" err="1">
                <a:solidFill>
                  <a:schemeClr val="accent6"/>
                </a:solidFill>
                <a:latin typeface="+mj-lt"/>
                <a:ea typeface="+mn-ea"/>
                <a:cs typeface="Times New Roman" pitchFamily="18" charset="0"/>
              </a:rPr>
              <a:t>Lòng</a:t>
            </a:r>
            <a:r>
              <a:rPr lang="en-US" sz="2400" kern="1200" dirty="0">
                <a:solidFill>
                  <a:schemeClr val="accent6"/>
                </a:solidFill>
                <a:latin typeface="+mj-lt"/>
                <a:ea typeface="+mn-ea"/>
                <a:cs typeface="Times New Roman" pitchFamily="18" charset="0"/>
              </a:rPr>
              <a:t> </a:t>
            </a:r>
            <a:r>
              <a:rPr lang="en-US" sz="2400" kern="1200" dirty="0" err="1">
                <a:solidFill>
                  <a:schemeClr val="accent6"/>
                </a:solidFill>
                <a:latin typeface="+mj-lt"/>
                <a:ea typeface="+mn-ea"/>
                <a:cs typeface="Times New Roman" pitchFamily="18" charset="0"/>
              </a:rPr>
              <a:t>yêu</a:t>
            </a:r>
            <a:r>
              <a:rPr lang="en-US" sz="2400" kern="1200" dirty="0">
                <a:solidFill>
                  <a:schemeClr val="accent6"/>
                </a:solidFill>
                <a:latin typeface="+mj-lt"/>
                <a:ea typeface="+mn-ea"/>
                <a:cs typeface="Times New Roman" pitchFamily="18" charset="0"/>
              </a:rPr>
              <a:t> </a:t>
            </a:r>
            <a:r>
              <a:rPr lang="en-US" sz="2400" kern="1200" dirty="0" err="1">
                <a:solidFill>
                  <a:schemeClr val="accent6"/>
                </a:solidFill>
                <a:latin typeface="+mj-lt"/>
                <a:ea typeface="+mn-ea"/>
                <a:cs typeface="Times New Roman" pitchFamily="18" charset="0"/>
              </a:rPr>
              <a:t>nước</a:t>
            </a: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trong</a:t>
            </a: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thời</a:t>
            </a: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kì</a:t>
            </a: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mới</a:t>
            </a:r>
            <a:endParaRPr lang="en-US" sz="2400" kern="1200" dirty="0">
              <a:solidFill>
                <a:prstClr val="black"/>
              </a:solidFill>
              <a:latin typeface="+mj-lt"/>
              <a:ea typeface="+mn-ea"/>
              <a:cs typeface="Times New Roman" pitchFamily="18" charset="0"/>
            </a:endParaRPr>
          </a:p>
          <a:p>
            <a:pPr>
              <a:buClrTx/>
              <a:buFontTx/>
              <a:buNone/>
            </a:pP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Trách</a:t>
            </a: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nhiệm</a:t>
            </a: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kế</a:t>
            </a: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thừa</a:t>
            </a: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bổ</a:t>
            </a:r>
            <a:r>
              <a:rPr lang="en-US" sz="2400" kern="1200" dirty="0">
                <a:solidFill>
                  <a:prstClr val="black"/>
                </a:solidFill>
                <a:latin typeface="+mj-lt"/>
                <a:ea typeface="+mn-ea"/>
                <a:cs typeface="Times New Roman" pitchFamily="18" charset="0"/>
              </a:rPr>
              <a:t> sung </a:t>
            </a:r>
            <a:r>
              <a:rPr lang="en-US" sz="2400" kern="1200" dirty="0" err="1">
                <a:solidFill>
                  <a:prstClr val="black"/>
                </a:solidFill>
                <a:latin typeface="+mj-lt"/>
                <a:ea typeface="+mn-ea"/>
                <a:cs typeface="Times New Roman" pitchFamily="18" charset="0"/>
              </a:rPr>
              <a:t>và</a:t>
            </a: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phát</a:t>
            </a:r>
            <a:r>
              <a:rPr lang="en-US" sz="2400" kern="1200" dirty="0">
                <a:solidFill>
                  <a:prstClr val="black"/>
                </a:solidFill>
                <a:latin typeface="+mj-lt"/>
                <a:ea typeface="+mn-ea"/>
                <a:cs typeface="Times New Roman" pitchFamily="18" charset="0"/>
              </a:rPr>
              <a:t> </a:t>
            </a:r>
            <a:r>
              <a:rPr lang="en-US" sz="2400" kern="1200" dirty="0" err="1">
                <a:solidFill>
                  <a:prstClr val="black"/>
                </a:solidFill>
                <a:latin typeface="+mj-lt"/>
                <a:ea typeface="+mn-ea"/>
                <a:cs typeface="Times New Roman" pitchFamily="18" charset="0"/>
              </a:rPr>
              <a:t>triển</a:t>
            </a:r>
            <a:endParaRPr lang="en-US" sz="2400" kern="1200" dirty="0">
              <a:solidFill>
                <a:prstClr val="black"/>
              </a:solidFill>
              <a:latin typeface="+mj-lt"/>
              <a:ea typeface="+mn-ea"/>
              <a:cs typeface="Times New Roman" pitchFamily="18" charset="0"/>
            </a:endParaRPr>
          </a:p>
        </p:txBody>
      </p:sp>
      <p:sp>
        <p:nvSpPr>
          <p:cNvPr id="71" name="MH_Text_1"/>
          <p:cNvSpPr/>
          <p:nvPr>
            <p:custDataLst>
              <p:tags r:id="rId5"/>
            </p:custDataLst>
          </p:nvPr>
        </p:nvSpPr>
        <p:spPr>
          <a:xfrm>
            <a:off x="5741612" y="1047600"/>
            <a:ext cx="3294883" cy="740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p>
            <a:pPr>
              <a:lnSpc>
                <a:spcPct val="120000"/>
              </a:lnSpc>
              <a:buClr>
                <a:srgbClr val="118C3B"/>
              </a:buClr>
              <a:buFontTx/>
              <a:buNone/>
            </a:pPr>
            <a:r>
              <a:rPr lang="pt-BR" altLang="zh-CN" sz="2800" b="1" kern="1200" dirty="0">
                <a:solidFill>
                  <a:srgbClr val="0070C0"/>
                </a:solidFill>
                <a:latin typeface="+mj-lt"/>
                <a:cs typeface="Times New Roman" pitchFamily="18" charset="0"/>
              </a:rPr>
              <a:t>Chú ý</a:t>
            </a:r>
            <a:endParaRPr lang="en-US" altLang="zh-CN" sz="2800" b="1" kern="1200" dirty="0">
              <a:solidFill>
                <a:srgbClr val="0070C0"/>
              </a:solidFill>
              <a:latin typeface="+mj-lt"/>
              <a:cs typeface="Times New Roman" pitchFamily="18" charset="0"/>
              <a:sym typeface="+mn-lt"/>
            </a:endParaRPr>
          </a:p>
        </p:txBody>
      </p:sp>
      <p:sp>
        <p:nvSpPr>
          <p:cNvPr id="31" name="矩形 30"/>
          <p:cNvSpPr/>
          <p:nvPr/>
        </p:nvSpPr>
        <p:spPr>
          <a:xfrm>
            <a:off x="233449" y="298133"/>
            <a:ext cx="184730" cy="461665"/>
          </a:xfrm>
          <a:prstGeom prst="rect">
            <a:avLst/>
          </a:prstGeom>
        </p:spPr>
        <p:txBody>
          <a:bodyPr wrap="none">
            <a:spAutoFit/>
          </a:bodyPr>
          <a:lstStyle/>
          <a:p>
            <a:pPr algn="ctr">
              <a:buClrTx/>
              <a:buFontTx/>
              <a:buNone/>
            </a:pPr>
            <a:endParaRPr lang="en-US" altLang="zh-CN" sz="2400" kern="1200" dirty="0">
              <a:solidFill>
                <a:prstClr val="white"/>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
        <p:nvSpPr>
          <p:cNvPr id="29" name="TextBox 28"/>
          <p:cNvSpPr txBox="1"/>
          <p:nvPr/>
        </p:nvSpPr>
        <p:spPr>
          <a:xfrm>
            <a:off x="1026703" y="236578"/>
            <a:ext cx="7239264" cy="584775"/>
          </a:xfrm>
          <a:prstGeom prst="rect">
            <a:avLst/>
          </a:prstGeom>
          <a:noFill/>
        </p:spPr>
        <p:txBody>
          <a:bodyPr wrap="square" rtlCol="0">
            <a:spAutoFit/>
          </a:bodyPr>
          <a:lstStyle/>
          <a:p>
            <a:pPr>
              <a:buClrTx/>
              <a:buFontTx/>
              <a:buNone/>
            </a:pPr>
            <a:r>
              <a:rPr lang="en-US" sz="3200" b="1" kern="1200" dirty="0">
                <a:solidFill>
                  <a:schemeClr val="accent6"/>
                </a:solidFill>
                <a:latin typeface="+mj-lt"/>
                <a:ea typeface="+mn-ea"/>
                <a:cs typeface="Times New Roman" pitchFamily="18" charset="0"/>
              </a:rPr>
              <a:t>ĐỊNH HƯỚNG</a:t>
            </a:r>
            <a:endParaRPr lang="en-US" sz="3200" kern="1200" dirty="0">
              <a:solidFill>
                <a:schemeClr val="accent6"/>
              </a:solidFill>
              <a:latin typeface="+mj-lt"/>
              <a:ea typeface="+mn-ea"/>
              <a:cs typeface="Times New Roman" pitchFamily="18" charset="0"/>
            </a:endParaRPr>
          </a:p>
        </p:txBody>
      </p:sp>
      <p:sp>
        <p:nvSpPr>
          <p:cNvPr id="2" name="TextBox 1"/>
          <p:cNvSpPr txBox="1"/>
          <p:nvPr/>
        </p:nvSpPr>
        <p:spPr>
          <a:xfrm>
            <a:off x="500025" y="182047"/>
            <a:ext cx="441146" cy="646331"/>
          </a:xfrm>
          <a:prstGeom prst="rect">
            <a:avLst/>
          </a:prstGeom>
          <a:noFill/>
        </p:spPr>
        <p:txBody>
          <a:bodyPr wrap="none" rtlCol="0">
            <a:spAutoFit/>
          </a:bodyPr>
          <a:lstStyle/>
          <a:p>
            <a:pPr>
              <a:buClrTx/>
              <a:buFontTx/>
              <a:buNone/>
            </a:pPr>
            <a:r>
              <a:rPr lang="en-US" sz="3600" b="1" kern="1200" dirty="0">
                <a:solidFill>
                  <a:schemeClr val="accent6"/>
                </a:solidFill>
                <a:latin typeface="+mj-lt"/>
                <a:ea typeface="+mn-ea"/>
                <a:cs typeface="Times New Roman" pitchFamily="18" charset="0"/>
              </a:rPr>
              <a:t>I.</a:t>
            </a:r>
          </a:p>
        </p:txBody>
      </p:sp>
      <p:graphicFrame>
        <p:nvGraphicFramePr>
          <p:cNvPr id="5" name="Diagram 4"/>
          <p:cNvGraphicFramePr/>
          <p:nvPr>
            <p:extLst>
              <p:ext uri="{D42A27DB-BD31-4B8C-83A1-F6EECF244321}">
                <p14:modId xmlns:p14="http://schemas.microsoft.com/office/powerpoint/2010/main" val="809000018"/>
              </p:ext>
            </p:extLst>
          </p:nvPr>
        </p:nvGraphicFramePr>
        <p:xfrm>
          <a:off x="4788024" y="1777863"/>
          <a:ext cx="3816423" cy="332003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6" name="Oval 5"/>
          <p:cNvSpPr/>
          <p:nvPr/>
        </p:nvSpPr>
        <p:spPr>
          <a:xfrm rot="20013407">
            <a:off x="4872089" y="2032113"/>
            <a:ext cx="526691" cy="472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70C0"/>
                </a:solidFill>
                <a:latin typeface="Times New Roman" pitchFamily="18" charset="0"/>
                <a:cs typeface="Times New Roman" pitchFamily="18" charset="0"/>
              </a:rPr>
              <a:t>1</a:t>
            </a:r>
          </a:p>
        </p:txBody>
      </p:sp>
      <p:sp>
        <p:nvSpPr>
          <p:cNvPr id="35" name="Oval 34"/>
          <p:cNvSpPr/>
          <p:nvPr/>
        </p:nvSpPr>
        <p:spPr>
          <a:xfrm rot="21402197">
            <a:off x="5181491" y="2811460"/>
            <a:ext cx="536867" cy="5119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70C0"/>
                </a:solidFill>
                <a:latin typeface="Times New Roman" pitchFamily="18" charset="0"/>
                <a:cs typeface="Times New Roman" pitchFamily="18" charset="0"/>
              </a:rPr>
              <a:t>2</a:t>
            </a:r>
          </a:p>
        </p:txBody>
      </p:sp>
      <p:sp>
        <p:nvSpPr>
          <p:cNvPr id="36" name="Oval 35"/>
          <p:cNvSpPr/>
          <p:nvPr/>
        </p:nvSpPr>
        <p:spPr>
          <a:xfrm rot="1022645">
            <a:off x="5180599" y="3573770"/>
            <a:ext cx="534533" cy="4440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70C0"/>
                </a:solidFill>
                <a:latin typeface="Times New Roman" pitchFamily="18" charset="0"/>
                <a:cs typeface="Times New Roman" pitchFamily="18" charset="0"/>
              </a:rPr>
              <a:t>3</a:t>
            </a:r>
          </a:p>
        </p:txBody>
      </p:sp>
      <p:sp>
        <p:nvSpPr>
          <p:cNvPr id="3" name="Oval 2">
            <a:extLst>
              <a:ext uri="{FF2B5EF4-FFF2-40B4-BE49-F238E27FC236}">
                <a16:creationId xmlns:a16="http://schemas.microsoft.com/office/drawing/2014/main" id="{20AD4457-D48C-593D-8362-1EB55A2F0321}"/>
              </a:ext>
            </a:extLst>
          </p:cNvPr>
          <p:cNvSpPr/>
          <p:nvPr/>
        </p:nvSpPr>
        <p:spPr>
          <a:xfrm rot="1022645">
            <a:off x="4906279" y="4351010"/>
            <a:ext cx="534533" cy="4440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70C0"/>
                </a:solidFill>
                <a:latin typeface="Times New Roman" pitchFamily="18" charset="0"/>
                <a:cs typeface="Times New Roman" pitchFamily="18" charset="0"/>
              </a:rPr>
              <a:t>4</a:t>
            </a:r>
          </a:p>
        </p:txBody>
      </p:sp>
    </p:spTree>
    <p:extLst>
      <p:ext uri="{BB962C8B-B14F-4D97-AF65-F5344CB8AC3E}">
        <p14:creationId xmlns:p14="http://schemas.microsoft.com/office/powerpoint/2010/main" val="1741322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ppt_x"/>
                                          </p:val>
                                        </p:tav>
                                        <p:tav tm="100000">
                                          <p:val>
                                            <p:strVal val="#ppt_x"/>
                                          </p:val>
                                        </p:tav>
                                      </p:tavLst>
                                    </p:anim>
                                    <p:anim calcmode="lin" valueType="num">
                                      <p:cBhvr additive="base">
                                        <p:cTn id="1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ppt_x"/>
                                          </p:val>
                                        </p:tav>
                                        <p:tav tm="100000">
                                          <p:val>
                                            <p:strVal val="#ppt_x"/>
                                          </p:val>
                                        </p:tav>
                                      </p:tavLst>
                                    </p:anim>
                                    <p:anim calcmode="lin" valueType="num">
                                      <p:cBhvr additive="base">
                                        <p:cTn id="20"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15535" y="-181039"/>
            <a:ext cx="1776609" cy="8866367"/>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flipV="1">
            <a:off x="2537684" y="-1470103"/>
            <a:ext cx="4078202" cy="9153568"/>
          </a:xfrm>
          <a:prstGeom prst="rect">
            <a:avLst/>
          </a:prstGeom>
        </p:spPr>
      </p:pic>
      <p:sp>
        <p:nvSpPr>
          <p:cNvPr id="12" name="圆角矩形 14"/>
          <p:cNvSpPr/>
          <p:nvPr/>
        </p:nvSpPr>
        <p:spPr>
          <a:xfrm>
            <a:off x="796364" y="1067579"/>
            <a:ext cx="7560840" cy="712083"/>
          </a:xfrm>
          <a:prstGeom prst="roundRect">
            <a:avLst>
              <a:gd name="adj" fmla="val 6466"/>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altLang="zh-CN" sz="3200" b="1" kern="1200" dirty="0">
                <a:solidFill>
                  <a:srgbClr val="0070C0"/>
                </a:solidFill>
                <a:latin typeface="UVN Bach Dang Nang" pitchFamily="18" charset="0"/>
              </a:rPr>
              <a:t>1. Quy </a:t>
            </a:r>
            <a:r>
              <a:rPr lang="en-US" altLang="zh-CN" sz="3200" b="1" kern="1200" dirty="0" err="1">
                <a:solidFill>
                  <a:srgbClr val="0070C0"/>
                </a:solidFill>
                <a:latin typeface="UVN Bach Dang Nang" pitchFamily="18" charset="0"/>
              </a:rPr>
              <a:t>trình</a:t>
            </a:r>
            <a:r>
              <a:rPr lang="en-US" altLang="zh-CN" sz="3200" b="1" kern="1200" dirty="0">
                <a:solidFill>
                  <a:srgbClr val="0070C0"/>
                </a:solidFill>
                <a:latin typeface="UVN Bach Dang Nang" pitchFamily="18" charset="0"/>
              </a:rPr>
              <a:t> </a:t>
            </a:r>
            <a:r>
              <a:rPr lang="en-US" altLang="zh-CN" sz="3200" b="1" kern="1200" dirty="0" err="1">
                <a:solidFill>
                  <a:srgbClr val="0070C0"/>
                </a:solidFill>
                <a:latin typeface="UVN Bach Dang Nang" pitchFamily="18" charset="0"/>
              </a:rPr>
              <a:t>viết</a:t>
            </a:r>
            <a:endParaRPr lang="zh-CN" altLang="en-US" sz="3200" b="1" kern="1200" dirty="0">
              <a:solidFill>
                <a:srgbClr val="0070C0"/>
              </a:solidFill>
              <a:latin typeface="UVN Bach Dang Nang" pitchFamily="18" charset="0"/>
            </a:endParaRPr>
          </a:p>
        </p:txBody>
      </p:sp>
      <p:sp>
        <p:nvSpPr>
          <p:cNvPr id="47" name="MH_Other_2"/>
          <p:cNvSpPr/>
          <p:nvPr>
            <p:custDataLst>
              <p:tags r:id="rId1"/>
            </p:custDataLst>
          </p:nvPr>
        </p:nvSpPr>
        <p:spPr>
          <a:xfrm>
            <a:off x="-10200" y="117193"/>
            <a:ext cx="8748463" cy="950386"/>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pPr>
            <a:r>
              <a:rPr lang="en-US" sz="3600" b="1" kern="1200" dirty="0">
                <a:solidFill>
                  <a:schemeClr val="accent6"/>
                </a:solidFill>
                <a:latin typeface="Segoe UI" panose="020B0502040204020203" pitchFamily="34" charset="0"/>
                <a:cs typeface="Segoe UI" panose="020B0502040204020203" pitchFamily="34" charset="0"/>
              </a:rPr>
              <a:t>II. THỰC HÀNH</a:t>
            </a:r>
            <a:endParaRPr lang="zh-CN" altLang="en-US" sz="3600" b="1" kern="1200" dirty="0">
              <a:solidFill>
                <a:schemeClr val="accent6"/>
              </a:solidFill>
              <a:latin typeface="Segoe UI" panose="020B0502040204020203" pitchFamily="34" charset="0"/>
              <a:cs typeface="Segoe UI" panose="020B0502040204020203" pitchFamily="34" charset="0"/>
              <a:sym typeface="+mn-lt"/>
            </a:endParaRPr>
          </a:p>
        </p:txBody>
      </p:sp>
      <p:sp>
        <p:nvSpPr>
          <p:cNvPr id="2" name="TextBox 1">
            <a:extLst>
              <a:ext uri="{FF2B5EF4-FFF2-40B4-BE49-F238E27FC236}">
                <a16:creationId xmlns:a16="http://schemas.microsoft.com/office/drawing/2014/main" id="{1DF8B6D9-7980-7B5F-515A-A33BE2C667BF}"/>
              </a:ext>
            </a:extLst>
          </p:cNvPr>
          <p:cNvSpPr txBox="1"/>
          <p:nvPr/>
        </p:nvSpPr>
        <p:spPr>
          <a:xfrm>
            <a:off x="796364" y="2034540"/>
            <a:ext cx="7560840" cy="1015663"/>
          </a:xfrm>
          <a:prstGeom prst="rect">
            <a:avLst/>
          </a:prstGeom>
          <a:noFill/>
        </p:spPr>
        <p:txBody>
          <a:bodyPr wrap="square" rtlCol="0">
            <a:spAutoFit/>
          </a:bodyPr>
          <a:lstStyle/>
          <a:p>
            <a:pPr algn="just"/>
            <a:r>
              <a:rPr lang="en-US" sz="2000" dirty="0" err="1"/>
              <a:t>Bài</a:t>
            </a:r>
            <a:r>
              <a:rPr lang="en-US" sz="2000" dirty="0"/>
              <a:t> </a:t>
            </a:r>
            <a:r>
              <a:rPr lang="en-US" sz="2000" dirty="0" err="1"/>
              <a:t>tập</a:t>
            </a:r>
            <a:r>
              <a:rPr lang="en-US" sz="2000" dirty="0"/>
              <a:t>: </a:t>
            </a:r>
            <a:r>
              <a:rPr lang="vi-VN" sz="2000" i="1" dirty="0"/>
              <a:t>Theo em, thế hệ trẻ ngày nay quan niệm như thế nào là yêu nước? Quan niệm ấy có gì giống và khác so với quan niệm yêu nước truyền thống?</a:t>
            </a:r>
            <a:endParaRPr lang="en-US" sz="2000" i="1" dirty="0"/>
          </a:p>
        </p:txBody>
      </p:sp>
    </p:spTree>
    <p:extLst>
      <p:ext uri="{BB962C8B-B14F-4D97-AF65-F5344CB8AC3E}">
        <p14:creationId xmlns:p14="http://schemas.microsoft.com/office/powerpoint/2010/main" val="10743642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7"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a:xfrm>
            <a:off x="2165362" y="82338"/>
            <a:ext cx="4191000" cy="628650"/>
          </a:xfrm>
          <a:prstGeom prst="rect">
            <a:avLst/>
          </a:prstGeom>
          <a:solidFill>
            <a:srgbClr val="FFFF00"/>
          </a:solidFill>
          <a:ln>
            <a:solidFill>
              <a:schemeClr val="tx1"/>
            </a:solidFill>
            <a:miter lim="800000"/>
            <a:headEnd/>
            <a:tailEnd/>
          </a:ln>
        </p:spPr>
        <p:txBody>
          <a:bodyPr/>
          <a:lst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ctr">
              <a:spcBef>
                <a:spcPct val="0"/>
              </a:spcBef>
              <a:buClrTx/>
              <a:buFontTx/>
              <a:buNone/>
            </a:pPr>
            <a:r>
              <a:rPr lang="en-US" sz="2800" b="1" dirty="0">
                <a:solidFill>
                  <a:srgbClr val="0070C0"/>
                </a:solidFill>
                <a:latin typeface="Segoe UI" panose="020B0502040204020203" pitchFamily="34" charset="0"/>
                <a:cs typeface="Segoe UI" panose="020B0502040204020203" pitchFamily="34" charset="0"/>
              </a:rPr>
              <a:t>1. Quy </a:t>
            </a:r>
            <a:r>
              <a:rPr lang="en-US" sz="2800" b="1" dirty="0" err="1">
                <a:solidFill>
                  <a:srgbClr val="0070C0"/>
                </a:solidFill>
                <a:latin typeface="Segoe UI" panose="020B0502040204020203" pitchFamily="34" charset="0"/>
                <a:cs typeface="Segoe UI" panose="020B0502040204020203" pitchFamily="34" charset="0"/>
              </a:rPr>
              <a:t>trình</a:t>
            </a:r>
            <a:r>
              <a:rPr lang="en-US" sz="2800" b="1" dirty="0">
                <a:solidFill>
                  <a:srgbClr val="0070C0"/>
                </a:solidFill>
                <a:latin typeface="Segoe UI" panose="020B0502040204020203" pitchFamily="34" charset="0"/>
                <a:cs typeface="Segoe UI" panose="020B0502040204020203" pitchFamily="34" charset="0"/>
              </a:rPr>
              <a:t> </a:t>
            </a:r>
            <a:r>
              <a:rPr lang="en-US" sz="2800" b="1" dirty="0" err="1">
                <a:solidFill>
                  <a:srgbClr val="0070C0"/>
                </a:solidFill>
                <a:latin typeface="Segoe UI" panose="020B0502040204020203" pitchFamily="34" charset="0"/>
                <a:cs typeface="Segoe UI" panose="020B0502040204020203" pitchFamily="34" charset="0"/>
              </a:rPr>
              <a:t>viết</a:t>
            </a:r>
            <a:endParaRPr lang="en-US" sz="2800" b="1" dirty="0">
              <a:solidFill>
                <a:srgbClr val="0070C0"/>
              </a:solidFill>
              <a:latin typeface="Segoe UI" panose="020B0502040204020203" pitchFamily="34" charset="0"/>
              <a:cs typeface="Segoe UI" panose="020B0502040204020203" pitchFamily="34" charset="0"/>
            </a:endParaRPr>
          </a:p>
        </p:txBody>
      </p:sp>
      <p:graphicFrame>
        <p:nvGraphicFramePr>
          <p:cNvPr id="2" name="Diagram 1">
            <a:extLst>
              <a:ext uri="{FF2B5EF4-FFF2-40B4-BE49-F238E27FC236}">
                <a16:creationId xmlns:a16="http://schemas.microsoft.com/office/drawing/2014/main" id="{1BCC64AA-5BD1-776B-F6A2-81DBAC63A16D}"/>
              </a:ext>
            </a:extLst>
          </p:cNvPr>
          <p:cNvGraphicFramePr/>
          <p:nvPr>
            <p:extLst>
              <p:ext uri="{D42A27DB-BD31-4B8C-83A1-F6EECF244321}">
                <p14:modId xmlns:p14="http://schemas.microsoft.com/office/powerpoint/2010/main" val="1092101333"/>
              </p:ext>
            </p:extLst>
          </p:nvPr>
        </p:nvGraphicFramePr>
        <p:xfrm>
          <a:off x="502920" y="1965960"/>
          <a:ext cx="808482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4D90032-7BB2-DEAF-4901-3491011B8F6E}"/>
              </a:ext>
            </a:extLst>
          </p:cNvPr>
          <p:cNvSpPr txBox="1"/>
          <p:nvPr/>
        </p:nvSpPr>
        <p:spPr>
          <a:xfrm>
            <a:off x="251460" y="944880"/>
            <a:ext cx="8549640" cy="1015663"/>
          </a:xfrm>
          <a:prstGeom prst="rect">
            <a:avLst/>
          </a:prstGeom>
          <a:noFill/>
        </p:spPr>
        <p:txBody>
          <a:bodyPr wrap="square" rtlCol="0">
            <a:spAutoFit/>
          </a:bodyPr>
          <a:lstStyle/>
          <a:p>
            <a:pPr algn="just"/>
            <a:r>
              <a:rPr lang="en-US" sz="2000" dirty="0" err="1"/>
              <a:t>Bài</a:t>
            </a:r>
            <a:r>
              <a:rPr lang="en-US" sz="2000" dirty="0"/>
              <a:t> </a:t>
            </a:r>
            <a:r>
              <a:rPr lang="en-US" sz="2000" dirty="0" err="1"/>
              <a:t>tập</a:t>
            </a:r>
            <a:r>
              <a:rPr lang="en-US" sz="2000" dirty="0"/>
              <a:t>: </a:t>
            </a:r>
            <a:r>
              <a:rPr lang="vi-VN" sz="2000" i="1" dirty="0"/>
              <a:t>Theo em, thế hệ trẻ ngày nay quan niệm như thế nào là yêu nước? Quan niệm ấy có gì giống và khác so với quan niệm yêu nước truyền thống?</a:t>
            </a:r>
            <a:endParaRPr lang="en-US" sz="2000" i="1" dirty="0"/>
          </a:p>
        </p:txBody>
      </p:sp>
    </p:spTree>
    <p:extLst>
      <p:ext uri="{BB962C8B-B14F-4D97-AF65-F5344CB8AC3E}">
        <p14:creationId xmlns:p14="http://schemas.microsoft.com/office/powerpoint/2010/main" val="3755266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blinds(horizontal)">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linds(horizontal)">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Graphic spid="2" grpId="0">
        <p:bldAsOne/>
      </p:bldGraphic>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3">
      <a:dk1>
        <a:sysClr val="windowText" lastClr="000000"/>
      </a:dk1>
      <a:lt1>
        <a:sysClr val="window" lastClr="FFFFFF"/>
      </a:lt1>
      <a:dk2>
        <a:srgbClr val="000000"/>
      </a:dk2>
      <a:lt2>
        <a:srgbClr val="EEECE1"/>
      </a:lt2>
      <a:accent1>
        <a:srgbClr val="118C3B"/>
      </a:accent1>
      <a:accent2>
        <a:srgbClr val="92D050"/>
      </a:accent2>
      <a:accent3>
        <a:srgbClr val="00A44A"/>
      </a:accent3>
      <a:accent4>
        <a:srgbClr val="FFC000"/>
      </a:accent4>
      <a:accent5>
        <a:srgbClr val="9CC815"/>
      </a:accent5>
      <a:accent6>
        <a:srgbClr val="FF0000"/>
      </a:accent6>
      <a:hlink>
        <a:srgbClr val="1D55C5"/>
      </a:hlink>
      <a:folHlink>
        <a:srgbClr val="800080"/>
      </a:folHlink>
    </a:clrScheme>
    <a:fontScheme name="Custom 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1134</TotalTime>
  <Words>1055</Words>
  <Application>Microsoft Office PowerPoint</Application>
  <PresentationFormat>On-screen Show (16:9)</PresentationFormat>
  <Paragraphs>150</Paragraphs>
  <Slides>17</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Calibri</vt:lpstr>
      <vt:lpstr>Calibri Light</vt:lpstr>
      <vt:lpstr>Cambria Math</vt:lpstr>
      <vt:lpstr>Segoe UI</vt:lpstr>
      <vt:lpstr>Times New Roman</vt:lpstr>
      <vt:lpstr>UVN Bach Dang Nang</vt:lpstr>
      <vt:lpstr>阿里巴巴普惠体 H</vt:lpstr>
      <vt:lpstr>3_Office Theme</vt: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Văn tế nghĩa sĩ  Cần Giuộc</dc:title>
  <dc:creator>xv</dc:creator>
  <cp:lastModifiedBy>HONGVAN</cp:lastModifiedBy>
  <cp:revision>166</cp:revision>
  <dcterms:modified xsi:type="dcterms:W3CDTF">2024-07-29T16:17:39Z</dcterms:modified>
</cp:coreProperties>
</file>