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0.xml" ContentType="application/vnd.openxmlformats-officedocument.theme+xml"/>
  <Override PartName="/ppt/theme/themeOverride1.xml" ContentType="application/vnd.openxmlformats-officedocument.themeOverrid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5" r:id="rId3"/>
    <p:sldMasterId id="2147483687" r:id="rId4"/>
    <p:sldMasterId id="2147483689" r:id="rId5"/>
    <p:sldMasterId id="2147483691" r:id="rId6"/>
    <p:sldMasterId id="2147483703" r:id="rId7"/>
    <p:sldMasterId id="2147483714" r:id="rId8"/>
    <p:sldMasterId id="2147483727" r:id="rId9"/>
    <p:sldMasterId id="2147483740" r:id="rId10"/>
  </p:sldMasterIdLst>
  <p:notesMasterIdLst>
    <p:notesMasterId r:id="rId46"/>
  </p:notesMasterIdLst>
  <p:sldIdLst>
    <p:sldId id="273" r:id="rId11"/>
    <p:sldId id="279" r:id="rId12"/>
    <p:sldId id="280" r:id="rId13"/>
    <p:sldId id="281" r:id="rId14"/>
    <p:sldId id="282" r:id="rId15"/>
    <p:sldId id="283" r:id="rId16"/>
    <p:sldId id="284" r:id="rId17"/>
    <p:sldId id="285" r:id="rId18"/>
    <p:sldId id="286" r:id="rId19"/>
    <p:sldId id="278" r:id="rId20"/>
    <p:sldId id="275" r:id="rId21"/>
    <p:sldId id="287" r:id="rId22"/>
    <p:sldId id="288" r:id="rId23"/>
    <p:sldId id="289" r:id="rId24"/>
    <p:sldId id="388" r:id="rId25"/>
    <p:sldId id="290" r:id="rId26"/>
    <p:sldId id="291" r:id="rId27"/>
    <p:sldId id="310" r:id="rId28"/>
    <p:sldId id="317" r:id="rId29"/>
    <p:sldId id="318" r:id="rId30"/>
    <p:sldId id="376" r:id="rId31"/>
    <p:sldId id="373" r:id="rId32"/>
    <p:sldId id="378" r:id="rId33"/>
    <p:sldId id="320" r:id="rId34"/>
    <p:sldId id="321" r:id="rId35"/>
    <p:sldId id="322" r:id="rId36"/>
    <p:sldId id="383" r:id="rId37"/>
    <p:sldId id="368" r:id="rId38"/>
    <p:sldId id="369" r:id="rId39"/>
    <p:sldId id="410" r:id="rId40"/>
    <p:sldId id="411" r:id="rId41"/>
    <p:sldId id="412" r:id="rId42"/>
    <p:sldId id="414" r:id="rId43"/>
    <p:sldId id="370" r:id="rId44"/>
    <p:sldId id="371" r:id="rId45"/>
  </p:sldIdLst>
  <p:sldSz cx="12192000" cy="6858000"/>
  <p:notesSz cx="6858000" cy="9144000"/>
  <p:embeddedFontLst>
    <p:embeddedFont>
      <p:font typeface="Arial Black" panose="020B0A04020102020204" pitchFamily="34" charset="0"/>
      <p:bold r:id="rId47"/>
    </p:embeddedFont>
    <p:embeddedFont>
      <p:font typeface="Century Schoolbook" panose="02040604050505020304" pitchFamily="18" charset="0"/>
      <p:regular r:id="rId48"/>
      <p:bold r:id="rId49"/>
      <p:italic r:id="rId50"/>
      <p:boldItalic r:id="rId51"/>
    </p:embeddedFont>
    <p:embeddedFont>
      <p:font typeface="Georgia" panose="02040502050405020303" pitchFamily="18" charset="0"/>
      <p:regular r:id="rId52"/>
      <p:bold r:id="rId53"/>
      <p:italic r:id="rId54"/>
      <p:boldItalic r:id="rId55"/>
    </p:embeddedFont>
    <p:embeddedFont>
      <p:font typeface="Tahoma" panose="020B0604030504040204" pitchFamily="34" charset="0"/>
      <p:regular r:id="rId56"/>
      <p:bold r:id="rId57"/>
    </p:embeddedFont>
    <p:embeddedFont>
      <p:font typeface="Verdana" panose="020B0604030504040204" pitchFamily="34" charset="0"/>
      <p:regular r:id="rId58"/>
      <p:bold r:id="rId59"/>
      <p:italic r:id="rId60"/>
      <p:boldItalic r:id="rId61"/>
    </p:embeddedFont>
    <p:embeddedFont>
      <p:font typeface="Wingdings 2" panose="05020102010507070707" pitchFamily="18" charset="2"/>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6" autoAdjust="0"/>
    <p:restoredTop sz="99110" autoAdjust="0"/>
  </p:normalViewPr>
  <p:slideViewPr>
    <p:cSldViewPr snapToGrid="0">
      <p:cViewPr varScale="1">
        <p:scale>
          <a:sx n="85" d="100"/>
          <a:sy n="85" d="100"/>
        </p:scale>
        <p:origin x="86"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15.fntdata"/><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3013B-0EF5-4213-A527-A79DEFDB42BA}"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1CE58F2E-B0FA-4877-A4C4-4568B5F42ADE}">
      <dgm:prSet phldrT="[Text]" custT="1"/>
      <dgm:spPr>
        <a:xfrm rot="5400000">
          <a:off x="5729504" y="-2303662"/>
          <a:ext cx="1698041" cy="6729984"/>
        </a:xfrm>
        <a:prstGeom prst="round2SameRect">
          <a:avLst/>
        </a:pr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miter lim="800000"/>
        </a:ln>
        <a:effectLst/>
      </dgm:spPr>
      <dgm:t>
        <a:bodyPr/>
        <a:lstStyle/>
        <a:p>
          <a:pPr algn="just"/>
          <a:r>
            <a:rPr lang="vi-VN" sz="3200" dirty="0">
              <a:solidFill>
                <a:srgbClr val="000000"/>
              </a:solidFill>
              <a:latin typeface="Times New Roman"/>
              <a:ea typeface="+mn-ea"/>
              <a:cs typeface="+mn-cs"/>
            </a:rPr>
            <a:t>Tình cảm thủy chung son sắt của những người cán bộ về xuôi với quê hương cách mạng thông qua nỗi nhớ da diết.</a:t>
          </a:r>
          <a:endParaRPr lang="en-US" sz="3200" dirty="0">
            <a:solidFill>
              <a:sysClr val="windowText" lastClr="000000">
                <a:hueOff val="0"/>
                <a:satOff val="0"/>
                <a:lumOff val="0"/>
                <a:alphaOff val="0"/>
              </a:sysClr>
            </a:solidFill>
            <a:latin typeface="Calibri"/>
            <a:ea typeface="+mn-ea"/>
            <a:cs typeface="+mn-cs"/>
          </a:endParaRPr>
        </a:p>
      </dgm:t>
    </dgm:pt>
    <dgm:pt modelId="{2A443FC0-AE8D-467B-88A9-70731F257B59}" type="parTrans" cxnId="{7E1ACD9C-A6B8-41AA-A9B9-6637ED4B6206}">
      <dgm:prSet/>
      <dgm:spPr/>
      <dgm:t>
        <a:bodyPr/>
        <a:lstStyle/>
        <a:p>
          <a:endParaRPr lang="en-US"/>
        </a:p>
      </dgm:t>
    </dgm:pt>
    <dgm:pt modelId="{C124273E-FF26-4466-A33B-C0C693160591}" type="sibTrans" cxnId="{7E1ACD9C-A6B8-41AA-A9B9-6637ED4B6206}">
      <dgm:prSet/>
      <dgm:spPr/>
      <dgm:t>
        <a:bodyPr/>
        <a:lstStyle/>
        <a:p>
          <a:endParaRPr lang="en-US"/>
        </a:p>
      </dgm:t>
    </dgm:pt>
    <dgm:pt modelId="{630B366E-4436-49A3-8AEE-4249061641FB}">
      <dgm:prSet phldrT="[Text]" custT="1"/>
      <dgm:spPr>
        <a:xfrm>
          <a:off x="509013" y="2228732"/>
          <a:ext cx="2767588" cy="2122552"/>
        </a:xfrm>
        <a:prstGeom prst="roundRect">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3200" b="1" dirty="0">
              <a:solidFill>
                <a:sysClr val="window" lastClr="FFFFFF"/>
              </a:solidFill>
              <a:latin typeface="Times New Roman" pitchFamily="18" charset="0"/>
              <a:ea typeface="+mn-ea"/>
              <a:cs typeface="Times New Roman" pitchFamily="18" charset="0"/>
            </a:rPr>
            <a:t>60 </a:t>
          </a:r>
          <a:r>
            <a:rPr lang="en-US" sz="3200" b="1" dirty="0" err="1">
              <a:solidFill>
                <a:sysClr val="window" lastClr="FFFFFF"/>
              </a:solidFill>
              <a:latin typeface="Times New Roman" pitchFamily="18" charset="0"/>
              <a:ea typeface="+mn-ea"/>
              <a:cs typeface="Times New Roman" pitchFamily="18" charset="0"/>
            </a:rPr>
            <a:t>câu</a:t>
          </a:r>
          <a:r>
            <a:rPr lang="en-US" sz="3200" b="1" dirty="0">
              <a:solidFill>
                <a:sysClr val="window" lastClr="FFFFFF"/>
              </a:solidFill>
              <a:latin typeface="Times New Roman" pitchFamily="18" charset="0"/>
              <a:ea typeface="+mn-ea"/>
              <a:cs typeface="Times New Roman" pitchFamily="18" charset="0"/>
            </a:rPr>
            <a:t> </a:t>
          </a:r>
          <a:r>
            <a:rPr lang="en-US" sz="3200" b="1" dirty="0" err="1">
              <a:solidFill>
                <a:sysClr val="window" lastClr="FFFFFF"/>
              </a:solidFill>
              <a:latin typeface="Times New Roman" pitchFamily="18" charset="0"/>
              <a:ea typeface="+mn-ea"/>
              <a:cs typeface="Times New Roman" pitchFamily="18" charset="0"/>
            </a:rPr>
            <a:t>sau</a:t>
          </a:r>
          <a:endParaRPr lang="en-US" sz="3200" b="1" dirty="0">
            <a:solidFill>
              <a:sysClr val="window" lastClr="FFFFFF"/>
            </a:solidFill>
            <a:latin typeface="Times New Roman" pitchFamily="18" charset="0"/>
            <a:ea typeface="+mn-ea"/>
            <a:cs typeface="Times New Roman" pitchFamily="18" charset="0"/>
          </a:endParaRPr>
        </a:p>
      </dgm:t>
    </dgm:pt>
    <dgm:pt modelId="{C63B76DD-AC4F-47CD-AAE5-96E12A711887}" type="parTrans" cxnId="{1AF5ABE5-A319-499C-A5FB-03089BBC573F}">
      <dgm:prSet/>
      <dgm:spPr/>
      <dgm:t>
        <a:bodyPr/>
        <a:lstStyle/>
        <a:p>
          <a:endParaRPr lang="en-US"/>
        </a:p>
      </dgm:t>
    </dgm:pt>
    <dgm:pt modelId="{15B2D854-72C2-4405-A2F9-7709C25712C4}" type="sibTrans" cxnId="{1AF5ABE5-A319-499C-A5FB-03089BBC573F}">
      <dgm:prSet/>
      <dgm:spPr/>
      <dgm:t>
        <a:bodyPr/>
        <a:lstStyle/>
        <a:p>
          <a:endParaRPr lang="en-US"/>
        </a:p>
      </dgm:t>
    </dgm:pt>
    <dgm:pt modelId="{5FA65FA9-CAD1-47E0-8606-489558AEA79B}">
      <dgm:prSet phldrT="[Text]" custT="1"/>
      <dgm:spPr>
        <a:xfrm rot="5400000">
          <a:off x="5792573" y="-74983"/>
          <a:ext cx="1698041" cy="6729984"/>
        </a:xfrm>
        <a:prstGeom prst="round2SameRect">
          <a:avLst/>
        </a:prstGeom>
        <a:solidFill>
          <a:srgbClr val="FFC000">
            <a:tint val="40000"/>
            <a:alpha val="90000"/>
            <a:hueOff val="10861926"/>
            <a:satOff val="-51245"/>
            <a:lumOff val="-1851"/>
            <a:alphaOff val="0"/>
          </a:srgbClr>
        </a:solidFill>
        <a:ln w="12700" cap="flat" cmpd="sng" algn="ctr">
          <a:solidFill>
            <a:srgbClr val="FFC000">
              <a:tint val="40000"/>
              <a:alpha val="90000"/>
              <a:hueOff val="10861926"/>
              <a:satOff val="-51245"/>
              <a:lumOff val="-1851"/>
              <a:alphaOff val="0"/>
            </a:srgbClr>
          </a:solidFill>
          <a:prstDash val="solid"/>
          <a:miter lim="800000"/>
        </a:ln>
        <a:effectLst/>
      </dgm:spPr>
      <dgm:t>
        <a:bodyPr/>
        <a:lstStyle/>
        <a:p>
          <a:pPr algn="just"/>
          <a:r>
            <a:rPr lang="vi-VN" sz="3200" dirty="0">
              <a:solidFill>
                <a:srgbClr val="000000"/>
              </a:solidFill>
              <a:latin typeface="Times New Roman"/>
              <a:ea typeface="+mn-ea"/>
              <a:cs typeface="+mn-cs"/>
            </a:rPr>
            <a:t>Sự gắn bó giữa miền ngược với miền xuôi và ước mơ về một Việt Bắc sẽ được xây dựng trong tương lai.</a:t>
          </a:r>
          <a:endParaRPr lang="en-US" sz="3200" dirty="0">
            <a:solidFill>
              <a:sysClr val="windowText" lastClr="000000">
                <a:hueOff val="0"/>
                <a:satOff val="0"/>
                <a:lumOff val="0"/>
                <a:alphaOff val="0"/>
              </a:sysClr>
            </a:solidFill>
            <a:latin typeface="Calibri"/>
            <a:ea typeface="+mn-ea"/>
            <a:cs typeface="+mn-cs"/>
          </a:endParaRPr>
        </a:p>
      </dgm:t>
    </dgm:pt>
    <dgm:pt modelId="{115072F9-B6B7-4A5F-A854-3C1231A3A86C}" type="parTrans" cxnId="{C55A2C83-7F31-4162-8FDF-889F479E2462}">
      <dgm:prSet/>
      <dgm:spPr/>
      <dgm:t>
        <a:bodyPr/>
        <a:lstStyle/>
        <a:p>
          <a:endParaRPr lang="en-US"/>
        </a:p>
      </dgm:t>
    </dgm:pt>
    <dgm:pt modelId="{A0D198A7-5DEE-4E53-957B-152E9FD75994}" type="sibTrans" cxnId="{C55A2C83-7F31-4162-8FDF-889F479E2462}">
      <dgm:prSet/>
      <dgm:spPr/>
      <dgm:t>
        <a:bodyPr/>
        <a:lstStyle/>
        <a:p>
          <a:endParaRPr lang="en-US"/>
        </a:p>
      </dgm:t>
    </dgm:pt>
    <dgm:pt modelId="{C3FECE44-C43B-40E1-A60C-0F2E1DECB8E0}">
      <dgm:prSet phldrT="[Text]" custT="1"/>
      <dgm:spPr>
        <a:xfrm>
          <a:off x="509013" y="53"/>
          <a:ext cx="2704519" cy="2122552"/>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3200" b="1" dirty="0">
              <a:solidFill>
                <a:sysClr val="window" lastClr="FFFFFF"/>
              </a:solidFill>
              <a:latin typeface="Times New Roman" pitchFamily="18" charset="0"/>
              <a:ea typeface="+mn-ea"/>
              <a:cs typeface="Times New Roman" pitchFamily="18" charset="0"/>
            </a:rPr>
            <a:t>90 </a:t>
          </a:r>
          <a:r>
            <a:rPr lang="en-US" sz="3200" b="1" dirty="0" err="1">
              <a:solidFill>
                <a:sysClr val="window" lastClr="FFFFFF"/>
              </a:solidFill>
              <a:latin typeface="Times New Roman" pitchFamily="18" charset="0"/>
              <a:ea typeface="+mn-ea"/>
              <a:cs typeface="Times New Roman" pitchFamily="18" charset="0"/>
            </a:rPr>
            <a:t>câu</a:t>
          </a:r>
          <a:r>
            <a:rPr lang="en-US" sz="3200" b="1" dirty="0">
              <a:solidFill>
                <a:sysClr val="window" lastClr="FFFFFF"/>
              </a:solidFill>
              <a:latin typeface="Times New Roman" pitchFamily="18" charset="0"/>
              <a:ea typeface="+mn-ea"/>
              <a:cs typeface="Times New Roman" pitchFamily="18" charset="0"/>
            </a:rPr>
            <a:t> </a:t>
          </a:r>
          <a:r>
            <a:rPr lang="en-US" sz="3200" b="1" dirty="0" err="1">
              <a:solidFill>
                <a:sysClr val="window" lastClr="FFFFFF"/>
              </a:solidFill>
              <a:latin typeface="Times New Roman" pitchFamily="18" charset="0"/>
              <a:ea typeface="+mn-ea"/>
              <a:cs typeface="Times New Roman" pitchFamily="18" charset="0"/>
            </a:rPr>
            <a:t>đầu</a:t>
          </a:r>
          <a:endParaRPr lang="en-US" sz="3200" b="1" dirty="0">
            <a:solidFill>
              <a:sysClr val="window" lastClr="FFFFFF"/>
            </a:solidFill>
            <a:latin typeface="Times New Roman" pitchFamily="18" charset="0"/>
            <a:ea typeface="+mn-ea"/>
            <a:cs typeface="Times New Roman" pitchFamily="18" charset="0"/>
          </a:endParaRPr>
        </a:p>
      </dgm:t>
    </dgm:pt>
    <dgm:pt modelId="{489272F5-0952-4840-B51C-D56974E61101}" type="sibTrans" cxnId="{34547D13-107D-4AAF-AB12-A2C44EDAC52C}">
      <dgm:prSet/>
      <dgm:spPr/>
      <dgm:t>
        <a:bodyPr/>
        <a:lstStyle/>
        <a:p>
          <a:endParaRPr lang="en-US"/>
        </a:p>
      </dgm:t>
    </dgm:pt>
    <dgm:pt modelId="{153AADB9-27FD-4234-BE6A-9F057B03A174}" type="parTrans" cxnId="{34547D13-107D-4AAF-AB12-A2C44EDAC52C}">
      <dgm:prSet/>
      <dgm:spPr/>
      <dgm:t>
        <a:bodyPr/>
        <a:lstStyle/>
        <a:p>
          <a:endParaRPr lang="en-US"/>
        </a:p>
      </dgm:t>
    </dgm:pt>
    <dgm:pt modelId="{47A2329F-A1EE-44A8-97EF-60483A6A8C71}" type="pres">
      <dgm:prSet presAssocID="{4C53013B-0EF5-4213-A527-A79DEFDB42BA}" presName="Name0" presStyleCnt="0">
        <dgm:presLayoutVars>
          <dgm:dir/>
          <dgm:animLvl val="lvl"/>
          <dgm:resizeHandles val="exact"/>
        </dgm:presLayoutVars>
      </dgm:prSet>
      <dgm:spPr/>
    </dgm:pt>
    <dgm:pt modelId="{A3DB1528-3282-41D6-A5C4-3B965EB5E43B}" type="pres">
      <dgm:prSet presAssocID="{C3FECE44-C43B-40E1-A60C-0F2E1DECB8E0}" presName="linNode" presStyleCnt="0"/>
      <dgm:spPr/>
    </dgm:pt>
    <dgm:pt modelId="{B5338C09-E53E-4A5D-ABD0-94B510FE1BBF}" type="pres">
      <dgm:prSet presAssocID="{C3FECE44-C43B-40E1-A60C-0F2E1DECB8E0}" presName="parentText" presStyleLbl="node1" presStyleIdx="0" presStyleCnt="2" custScaleX="71442" custScaleY="67133">
        <dgm:presLayoutVars>
          <dgm:chMax val="1"/>
          <dgm:bulletEnabled val="1"/>
        </dgm:presLayoutVars>
      </dgm:prSet>
      <dgm:spPr/>
    </dgm:pt>
    <dgm:pt modelId="{C9AC3E7D-AFC0-4C3B-838F-2A944D41CD5E}" type="pres">
      <dgm:prSet presAssocID="{C3FECE44-C43B-40E1-A60C-0F2E1DECB8E0}" presName="descendantText" presStyleLbl="alignAccFollowNode1" presStyleIdx="0" presStyleCnt="2" custScaleX="125433" custScaleY="86679">
        <dgm:presLayoutVars>
          <dgm:bulletEnabled val="1"/>
        </dgm:presLayoutVars>
      </dgm:prSet>
      <dgm:spPr/>
    </dgm:pt>
    <dgm:pt modelId="{DC720EE8-AE31-4B87-B0D3-6EF88976FBD9}" type="pres">
      <dgm:prSet presAssocID="{489272F5-0952-4840-B51C-D56974E61101}" presName="sp" presStyleCnt="0"/>
      <dgm:spPr/>
    </dgm:pt>
    <dgm:pt modelId="{76B6A76A-2D26-46CB-91FB-8B58714F8A23}" type="pres">
      <dgm:prSet presAssocID="{630B366E-4436-49A3-8AEE-4249061641FB}" presName="linNode" presStyleCnt="0"/>
      <dgm:spPr/>
    </dgm:pt>
    <dgm:pt modelId="{FFE6F7D3-6B03-4022-AF7C-48AFA7B9BEDC}" type="pres">
      <dgm:prSet presAssocID="{630B366E-4436-49A3-8AEE-4249061641FB}" presName="parentText" presStyleLbl="node1" presStyleIdx="1" presStyleCnt="2" custScaleX="68080" custScaleY="70249">
        <dgm:presLayoutVars>
          <dgm:chMax val="1"/>
          <dgm:bulletEnabled val="1"/>
        </dgm:presLayoutVars>
      </dgm:prSet>
      <dgm:spPr/>
    </dgm:pt>
    <dgm:pt modelId="{CB33C207-80D8-417D-A0BA-EE91E46416BC}" type="pres">
      <dgm:prSet presAssocID="{630B366E-4436-49A3-8AEE-4249061641FB}" presName="descendantText" presStyleLbl="alignAccFollowNode1" presStyleIdx="1" presStyleCnt="2" custScaleX="119014" custScaleY="91647">
        <dgm:presLayoutVars>
          <dgm:bulletEnabled val="1"/>
        </dgm:presLayoutVars>
      </dgm:prSet>
      <dgm:spPr/>
    </dgm:pt>
  </dgm:ptLst>
  <dgm:cxnLst>
    <dgm:cxn modelId="{34547D13-107D-4AAF-AB12-A2C44EDAC52C}" srcId="{4C53013B-0EF5-4213-A527-A79DEFDB42BA}" destId="{C3FECE44-C43B-40E1-A60C-0F2E1DECB8E0}" srcOrd="0" destOrd="0" parTransId="{153AADB9-27FD-4234-BE6A-9F057B03A174}" sibTransId="{489272F5-0952-4840-B51C-D56974E61101}"/>
    <dgm:cxn modelId="{05FF635A-D272-47EF-86FD-AA4C2747EBD9}" type="presOf" srcId="{1CE58F2E-B0FA-4877-A4C4-4568B5F42ADE}" destId="{C9AC3E7D-AFC0-4C3B-838F-2A944D41CD5E}" srcOrd="0" destOrd="0" presId="urn:microsoft.com/office/officeart/2005/8/layout/vList5"/>
    <dgm:cxn modelId="{C55A2C83-7F31-4162-8FDF-889F479E2462}" srcId="{630B366E-4436-49A3-8AEE-4249061641FB}" destId="{5FA65FA9-CAD1-47E0-8606-489558AEA79B}" srcOrd="0" destOrd="0" parTransId="{115072F9-B6B7-4A5F-A854-3C1231A3A86C}" sibTransId="{A0D198A7-5DEE-4E53-957B-152E9FD75994}"/>
    <dgm:cxn modelId="{62D4BA9B-8308-4EF1-88AD-0EDF3F94A69D}" type="presOf" srcId="{4C53013B-0EF5-4213-A527-A79DEFDB42BA}" destId="{47A2329F-A1EE-44A8-97EF-60483A6A8C71}" srcOrd="0" destOrd="0" presId="urn:microsoft.com/office/officeart/2005/8/layout/vList5"/>
    <dgm:cxn modelId="{7E1ACD9C-A6B8-41AA-A9B9-6637ED4B6206}" srcId="{C3FECE44-C43B-40E1-A60C-0F2E1DECB8E0}" destId="{1CE58F2E-B0FA-4877-A4C4-4568B5F42ADE}" srcOrd="0" destOrd="0" parTransId="{2A443FC0-AE8D-467B-88A9-70731F257B59}" sibTransId="{C124273E-FF26-4466-A33B-C0C693160591}"/>
    <dgm:cxn modelId="{644E9ECE-5E96-4950-A77E-388DE1735A2B}" type="presOf" srcId="{5FA65FA9-CAD1-47E0-8606-489558AEA79B}" destId="{CB33C207-80D8-417D-A0BA-EE91E46416BC}" srcOrd="0" destOrd="0" presId="urn:microsoft.com/office/officeart/2005/8/layout/vList5"/>
    <dgm:cxn modelId="{FE2F04DE-6CBF-44D9-8C82-A020612263E1}" type="presOf" srcId="{630B366E-4436-49A3-8AEE-4249061641FB}" destId="{FFE6F7D3-6B03-4022-AF7C-48AFA7B9BEDC}" srcOrd="0" destOrd="0" presId="urn:microsoft.com/office/officeart/2005/8/layout/vList5"/>
    <dgm:cxn modelId="{1AF5ABE5-A319-499C-A5FB-03089BBC573F}" srcId="{4C53013B-0EF5-4213-A527-A79DEFDB42BA}" destId="{630B366E-4436-49A3-8AEE-4249061641FB}" srcOrd="1" destOrd="0" parTransId="{C63B76DD-AC4F-47CD-AAE5-96E12A711887}" sibTransId="{15B2D854-72C2-4405-A2F9-7709C25712C4}"/>
    <dgm:cxn modelId="{6B3879F4-5F08-4934-B97A-C6CB767E0C26}" type="presOf" srcId="{C3FECE44-C43B-40E1-A60C-0F2E1DECB8E0}" destId="{B5338C09-E53E-4A5D-ABD0-94B510FE1BBF}" srcOrd="0" destOrd="0" presId="urn:microsoft.com/office/officeart/2005/8/layout/vList5"/>
    <dgm:cxn modelId="{B0A644FA-B546-4B38-B659-A19BDE519253}" type="presParOf" srcId="{47A2329F-A1EE-44A8-97EF-60483A6A8C71}" destId="{A3DB1528-3282-41D6-A5C4-3B965EB5E43B}" srcOrd="0" destOrd="0" presId="urn:microsoft.com/office/officeart/2005/8/layout/vList5"/>
    <dgm:cxn modelId="{1B1073B7-8842-409A-89CD-D72DF475BBBE}" type="presParOf" srcId="{A3DB1528-3282-41D6-A5C4-3B965EB5E43B}" destId="{B5338C09-E53E-4A5D-ABD0-94B510FE1BBF}" srcOrd="0" destOrd="0" presId="urn:microsoft.com/office/officeart/2005/8/layout/vList5"/>
    <dgm:cxn modelId="{587788C9-B0D4-4276-B4A0-AC3097FA43A3}" type="presParOf" srcId="{A3DB1528-3282-41D6-A5C4-3B965EB5E43B}" destId="{C9AC3E7D-AFC0-4C3B-838F-2A944D41CD5E}" srcOrd="1" destOrd="0" presId="urn:microsoft.com/office/officeart/2005/8/layout/vList5"/>
    <dgm:cxn modelId="{F17A5376-7517-481E-A446-7E523F733EBE}" type="presParOf" srcId="{47A2329F-A1EE-44A8-97EF-60483A6A8C71}" destId="{DC720EE8-AE31-4B87-B0D3-6EF88976FBD9}" srcOrd="1" destOrd="0" presId="urn:microsoft.com/office/officeart/2005/8/layout/vList5"/>
    <dgm:cxn modelId="{6C7880A4-AEBF-4C10-BEA5-037CDED15AA9}" type="presParOf" srcId="{47A2329F-A1EE-44A8-97EF-60483A6A8C71}" destId="{76B6A76A-2D26-46CB-91FB-8B58714F8A23}" srcOrd="2" destOrd="0" presId="urn:microsoft.com/office/officeart/2005/8/layout/vList5"/>
    <dgm:cxn modelId="{B0BC7AB6-2E37-456E-9163-2E751F579A14}" type="presParOf" srcId="{76B6A76A-2D26-46CB-91FB-8B58714F8A23}" destId="{FFE6F7D3-6B03-4022-AF7C-48AFA7B9BEDC}" srcOrd="0" destOrd="0" presId="urn:microsoft.com/office/officeart/2005/8/layout/vList5"/>
    <dgm:cxn modelId="{B544A3B7-F83F-483D-A66B-B9910898DE64}" type="presParOf" srcId="{76B6A76A-2D26-46CB-91FB-8B58714F8A23}" destId="{CB33C207-80D8-417D-A0BA-EE91E46416B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EBC748-BCC2-4594-B95E-DE0F5BBBFB3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6BD2AA6E-5B13-4ABD-B3CF-23FADF45C301}">
      <dgm:prSet custT="1"/>
      <dgm:spPr/>
      <dgm:t>
        <a:bodyPr/>
        <a:lstStyle/>
        <a:p>
          <a:r>
            <a:rPr kumimoji="0" lang="en-US" sz="3000" b="1" i="1" u="none" strike="noStrike" cap="none" spc="0" normalizeH="0" baseline="0" noProof="0" dirty="0">
              <a:ln>
                <a:noFill/>
              </a:ln>
              <a:solidFill>
                <a:prstClr val="black"/>
              </a:solidFill>
              <a:effectLst/>
              <a:uLnTx/>
              <a:uFillTx/>
              <a:latin typeface="Times New Roman"/>
              <a:ea typeface="+mn-ea"/>
              <a:cs typeface="+mn-cs"/>
            </a:rPr>
            <a:t>+ 8 </a:t>
          </a:r>
          <a:r>
            <a:rPr kumimoji="0" lang="en-US" sz="3000" b="1" i="1" u="none" strike="noStrike" cap="none" spc="0" normalizeH="0" baseline="0" noProof="0" dirty="0" err="1">
              <a:ln>
                <a:noFill/>
              </a:ln>
              <a:solidFill>
                <a:prstClr val="black"/>
              </a:solidFill>
              <a:effectLst/>
              <a:uLnTx/>
              <a:uFillTx/>
              <a:latin typeface="Times New Roman"/>
              <a:ea typeface="+mn-ea"/>
              <a:cs typeface="+mn-cs"/>
            </a:rPr>
            <a:t>câu</a:t>
          </a:r>
          <a:r>
            <a:rPr kumimoji="0" lang="en-US" sz="3000" b="1" i="1" u="none" strike="noStrike" cap="none" spc="0" normalizeH="0" baseline="0" noProof="0" dirty="0">
              <a:ln>
                <a:noFill/>
              </a:ln>
              <a:solidFill>
                <a:prstClr val="black"/>
              </a:solidFill>
              <a:effectLst/>
              <a:uLnTx/>
              <a:uFillTx/>
              <a:latin typeface="Times New Roman"/>
              <a:ea typeface="+mn-ea"/>
              <a:cs typeface="+mn-cs"/>
            </a:rPr>
            <a:t> </a:t>
          </a:r>
          <a:r>
            <a:rPr kumimoji="0" lang="en-US" sz="3000" b="1" i="1" u="none" strike="noStrike" cap="none" spc="0" normalizeH="0" baseline="0" noProof="0" dirty="0" err="1">
              <a:ln>
                <a:noFill/>
              </a:ln>
              <a:solidFill>
                <a:prstClr val="black"/>
              </a:solidFill>
              <a:effectLst/>
              <a:uLnTx/>
              <a:uFillTx/>
              <a:latin typeface="Times New Roman"/>
              <a:ea typeface="+mn-ea"/>
              <a:cs typeface="+mn-cs"/>
            </a:rPr>
            <a:t>đầu</a:t>
          </a:r>
          <a:r>
            <a:rPr kumimoji="0" lang="en-US" sz="3000" b="1" i="1" u="none" strike="noStrike" cap="none" spc="0" normalizeH="0" baseline="0" noProof="0" dirty="0">
              <a:ln>
                <a:noFill/>
              </a:ln>
              <a:solidFill>
                <a:prstClr val="black"/>
              </a:solidFill>
              <a:effectLst/>
              <a:uLnTx/>
              <a:uFillTx/>
              <a:latin typeface="Times New Roman"/>
              <a:ea typeface="+mn-ea"/>
              <a:cs typeface="+mn-cs"/>
            </a:rPr>
            <a:t>:</a:t>
          </a:r>
          <a:r>
            <a:rPr kumimoji="0" lang="en-US" sz="3000" b="0" i="0" u="none" strike="noStrike" cap="none" spc="0" normalizeH="0" baseline="0" noProof="0" dirty="0">
              <a:ln>
                <a:noFill/>
              </a:ln>
              <a:solidFill>
                <a:prstClr val="black"/>
              </a:solidFill>
              <a:effectLst/>
              <a:uLnTx/>
              <a:uFillTx/>
              <a:latin typeface="Times New Roman"/>
              <a:ea typeface="+mn-ea"/>
              <a:cs typeface="+mn-cs"/>
            </a:rPr>
            <a:t> </a:t>
          </a:r>
          <a:r>
            <a:rPr kumimoji="0" lang="en-US" sz="3000" b="0" i="0" u="none" strike="noStrike" cap="none" spc="0" normalizeH="0" baseline="0" noProof="0" dirty="0" err="1">
              <a:ln>
                <a:noFill/>
              </a:ln>
              <a:solidFill>
                <a:prstClr val="black"/>
              </a:solidFill>
              <a:effectLst/>
              <a:uLnTx/>
              <a:uFillTx/>
              <a:latin typeface="Times New Roman"/>
              <a:ea typeface="+mn-ea"/>
              <a:cs typeface="+mn-cs"/>
            </a:rPr>
            <a:t>Cảnh</a:t>
          </a:r>
          <a:r>
            <a:rPr kumimoji="0" lang="en-US" sz="3000" b="0" i="0" u="none" strike="noStrike" cap="none" spc="0" normalizeH="0" baseline="0" noProof="0" dirty="0">
              <a:ln>
                <a:noFill/>
              </a:ln>
              <a:solidFill>
                <a:prstClr val="black"/>
              </a:solidFill>
              <a:effectLst/>
              <a:uLnTx/>
              <a:uFillTx/>
              <a:latin typeface="Times New Roman"/>
              <a:ea typeface="+mn-ea"/>
              <a:cs typeface="+mn-cs"/>
            </a:rPr>
            <a:t> chia </a:t>
          </a:r>
          <a:r>
            <a:rPr kumimoji="0" lang="en-US" sz="3000" b="0" i="0" u="none" strike="noStrike" cap="none" spc="0" normalizeH="0" baseline="0" noProof="0" dirty="0" err="1">
              <a:ln>
                <a:noFill/>
              </a:ln>
              <a:solidFill>
                <a:prstClr val="black"/>
              </a:solidFill>
              <a:effectLst/>
              <a:uLnTx/>
              <a:uFillTx/>
              <a:latin typeface="Times New Roman"/>
              <a:ea typeface="+mn-ea"/>
              <a:cs typeface="+mn-cs"/>
            </a:rPr>
            <a:t>tay</a:t>
          </a:r>
          <a:r>
            <a:rPr kumimoji="0" lang="en-US" sz="3000" b="0" i="0" u="none" strike="noStrike" cap="none" spc="0" normalizeH="0" baseline="0" noProof="0" dirty="0">
              <a:ln>
                <a:noFill/>
              </a:ln>
              <a:solidFill>
                <a:prstClr val="black"/>
              </a:solidFill>
              <a:effectLst/>
              <a:uLnTx/>
              <a:uFillTx/>
              <a:latin typeface="Times New Roman"/>
              <a:ea typeface="+mn-ea"/>
              <a:cs typeface="+mn-cs"/>
            </a:rPr>
            <a:t> </a:t>
          </a:r>
          <a:r>
            <a:rPr kumimoji="0" lang="en-US" sz="3000" b="0" i="0" u="none" strike="noStrike" cap="none" spc="0" normalizeH="0" baseline="0" noProof="0" dirty="0" err="1">
              <a:ln>
                <a:noFill/>
              </a:ln>
              <a:solidFill>
                <a:prstClr val="black"/>
              </a:solidFill>
              <a:effectLst/>
              <a:uLnTx/>
              <a:uFillTx/>
              <a:latin typeface="Times New Roman"/>
              <a:ea typeface="+mn-ea"/>
              <a:cs typeface="+mn-cs"/>
            </a:rPr>
            <a:t>và</a:t>
          </a:r>
          <a:r>
            <a:rPr kumimoji="0" lang="en-US" sz="3000" b="0" i="0" u="none" strike="noStrike" cap="none" spc="0" normalizeH="0" baseline="0" noProof="0" dirty="0">
              <a:ln>
                <a:noFill/>
              </a:ln>
              <a:solidFill>
                <a:prstClr val="black"/>
              </a:solidFill>
              <a:effectLst/>
              <a:uLnTx/>
              <a:uFillTx/>
              <a:latin typeface="Times New Roman"/>
              <a:ea typeface="+mn-ea"/>
              <a:cs typeface="+mn-cs"/>
            </a:rPr>
            <a:t> </a:t>
          </a:r>
          <a:r>
            <a:rPr kumimoji="0" lang="en-US" sz="3000" b="0" i="0" u="none" strike="noStrike" cap="none" spc="0" normalizeH="0" baseline="0" noProof="0" dirty="0" err="1">
              <a:ln>
                <a:noFill/>
              </a:ln>
              <a:solidFill>
                <a:prstClr val="black"/>
              </a:solidFill>
              <a:effectLst/>
              <a:uLnTx/>
              <a:uFillTx/>
              <a:latin typeface="Times New Roman"/>
              <a:ea typeface="+mn-ea"/>
              <a:cs typeface="+mn-cs"/>
            </a:rPr>
            <a:t>tâm</a:t>
          </a:r>
          <a:r>
            <a:rPr kumimoji="0" lang="en-US" sz="3000" b="0" i="0" u="none" strike="noStrike" cap="none" spc="0" normalizeH="0" baseline="0" noProof="0" dirty="0">
              <a:ln>
                <a:noFill/>
              </a:ln>
              <a:solidFill>
                <a:prstClr val="black"/>
              </a:solidFill>
              <a:effectLst/>
              <a:uLnTx/>
              <a:uFillTx/>
              <a:latin typeface="Times New Roman"/>
              <a:ea typeface="+mn-ea"/>
              <a:cs typeface="+mn-cs"/>
            </a:rPr>
            <a:t> </a:t>
          </a:r>
          <a:r>
            <a:rPr kumimoji="0" lang="en-US" sz="3000" b="0" i="0" u="none" strike="noStrike" cap="none" spc="0" normalizeH="0" baseline="0" noProof="0" dirty="0" err="1">
              <a:ln>
                <a:noFill/>
              </a:ln>
              <a:solidFill>
                <a:prstClr val="black"/>
              </a:solidFill>
              <a:effectLst/>
              <a:uLnTx/>
              <a:uFillTx/>
              <a:latin typeface="Times New Roman"/>
              <a:ea typeface="+mn-ea"/>
              <a:cs typeface="+mn-cs"/>
            </a:rPr>
            <a:t>trạng</a:t>
          </a:r>
          <a:r>
            <a:rPr kumimoji="0" lang="en-US" sz="3000" b="0" i="0" u="none" strike="noStrike" cap="none" spc="0" normalizeH="0" baseline="0" noProof="0" dirty="0">
              <a:ln>
                <a:noFill/>
              </a:ln>
              <a:solidFill>
                <a:prstClr val="black"/>
              </a:solidFill>
              <a:effectLst/>
              <a:uLnTx/>
              <a:uFillTx/>
              <a:latin typeface="Times New Roman"/>
              <a:ea typeface="+mn-ea"/>
              <a:cs typeface="+mn-cs"/>
            </a:rPr>
            <a:t> </a:t>
          </a:r>
          <a:r>
            <a:rPr kumimoji="0" lang="en-US" sz="3000" b="0" i="0" u="none" strike="noStrike" cap="none" spc="0" normalizeH="0" baseline="0" noProof="0" dirty="0" err="1">
              <a:ln>
                <a:noFill/>
              </a:ln>
              <a:solidFill>
                <a:prstClr val="black"/>
              </a:solidFill>
              <a:effectLst/>
              <a:uLnTx/>
              <a:uFillTx/>
              <a:latin typeface="Times New Roman"/>
              <a:ea typeface="+mn-ea"/>
              <a:cs typeface="+mn-cs"/>
            </a:rPr>
            <a:t>của</a:t>
          </a:r>
          <a:r>
            <a:rPr kumimoji="0" lang="en-US" sz="3000" b="0" i="0" u="none" strike="noStrike" cap="none" spc="0" normalizeH="0" baseline="0" noProof="0" dirty="0">
              <a:ln>
                <a:noFill/>
              </a:ln>
              <a:solidFill>
                <a:prstClr val="black"/>
              </a:solidFill>
              <a:effectLst/>
              <a:uLnTx/>
              <a:uFillTx/>
              <a:latin typeface="Times New Roman"/>
              <a:ea typeface="+mn-ea"/>
              <a:cs typeface="+mn-cs"/>
            </a:rPr>
            <a:t> </a:t>
          </a:r>
          <a:r>
            <a:rPr kumimoji="0" lang="en-US" sz="3000" b="0" i="0" u="none" strike="noStrike" cap="none" spc="0" normalizeH="0" baseline="0" noProof="0" dirty="0" err="1">
              <a:ln>
                <a:noFill/>
              </a:ln>
              <a:solidFill>
                <a:prstClr val="black"/>
              </a:solidFill>
              <a:effectLst/>
              <a:uLnTx/>
              <a:uFillTx/>
              <a:latin typeface="Times New Roman"/>
              <a:ea typeface="+mn-ea"/>
              <a:cs typeface="+mn-cs"/>
            </a:rPr>
            <a:t>người</a:t>
          </a:r>
          <a:r>
            <a:rPr kumimoji="0" lang="en-US" sz="3000" b="0" i="0" u="none" strike="noStrike" cap="none" spc="0" normalizeH="0" baseline="0" noProof="0" dirty="0">
              <a:ln>
                <a:noFill/>
              </a:ln>
              <a:solidFill>
                <a:prstClr val="black"/>
              </a:solidFill>
              <a:effectLst/>
              <a:uLnTx/>
              <a:uFillTx/>
              <a:latin typeface="Times New Roman"/>
              <a:ea typeface="+mn-ea"/>
              <a:cs typeface="+mn-cs"/>
            </a:rPr>
            <a:t> </a:t>
          </a:r>
          <a:r>
            <a:rPr kumimoji="0" lang="en-US" sz="3000" b="0" i="0" u="none" strike="noStrike" cap="none" spc="0" normalizeH="0" baseline="0" noProof="0" dirty="0" err="1">
              <a:ln>
                <a:noFill/>
              </a:ln>
              <a:solidFill>
                <a:prstClr val="black"/>
              </a:solidFill>
              <a:effectLst/>
              <a:uLnTx/>
              <a:uFillTx/>
              <a:latin typeface="Times New Roman"/>
              <a:ea typeface="+mn-ea"/>
              <a:cs typeface="+mn-cs"/>
            </a:rPr>
            <a:t>đi</a:t>
          </a:r>
          <a:r>
            <a:rPr kumimoji="0" lang="en-US" sz="3000" b="0" i="0" u="none" strike="noStrike" cap="none" spc="0" normalizeH="0" baseline="0" noProof="0" dirty="0">
              <a:ln>
                <a:noFill/>
              </a:ln>
              <a:solidFill>
                <a:prstClr val="black"/>
              </a:solidFill>
              <a:effectLst/>
              <a:uLnTx/>
              <a:uFillTx/>
              <a:latin typeface="Times New Roman"/>
              <a:ea typeface="+mn-ea"/>
              <a:cs typeface="+mn-cs"/>
            </a:rPr>
            <a:t>, </a:t>
          </a:r>
          <a:r>
            <a:rPr kumimoji="0" lang="en-US" sz="3000" b="0" i="0" u="none" strike="noStrike" cap="none" spc="0" normalizeH="0" baseline="0" noProof="0" dirty="0" err="1">
              <a:ln>
                <a:noFill/>
              </a:ln>
              <a:solidFill>
                <a:prstClr val="black"/>
              </a:solidFill>
              <a:effectLst/>
              <a:uLnTx/>
              <a:uFillTx/>
              <a:latin typeface="Times New Roman"/>
              <a:ea typeface="+mn-ea"/>
              <a:cs typeface="+mn-cs"/>
            </a:rPr>
            <a:t>kẻ</a:t>
          </a:r>
          <a:r>
            <a:rPr kumimoji="0" lang="en-US" sz="3000" b="0" i="0" u="none" strike="noStrike" cap="none" spc="0" normalizeH="0" baseline="0" noProof="0" dirty="0">
              <a:ln>
                <a:noFill/>
              </a:ln>
              <a:solidFill>
                <a:prstClr val="black"/>
              </a:solidFill>
              <a:effectLst/>
              <a:uLnTx/>
              <a:uFillTx/>
              <a:latin typeface="Times New Roman"/>
              <a:ea typeface="+mn-ea"/>
              <a:cs typeface="+mn-cs"/>
            </a:rPr>
            <a:t> ở</a:t>
          </a:r>
        </a:p>
      </dgm:t>
    </dgm:pt>
    <dgm:pt modelId="{2E1FA2DC-B4AF-4014-807D-67DEDB5AF2F7}" type="parTrans" cxnId="{F67720C2-70E4-4DC3-B70D-6261CE8487E1}">
      <dgm:prSet/>
      <dgm:spPr/>
      <dgm:t>
        <a:bodyPr/>
        <a:lstStyle/>
        <a:p>
          <a:endParaRPr lang="en-US"/>
        </a:p>
      </dgm:t>
    </dgm:pt>
    <dgm:pt modelId="{74C351B7-1D25-4135-BAD8-A24FC3F2BA25}" type="sibTrans" cxnId="{F67720C2-70E4-4DC3-B70D-6261CE8487E1}">
      <dgm:prSet/>
      <dgm:spPr/>
      <dgm:t>
        <a:bodyPr/>
        <a:lstStyle/>
        <a:p>
          <a:endParaRPr lang="en-US"/>
        </a:p>
      </dgm:t>
    </dgm:pt>
    <dgm:pt modelId="{C0ADA717-1255-4E9E-BCC2-5A7BA29F4D41}">
      <dgm:prSet custT="1"/>
      <dgm:spPr>
        <a:solidFill>
          <a:schemeClr val="accent2">
            <a:lumMod val="20000"/>
            <a:lumOff val="80000"/>
          </a:schemeClr>
        </a:solidFill>
      </dgm:spPr>
      <dgm:t>
        <a:bodyPr/>
        <a:lstStyle/>
        <a:p>
          <a:r>
            <a:rPr kumimoji="0" lang="en-US" sz="3000" b="1" i="1" u="none" strike="noStrike" cap="none" spc="0" normalizeH="0" baseline="0" noProof="0" dirty="0">
              <a:ln>
                <a:noFill/>
              </a:ln>
              <a:solidFill>
                <a:prstClr val="black"/>
              </a:solidFill>
              <a:effectLst/>
              <a:uLnTx/>
              <a:uFillTx/>
              <a:latin typeface="Times New Roman"/>
              <a:ea typeface="+mn-ea"/>
              <a:cs typeface="+mn-cs"/>
            </a:rPr>
            <a:t>+ 82 </a:t>
          </a:r>
          <a:r>
            <a:rPr kumimoji="0" lang="en-US" sz="3000" b="1" i="1" u="none" strike="noStrike" cap="none" spc="0" normalizeH="0" baseline="0" noProof="0" dirty="0" err="1">
              <a:ln>
                <a:noFill/>
              </a:ln>
              <a:solidFill>
                <a:prstClr val="black"/>
              </a:solidFill>
              <a:effectLst/>
              <a:uLnTx/>
              <a:uFillTx/>
              <a:latin typeface="Times New Roman"/>
              <a:ea typeface="+mn-ea"/>
              <a:cs typeface="+mn-cs"/>
            </a:rPr>
            <a:t>câu</a:t>
          </a:r>
          <a:r>
            <a:rPr kumimoji="0" lang="en-US" sz="3000" b="1" i="1" u="none" strike="noStrike" cap="none" spc="0" normalizeH="0" baseline="0" noProof="0" dirty="0">
              <a:ln>
                <a:noFill/>
              </a:ln>
              <a:solidFill>
                <a:prstClr val="black"/>
              </a:solidFill>
              <a:effectLst/>
              <a:uLnTx/>
              <a:uFillTx/>
              <a:latin typeface="Times New Roman"/>
              <a:ea typeface="+mn-ea"/>
              <a:cs typeface="+mn-cs"/>
            </a:rPr>
            <a:t> </a:t>
          </a:r>
          <a:r>
            <a:rPr kumimoji="0" lang="en-US" sz="3000" b="1" i="1" u="none" strike="noStrike" cap="none" spc="0" normalizeH="0" baseline="0" noProof="0" dirty="0" err="1">
              <a:ln>
                <a:noFill/>
              </a:ln>
              <a:solidFill>
                <a:prstClr val="black"/>
              </a:solidFill>
              <a:effectLst/>
              <a:uLnTx/>
              <a:uFillTx/>
              <a:latin typeface="Times New Roman"/>
              <a:ea typeface="+mn-ea"/>
              <a:cs typeface="+mn-cs"/>
            </a:rPr>
            <a:t>sau</a:t>
          </a:r>
          <a:r>
            <a:rPr kumimoji="0" lang="en-US" sz="3000" b="1" i="1" u="none" strike="noStrike" cap="none" spc="0" normalizeH="0" baseline="0" noProof="0" dirty="0">
              <a:ln>
                <a:noFill/>
              </a:ln>
              <a:solidFill>
                <a:prstClr val="black"/>
              </a:solidFill>
              <a:effectLst/>
              <a:uLnTx/>
              <a:uFillTx/>
              <a:latin typeface="Times New Roman"/>
              <a:ea typeface="+mn-ea"/>
              <a:cs typeface="+mn-cs"/>
            </a:rPr>
            <a:t>: </a:t>
          </a:r>
          <a:r>
            <a:rPr kumimoji="0" lang="en-US" sz="3000" b="0" i="0" u="none" strike="noStrike" cap="none" spc="0" normalizeH="0" baseline="0" noProof="0" dirty="0" err="1">
              <a:ln>
                <a:noFill/>
              </a:ln>
              <a:solidFill>
                <a:prstClr val="black"/>
              </a:solidFill>
              <a:effectLst/>
              <a:uLnTx/>
              <a:uFillTx/>
              <a:latin typeface="Times New Roman"/>
              <a:ea typeface="+mn-ea"/>
              <a:cs typeface="+mn-cs"/>
            </a:rPr>
            <a:t>Những</a:t>
          </a:r>
          <a:r>
            <a:rPr kumimoji="0" lang="en-US" sz="3000" b="0" i="0" u="none" strike="noStrike" cap="none" spc="0" normalizeH="0" baseline="0" noProof="0" dirty="0">
              <a:ln>
                <a:noFill/>
              </a:ln>
              <a:solidFill>
                <a:prstClr val="black"/>
              </a:solidFill>
              <a:effectLst/>
              <a:uLnTx/>
              <a:uFillTx/>
              <a:latin typeface="Times New Roman"/>
              <a:ea typeface="+mn-ea"/>
              <a:cs typeface="+mn-cs"/>
            </a:rPr>
            <a:t> </a:t>
          </a:r>
          <a:r>
            <a:rPr kumimoji="0" lang="en-US" sz="3000" b="0" i="0" u="none" strike="noStrike" cap="none" spc="0" normalizeH="0" baseline="0" noProof="0" dirty="0" err="1">
              <a:ln>
                <a:noFill/>
              </a:ln>
              <a:solidFill>
                <a:prstClr val="black"/>
              </a:solidFill>
              <a:effectLst/>
              <a:uLnTx/>
              <a:uFillTx/>
              <a:latin typeface="Times New Roman"/>
              <a:ea typeface="+mn-ea"/>
              <a:cs typeface="+mn-cs"/>
            </a:rPr>
            <a:t>kỉ</a:t>
          </a:r>
          <a:r>
            <a:rPr kumimoji="0" lang="en-US" sz="3000" b="0" i="0" u="none" strike="noStrike" cap="none" spc="0" normalizeH="0" baseline="0" noProof="0" dirty="0">
              <a:ln>
                <a:noFill/>
              </a:ln>
              <a:solidFill>
                <a:prstClr val="black"/>
              </a:solidFill>
              <a:effectLst/>
              <a:uLnTx/>
              <a:uFillTx/>
              <a:latin typeface="Times New Roman"/>
              <a:ea typeface="+mn-ea"/>
              <a:cs typeface="+mn-cs"/>
            </a:rPr>
            <a:t> </a:t>
          </a:r>
          <a:r>
            <a:rPr kumimoji="0" lang="en-US" sz="3000" b="0" i="0" u="none" strike="noStrike" cap="none" spc="0" normalizeH="0" baseline="0" noProof="0" dirty="0" err="1">
              <a:ln>
                <a:noFill/>
              </a:ln>
              <a:solidFill>
                <a:prstClr val="black"/>
              </a:solidFill>
              <a:effectLst/>
              <a:uLnTx/>
              <a:uFillTx/>
              <a:latin typeface="Times New Roman"/>
              <a:ea typeface="+mn-ea"/>
              <a:cs typeface="+mn-cs"/>
            </a:rPr>
            <a:t>niệm</a:t>
          </a:r>
          <a:r>
            <a:rPr kumimoji="0" lang="en-US" sz="3000" b="0" i="0" u="none" strike="noStrike" cap="none" spc="0" normalizeH="0" baseline="0" noProof="0" dirty="0">
              <a:ln>
                <a:noFill/>
              </a:ln>
              <a:solidFill>
                <a:prstClr val="black"/>
              </a:solidFill>
              <a:effectLst/>
              <a:uLnTx/>
              <a:uFillTx/>
              <a:latin typeface="Times New Roman"/>
              <a:ea typeface="+mn-ea"/>
              <a:cs typeface="+mn-cs"/>
            </a:rPr>
            <a:t> </a:t>
          </a:r>
          <a:r>
            <a:rPr kumimoji="0" lang="en-US" sz="3000" b="0" i="0" u="none" strike="noStrike" cap="none" spc="0" normalizeH="0" baseline="0" noProof="0" dirty="0" err="1">
              <a:ln>
                <a:noFill/>
              </a:ln>
              <a:solidFill>
                <a:prstClr val="black"/>
              </a:solidFill>
              <a:effectLst/>
              <a:uLnTx/>
              <a:uFillTx/>
              <a:latin typeface="Times New Roman"/>
              <a:ea typeface="+mn-ea"/>
              <a:cs typeface="+mn-cs"/>
            </a:rPr>
            <a:t>về</a:t>
          </a:r>
          <a:r>
            <a:rPr kumimoji="0" lang="en-US" sz="3000" b="0" i="0" u="none" strike="noStrike" cap="none" spc="0" normalizeH="0" baseline="0" noProof="0" dirty="0">
              <a:ln>
                <a:noFill/>
              </a:ln>
              <a:solidFill>
                <a:prstClr val="black"/>
              </a:solidFill>
              <a:effectLst/>
              <a:uLnTx/>
              <a:uFillTx/>
              <a:latin typeface="Times New Roman"/>
              <a:ea typeface="+mn-ea"/>
              <a:cs typeface="+mn-cs"/>
            </a:rPr>
            <a:t> </a:t>
          </a:r>
          <a:r>
            <a:rPr kumimoji="0" lang="en-US" sz="3000" b="0" i="0" u="none" strike="noStrike" cap="none" spc="0" normalizeH="0" baseline="0" noProof="0" dirty="0" err="1">
              <a:ln>
                <a:noFill/>
              </a:ln>
              <a:solidFill>
                <a:prstClr val="black"/>
              </a:solidFill>
              <a:effectLst/>
              <a:uLnTx/>
              <a:uFillTx/>
              <a:latin typeface="Times New Roman"/>
              <a:ea typeface="+mn-ea"/>
              <a:cs typeface="+mn-cs"/>
            </a:rPr>
            <a:t>Việt</a:t>
          </a:r>
          <a:r>
            <a:rPr kumimoji="0" lang="en-US" sz="3000" b="0" i="0" u="none" strike="noStrike" cap="none" spc="0" normalizeH="0" baseline="0" noProof="0" dirty="0">
              <a:ln>
                <a:noFill/>
              </a:ln>
              <a:solidFill>
                <a:prstClr val="black"/>
              </a:solidFill>
              <a:effectLst/>
              <a:uLnTx/>
              <a:uFillTx/>
              <a:latin typeface="Times New Roman"/>
              <a:ea typeface="+mn-ea"/>
              <a:cs typeface="+mn-cs"/>
            </a:rPr>
            <a:t> </a:t>
          </a:r>
          <a:r>
            <a:rPr kumimoji="0" lang="en-US" sz="3000" b="0" i="0" u="none" strike="noStrike" cap="none" spc="0" normalizeH="0" baseline="0" noProof="0" dirty="0" err="1">
              <a:ln>
                <a:noFill/>
              </a:ln>
              <a:solidFill>
                <a:prstClr val="black"/>
              </a:solidFill>
              <a:effectLst/>
              <a:uLnTx/>
              <a:uFillTx/>
              <a:latin typeface="Times New Roman"/>
              <a:ea typeface="+mn-ea"/>
              <a:cs typeface="+mn-cs"/>
            </a:rPr>
            <a:t>Bắc</a:t>
          </a:r>
          <a:endParaRPr kumimoji="0" lang="en-US" sz="3000" b="0" i="0" u="none" strike="noStrike" cap="none" spc="0" normalizeH="0" baseline="0" noProof="0" dirty="0">
            <a:ln>
              <a:noFill/>
            </a:ln>
            <a:solidFill>
              <a:prstClr val="black"/>
            </a:solidFill>
            <a:effectLst/>
            <a:uLnTx/>
            <a:uFillTx/>
            <a:latin typeface="Times New Roman"/>
            <a:ea typeface="+mn-ea"/>
            <a:cs typeface="+mn-cs"/>
          </a:endParaRPr>
        </a:p>
      </dgm:t>
    </dgm:pt>
    <dgm:pt modelId="{B27FC41B-DABF-47D8-AFF4-8BC1BACE12F4}" type="parTrans" cxnId="{5E931381-4A42-4DC6-899C-3BF0DDDCDDEE}">
      <dgm:prSet/>
      <dgm:spPr/>
      <dgm:t>
        <a:bodyPr/>
        <a:lstStyle/>
        <a:p>
          <a:endParaRPr lang="en-US"/>
        </a:p>
      </dgm:t>
    </dgm:pt>
    <dgm:pt modelId="{3F96B2C6-31D0-4C92-A331-1CBC3EFD0713}" type="sibTrans" cxnId="{5E931381-4A42-4DC6-899C-3BF0DDDCDDEE}">
      <dgm:prSet/>
      <dgm:spPr/>
      <dgm:t>
        <a:bodyPr/>
        <a:lstStyle/>
        <a:p>
          <a:endParaRPr lang="en-US"/>
        </a:p>
      </dgm:t>
    </dgm:pt>
    <dgm:pt modelId="{A631A6A2-9DD6-4908-86C2-B81C5B7F0C06}" type="pres">
      <dgm:prSet presAssocID="{CFEBC748-BCC2-4594-B95E-DE0F5BBBFB3A}" presName="Name0" presStyleCnt="0">
        <dgm:presLayoutVars>
          <dgm:chMax val="7"/>
          <dgm:chPref val="7"/>
          <dgm:dir/>
        </dgm:presLayoutVars>
      </dgm:prSet>
      <dgm:spPr/>
    </dgm:pt>
    <dgm:pt modelId="{3C9D7012-B818-4310-944F-15312BCCA0E2}" type="pres">
      <dgm:prSet presAssocID="{CFEBC748-BCC2-4594-B95E-DE0F5BBBFB3A}" presName="Name1" presStyleCnt="0"/>
      <dgm:spPr/>
    </dgm:pt>
    <dgm:pt modelId="{07FE038D-F285-4283-A5F2-E25D446F65BE}" type="pres">
      <dgm:prSet presAssocID="{CFEBC748-BCC2-4594-B95E-DE0F5BBBFB3A}" presName="cycle" presStyleCnt="0"/>
      <dgm:spPr/>
    </dgm:pt>
    <dgm:pt modelId="{FE843C23-20D4-44E4-82D2-4B27EF4140C9}" type="pres">
      <dgm:prSet presAssocID="{CFEBC748-BCC2-4594-B95E-DE0F5BBBFB3A}" presName="srcNode" presStyleLbl="node1" presStyleIdx="0" presStyleCnt="2"/>
      <dgm:spPr/>
    </dgm:pt>
    <dgm:pt modelId="{80E49B6D-0D46-447E-851B-A9B967BC16E9}" type="pres">
      <dgm:prSet presAssocID="{CFEBC748-BCC2-4594-B95E-DE0F5BBBFB3A}" presName="conn" presStyleLbl="parChTrans1D2" presStyleIdx="0" presStyleCnt="1"/>
      <dgm:spPr/>
    </dgm:pt>
    <dgm:pt modelId="{0C5005C4-B539-4893-9509-4E8C3F66A73C}" type="pres">
      <dgm:prSet presAssocID="{CFEBC748-BCC2-4594-B95E-DE0F5BBBFB3A}" presName="extraNode" presStyleLbl="node1" presStyleIdx="0" presStyleCnt="2"/>
      <dgm:spPr/>
    </dgm:pt>
    <dgm:pt modelId="{CC34A309-9D7E-4760-9BE3-D854C43ECE13}" type="pres">
      <dgm:prSet presAssocID="{CFEBC748-BCC2-4594-B95E-DE0F5BBBFB3A}" presName="dstNode" presStyleLbl="node1" presStyleIdx="0" presStyleCnt="2"/>
      <dgm:spPr/>
    </dgm:pt>
    <dgm:pt modelId="{EEB0C5FA-704C-4479-ADDB-1C13FBE57021}" type="pres">
      <dgm:prSet presAssocID="{6BD2AA6E-5B13-4ABD-B3CF-23FADF45C301}" presName="text_1" presStyleLbl="node1" presStyleIdx="0" presStyleCnt="2">
        <dgm:presLayoutVars>
          <dgm:bulletEnabled val="1"/>
        </dgm:presLayoutVars>
      </dgm:prSet>
      <dgm:spPr/>
    </dgm:pt>
    <dgm:pt modelId="{964F8908-6C62-4036-8D42-3CD3E6DBDE2D}" type="pres">
      <dgm:prSet presAssocID="{6BD2AA6E-5B13-4ABD-B3CF-23FADF45C301}" presName="accent_1" presStyleCnt="0"/>
      <dgm:spPr/>
    </dgm:pt>
    <dgm:pt modelId="{25F63164-08B2-448B-A941-EB68DBC213A4}" type="pres">
      <dgm:prSet presAssocID="{6BD2AA6E-5B13-4ABD-B3CF-23FADF45C301}" presName="accentRepeatNode" presStyleLbl="solidFgAcc1" presStyleIdx="0" presStyleCnt="2"/>
      <dgm:spPr/>
    </dgm:pt>
    <dgm:pt modelId="{DC13DC0B-1AD8-497C-A2F0-6E0AC4CC7DF0}" type="pres">
      <dgm:prSet presAssocID="{C0ADA717-1255-4E9E-BCC2-5A7BA29F4D41}" presName="text_2" presStyleLbl="node1" presStyleIdx="1" presStyleCnt="2">
        <dgm:presLayoutVars>
          <dgm:bulletEnabled val="1"/>
        </dgm:presLayoutVars>
      </dgm:prSet>
      <dgm:spPr/>
    </dgm:pt>
    <dgm:pt modelId="{C64777ED-D5F5-467B-B25D-4B78018A7925}" type="pres">
      <dgm:prSet presAssocID="{C0ADA717-1255-4E9E-BCC2-5A7BA29F4D41}" presName="accent_2" presStyleCnt="0"/>
      <dgm:spPr/>
    </dgm:pt>
    <dgm:pt modelId="{048AB89E-DA7E-4D15-A6F6-55267114CC8B}" type="pres">
      <dgm:prSet presAssocID="{C0ADA717-1255-4E9E-BCC2-5A7BA29F4D41}" presName="accentRepeatNode" presStyleLbl="solidFgAcc1" presStyleIdx="1" presStyleCnt="2"/>
      <dgm:spPr>
        <a:ln>
          <a:solidFill>
            <a:schemeClr val="accent2">
              <a:lumMod val="40000"/>
              <a:lumOff val="60000"/>
            </a:schemeClr>
          </a:solidFill>
        </a:ln>
      </dgm:spPr>
    </dgm:pt>
  </dgm:ptLst>
  <dgm:cxnLst>
    <dgm:cxn modelId="{3E415E26-E965-4EC0-9BC6-B83473E306AC}" type="presOf" srcId="{6BD2AA6E-5B13-4ABD-B3CF-23FADF45C301}" destId="{EEB0C5FA-704C-4479-ADDB-1C13FBE57021}" srcOrd="0" destOrd="0" presId="urn:microsoft.com/office/officeart/2008/layout/VerticalCurvedList"/>
    <dgm:cxn modelId="{8DC0F636-6F73-4123-9E48-A8FB7C9F30CF}" type="presOf" srcId="{74C351B7-1D25-4135-BAD8-A24FC3F2BA25}" destId="{80E49B6D-0D46-447E-851B-A9B967BC16E9}" srcOrd="0" destOrd="0" presId="urn:microsoft.com/office/officeart/2008/layout/VerticalCurvedList"/>
    <dgm:cxn modelId="{4FEF0345-2BAA-4DFA-90E5-0CB7BEDFFBE1}" type="presOf" srcId="{C0ADA717-1255-4E9E-BCC2-5A7BA29F4D41}" destId="{DC13DC0B-1AD8-497C-A2F0-6E0AC4CC7DF0}" srcOrd="0" destOrd="0" presId="urn:microsoft.com/office/officeart/2008/layout/VerticalCurvedList"/>
    <dgm:cxn modelId="{CBB86054-09BE-433A-B519-FF0B31BC29FD}" type="presOf" srcId="{CFEBC748-BCC2-4594-B95E-DE0F5BBBFB3A}" destId="{A631A6A2-9DD6-4908-86C2-B81C5B7F0C06}" srcOrd="0" destOrd="0" presId="urn:microsoft.com/office/officeart/2008/layout/VerticalCurvedList"/>
    <dgm:cxn modelId="{5E931381-4A42-4DC6-899C-3BF0DDDCDDEE}" srcId="{CFEBC748-BCC2-4594-B95E-DE0F5BBBFB3A}" destId="{C0ADA717-1255-4E9E-BCC2-5A7BA29F4D41}" srcOrd="1" destOrd="0" parTransId="{B27FC41B-DABF-47D8-AFF4-8BC1BACE12F4}" sibTransId="{3F96B2C6-31D0-4C92-A331-1CBC3EFD0713}"/>
    <dgm:cxn modelId="{F67720C2-70E4-4DC3-B70D-6261CE8487E1}" srcId="{CFEBC748-BCC2-4594-B95E-DE0F5BBBFB3A}" destId="{6BD2AA6E-5B13-4ABD-B3CF-23FADF45C301}" srcOrd="0" destOrd="0" parTransId="{2E1FA2DC-B4AF-4014-807D-67DEDB5AF2F7}" sibTransId="{74C351B7-1D25-4135-BAD8-A24FC3F2BA25}"/>
    <dgm:cxn modelId="{0B8CFD1C-1F5D-4B96-B7C5-342DC39E9C30}" type="presParOf" srcId="{A631A6A2-9DD6-4908-86C2-B81C5B7F0C06}" destId="{3C9D7012-B818-4310-944F-15312BCCA0E2}" srcOrd="0" destOrd="0" presId="urn:microsoft.com/office/officeart/2008/layout/VerticalCurvedList"/>
    <dgm:cxn modelId="{02AF0318-A98C-43B5-9511-CDFE84608F7F}" type="presParOf" srcId="{3C9D7012-B818-4310-944F-15312BCCA0E2}" destId="{07FE038D-F285-4283-A5F2-E25D446F65BE}" srcOrd="0" destOrd="0" presId="urn:microsoft.com/office/officeart/2008/layout/VerticalCurvedList"/>
    <dgm:cxn modelId="{AD978917-9ED6-4E07-A1D0-6F82B621CCA2}" type="presParOf" srcId="{07FE038D-F285-4283-A5F2-E25D446F65BE}" destId="{FE843C23-20D4-44E4-82D2-4B27EF4140C9}" srcOrd="0" destOrd="0" presId="urn:microsoft.com/office/officeart/2008/layout/VerticalCurvedList"/>
    <dgm:cxn modelId="{EFD1204A-0171-4E5F-855F-BA8ABE502986}" type="presParOf" srcId="{07FE038D-F285-4283-A5F2-E25D446F65BE}" destId="{80E49B6D-0D46-447E-851B-A9B967BC16E9}" srcOrd="1" destOrd="0" presId="urn:microsoft.com/office/officeart/2008/layout/VerticalCurvedList"/>
    <dgm:cxn modelId="{D4AA4C11-57FF-4F2C-90F4-681B82C61159}" type="presParOf" srcId="{07FE038D-F285-4283-A5F2-E25D446F65BE}" destId="{0C5005C4-B539-4893-9509-4E8C3F66A73C}" srcOrd="2" destOrd="0" presId="urn:microsoft.com/office/officeart/2008/layout/VerticalCurvedList"/>
    <dgm:cxn modelId="{B8D5E435-DB96-4D62-850F-56F4AB262449}" type="presParOf" srcId="{07FE038D-F285-4283-A5F2-E25D446F65BE}" destId="{CC34A309-9D7E-4760-9BE3-D854C43ECE13}" srcOrd="3" destOrd="0" presId="urn:microsoft.com/office/officeart/2008/layout/VerticalCurvedList"/>
    <dgm:cxn modelId="{93DFA758-3D4E-45A1-99D3-657E2CF670D2}" type="presParOf" srcId="{3C9D7012-B818-4310-944F-15312BCCA0E2}" destId="{EEB0C5FA-704C-4479-ADDB-1C13FBE57021}" srcOrd="1" destOrd="0" presId="urn:microsoft.com/office/officeart/2008/layout/VerticalCurvedList"/>
    <dgm:cxn modelId="{B9239C26-9A0B-4B2F-8DD7-F8251F131152}" type="presParOf" srcId="{3C9D7012-B818-4310-944F-15312BCCA0E2}" destId="{964F8908-6C62-4036-8D42-3CD3E6DBDE2D}" srcOrd="2" destOrd="0" presId="urn:microsoft.com/office/officeart/2008/layout/VerticalCurvedList"/>
    <dgm:cxn modelId="{8D31A731-B15E-4F76-801C-FCF137D3DFA5}" type="presParOf" srcId="{964F8908-6C62-4036-8D42-3CD3E6DBDE2D}" destId="{25F63164-08B2-448B-A941-EB68DBC213A4}" srcOrd="0" destOrd="0" presId="urn:microsoft.com/office/officeart/2008/layout/VerticalCurvedList"/>
    <dgm:cxn modelId="{FDBCE35F-C557-4725-8298-FEFF941389F3}" type="presParOf" srcId="{3C9D7012-B818-4310-944F-15312BCCA0E2}" destId="{DC13DC0B-1AD8-497C-A2F0-6E0AC4CC7DF0}" srcOrd="3" destOrd="0" presId="urn:microsoft.com/office/officeart/2008/layout/VerticalCurvedList"/>
    <dgm:cxn modelId="{9053D0A0-3D91-4AEF-9E55-8EE61772B5DE}" type="presParOf" srcId="{3C9D7012-B818-4310-944F-15312BCCA0E2}" destId="{C64777ED-D5F5-467B-B25D-4B78018A7925}" srcOrd="4" destOrd="0" presId="urn:microsoft.com/office/officeart/2008/layout/VerticalCurvedList"/>
    <dgm:cxn modelId="{576B2448-455D-4CEC-AF16-91611520B39B}" type="presParOf" srcId="{C64777ED-D5F5-467B-B25D-4B78018A7925}" destId="{048AB89E-DA7E-4D15-A6F6-55267114CC8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C3E7D-AFC0-4C3B-838F-2A944D41CD5E}">
      <dsp:nvSpPr>
        <dsp:cNvPr id="0" name=""/>
        <dsp:cNvSpPr/>
      </dsp:nvSpPr>
      <dsp:spPr>
        <a:xfrm rot="5400000">
          <a:off x="5656000" y="-3102977"/>
          <a:ext cx="1754932" cy="7963482"/>
        </a:xfrm>
        <a:prstGeom prst="round2SameRect">
          <a:avLst/>
        </a:pr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422400">
            <a:lnSpc>
              <a:spcPct val="90000"/>
            </a:lnSpc>
            <a:spcBef>
              <a:spcPct val="0"/>
            </a:spcBef>
            <a:spcAft>
              <a:spcPct val="15000"/>
            </a:spcAft>
            <a:buChar char="•"/>
          </a:pPr>
          <a:r>
            <a:rPr lang="vi-VN" sz="3200" kern="1200" dirty="0">
              <a:solidFill>
                <a:srgbClr val="000000"/>
              </a:solidFill>
              <a:latin typeface="Times New Roman"/>
              <a:ea typeface="+mn-ea"/>
              <a:cs typeface="+mn-cs"/>
            </a:rPr>
            <a:t>Tình cảm thủy chung son sắt của những người cán bộ về xuôi với quê hương cách mạng thông qua nỗi nhớ da diết.</a:t>
          </a:r>
          <a:endParaRPr lang="en-US" sz="3200" kern="1200" dirty="0">
            <a:solidFill>
              <a:sysClr val="windowText" lastClr="000000">
                <a:hueOff val="0"/>
                <a:satOff val="0"/>
                <a:lumOff val="0"/>
                <a:alphaOff val="0"/>
              </a:sysClr>
            </a:solidFill>
            <a:latin typeface="Calibri"/>
            <a:ea typeface="+mn-ea"/>
            <a:cs typeface="+mn-cs"/>
          </a:endParaRPr>
        </a:p>
      </dsp:txBody>
      <dsp:txXfrm rot="-5400000">
        <a:off x="2551726" y="86966"/>
        <a:ext cx="7877813" cy="1583594"/>
      </dsp:txXfrm>
    </dsp:sp>
    <dsp:sp modelId="{B5338C09-E53E-4A5D-ABD0-94B510FE1BBF}">
      <dsp:nvSpPr>
        <dsp:cNvPr id="0" name=""/>
        <dsp:cNvSpPr/>
      </dsp:nvSpPr>
      <dsp:spPr>
        <a:xfrm>
          <a:off x="391" y="29265"/>
          <a:ext cx="2551334" cy="1698996"/>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ysClr val="window" lastClr="FFFFFF"/>
              </a:solidFill>
              <a:latin typeface="Times New Roman" pitchFamily="18" charset="0"/>
              <a:ea typeface="+mn-ea"/>
              <a:cs typeface="Times New Roman" pitchFamily="18" charset="0"/>
            </a:rPr>
            <a:t>90 </a:t>
          </a:r>
          <a:r>
            <a:rPr lang="en-US" sz="3200" b="1" kern="1200" dirty="0" err="1">
              <a:solidFill>
                <a:sysClr val="window" lastClr="FFFFFF"/>
              </a:solidFill>
              <a:latin typeface="Times New Roman" pitchFamily="18" charset="0"/>
              <a:ea typeface="+mn-ea"/>
              <a:cs typeface="Times New Roman" pitchFamily="18" charset="0"/>
            </a:rPr>
            <a:t>câu</a:t>
          </a:r>
          <a:r>
            <a:rPr lang="en-US" sz="3200" b="1" kern="1200" dirty="0">
              <a:solidFill>
                <a:sysClr val="window" lastClr="FFFFFF"/>
              </a:solidFill>
              <a:latin typeface="Times New Roman" pitchFamily="18" charset="0"/>
              <a:ea typeface="+mn-ea"/>
              <a:cs typeface="Times New Roman" pitchFamily="18" charset="0"/>
            </a:rPr>
            <a:t> </a:t>
          </a:r>
          <a:r>
            <a:rPr lang="en-US" sz="3200" b="1" kern="1200" dirty="0" err="1">
              <a:solidFill>
                <a:sysClr val="window" lastClr="FFFFFF"/>
              </a:solidFill>
              <a:latin typeface="Times New Roman" pitchFamily="18" charset="0"/>
              <a:ea typeface="+mn-ea"/>
              <a:cs typeface="Times New Roman" pitchFamily="18" charset="0"/>
            </a:rPr>
            <a:t>đầu</a:t>
          </a:r>
          <a:endParaRPr lang="en-US" sz="3200" b="1" kern="1200" dirty="0">
            <a:solidFill>
              <a:sysClr val="window" lastClr="FFFFFF"/>
            </a:solidFill>
            <a:latin typeface="Times New Roman" pitchFamily="18" charset="0"/>
            <a:ea typeface="+mn-ea"/>
            <a:cs typeface="Times New Roman" pitchFamily="18" charset="0"/>
          </a:endParaRPr>
        </a:p>
      </dsp:txBody>
      <dsp:txXfrm>
        <a:off x="83329" y="112203"/>
        <a:ext cx="2385458" cy="1533120"/>
      </dsp:txXfrm>
    </dsp:sp>
    <dsp:sp modelId="{CB33C207-80D8-417D-A0BA-EE91E46416BC}">
      <dsp:nvSpPr>
        <dsp:cNvPr id="0" name=""/>
        <dsp:cNvSpPr/>
      </dsp:nvSpPr>
      <dsp:spPr>
        <a:xfrm rot="5400000">
          <a:off x="5609698" y="-1166907"/>
          <a:ext cx="1855515" cy="7954869"/>
        </a:xfrm>
        <a:prstGeom prst="round2SameRect">
          <a:avLst/>
        </a:prstGeom>
        <a:solidFill>
          <a:srgbClr val="FFC000">
            <a:tint val="40000"/>
            <a:alpha val="90000"/>
            <a:hueOff val="10861926"/>
            <a:satOff val="-51245"/>
            <a:lumOff val="-1851"/>
            <a:alphaOff val="0"/>
          </a:srgbClr>
        </a:solidFill>
        <a:ln w="12700" cap="flat" cmpd="sng" algn="ctr">
          <a:solidFill>
            <a:srgbClr val="FFC000">
              <a:tint val="40000"/>
              <a:alpha val="90000"/>
              <a:hueOff val="10861926"/>
              <a:satOff val="-51245"/>
              <a:lumOff val="-185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422400">
            <a:lnSpc>
              <a:spcPct val="90000"/>
            </a:lnSpc>
            <a:spcBef>
              <a:spcPct val="0"/>
            </a:spcBef>
            <a:spcAft>
              <a:spcPct val="15000"/>
            </a:spcAft>
            <a:buChar char="•"/>
          </a:pPr>
          <a:r>
            <a:rPr lang="vi-VN" sz="3200" kern="1200" dirty="0">
              <a:solidFill>
                <a:srgbClr val="000000"/>
              </a:solidFill>
              <a:latin typeface="Times New Roman"/>
              <a:ea typeface="+mn-ea"/>
              <a:cs typeface="+mn-cs"/>
            </a:rPr>
            <a:t>Sự gắn bó giữa miền ngược với miền xuôi và ước mơ về một Việt Bắc sẽ được xây dựng trong tương lai.</a:t>
          </a:r>
          <a:endParaRPr lang="en-US" sz="3200" kern="1200" dirty="0">
            <a:solidFill>
              <a:sysClr val="windowText" lastClr="000000">
                <a:hueOff val="0"/>
                <a:satOff val="0"/>
                <a:lumOff val="0"/>
                <a:alphaOff val="0"/>
              </a:sysClr>
            </a:solidFill>
            <a:latin typeface="Calibri"/>
            <a:ea typeface="+mn-ea"/>
            <a:cs typeface="+mn-cs"/>
          </a:endParaRPr>
        </a:p>
      </dsp:txBody>
      <dsp:txXfrm rot="-5400000">
        <a:off x="2560022" y="1973348"/>
        <a:ext cx="7864290" cy="1674357"/>
      </dsp:txXfrm>
    </dsp:sp>
    <dsp:sp modelId="{FFE6F7D3-6B03-4022-AF7C-48AFA7B9BEDC}">
      <dsp:nvSpPr>
        <dsp:cNvPr id="0" name=""/>
        <dsp:cNvSpPr/>
      </dsp:nvSpPr>
      <dsp:spPr>
        <a:xfrm>
          <a:off x="391" y="1921599"/>
          <a:ext cx="2559629" cy="1777856"/>
        </a:xfrm>
        <a:prstGeom prst="roundRect">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ysClr val="window" lastClr="FFFFFF"/>
              </a:solidFill>
              <a:latin typeface="Times New Roman" pitchFamily="18" charset="0"/>
              <a:ea typeface="+mn-ea"/>
              <a:cs typeface="Times New Roman" pitchFamily="18" charset="0"/>
            </a:rPr>
            <a:t>60 </a:t>
          </a:r>
          <a:r>
            <a:rPr lang="en-US" sz="3200" b="1" kern="1200" dirty="0" err="1">
              <a:solidFill>
                <a:sysClr val="window" lastClr="FFFFFF"/>
              </a:solidFill>
              <a:latin typeface="Times New Roman" pitchFamily="18" charset="0"/>
              <a:ea typeface="+mn-ea"/>
              <a:cs typeface="Times New Roman" pitchFamily="18" charset="0"/>
            </a:rPr>
            <a:t>câu</a:t>
          </a:r>
          <a:r>
            <a:rPr lang="en-US" sz="3200" b="1" kern="1200" dirty="0">
              <a:solidFill>
                <a:sysClr val="window" lastClr="FFFFFF"/>
              </a:solidFill>
              <a:latin typeface="Times New Roman" pitchFamily="18" charset="0"/>
              <a:ea typeface="+mn-ea"/>
              <a:cs typeface="Times New Roman" pitchFamily="18" charset="0"/>
            </a:rPr>
            <a:t> </a:t>
          </a:r>
          <a:r>
            <a:rPr lang="en-US" sz="3200" b="1" kern="1200" dirty="0" err="1">
              <a:solidFill>
                <a:sysClr val="window" lastClr="FFFFFF"/>
              </a:solidFill>
              <a:latin typeface="Times New Roman" pitchFamily="18" charset="0"/>
              <a:ea typeface="+mn-ea"/>
              <a:cs typeface="Times New Roman" pitchFamily="18" charset="0"/>
            </a:rPr>
            <a:t>sau</a:t>
          </a:r>
          <a:endParaRPr lang="en-US" sz="3200" b="1" kern="1200" dirty="0">
            <a:solidFill>
              <a:sysClr val="window" lastClr="FFFFFF"/>
            </a:solidFill>
            <a:latin typeface="Times New Roman" pitchFamily="18" charset="0"/>
            <a:ea typeface="+mn-ea"/>
            <a:cs typeface="Times New Roman" pitchFamily="18" charset="0"/>
          </a:endParaRPr>
        </a:p>
      </dsp:txBody>
      <dsp:txXfrm>
        <a:off x="87179" y="2008387"/>
        <a:ext cx="2386053" cy="1604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49B6D-0D46-447E-851B-A9B967BC16E9}">
      <dsp:nvSpPr>
        <dsp:cNvPr id="0" name=""/>
        <dsp:cNvSpPr/>
      </dsp:nvSpPr>
      <dsp:spPr>
        <a:xfrm>
          <a:off x="-4788346" y="-739358"/>
          <a:ext cx="5745916" cy="5745916"/>
        </a:xfrm>
        <a:prstGeom prst="blockArc">
          <a:avLst>
            <a:gd name="adj1" fmla="val 18900000"/>
            <a:gd name="adj2" fmla="val 2700000"/>
            <a:gd name="adj3" fmla="val 37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B0C5FA-704C-4479-ADDB-1C13FBE57021}">
      <dsp:nvSpPr>
        <dsp:cNvPr id="0" name=""/>
        <dsp:cNvSpPr/>
      </dsp:nvSpPr>
      <dsp:spPr>
        <a:xfrm>
          <a:off x="784418" y="609612"/>
          <a:ext cx="10403450" cy="121905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624" tIns="76200" rIns="76200" bIns="76200" numCol="1" spcCol="1270" anchor="ctr" anchorCtr="0">
          <a:noAutofit/>
        </a:bodyPr>
        <a:lstStyle/>
        <a:p>
          <a:pPr marL="0" lvl="0" indent="0" algn="l" defTabSz="1333500">
            <a:lnSpc>
              <a:spcPct val="90000"/>
            </a:lnSpc>
            <a:spcBef>
              <a:spcPct val="0"/>
            </a:spcBef>
            <a:spcAft>
              <a:spcPct val="35000"/>
            </a:spcAft>
            <a:buNone/>
          </a:pPr>
          <a:r>
            <a:rPr kumimoji="0" lang="en-US" sz="3000" b="1" i="1" u="none" strike="noStrike" kern="1200" cap="none" spc="0" normalizeH="0" baseline="0" noProof="0" dirty="0">
              <a:ln>
                <a:noFill/>
              </a:ln>
              <a:solidFill>
                <a:prstClr val="black"/>
              </a:solidFill>
              <a:effectLst/>
              <a:uLnTx/>
              <a:uFillTx/>
              <a:latin typeface="Times New Roman"/>
              <a:ea typeface="+mn-ea"/>
              <a:cs typeface="+mn-cs"/>
            </a:rPr>
            <a:t>+ 8 </a:t>
          </a:r>
          <a:r>
            <a:rPr kumimoji="0" lang="en-US" sz="3000" b="1" i="1" u="none" strike="noStrike" kern="1200" cap="none" spc="0" normalizeH="0" baseline="0" noProof="0" dirty="0" err="1">
              <a:ln>
                <a:noFill/>
              </a:ln>
              <a:solidFill>
                <a:prstClr val="black"/>
              </a:solidFill>
              <a:effectLst/>
              <a:uLnTx/>
              <a:uFillTx/>
              <a:latin typeface="Times New Roman"/>
              <a:ea typeface="+mn-ea"/>
              <a:cs typeface="+mn-cs"/>
            </a:rPr>
            <a:t>câu</a:t>
          </a:r>
          <a:r>
            <a:rPr kumimoji="0" lang="en-US" sz="3000" b="1" i="1" u="none" strike="noStrike" kern="1200" cap="none" spc="0" normalizeH="0" baseline="0" noProof="0" dirty="0">
              <a:ln>
                <a:noFill/>
              </a:ln>
              <a:solidFill>
                <a:prstClr val="black"/>
              </a:solidFill>
              <a:effectLst/>
              <a:uLnTx/>
              <a:uFillTx/>
              <a:latin typeface="Times New Roman"/>
              <a:ea typeface="+mn-ea"/>
              <a:cs typeface="+mn-cs"/>
            </a:rPr>
            <a:t> </a:t>
          </a:r>
          <a:r>
            <a:rPr kumimoji="0" lang="en-US" sz="3000" b="1" i="1" u="none" strike="noStrike" kern="1200" cap="none" spc="0" normalizeH="0" baseline="0" noProof="0" dirty="0" err="1">
              <a:ln>
                <a:noFill/>
              </a:ln>
              <a:solidFill>
                <a:prstClr val="black"/>
              </a:solidFill>
              <a:effectLst/>
              <a:uLnTx/>
              <a:uFillTx/>
              <a:latin typeface="Times New Roman"/>
              <a:ea typeface="+mn-ea"/>
              <a:cs typeface="+mn-cs"/>
            </a:rPr>
            <a:t>đầu</a:t>
          </a:r>
          <a:r>
            <a:rPr kumimoji="0" lang="en-US" sz="3000" b="1" i="1" u="none" strike="noStrike" kern="1200" cap="none" spc="0" normalizeH="0" baseline="0" noProof="0" dirty="0">
              <a:ln>
                <a:noFill/>
              </a:ln>
              <a:solidFill>
                <a:prstClr val="black"/>
              </a:solidFill>
              <a:effectLst/>
              <a:uLnTx/>
              <a:uFillTx/>
              <a:latin typeface="Times New Roman"/>
              <a:ea typeface="+mn-ea"/>
              <a:cs typeface="+mn-cs"/>
            </a:rPr>
            <a:t>:</a:t>
          </a:r>
          <a:r>
            <a:rPr kumimoji="0" lang="en-US" sz="30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3000" b="0" i="0" u="none" strike="noStrike" kern="1200" cap="none" spc="0" normalizeH="0" baseline="0" noProof="0" dirty="0" err="1">
              <a:ln>
                <a:noFill/>
              </a:ln>
              <a:solidFill>
                <a:prstClr val="black"/>
              </a:solidFill>
              <a:effectLst/>
              <a:uLnTx/>
              <a:uFillTx/>
              <a:latin typeface="Times New Roman"/>
              <a:ea typeface="+mn-ea"/>
              <a:cs typeface="+mn-cs"/>
            </a:rPr>
            <a:t>Cảnh</a:t>
          </a:r>
          <a:r>
            <a:rPr kumimoji="0" lang="en-US" sz="3000" b="0" i="0" u="none" strike="noStrike" kern="1200" cap="none" spc="0" normalizeH="0" baseline="0" noProof="0" dirty="0">
              <a:ln>
                <a:noFill/>
              </a:ln>
              <a:solidFill>
                <a:prstClr val="black"/>
              </a:solidFill>
              <a:effectLst/>
              <a:uLnTx/>
              <a:uFillTx/>
              <a:latin typeface="Times New Roman"/>
              <a:ea typeface="+mn-ea"/>
              <a:cs typeface="+mn-cs"/>
            </a:rPr>
            <a:t> chia </a:t>
          </a:r>
          <a:r>
            <a:rPr kumimoji="0" lang="en-US" sz="3000" b="0" i="0" u="none" strike="noStrike" kern="1200" cap="none" spc="0" normalizeH="0" baseline="0" noProof="0" dirty="0" err="1">
              <a:ln>
                <a:noFill/>
              </a:ln>
              <a:solidFill>
                <a:prstClr val="black"/>
              </a:solidFill>
              <a:effectLst/>
              <a:uLnTx/>
              <a:uFillTx/>
              <a:latin typeface="Times New Roman"/>
              <a:ea typeface="+mn-ea"/>
              <a:cs typeface="+mn-cs"/>
            </a:rPr>
            <a:t>tay</a:t>
          </a:r>
          <a:r>
            <a:rPr kumimoji="0" lang="en-US" sz="30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3000" b="0" i="0" u="none" strike="noStrike" kern="1200" cap="none" spc="0" normalizeH="0" baseline="0" noProof="0" dirty="0" err="1">
              <a:ln>
                <a:noFill/>
              </a:ln>
              <a:solidFill>
                <a:prstClr val="black"/>
              </a:solidFill>
              <a:effectLst/>
              <a:uLnTx/>
              <a:uFillTx/>
              <a:latin typeface="Times New Roman"/>
              <a:ea typeface="+mn-ea"/>
              <a:cs typeface="+mn-cs"/>
            </a:rPr>
            <a:t>và</a:t>
          </a:r>
          <a:r>
            <a:rPr kumimoji="0" lang="en-US" sz="30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3000" b="0" i="0" u="none" strike="noStrike" kern="1200" cap="none" spc="0" normalizeH="0" baseline="0" noProof="0" dirty="0" err="1">
              <a:ln>
                <a:noFill/>
              </a:ln>
              <a:solidFill>
                <a:prstClr val="black"/>
              </a:solidFill>
              <a:effectLst/>
              <a:uLnTx/>
              <a:uFillTx/>
              <a:latin typeface="Times New Roman"/>
              <a:ea typeface="+mn-ea"/>
              <a:cs typeface="+mn-cs"/>
            </a:rPr>
            <a:t>tâm</a:t>
          </a:r>
          <a:r>
            <a:rPr kumimoji="0" lang="en-US" sz="30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3000" b="0" i="0" u="none" strike="noStrike" kern="1200" cap="none" spc="0" normalizeH="0" baseline="0" noProof="0" dirty="0" err="1">
              <a:ln>
                <a:noFill/>
              </a:ln>
              <a:solidFill>
                <a:prstClr val="black"/>
              </a:solidFill>
              <a:effectLst/>
              <a:uLnTx/>
              <a:uFillTx/>
              <a:latin typeface="Times New Roman"/>
              <a:ea typeface="+mn-ea"/>
              <a:cs typeface="+mn-cs"/>
            </a:rPr>
            <a:t>trạng</a:t>
          </a:r>
          <a:r>
            <a:rPr kumimoji="0" lang="en-US" sz="30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3000" b="0" i="0" u="none" strike="noStrike" kern="1200" cap="none" spc="0" normalizeH="0" baseline="0" noProof="0" dirty="0" err="1">
              <a:ln>
                <a:noFill/>
              </a:ln>
              <a:solidFill>
                <a:prstClr val="black"/>
              </a:solidFill>
              <a:effectLst/>
              <a:uLnTx/>
              <a:uFillTx/>
              <a:latin typeface="Times New Roman"/>
              <a:ea typeface="+mn-ea"/>
              <a:cs typeface="+mn-cs"/>
            </a:rPr>
            <a:t>của</a:t>
          </a:r>
          <a:r>
            <a:rPr kumimoji="0" lang="en-US" sz="30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3000" b="0" i="0" u="none" strike="noStrike" kern="1200" cap="none" spc="0" normalizeH="0" baseline="0" noProof="0" dirty="0" err="1">
              <a:ln>
                <a:noFill/>
              </a:ln>
              <a:solidFill>
                <a:prstClr val="black"/>
              </a:solidFill>
              <a:effectLst/>
              <a:uLnTx/>
              <a:uFillTx/>
              <a:latin typeface="Times New Roman"/>
              <a:ea typeface="+mn-ea"/>
              <a:cs typeface="+mn-cs"/>
            </a:rPr>
            <a:t>người</a:t>
          </a:r>
          <a:r>
            <a:rPr kumimoji="0" lang="en-US" sz="30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3000" b="0" i="0" u="none" strike="noStrike" kern="1200" cap="none" spc="0" normalizeH="0" baseline="0" noProof="0" dirty="0" err="1">
              <a:ln>
                <a:noFill/>
              </a:ln>
              <a:solidFill>
                <a:prstClr val="black"/>
              </a:solidFill>
              <a:effectLst/>
              <a:uLnTx/>
              <a:uFillTx/>
              <a:latin typeface="Times New Roman"/>
              <a:ea typeface="+mn-ea"/>
              <a:cs typeface="+mn-cs"/>
            </a:rPr>
            <a:t>đi</a:t>
          </a:r>
          <a:r>
            <a:rPr kumimoji="0" lang="en-US" sz="30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3000" b="0" i="0" u="none" strike="noStrike" kern="1200" cap="none" spc="0" normalizeH="0" baseline="0" noProof="0" dirty="0" err="1">
              <a:ln>
                <a:noFill/>
              </a:ln>
              <a:solidFill>
                <a:prstClr val="black"/>
              </a:solidFill>
              <a:effectLst/>
              <a:uLnTx/>
              <a:uFillTx/>
              <a:latin typeface="Times New Roman"/>
              <a:ea typeface="+mn-ea"/>
              <a:cs typeface="+mn-cs"/>
            </a:rPr>
            <a:t>kẻ</a:t>
          </a:r>
          <a:r>
            <a:rPr kumimoji="0" lang="en-US" sz="3000" b="0" i="0" u="none" strike="noStrike" kern="1200" cap="none" spc="0" normalizeH="0" baseline="0" noProof="0" dirty="0">
              <a:ln>
                <a:noFill/>
              </a:ln>
              <a:solidFill>
                <a:prstClr val="black"/>
              </a:solidFill>
              <a:effectLst/>
              <a:uLnTx/>
              <a:uFillTx/>
              <a:latin typeface="Times New Roman"/>
              <a:ea typeface="+mn-ea"/>
              <a:cs typeface="+mn-cs"/>
            </a:rPr>
            <a:t> ở</a:t>
          </a:r>
        </a:p>
      </dsp:txBody>
      <dsp:txXfrm>
        <a:off x="784418" y="609612"/>
        <a:ext cx="10403450" cy="1219053"/>
      </dsp:txXfrm>
    </dsp:sp>
    <dsp:sp modelId="{25F63164-08B2-448B-A941-EB68DBC213A4}">
      <dsp:nvSpPr>
        <dsp:cNvPr id="0" name=""/>
        <dsp:cNvSpPr/>
      </dsp:nvSpPr>
      <dsp:spPr>
        <a:xfrm>
          <a:off x="22509" y="457230"/>
          <a:ext cx="1523817" cy="1523817"/>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13DC0B-1AD8-497C-A2F0-6E0AC4CC7DF0}">
      <dsp:nvSpPr>
        <dsp:cNvPr id="0" name=""/>
        <dsp:cNvSpPr/>
      </dsp:nvSpPr>
      <dsp:spPr>
        <a:xfrm>
          <a:off x="784418" y="2438534"/>
          <a:ext cx="10403450" cy="1219053"/>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624" tIns="76200" rIns="76200" bIns="76200" numCol="1" spcCol="1270" anchor="ctr" anchorCtr="0">
          <a:noAutofit/>
        </a:bodyPr>
        <a:lstStyle/>
        <a:p>
          <a:pPr marL="0" lvl="0" indent="0" algn="l" defTabSz="1333500">
            <a:lnSpc>
              <a:spcPct val="90000"/>
            </a:lnSpc>
            <a:spcBef>
              <a:spcPct val="0"/>
            </a:spcBef>
            <a:spcAft>
              <a:spcPct val="35000"/>
            </a:spcAft>
            <a:buNone/>
          </a:pPr>
          <a:r>
            <a:rPr kumimoji="0" lang="en-US" sz="3000" b="1" i="1" u="none" strike="noStrike" kern="1200" cap="none" spc="0" normalizeH="0" baseline="0" noProof="0" dirty="0">
              <a:ln>
                <a:noFill/>
              </a:ln>
              <a:solidFill>
                <a:prstClr val="black"/>
              </a:solidFill>
              <a:effectLst/>
              <a:uLnTx/>
              <a:uFillTx/>
              <a:latin typeface="Times New Roman"/>
              <a:ea typeface="+mn-ea"/>
              <a:cs typeface="+mn-cs"/>
            </a:rPr>
            <a:t>+ 82 </a:t>
          </a:r>
          <a:r>
            <a:rPr kumimoji="0" lang="en-US" sz="3000" b="1" i="1" u="none" strike="noStrike" kern="1200" cap="none" spc="0" normalizeH="0" baseline="0" noProof="0" dirty="0" err="1">
              <a:ln>
                <a:noFill/>
              </a:ln>
              <a:solidFill>
                <a:prstClr val="black"/>
              </a:solidFill>
              <a:effectLst/>
              <a:uLnTx/>
              <a:uFillTx/>
              <a:latin typeface="Times New Roman"/>
              <a:ea typeface="+mn-ea"/>
              <a:cs typeface="+mn-cs"/>
            </a:rPr>
            <a:t>câu</a:t>
          </a:r>
          <a:r>
            <a:rPr kumimoji="0" lang="en-US" sz="3000" b="1" i="1" u="none" strike="noStrike" kern="1200" cap="none" spc="0" normalizeH="0" baseline="0" noProof="0" dirty="0">
              <a:ln>
                <a:noFill/>
              </a:ln>
              <a:solidFill>
                <a:prstClr val="black"/>
              </a:solidFill>
              <a:effectLst/>
              <a:uLnTx/>
              <a:uFillTx/>
              <a:latin typeface="Times New Roman"/>
              <a:ea typeface="+mn-ea"/>
              <a:cs typeface="+mn-cs"/>
            </a:rPr>
            <a:t> </a:t>
          </a:r>
          <a:r>
            <a:rPr kumimoji="0" lang="en-US" sz="3000" b="1" i="1" u="none" strike="noStrike" kern="1200" cap="none" spc="0" normalizeH="0" baseline="0" noProof="0" dirty="0" err="1">
              <a:ln>
                <a:noFill/>
              </a:ln>
              <a:solidFill>
                <a:prstClr val="black"/>
              </a:solidFill>
              <a:effectLst/>
              <a:uLnTx/>
              <a:uFillTx/>
              <a:latin typeface="Times New Roman"/>
              <a:ea typeface="+mn-ea"/>
              <a:cs typeface="+mn-cs"/>
            </a:rPr>
            <a:t>sau</a:t>
          </a:r>
          <a:r>
            <a:rPr kumimoji="0" lang="en-US" sz="3000" b="1" i="1" u="none" strike="noStrike" kern="1200" cap="none" spc="0" normalizeH="0" baseline="0" noProof="0" dirty="0">
              <a:ln>
                <a:noFill/>
              </a:ln>
              <a:solidFill>
                <a:prstClr val="black"/>
              </a:solidFill>
              <a:effectLst/>
              <a:uLnTx/>
              <a:uFillTx/>
              <a:latin typeface="Times New Roman"/>
              <a:ea typeface="+mn-ea"/>
              <a:cs typeface="+mn-cs"/>
            </a:rPr>
            <a:t>: </a:t>
          </a:r>
          <a:r>
            <a:rPr kumimoji="0" lang="en-US" sz="3000" b="0" i="0" u="none" strike="noStrike" kern="1200" cap="none" spc="0" normalizeH="0" baseline="0" noProof="0" dirty="0" err="1">
              <a:ln>
                <a:noFill/>
              </a:ln>
              <a:solidFill>
                <a:prstClr val="black"/>
              </a:solidFill>
              <a:effectLst/>
              <a:uLnTx/>
              <a:uFillTx/>
              <a:latin typeface="Times New Roman"/>
              <a:ea typeface="+mn-ea"/>
              <a:cs typeface="+mn-cs"/>
            </a:rPr>
            <a:t>Những</a:t>
          </a:r>
          <a:r>
            <a:rPr kumimoji="0" lang="en-US" sz="30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3000" b="0" i="0" u="none" strike="noStrike" kern="1200" cap="none" spc="0" normalizeH="0" baseline="0" noProof="0" dirty="0" err="1">
              <a:ln>
                <a:noFill/>
              </a:ln>
              <a:solidFill>
                <a:prstClr val="black"/>
              </a:solidFill>
              <a:effectLst/>
              <a:uLnTx/>
              <a:uFillTx/>
              <a:latin typeface="Times New Roman"/>
              <a:ea typeface="+mn-ea"/>
              <a:cs typeface="+mn-cs"/>
            </a:rPr>
            <a:t>kỉ</a:t>
          </a:r>
          <a:r>
            <a:rPr kumimoji="0" lang="en-US" sz="30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3000" b="0" i="0" u="none" strike="noStrike" kern="1200" cap="none" spc="0" normalizeH="0" baseline="0" noProof="0" dirty="0" err="1">
              <a:ln>
                <a:noFill/>
              </a:ln>
              <a:solidFill>
                <a:prstClr val="black"/>
              </a:solidFill>
              <a:effectLst/>
              <a:uLnTx/>
              <a:uFillTx/>
              <a:latin typeface="Times New Roman"/>
              <a:ea typeface="+mn-ea"/>
              <a:cs typeface="+mn-cs"/>
            </a:rPr>
            <a:t>niệm</a:t>
          </a:r>
          <a:r>
            <a:rPr kumimoji="0" lang="en-US" sz="30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3000" b="0" i="0" u="none" strike="noStrike" kern="1200" cap="none" spc="0" normalizeH="0" baseline="0" noProof="0" dirty="0" err="1">
              <a:ln>
                <a:noFill/>
              </a:ln>
              <a:solidFill>
                <a:prstClr val="black"/>
              </a:solidFill>
              <a:effectLst/>
              <a:uLnTx/>
              <a:uFillTx/>
              <a:latin typeface="Times New Roman"/>
              <a:ea typeface="+mn-ea"/>
              <a:cs typeface="+mn-cs"/>
            </a:rPr>
            <a:t>về</a:t>
          </a:r>
          <a:r>
            <a:rPr kumimoji="0" lang="en-US" sz="30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3000" b="0" i="0" u="none" strike="noStrike" kern="1200" cap="none" spc="0" normalizeH="0" baseline="0" noProof="0" dirty="0" err="1">
              <a:ln>
                <a:noFill/>
              </a:ln>
              <a:solidFill>
                <a:prstClr val="black"/>
              </a:solidFill>
              <a:effectLst/>
              <a:uLnTx/>
              <a:uFillTx/>
              <a:latin typeface="Times New Roman"/>
              <a:ea typeface="+mn-ea"/>
              <a:cs typeface="+mn-cs"/>
            </a:rPr>
            <a:t>Việt</a:t>
          </a:r>
          <a:r>
            <a:rPr kumimoji="0" lang="en-US" sz="30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3000" b="0" i="0" u="none" strike="noStrike" kern="1200" cap="none" spc="0" normalizeH="0" baseline="0" noProof="0" dirty="0" err="1">
              <a:ln>
                <a:noFill/>
              </a:ln>
              <a:solidFill>
                <a:prstClr val="black"/>
              </a:solidFill>
              <a:effectLst/>
              <a:uLnTx/>
              <a:uFillTx/>
              <a:latin typeface="Times New Roman"/>
              <a:ea typeface="+mn-ea"/>
              <a:cs typeface="+mn-cs"/>
            </a:rPr>
            <a:t>Bắc</a:t>
          </a:r>
          <a:endParaRPr kumimoji="0" lang="en-US" sz="3000" b="0" i="0" u="none" strike="noStrike" kern="1200" cap="none" spc="0" normalizeH="0" baseline="0" noProof="0" dirty="0">
            <a:ln>
              <a:noFill/>
            </a:ln>
            <a:solidFill>
              <a:prstClr val="black"/>
            </a:solidFill>
            <a:effectLst/>
            <a:uLnTx/>
            <a:uFillTx/>
            <a:latin typeface="Times New Roman"/>
            <a:ea typeface="+mn-ea"/>
            <a:cs typeface="+mn-cs"/>
          </a:endParaRPr>
        </a:p>
      </dsp:txBody>
      <dsp:txXfrm>
        <a:off x="784418" y="2438534"/>
        <a:ext cx="10403450" cy="1219053"/>
      </dsp:txXfrm>
    </dsp:sp>
    <dsp:sp modelId="{048AB89E-DA7E-4D15-A6F6-55267114CC8B}">
      <dsp:nvSpPr>
        <dsp:cNvPr id="0" name=""/>
        <dsp:cNvSpPr/>
      </dsp:nvSpPr>
      <dsp:spPr>
        <a:xfrm>
          <a:off x="22509" y="2286152"/>
          <a:ext cx="1523817" cy="1523817"/>
        </a:xfrm>
        <a:prstGeom prst="ellipse">
          <a:avLst/>
        </a:prstGeom>
        <a:solidFill>
          <a:schemeClr val="lt1">
            <a:hueOff val="0"/>
            <a:satOff val="0"/>
            <a:lumOff val="0"/>
            <a:alphaOff val="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A4A2D-EE4C-44AD-901F-05C6415B7CE2}" type="datetimeFigureOut">
              <a:rPr lang="en-US" smtClean="0"/>
              <a:t>8/7/2024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22B24-5EAB-4DD1-8457-9752CAFFD0C2}" type="slidenum">
              <a:rPr lang="en-US" smtClean="0"/>
              <a:t>‹#›</a:t>
            </a:fld>
            <a:endParaRPr lang="en-US"/>
          </a:p>
        </p:txBody>
      </p:sp>
    </p:spTree>
    <p:extLst>
      <p:ext uri="{BB962C8B-B14F-4D97-AF65-F5344CB8AC3E}">
        <p14:creationId xmlns:p14="http://schemas.microsoft.com/office/powerpoint/2010/main" val="2418586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59C3B-7497-466B-9CAF-9D36443BD5BE}" type="slidenum">
              <a:rPr lang="en-US">
                <a:solidFill>
                  <a:prstClr val="black"/>
                </a:solidFill>
              </a:rPr>
              <a:pPr/>
              <a:t>28</a:t>
            </a:fld>
            <a:endParaRPr lang="en-US">
              <a:solidFill>
                <a:prstClr val="black"/>
              </a:solidFill>
            </a:endParaRPr>
          </a:p>
        </p:txBody>
      </p:sp>
      <p:sp>
        <p:nvSpPr>
          <p:cNvPr id="31746" name="Rectangle 2"/>
          <p:cNvSpPr>
            <a:spLocks noGrp="1" noRot="1" noChangeAspect="1" noChangeArrowheads="1" noTextEdit="1"/>
          </p:cNvSpPr>
          <p:nvPr>
            <p:ph type="sldImg"/>
          </p:nvPr>
        </p:nvSpPr>
        <p:spPr>
          <a:xfrm>
            <a:off x="381000" y="685800"/>
            <a:ext cx="6096000" cy="3429000"/>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59C3B-7497-466B-9CAF-9D36443BD5BE}" type="slidenum">
              <a:rPr lang="en-US">
                <a:solidFill>
                  <a:prstClr val="black"/>
                </a:solidFill>
              </a:rPr>
              <a:pPr/>
              <a:t>29</a:t>
            </a:fld>
            <a:endParaRPr lang="en-US">
              <a:solidFill>
                <a:prstClr val="black"/>
              </a:solidFill>
            </a:endParaRPr>
          </a:p>
        </p:txBody>
      </p:sp>
      <p:sp>
        <p:nvSpPr>
          <p:cNvPr id="31746" name="Rectangle 2"/>
          <p:cNvSpPr>
            <a:spLocks noGrp="1" noRot="1" noChangeAspect="1" noChangeArrowheads="1" noTextEdit="1"/>
          </p:cNvSpPr>
          <p:nvPr>
            <p:ph type="sldImg"/>
          </p:nvPr>
        </p:nvSpPr>
        <p:spPr>
          <a:xfrm>
            <a:off x="381000" y="685800"/>
            <a:ext cx="6096000" cy="3429000"/>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59C3B-7497-466B-9CAF-9D36443BD5BE}" type="slidenum">
              <a:rPr lang="en-US">
                <a:solidFill>
                  <a:prstClr val="black"/>
                </a:solidFill>
              </a:rPr>
              <a:pPr/>
              <a:t>30</a:t>
            </a:fld>
            <a:endParaRPr lang="en-US">
              <a:solidFill>
                <a:prstClr val="black"/>
              </a:solidFill>
            </a:endParaRPr>
          </a:p>
        </p:txBody>
      </p:sp>
      <p:sp>
        <p:nvSpPr>
          <p:cNvPr id="31746" name="Rectangle 2"/>
          <p:cNvSpPr>
            <a:spLocks noGrp="1" noRot="1" noChangeAspect="1" noChangeArrowheads="1" noTextEdit="1"/>
          </p:cNvSpPr>
          <p:nvPr>
            <p:ph type="sldImg"/>
          </p:nvPr>
        </p:nvSpPr>
        <p:spPr>
          <a:xfrm>
            <a:off x="381000" y="685800"/>
            <a:ext cx="6096000" cy="3429000"/>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59C3B-7497-466B-9CAF-9D36443BD5BE}" type="slidenum">
              <a:rPr lang="en-US">
                <a:solidFill>
                  <a:prstClr val="black"/>
                </a:solidFill>
              </a:rPr>
              <a:pPr/>
              <a:t>31</a:t>
            </a:fld>
            <a:endParaRPr lang="en-US">
              <a:solidFill>
                <a:prstClr val="black"/>
              </a:solidFill>
            </a:endParaRPr>
          </a:p>
        </p:txBody>
      </p:sp>
      <p:sp>
        <p:nvSpPr>
          <p:cNvPr id="31746" name="Rectangle 2"/>
          <p:cNvSpPr>
            <a:spLocks noGrp="1" noRot="1" noChangeAspect="1" noChangeArrowheads="1" noTextEdit="1"/>
          </p:cNvSpPr>
          <p:nvPr>
            <p:ph type="sldImg"/>
          </p:nvPr>
        </p:nvSpPr>
        <p:spPr>
          <a:xfrm>
            <a:off x="381000" y="685800"/>
            <a:ext cx="6096000" cy="3429000"/>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59C3B-7497-466B-9CAF-9D36443BD5BE}" type="slidenum">
              <a:rPr lang="en-US">
                <a:solidFill>
                  <a:prstClr val="black"/>
                </a:solidFill>
              </a:rPr>
              <a:pPr/>
              <a:t>32</a:t>
            </a:fld>
            <a:endParaRPr lang="en-US">
              <a:solidFill>
                <a:prstClr val="black"/>
              </a:solidFill>
            </a:endParaRPr>
          </a:p>
        </p:txBody>
      </p:sp>
      <p:sp>
        <p:nvSpPr>
          <p:cNvPr id="31746" name="Rectangle 2"/>
          <p:cNvSpPr>
            <a:spLocks noGrp="1" noRot="1" noChangeAspect="1" noChangeArrowheads="1" noTextEdit="1"/>
          </p:cNvSpPr>
          <p:nvPr>
            <p:ph type="sldImg"/>
          </p:nvPr>
        </p:nvSpPr>
        <p:spPr>
          <a:xfrm>
            <a:off x="381000" y="685800"/>
            <a:ext cx="6096000" cy="3429000"/>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59C3B-7497-466B-9CAF-9D36443BD5BE}" type="slidenum">
              <a:rPr lang="en-US">
                <a:solidFill>
                  <a:prstClr val="black"/>
                </a:solidFill>
              </a:rPr>
              <a:pPr/>
              <a:t>33</a:t>
            </a:fld>
            <a:endParaRPr lang="en-US">
              <a:solidFill>
                <a:prstClr val="black"/>
              </a:solidFill>
            </a:endParaRPr>
          </a:p>
        </p:txBody>
      </p:sp>
      <p:sp>
        <p:nvSpPr>
          <p:cNvPr id="31746" name="Rectangle 2"/>
          <p:cNvSpPr>
            <a:spLocks noGrp="1" noRot="1" noChangeAspect="1" noChangeArrowheads="1" noTextEdit="1"/>
          </p:cNvSpPr>
          <p:nvPr>
            <p:ph type="sldImg"/>
          </p:nvPr>
        </p:nvSpPr>
        <p:spPr>
          <a:xfrm>
            <a:off x="381000" y="685800"/>
            <a:ext cx="6096000" cy="3429000"/>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59C3B-7497-466B-9CAF-9D36443BD5BE}" type="slidenum">
              <a:rPr lang="en-US">
                <a:solidFill>
                  <a:prstClr val="black"/>
                </a:solidFill>
              </a:rPr>
              <a:pPr/>
              <a:t>34</a:t>
            </a:fld>
            <a:endParaRPr lang="en-US">
              <a:solidFill>
                <a:prstClr val="black"/>
              </a:solidFill>
            </a:endParaRPr>
          </a:p>
        </p:txBody>
      </p:sp>
      <p:sp>
        <p:nvSpPr>
          <p:cNvPr id="31746" name="Rectangle 2"/>
          <p:cNvSpPr>
            <a:spLocks noGrp="1" noRot="1" noChangeAspect="1" noChangeArrowheads="1" noTextEdit="1"/>
          </p:cNvSpPr>
          <p:nvPr>
            <p:ph type="sldImg"/>
          </p:nvPr>
        </p:nvSpPr>
        <p:spPr>
          <a:xfrm>
            <a:off x="381000" y="685800"/>
            <a:ext cx="6096000" cy="3429000"/>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0" name="Google Shape;64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4" name="Google Shape;6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0" name="Google Shape;6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6" name="Google Shape;67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99AE958-6BC1-4EC3-A901-FF30DE2B3624}" type="slidenum">
              <a:rPr lang="en-US">
                <a:solidFill>
                  <a:prstClr val="black"/>
                </a:solidFill>
              </a:rPr>
              <a:pPr/>
              <a:t>25</a:t>
            </a:fld>
            <a:endParaRPr lang="en-US">
              <a:solidFill>
                <a:prstClr val="black"/>
              </a:solidFill>
            </a:endParaRPr>
          </a:p>
        </p:txBody>
      </p:sp>
      <p:sp>
        <p:nvSpPr>
          <p:cNvPr id="14338" name="Slide Image Placeholder 1"/>
          <p:cNvSpPr>
            <a:spLocks noGrp="1" noRot="1" noChangeAspect="1" noTextEdit="1"/>
          </p:cNvSpPr>
          <p:nvPr>
            <p:ph type="sldImg"/>
          </p:nvPr>
        </p:nvSpPr>
        <p:spPr>
          <a:xfrm>
            <a:off x="381000" y="685800"/>
            <a:ext cx="6096000" cy="3429000"/>
          </a:xfrm>
          <a:ln/>
          <a:extLst>
            <a:ext uri="{909E8E84-426E-40DD-AFC4-6F175D3DCCD1}">
              <a14:hiddenFill xmlns:a14="http://schemas.microsoft.com/office/drawing/2010/main">
                <a:noFill/>
              </a14:hiddenFill>
            </a:ext>
          </a:extLst>
        </p:spPr>
      </p:sp>
      <p:sp>
        <p:nvSpPr>
          <p:cNvPr id="14339" name="Notes Placeholder 2"/>
          <p:cNvSpPr>
            <a:spLocks noGrp="1"/>
          </p:cNvSpPr>
          <p:nvPr>
            <p:ph type="body" idx="1"/>
          </p:nvPr>
        </p:nvSpPr>
        <p:spPr/>
        <p:txBody>
          <a:bodyPr/>
          <a:lstStyle/>
          <a:p>
            <a:endParaRPr lang="en-US"/>
          </a:p>
        </p:txBody>
      </p:sp>
      <p:sp>
        <p:nvSpPr>
          <p:cNvPr id="143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pPr>
            <a:fld id="{5104F81F-2169-4684-94F0-D63CE974FD8F}" type="slidenum">
              <a:rPr lang="en-US" sz="1200" smtClean="0">
                <a:solidFill>
                  <a:prstClr val="black"/>
                </a:solidFill>
                <a:cs typeface="Arial" charset="0"/>
              </a:rPr>
              <a:pPr algn="r" fontAlgn="base">
                <a:spcBef>
                  <a:spcPct val="0"/>
                </a:spcBef>
                <a:spcAft>
                  <a:spcPct val="0"/>
                </a:spcAft>
              </a:pPr>
              <a:t>25</a:t>
            </a:fld>
            <a:endParaRPr lang="en-US" sz="120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8/7/2024</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4975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t>8/7/2024</a:t>
            </a:fld>
            <a:endParaRPr lang="en-US"/>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05821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t>8/7/2024</a:t>
            </a:fld>
            <a:endParaRPr lang="en-US"/>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5196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303"/>
          <p:cNvSpPr>
            <a:spLocks/>
          </p:cNvSpPr>
          <p:nvPr/>
        </p:nvSpPr>
        <p:spPr bwMode="gray">
          <a:xfrm>
            <a:off x="0" y="4038600"/>
            <a:ext cx="11694584"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Freeform 298"/>
          <p:cNvSpPr>
            <a:spLocks/>
          </p:cNvSpPr>
          <p:nvPr/>
        </p:nvSpPr>
        <p:spPr bwMode="gray">
          <a:xfrm>
            <a:off x="1" y="-9525"/>
            <a:ext cx="1593851"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Freeform 300"/>
          <p:cNvSpPr>
            <a:spLocks/>
          </p:cNvSpPr>
          <p:nvPr/>
        </p:nvSpPr>
        <p:spPr bwMode="ltGray">
          <a:xfrm>
            <a:off x="3" y="804886"/>
            <a:ext cx="1714500"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7" name="Freeform 301"/>
          <p:cNvSpPr>
            <a:spLocks/>
          </p:cNvSpPr>
          <p:nvPr/>
        </p:nvSpPr>
        <p:spPr bwMode="gray">
          <a:xfrm>
            <a:off x="10033000" y="4033861"/>
            <a:ext cx="215900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8" name="Freeform 302"/>
          <p:cNvSpPr>
            <a:spLocks/>
          </p:cNvSpPr>
          <p:nvPr/>
        </p:nvSpPr>
        <p:spPr bwMode="gray">
          <a:xfrm>
            <a:off x="11283966" y="6000750"/>
            <a:ext cx="908049"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9" name="Text Box 14"/>
          <p:cNvSpPr txBox="1">
            <a:spLocks noChangeArrowheads="1"/>
          </p:cNvSpPr>
          <p:nvPr/>
        </p:nvSpPr>
        <p:spPr bwMode="gray">
          <a:xfrm>
            <a:off x="10642600" y="6407150"/>
            <a:ext cx="1422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100" b="0" i="1">
                <a:solidFill>
                  <a:srgbClr val="D7181F"/>
                </a:solidFill>
                <a:latin typeface="Arial Black" pitchFamily="34" charset="0"/>
              </a:rPr>
              <a:t>LOGO</a:t>
            </a:r>
          </a:p>
        </p:txBody>
      </p:sp>
      <p:sp>
        <p:nvSpPr>
          <p:cNvPr id="10" name="Rectangle 304" descr="01"/>
          <p:cNvSpPr>
            <a:spLocks noChangeArrowheads="1"/>
          </p:cNvSpPr>
          <p:nvPr/>
        </p:nvSpPr>
        <p:spPr bwMode="gray">
          <a:xfrm>
            <a:off x="15" y="1801813"/>
            <a:ext cx="3867151"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 name="Rectangle 305"/>
          <p:cNvSpPr>
            <a:spLocks noChangeArrowheads="1"/>
          </p:cNvSpPr>
          <p:nvPr/>
        </p:nvSpPr>
        <p:spPr bwMode="gray">
          <a:xfrm>
            <a:off x="3860800" y="1797073"/>
            <a:ext cx="8348133"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2" y="4143375"/>
            <a:ext cx="2984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a:spLocks/>
          </p:cNvSpPr>
          <p:nvPr/>
        </p:nvSpPr>
        <p:spPr bwMode="gray">
          <a:xfrm>
            <a:off x="1331400" y="-9525"/>
            <a:ext cx="1873249"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075" name="Rectangle 3"/>
          <p:cNvSpPr>
            <a:spLocks noGrp="1" noChangeArrowheads="1"/>
          </p:cNvSpPr>
          <p:nvPr>
            <p:ph type="subTitle" idx="1"/>
          </p:nvPr>
        </p:nvSpPr>
        <p:spPr bwMode="gray">
          <a:xfrm>
            <a:off x="2641600" y="6172200"/>
            <a:ext cx="61976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itchFamily="2" charset="2"/>
              <a:buNone/>
              <a:defRPr sz="2000">
                <a:solidFill>
                  <a:srgbClr val="000000"/>
                </a:solidFill>
              </a:defRPr>
            </a:lvl1pPr>
          </a:lstStyle>
          <a:p>
            <a:pPr lvl="0"/>
            <a:r>
              <a:rPr lang="en-US" noProof="0"/>
              <a:t>Click to edit Master subtitle style</a:t>
            </a:r>
          </a:p>
        </p:txBody>
      </p:sp>
      <p:sp>
        <p:nvSpPr>
          <p:cNvPr id="3074" name="Rectangle 2"/>
          <p:cNvSpPr>
            <a:spLocks noGrp="1" noChangeArrowheads="1"/>
          </p:cNvSpPr>
          <p:nvPr>
            <p:ph type="ctrTitle"/>
          </p:nvPr>
        </p:nvSpPr>
        <p:spPr>
          <a:xfrm>
            <a:off x="1727200" y="10668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a:t>Click to edit Master title style</a:t>
            </a:r>
          </a:p>
        </p:txBody>
      </p:sp>
      <p:sp>
        <p:nvSpPr>
          <p:cNvPr id="14" name="Rectangle 6"/>
          <p:cNvSpPr>
            <a:spLocks noGrp="1" noChangeArrowheads="1"/>
          </p:cNvSpPr>
          <p:nvPr>
            <p:ph type="sldNum" sz="quarter" idx="10"/>
          </p:nvPr>
        </p:nvSpPr>
        <p:spPr>
          <a:xfrm>
            <a:off x="6299200" y="6553223"/>
            <a:ext cx="508000" cy="244475"/>
          </a:xfrm>
        </p:spPr>
        <p:txBody>
          <a:bodyPr/>
          <a:lstStyle>
            <a:lvl1pPr eaLnBrk="0" hangingPunct="0">
              <a:defRPr sz="1200" b="1">
                <a:solidFill>
                  <a:srgbClr val="000000"/>
                </a:solidFill>
                <a:latin typeface="Arial" pitchFamily="34" charset="0"/>
                <a:cs typeface="Arial" pitchFamily="34" charset="0"/>
              </a:defRPr>
            </a:lvl1pPr>
          </a:lstStyle>
          <a:p>
            <a:pPr>
              <a:defRPr/>
            </a:pPr>
            <a:fld id="{E15204DF-D78A-4216-93D3-6DE7F524B4AD}" type="slidenum">
              <a:rPr lang="en-US"/>
              <a:pPr>
                <a:defRPr/>
              </a:pPr>
              <a:t>‹#›</a:t>
            </a:fld>
            <a:endParaRPr lang="en-US"/>
          </a:p>
        </p:txBody>
      </p:sp>
      <p:sp>
        <p:nvSpPr>
          <p:cNvPr id="15" name="Rectangle 5"/>
          <p:cNvSpPr>
            <a:spLocks noGrp="1" noChangeArrowheads="1"/>
          </p:cNvSpPr>
          <p:nvPr>
            <p:ph type="ftr" sz="quarter" idx="11"/>
          </p:nvPr>
        </p:nvSpPr>
        <p:spPr>
          <a:xfrm>
            <a:off x="203200" y="6537348"/>
            <a:ext cx="2844800" cy="244475"/>
          </a:xfrm>
        </p:spPr>
        <p:txBody>
          <a:bodyPr/>
          <a:lstStyle>
            <a:lvl1pPr eaLnBrk="0" hangingPunct="0">
              <a:defRPr sz="2100" b="0" i="1">
                <a:solidFill>
                  <a:srgbClr val="000000"/>
                </a:solidFill>
                <a:latin typeface="Arial Black"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6080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12D3DAC8-1944-43A9-80EF-A43823D8B587}"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249175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C6F4771-CFBC-4A3F-A272-B6D16AC748E1}"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328472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52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53BAC76-BB8A-43C8-96A8-70E50808FE53}"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749477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8" name="Slide Number Placeholder 7"/>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769B625C-ACA1-484A-8C0F-B7084218A657}" type="slidenum">
              <a:rPr lang="en-US"/>
              <a:pPr>
                <a:defRPr/>
              </a:pPr>
              <a:t>‹#›</a:t>
            </a:fld>
            <a:endParaRPr lang="en-US"/>
          </a:p>
        </p:txBody>
      </p:sp>
      <p:sp>
        <p:nvSpPr>
          <p:cNvPr id="9" name="Date Placeholder 8"/>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21341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4" name="Slide Number Placeholder 3"/>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3C95BD9B-D212-4305-B38A-BC67ED3C9CDB}" type="slidenum">
              <a:rPr lang="en-US"/>
              <a:pPr>
                <a:defRPr/>
              </a:pPr>
              <a:t>‹#›</a:t>
            </a:fld>
            <a:endParaRPr lang="en-US"/>
          </a:p>
        </p:txBody>
      </p:sp>
      <p:sp>
        <p:nvSpPr>
          <p:cNvPr id="5" name="Date Placeholder 4"/>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87708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3" name="Slide Number Placeholder 2"/>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2668D7D6-174B-4F9E-B2EA-C1F1E4B71BBD}" type="slidenum">
              <a:rPr lang="en-US"/>
              <a:pPr>
                <a:defRPr/>
              </a:pPr>
              <a:t>‹#›</a:t>
            </a:fld>
            <a:endParaRPr lang="en-US"/>
          </a:p>
        </p:txBody>
      </p:sp>
      <p:sp>
        <p:nvSpPr>
          <p:cNvPr id="4" name="Date Placeholder 3"/>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57638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41FB593-4419-44B9-9B33-DBA30EC03C26}"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7599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8/7/2024</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619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8E60241B-B22F-4664-B6E0-1119B3CC3CAD}"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415118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AE2930D-8945-4A6C-A9F9-02FB25DE7F65}"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600060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64200" y="198438"/>
            <a:ext cx="6019800" cy="6202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98438"/>
            <a:ext cx="17856200" cy="6202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C98E7866-C1DB-495F-880D-1E4AE01A3CA4}"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889689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52800" y="198438"/>
            <a:ext cx="8331200" cy="563562"/>
          </a:xfrm>
        </p:spPr>
        <p:txBody>
          <a:bodyPr/>
          <a:lstStyle/>
          <a:p>
            <a:r>
              <a:rPr lang="en-US"/>
              <a:t>Click to edit Master title style</a:t>
            </a:r>
          </a:p>
        </p:txBody>
      </p:sp>
      <p:sp>
        <p:nvSpPr>
          <p:cNvPr id="3" name="Table Placeholder 2"/>
          <p:cNvSpPr>
            <a:spLocks noGrp="1"/>
          </p:cNvSpPr>
          <p:nvPr>
            <p:ph type="tbl" idx="1"/>
          </p:nvPr>
        </p:nvSpPr>
        <p:spPr>
          <a:xfrm>
            <a:off x="304800" y="1066800"/>
            <a:ext cx="11277600" cy="5334000"/>
          </a:xfrm>
        </p:spPr>
        <p:txBody>
          <a:bodyPr/>
          <a:lstStyle/>
          <a:p>
            <a:pPr lvl="0"/>
            <a:r>
              <a:rPr lang="en-US" noProof="0"/>
              <a:t>Click icon to add table</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0A982373-869E-4F4B-B305-FFB91511F70A}"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835375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1"/>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3" name="Rectangle 5"/>
          <p:cNvSpPr>
            <a:spLocks noGrp="1" noChangeArrowheads="1"/>
          </p:cNvSpPr>
          <p:nvPr>
            <p:ph type="ftr" sz="quarter" idx="11"/>
          </p:nvPr>
        </p:nvSpPr>
        <p:spPr>
          <a:xfrm>
            <a:off x="4165600" y="6245231"/>
            <a:ext cx="3860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4" name="Rectangle 6"/>
          <p:cNvSpPr>
            <a:spLocks noGrp="1" noChangeArrowheads="1"/>
          </p:cNvSpPr>
          <p:nvPr>
            <p:ph type="sldNum" sz="quarter" idx="12"/>
          </p:nvPr>
        </p:nvSpPr>
        <p:spPr>
          <a:xfrm>
            <a:off x="8737600" y="6245231"/>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fld id="{D212395B-93B1-4EFB-857C-0A2880633600}" type="slidenum">
              <a:rPr lang="en-US"/>
              <a:pPr>
                <a:defRPr/>
              </a:pPr>
              <a:t>‹#›</a:t>
            </a:fld>
            <a:endParaRPr lang="en-US"/>
          </a:p>
        </p:txBody>
      </p:sp>
    </p:spTree>
    <p:extLst>
      <p:ext uri="{BB962C8B-B14F-4D97-AF65-F5344CB8AC3E}">
        <p14:creationId xmlns:p14="http://schemas.microsoft.com/office/powerpoint/2010/main" val="1964655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917" eaLnBrk="1" fontAlgn="auto" hangingPunct="1">
              <a:spcBef>
                <a:spcPts val="0"/>
              </a:spcBef>
              <a:spcAft>
                <a:spcPts val="0"/>
              </a:spcAft>
              <a:defRPr smtClean="0">
                <a:solidFill>
                  <a:prstClr val="black"/>
                </a:solidFill>
                <a:latin typeface="Calibri"/>
                <a:cs typeface="+mn-cs"/>
              </a:defRPr>
            </a:lvl1pPr>
          </a:lstStyle>
          <a:p>
            <a:pPr>
              <a:defRPr/>
            </a:pPr>
            <a:fld id="{19DA43E9-F5C3-452D-B493-43E81A57ECE9}" type="slidenum">
              <a:rPr lang="en-US"/>
              <a:pPr>
                <a:defRPr/>
              </a:pPr>
              <a:t>‹#›</a:t>
            </a:fld>
            <a:endParaRPr lang="en-US"/>
          </a:p>
        </p:txBody>
      </p:sp>
    </p:spTree>
    <p:extLst>
      <p:ext uri="{BB962C8B-B14F-4D97-AF65-F5344CB8AC3E}">
        <p14:creationId xmlns:p14="http://schemas.microsoft.com/office/powerpoint/2010/main" val="3162053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7"/>
            <a:ext cx="2844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37"/>
            <a:ext cx="3860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37"/>
            <a:ext cx="2844800" cy="476251"/>
          </a:xfrm>
          <a:prstGeom prst="rect">
            <a:avLst/>
          </a:prstGeom>
          <a:ln/>
        </p:spPr>
        <p:txBody>
          <a:bodyPr lIns="45694" tIns="22846" rIns="45694" bIns="22846"/>
          <a:lstStyle>
            <a:lvl1pPr>
              <a:defRPr/>
            </a:lvl1pPr>
          </a:lstStyle>
          <a:p>
            <a:pPr defTabSz="1088011"/>
            <a:fld id="{475E0F57-EEA1-4A8B-9311-4AD2064A14C0}" type="slidenum">
              <a:rPr lang="en-US" sz="2100" smtClean="0">
                <a:solidFill>
                  <a:prstClr val="black"/>
                </a:solidFill>
              </a:rPr>
              <a:pPr defTabSz="1088011"/>
              <a:t>‹#›</a:t>
            </a:fld>
            <a:endParaRPr lang="en-US" sz="2100">
              <a:solidFill>
                <a:prstClr val="black"/>
              </a:solidFill>
            </a:endParaRPr>
          </a:p>
        </p:txBody>
      </p:sp>
    </p:spTree>
    <p:extLst>
      <p:ext uri="{BB962C8B-B14F-4D97-AF65-F5344CB8AC3E}">
        <p14:creationId xmlns:p14="http://schemas.microsoft.com/office/powerpoint/2010/main" val="1915709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961870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181255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2128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t>8/7/2024</a:t>
            </a:fld>
            <a:endParaRPr lang="en-US"/>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693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640182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404501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938389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282170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560058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95292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197336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749295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8/7/2024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4261175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8/7/2024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990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t>8/7/2024</a:t>
            </a:fld>
            <a:endParaRPr lang="en-US"/>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9311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8/7/2024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947954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8/7/2024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89967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8/7/2024</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9646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8/7/2024</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23432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8/7/2024</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256628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8/7/2024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17551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8/7/2024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092151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8/7/2024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64251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914400" y="990600"/>
            <a:ext cx="10363200" cy="1371600"/>
          </a:xfrm>
        </p:spPr>
        <p:txBody>
          <a:bodyPr/>
          <a:lstStyle>
            <a:lvl1pPr>
              <a:defRPr sz="4000"/>
            </a:lvl1pPr>
          </a:lstStyle>
          <a:p>
            <a:pPr lvl="0"/>
            <a:r>
              <a:rPr lang="en-US" noProof="0"/>
              <a:t>Click to edit Master title style</a:t>
            </a:r>
          </a:p>
        </p:txBody>
      </p:sp>
      <p:sp>
        <p:nvSpPr>
          <p:cNvPr id="114691" name="Rectangle 3"/>
          <p:cNvSpPr>
            <a:spLocks noGrp="1" noChangeArrowheads="1"/>
          </p:cNvSpPr>
          <p:nvPr>
            <p:ph type="subTitle" idx="1"/>
          </p:nvPr>
        </p:nvSpPr>
        <p:spPr>
          <a:xfrm>
            <a:off x="1930400" y="3429000"/>
            <a:ext cx="9347200" cy="1600200"/>
          </a:xfrm>
        </p:spPr>
        <p:txBody>
          <a:bodyPr/>
          <a:lstStyle>
            <a:lvl1pPr marL="0" indent="0">
              <a:buFont typeface="Wingdings" pitchFamily="2" charset="2"/>
              <a:buNone/>
              <a:defRPr sz="2800"/>
            </a:lvl1pPr>
          </a:lstStyle>
          <a:p>
            <a:pPr lvl="0"/>
            <a:r>
              <a:rPr lang="en-US" noProof="0"/>
              <a:t>Click to edit Master subtitle style</a:t>
            </a:r>
          </a:p>
        </p:txBody>
      </p:sp>
      <p:sp>
        <p:nvSpPr>
          <p:cNvPr id="114692" name="Rectangle 4"/>
          <p:cNvSpPr>
            <a:spLocks noGrp="1" noChangeArrowheads="1"/>
          </p:cNvSpPr>
          <p:nvPr>
            <p:ph type="dt" sz="half" idx="2"/>
          </p:nvPr>
        </p:nvSpPr>
        <p:spPr>
          <a:xfrm>
            <a:off x="914400" y="6248400"/>
            <a:ext cx="2540000" cy="457200"/>
          </a:xfrm>
        </p:spPr>
        <p:txBody>
          <a:bodyPr/>
          <a:lstStyle>
            <a:lvl1pPr>
              <a:defRPr/>
            </a:lvl1pPr>
          </a:lstStyle>
          <a:p>
            <a:endParaRPr lang="en-US">
              <a:solidFill>
                <a:srgbClr val="000000"/>
              </a:solidFill>
            </a:endParaRPr>
          </a:p>
        </p:txBody>
      </p:sp>
      <p:sp>
        <p:nvSpPr>
          <p:cNvPr id="114693" name="Rectangle 5"/>
          <p:cNvSpPr>
            <a:spLocks noGrp="1" noChangeArrowheads="1"/>
          </p:cNvSpPr>
          <p:nvPr>
            <p:ph type="ftr" sz="quarter" idx="3"/>
          </p:nvPr>
        </p:nvSpPr>
        <p:spPr>
          <a:xfrm>
            <a:off x="4165600" y="6248400"/>
            <a:ext cx="3860800" cy="457200"/>
          </a:xfrm>
        </p:spPr>
        <p:txBody>
          <a:bodyPr/>
          <a:lstStyle>
            <a:lvl1pPr>
              <a:defRPr/>
            </a:lvl1pPr>
          </a:lstStyle>
          <a:p>
            <a:endParaRPr lang="en-US">
              <a:solidFill>
                <a:srgbClr val="000000"/>
              </a:solidFill>
            </a:endParaRPr>
          </a:p>
        </p:txBody>
      </p:sp>
      <p:sp>
        <p:nvSpPr>
          <p:cNvPr id="114694" name="Rectangle 6"/>
          <p:cNvSpPr>
            <a:spLocks noGrp="1" noChangeArrowheads="1"/>
          </p:cNvSpPr>
          <p:nvPr>
            <p:ph type="sldNum" sz="quarter" idx="4"/>
          </p:nvPr>
        </p:nvSpPr>
        <p:spPr>
          <a:xfrm>
            <a:off x="8737600" y="6248400"/>
            <a:ext cx="2540000" cy="457200"/>
          </a:xfrm>
        </p:spPr>
        <p:txBody>
          <a:bodyPr/>
          <a:lstStyle>
            <a:lvl1pPr>
              <a:defRPr/>
            </a:lvl1pPr>
          </a:lstStyle>
          <a:p>
            <a:fld id="{3C6DCD13-6E1C-4E44-86D1-3537019F14E3}" type="slidenum">
              <a:rPr lang="en-US">
                <a:solidFill>
                  <a:srgbClr val="000000"/>
                </a:solidFill>
              </a:rPr>
              <a:pPr/>
              <a:t>‹#›</a:t>
            </a:fld>
            <a:endParaRPr lang="en-US">
              <a:solidFill>
                <a:srgbClr val="000000"/>
              </a:solidFill>
            </a:endParaRPr>
          </a:p>
        </p:txBody>
      </p:sp>
      <p:sp>
        <p:nvSpPr>
          <p:cNvPr id="114695" name="AutoShape 7"/>
          <p:cNvSpPr>
            <a:spLocks noChangeArrowheads="1"/>
          </p:cNvSpPr>
          <p:nvPr/>
        </p:nvSpPr>
        <p:spPr bwMode="auto">
          <a:xfrm>
            <a:off x="914400" y="2393950"/>
            <a:ext cx="103632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pP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1909827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DE7C7D-1F68-4F11-B585-BEDAF7C190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7064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t>8/7/2024</a:t>
            </a:fld>
            <a:endParaRPr lang="en-US"/>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418382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91FE2D-04B3-4BC7-806C-98AC9AAE58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97376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651" y="17526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7526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F18301-45D1-48DF-B3B0-D1710D640E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8757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3F0F84A-7BB7-4E18-86E3-EEC9192B0B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35182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C647E6D-C6EC-44F0-821D-B3E3F70835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13463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4257BFE-73ED-493C-A0DC-53247AA847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12957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0280F39-B161-4586-A5BD-7E08D0047A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77303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49E061-35B1-4743-9158-1A4C173C08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2035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B43678-8688-4D3A-B383-6FA8F35BFB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60249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8" y="304800"/>
            <a:ext cx="2669116"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5651" y="304800"/>
            <a:ext cx="7806267"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E7CAAA-6BB6-4928-ADC7-CBC64D0E0E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01898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1" y="304800"/>
            <a:ext cx="10678583"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12800" y="6245225"/>
            <a:ext cx="2641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641600" cy="476250"/>
          </a:xfrm>
        </p:spPr>
        <p:txBody>
          <a:bodyPr/>
          <a:lstStyle>
            <a:lvl1pPr>
              <a:defRPr/>
            </a:lvl1pPr>
          </a:lstStyle>
          <a:p>
            <a:fld id="{B26B034B-038F-4406-9D36-831E9865A3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205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t>8/7/2024</a:t>
            </a:fld>
            <a:endParaRPr lang="en-US"/>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319081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458" name="Group 2"/>
          <p:cNvGrpSpPr>
            <a:grpSpLocks/>
          </p:cNvGrpSpPr>
          <p:nvPr/>
        </p:nvGrpSpPr>
        <p:grpSpPr bwMode="auto">
          <a:xfrm>
            <a:off x="6288632" y="5345128"/>
            <a:ext cx="5903383" cy="1512887"/>
            <a:chOff x="2971" y="3367"/>
            <a:chExt cx="2789" cy="953"/>
          </a:xfrm>
        </p:grpSpPr>
        <p:sp>
          <p:nvSpPr>
            <p:cNvPr id="19459"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0"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1"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4"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7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7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7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7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grpSp>
      <p:sp>
        <p:nvSpPr>
          <p:cNvPr id="19474" name="Rectangle 18"/>
          <p:cNvSpPr>
            <a:spLocks noGrp="1" noChangeArrowheads="1"/>
          </p:cNvSpPr>
          <p:nvPr>
            <p:ph type="ctrTitle" sz="quarter"/>
          </p:nvPr>
        </p:nvSpPr>
        <p:spPr>
          <a:xfrm>
            <a:off x="914400" y="1600200"/>
            <a:ext cx="10363200" cy="1828800"/>
          </a:xfrm>
        </p:spPr>
        <p:txBody>
          <a:bodyPr anchor="b"/>
          <a:lstStyle>
            <a:lvl1pPr>
              <a:defRPr sz="5700"/>
            </a:lvl1pPr>
          </a:lstStyle>
          <a:p>
            <a:pPr lvl="0"/>
            <a:r>
              <a:rPr lang="en-US" noProof="0"/>
              <a:t>Click to edit Master title style</a:t>
            </a:r>
          </a:p>
        </p:txBody>
      </p:sp>
      <p:sp>
        <p:nvSpPr>
          <p:cNvPr id="19475"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19476" name="Rectangle 20"/>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19477" name="Rectangle 21"/>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19478" name="Rectangle 22"/>
          <p:cNvSpPr>
            <a:spLocks noGrp="1" noChangeArrowheads="1"/>
          </p:cNvSpPr>
          <p:nvPr>
            <p:ph type="sldNum" sz="quarter" idx="4"/>
          </p:nvPr>
        </p:nvSpPr>
        <p:spPr/>
        <p:txBody>
          <a:bodyPr/>
          <a:lstStyle>
            <a:lvl1pPr>
              <a:defRPr/>
            </a:lvl1pPr>
          </a:lstStyle>
          <a:p>
            <a:fld id="{BF606E60-7088-4BC0-9B58-452321C3397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7815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FEB59AEB-64B6-488E-A607-2D3664F0C4F6}"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974063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6248" indent="0">
              <a:buNone/>
              <a:defRPr sz="1800"/>
            </a:lvl2pPr>
            <a:lvl3pPr marL="912482" indent="0">
              <a:buNone/>
              <a:defRPr sz="1600"/>
            </a:lvl3pPr>
            <a:lvl4pPr marL="1368721" indent="0">
              <a:buNone/>
              <a:defRPr sz="1400"/>
            </a:lvl4pPr>
            <a:lvl5pPr marL="1824964" indent="0">
              <a:buNone/>
              <a:defRPr sz="1400"/>
            </a:lvl5pPr>
            <a:lvl6pPr marL="2281201" indent="0">
              <a:buNone/>
              <a:defRPr sz="1400"/>
            </a:lvl6pPr>
            <a:lvl7pPr marL="2737443" indent="0">
              <a:buNone/>
              <a:defRPr sz="1400"/>
            </a:lvl7pPr>
            <a:lvl8pPr marL="3193687" indent="0">
              <a:buNone/>
              <a:defRPr sz="1400"/>
            </a:lvl8pPr>
            <a:lvl9pPr marL="3649926"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6818D55A-45F4-4B10-8BD8-D7E5CAB40FB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40409075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F8DFFE54-881F-4448-A396-BAC04DB5E4E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8373844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14" y="1535113"/>
            <a:ext cx="5386917" cy="639762"/>
          </a:xfrm>
        </p:spPr>
        <p:txBody>
          <a:bodyPr anchor="b"/>
          <a:lstStyle>
            <a:lvl1pPr marL="0" indent="0">
              <a:buNone/>
              <a:defRPr sz="2400" b="1"/>
            </a:lvl1pPr>
            <a:lvl2pPr marL="456248" indent="0">
              <a:buNone/>
              <a:defRPr sz="2000" b="1"/>
            </a:lvl2pPr>
            <a:lvl3pPr marL="912482" indent="0">
              <a:buNone/>
              <a:defRPr sz="1800" b="1"/>
            </a:lvl3pPr>
            <a:lvl4pPr marL="1368721" indent="0">
              <a:buNone/>
              <a:defRPr sz="1600" b="1"/>
            </a:lvl4pPr>
            <a:lvl5pPr marL="1824964" indent="0">
              <a:buNone/>
              <a:defRPr sz="1600" b="1"/>
            </a:lvl5pPr>
            <a:lvl6pPr marL="2281201" indent="0">
              <a:buNone/>
              <a:defRPr sz="1600" b="1"/>
            </a:lvl6pPr>
            <a:lvl7pPr marL="2737443" indent="0">
              <a:buNone/>
              <a:defRPr sz="1600" b="1"/>
            </a:lvl7pPr>
            <a:lvl8pPr marL="3193687" indent="0">
              <a:buNone/>
              <a:defRPr sz="1600" b="1"/>
            </a:lvl8pPr>
            <a:lvl9pPr marL="364992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1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6248" indent="0">
              <a:buNone/>
              <a:defRPr sz="2000" b="1"/>
            </a:lvl2pPr>
            <a:lvl3pPr marL="912482" indent="0">
              <a:buNone/>
              <a:defRPr sz="1800" b="1"/>
            </a:lvl3pPr>
            <a:lvl4pPr marL="1368721" indent="0">
              <a:buNone/>
              <a:defRPr sz="1600" b="1"/>
            </a:lvl4pPr>
            <a:lvl5pPr marL="1824964" indent="0">
              <a:buNone/>
              <a:defRPr sz="1600" b="1"/>
            </a:lvl5pPr>
            <a:lvl6pPr marL="2281201" indent="0">
              <a:buNone/>
              <a:defRPr sz="1600" b="1"/>
            </a:lvl6pPr>
            <a:lvl7pPr marL="2737443" indent="0">
              <a:buNone/>
              <a:defRPr sz="1600" b="1"/>
            </a:lvl7pPr>
            <a:lvl8pPr marL="3193687" indent="0">
              <a:buNone/>
              <a:defRPr sz="1600" b="1"/>
            </a:lvl8pPr>
            <a:lvl9pPr marL="36499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5D88A012-2674-4AC1-963B-DAB7BD8EA3E6}"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2481256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9A84BE3C-48D6-4EB3-A88C-5B7D6CC9330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050798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3C97A904-14F2-41E0-9DB0-E068AA5CB72C}"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42205156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7"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6248" indent="0">
              <a:buNone/>
              <a:defRPr sz="1200"/>
            </a:lvl2pPr>
            <a:lvl3pPr marL="912482" indent="0">
              <a:buNone/>
              <a:defRPr sz="1000"/>
            </a:lvl3pPr>
            <a:lvl4pPr marL="1368721" indent="0">
              <a:buNone/>
              <a:defRPr sz="900"/>
            </a:lvl4pPr>
            <a:lvl5pPr marL="1824964" indent="0">
              <a:buNone/>
              <a:defRPr sz="900"/>
            </a:lvl5pPr>
            <a:lvl6pPr marL="2281201" indent="0">
              <a:buNone/>
              <a:defRPr sz="900"/>
            </a:lvl6pPr>
            <a:lvl7pPr marL="2737443" indent="0">
              <a:buNone/>
              <a:defRPr sz="900"/>
            </a:lvl7pPr>
            <a:lvl8pPr marL="3193687" indent="0">
              <a:buNone/>
              <a:defRPr sz="900"/>
            </a:lvl8pPr>
            <a:lvl9pPr marL="36499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927E107B-7693-489D-8D4E-3A7228C52A1C}"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7232072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248" indent="0">
              <a:buNone/>
              <a:defRPr sz="2800"/>
            </a:lvl2pPr>
            <a:lvl3pPr marL="912482" indent="0">
              <a:buNone/>
              <a:defRPr sz="2400"/>
            </a:lvl3pPr>
            <a:lvl4pPr marL="1368721" indent="0">
              <a:buNone/>
              <a:defRPr sz="2000"/>
            </a:lvl4pPr>
            <a:lvl5pPr marL="1824964" indent="0">
              <a:buNone/>
              <a:defRPr sz="2000"/>
            </a:lvl5pPr>
            <a:lvl6pPr marL="2281201" indent="0">
              <a:buNone/>
              <a:defRPr sz="2000"/>
            </a:lvl6pPr>
            <a:lvl7pPr marL="2737443" indent="0">
              <a:buNone/>
              <a:defRPr sz="2000"/>
            </a:lvl7pPr>
            <a:lvl8pPr marL="3193687" indent="0">
              <a:buNone/>
              <a:defRPr sz="2000"/>
            </a:lvl8pPr>
            <a:lvl9pPr marL="3649926"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248" indent="0">
              <a:buNone/>
              <a:defRPr sz="1200"/>
            </a:lvl2pPr>
            <a:lvl3pPr marL="912482" indent="0">
              <a:buNone/>
              <a:defRPr sz="1000"/>
            </a:lvl3pPr>
            <a:lvl4pPr marL="1368721" indent="0">
              <a:buNone/>
              <a:defRPr sz="900"/>
            </a:lvl4pPr>
            <a:lvl5pPr marL="1824964" indent="0">
              <a:buNone/>
              <a:defRPr sz="900"/>
            </a:lvl5pPr>
            <a:lvl6pPr marL="2281201" indent="0">
              <a:buNone/>
              <a:defRPr sz="900"/>
            </a:lvl6pPr>
            <a:lvl7pPr marL="2737443" indent="0">
              <a:buNone/>
              <a:defRPr sz="900"/>
            </a:lvl7pPr>
            <a:lvl8pPr marL="3193687" indent="0">
              <a:buNone/>
              <a:defRPr sz="900"/>
            </a:lvl8pPr>
            <a:lvl9pPr marL="36499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6AC7CC79-6707-4F68-B44A-138F7E697EF9}"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8977060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DD0D283F-1F30-43EC-B13F-D92D128A7306}"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55322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t>8/7/2024</a:t>
            </a:fld>
            <a:endParaRPr lang="en-US"/>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7224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578A972C-C622-4729-8563-D0D95257B4E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7611142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7828"/>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15"/>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15"/>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3638"/>
            <a:ext cx="2844800" cy="457200"/>
          </a:xfrm>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a:xfrm>
            <a:off x="8737600" y="6243638"/>
            <a:ext cx="2844800" cy="457200"/>
          </a:xfrm>
        </p:spPr>
        <p:txBody>
          <a:bodyPr/>
          <a:lstStyle>
            <a:lvl1pPr>
              <a:defRPr/>
            </a:lvl1pPr>
          </a:lstStyle>
          <a:p>
            <a:fld id="{DD787B14-0C39-4856-A9A9-F407132F1D8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1391104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5" name="Rectangle 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6" name="Rectangle 5"/>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7" name="Rectangle 6"/>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10" name="Straight Connector 9"/>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lIns="91020" tIns="45510" rIns="91020" bIns="45510"/>
          <a:lstStyle/>
          <a:p>
            <a:pPr defTabSz="910290">
              <a:defRPr/>
            </a:pPr>
            <a:endParaRPr lang="en-US">
              <a:solidFill>
                <a:prstClr val="black"/>
              </a:solidFill>
              <a:cs typeface="Arial" pitchFamily="34" charset="0"/>
            </a:endParaRPr>
          </a:p>
        </p:txBody>
      </p:sp>
      <p:sp>
        <p:nvSpPr>
          <p:cNvPr id="11" name="Straight Connector 1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lIns="91020" tIns="45510" rIns="91020" bIns="45510"/>
          <a:lstStyle/>
          <a:p>
            <a:pPr defTabSz="910290">
              <a:defRPr/>
            </a:pPr>
            <a:endParaRPr lang="en-US">
              <a:solidFill>
                <a:prstClr val="black"/>
              </a:solidFill>
              <a:cs typeface="Arial" pitchFamily="34" charset="0"/>
            </a:endParaRPr>
          </a:p>
        </p:txBody>
      </p:sp>
      <p:sp>
        <p:nvSpPr>
          <p:cNvPr id="12" name="Straight Connector 11"/>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a:solidFill>
                <a:prstClr val="black"/>
              </a:solidFill>
              <a:cs typeface="Arial" pitchFamily="34" charset="0"/>
            </a:endParaRPr>
          </a:p>
        </p:txBody>
      </p:sp>
      <p:sp>
        <p:nvSpPr>
          <p:cNvPr id="13" name="Straight Connector 12"/>
          <p:cNvSpPr>
            <a:spLocks noChangeShapeType="1"/>
          </p:cNvSpPr>
          <p:nvPr/>
        </p:nvSpPr>
        <p:spPr bwMode="auto">
          <a:xfrm>
            <a:off x="2301875"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lIns="91020" tIns="45510" rIns="91020" bIns="45510"/>
          <a:lstStyle/>
          <a:p>
            <a:pPr defTabSz="910290">
              <a:defRPr/>
            </a:pPr>
            <a:endParaRPr lang="en-US">
              <a:solidFill>
                <a:prstClr val="black"/>
              </a:solidFill>
              <a:cs typeface="Arial" pitchFamily="34" charset="0"/>
            </a:endParaRPr>
          </a:p>
        </p:txBody>
      </p:sp>
      <p:sp>
        <p:nvSpPr>
          <p:cNvPr id="14" name="Straight Connector 13"/>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a:solidFill>
                <a:prstClr val="black"/>
              </a:solidFill>
              <a:cs typeface="Arial" pitchFamily="34" charset="0"/>
            </a:endParaRPr>
          </a:p>
        </p:txBody>
      </p:sp>
      <p:sp>
        <p:nvSpPr>
          <p:cNvPr id="15" name="Straight Connector 14"/>
          <p:cNvSpPr>
            <a:spLocks noChangeShapeType="1"/>
          </p:cNvSpPr>
          <p:nvPr/>
        </p:nvSpPr>
        <p:spPr bwMode="auto">
          <a:xfrm>
            <a:off x="1215231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a:solidFill>
                <a:prstClr val="black"/>
              </a:solidFill>
              <a:cs typeface="Arial" pitchFamily="34" charset="0"/>
            </a:endParaRPr>
          </a:p>
        </p:txBody>
      </p:sp>
      <p:sp>
        <p:nvSpPr>
          <p:cNvPr id="16" name="Rectangle 1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7" name="Oval 16"/>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8" name="Oval 17"/>
          <p:cNvSpPr/>
          <p:nvPr/>
        </p:nvSpPr>
        <p:spPr bwMode="auto">
          <a:xfrm>
            <a:off x="1746264" y="4867275"/>
            <a:ext cx="85566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9" name="Oval 18"/>
          <p:cNvSpPr/>
          <p:nvPr/>
        </p:nvSpPr>
        <p:spPr bwMode="auto">
          <a:xfrm>
            <a:off x="1454150" y="5500702"/>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20" name="Oval 19"/>
          <p:cNvSpPr/>
          <p:nvPr/>
        </p:nvSpPr>
        <p:spPr bwMode="auto">
          <a:xfrm>
            <a:off x="2219339" y="5788025"/>
            <a:ext cx="365125"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21" name="Oval 20"/>
          <p:cNvSpPr/>
          <p:nvPr/>
        </p:nvSpPr>
        <p:spPr>
          <a:xfrm>
            <a:off x="2540014" y="4495814"/>
            <a:ext cx="48736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5160" indent="0" algn="ctr">
              <a:buNone/>
            </a:lvl2pPr>
            <a:lvl3pPr marL="910290" indent="0" algn="ctr">
              <a:buNone/>
            </a:lvl3pPr>
            <a:lvl4pPr marL="1365441" indent="0" algn="ctr">
              <a:buNone/>
            </a:lvl4pPr>
            <a:lvl5pPr marL="1820586" indent="0" algn="ctr">
              <a:buNone/>
            </a:lvl5pPr>
            <a:lvl6pPr marL="2275733" indent="0" algn="ctr">
              <a:buNone/>
            </a:lvl6pPr>
            <a:lvl7pPr marL="2730881" indent="0" algn="ctr">
              <a:buNone/>
            </a:lvl7pPr>
            <a:lvl8pPr marL="3186030" indent="0" algn="ctr">
              <a:buNone/>
            </a:lvl8pPr>
            <a:lvl9pPr marL="3641175"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10733088" y="1111250"/>
            <a:ext cx="2286000" cy="508000"/>
          </a:xfrm>
        </p:spPr>
        <p:txBody>
          <a:bodyPr/>
          <a:lstStyle>
            <a:lvl1pPr defTabSz="456248" fontAlgn="base">
              <a:spcBef>
                <a:spcPct val="0"/>
              </a:spcBef>
              <a:spcAft>
                <a:spcPct val="0"/>
              </a:spcAft>
              <a:defRPr>
                <a:latin typeface="Calibri" pitchFamily="34" charset="0"/>
                <a:cs typeface="Arial" pitchFamily="34" charset="0"/>
              </a:defRPr>
            </a:lvl1pPr>
          </a:lstStyle>
          <a:p>
            <a:pPr>
              <a:defRPr/>
            </a:pPr>
            <a:fld id="{BB021084-03A9-4BAF-918C-534BE6FBD994}" type="datetimeFigureOut">
              <a:rPr lang="en-US"/>
              <a:pPr>
                <a:defRPr/>
              </a:pPr>
              <a:t>8/7/2024</a:t>
            </a:fld>
            <a:endParaRPr lang="en-US"/>
          </a:p>
        </p:txBody>
      </p:sp>
      <p:sp>
        <p:nvSpPr>
          <p:cNvPr id="23" name="Footer Placeholder 16"/>
          <p:cNvSpPr>
            <a:spLocks noGrp="1"/>
          </p:cNvSpPr>
          <p:nvPr>
            <p:ph type="ftr" sz="quarter" idx="11"/>
          </p:nvPr>
        </p:nvSpPr>
        <p:spPr bwMode="auto">
          <a:xfrm rot="5400000">
            <a:off x="10045701" y="4117989"/>
            <a:ext cx="3657600" cy="511175"/>
          </a:xfrm>
        </p:spPr>
        <p:txBody>
          <a:bodyPr/>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
        <p:nvSpPr>
          <p:cNvPr id="24" name="Slide Number Placeholder 28"/>
          <p:cNvSpPr>
            <a:spLocks noGrp="1"/>
          </p:cNvSpPr>
          <p:nvPr>
            <p:ph type="sldNum" sz="quarter" idx="12"/>
          </p:nvPr>
        </p:nvSpPr>
        <p:spPr bwMode="auto">
          <a:xfrm>
            <a:off x="1766888" y="4929202"/>
            <a:ext cx="812800" cy="517525"/>
          </a:xfrm>
        </p:spPr>
        <p:txBody>
          <a:bodyPr/>
          <a:lstStyle>
            <a:lvl1pPr defTabSz="456248" fontAlgn="base">
              <a:spcBef>
                <a:spcPct val="0"/>
              </a:spcBef>
              <a:spcAft>
                <a:spcPct val="0"/>
              </a:spcAft>
              <a:defRPr>
                <a:latin typeface="Calibri" pitchFamily="34" charset="0"/>
                <a:cs typeface="Arial" pitchFamily="34" charset="0"/>
              </a:defRPr>
            </a:lvl1pPr>
          </a:lstStyle>
          <a:p>
            <a:pPr>
              <a:defRPr/>
            </a:pPr>
            <a:fld id="{AABEA6D8-E0E5-4BD0-A76A-EDDD983B8D3D}" type="slidenum">
              <a:rPr lang="en-US"/>
              <a:pPr>
                <a:defRPr/>
              </a:pPr>
              <a:t>‹#›</a:t>
            </a:fld>
            <a:endParaRPr lang="en-US"/>
          </a:p>
        </p:txBody>
      </p:sp>
    </p:spTree>
    <p:extLst>
      <p:ext uri="{BB962C8B-B14F-4D97-AF65-F5344CB8AC3E}">
        <p14:creationId xmlns:p14="http://schemas.microsoft.com/office/powerpoint/2010/main" val="2438861960"/>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fld id="{9E717ACA-F5AC-48C1-83EA-69B626E731D8}" type="datetimeFigureOut">
              <a:rPr lang="en-US"/>
              <a:pPr>
                <a:defRPr/>
              </a:pPr>
              <a:t>8/7/2024</a:t>
            </a:fld>
            <a:endParaRPr lang="en-US"/>
          </a:p>
        </p:txBody>
      </p:sp>
      <p:sp>
        <p:nvSpPr>
          <p:cNvPr id="5" name="Slide Number Placeholder 8"/>
          <p:cNvSpPr>
            <a:spLocks noGrp="1"/>
          </p:cNvSpPr>
          <p:nvPr>
            <p:ph type="sldNum" sz="quarter" idx="11"/>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fld id="{4BF51691-A3B2-4821-B9D1-AFCBAAD33AE2}" type="slidenum">
              <a:rPr lang="en-US"/>
              <a:pPr>
                <a:defRPr/>
              </a:pPr>
              <a:t>‹#›</a:t>
            </a:fld>
            <a:endParaRPr lang="en-US"/>
          </a:p>
        </p:txBody>
      </p:sp>
      <p:sp>
        <p:nvSpPr>
          <p:cNvPr id="6" name="Footer Placeholder 9"/>
          <p:cNvSpPr>
            <a:spLocks noGrp="1"/>
          </p:cNvSpPr>
          <p:nvPr>
            <p:ph type="ftr" sz="quarter" idx="12"/>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002264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5" name="Rectangle 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6" name="Rectangle 5"/>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7" name="Rectangle 6"/>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8" name="Straight Connector 7"/>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lIns="91020" tIns="45510" rIns="91020" bIns="45510"/>
          <a:lstStyle/>
          <a:p>
            <a:pPr defTabSz="910290">
              <a:defRPr/>
            </a:pPr>
            <a:endParaRPr lang="en-US">
              <a:solidFill>
                <a:prstClr val="white"/>
              </a:solidFill>
              <a:cs typeface="Arial" pitchFamily="34" charset="0"/>
            </a:endParaRPr>
          </a:p>
        </p:txBody>
      </p:sp>
      <p:sp>
        <p:nvSpPr>
          <p:cNvPr id="9" name="Straight Connector 8"/>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lIns="91020" tIns="45510" rIns="91020" bIns="45510"/>
          <a:lstStyle/>
          <a:p>
            <a:pPr defTabSz="910290">
              <a:defRPr/>
            </a:pPr>
            <a:endParaRPr lang="en-US">
              <a:solidFill>
                <a:prstClr val="white"/>
              </a:solidFill>
              <a:cs typeface="Arial" pitchFamily="34" charset="0"/>
            </a:endParaRPr>
          </a:p>
        </p:txBody>
      </p:sp>
      <p:sp>
        <p:nvSpPr>
          <p:cNvPr id="10" name="Straight Connector 9"/>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a:solidFill>
                <a:prstClr val="white"/>
              </a:solidFill>
              <a:cs typeface="Arial" pitchFamily="34" charset="0"/>
            </a:endParaRPr>
          </a:p>
        </p:txBody>
      </p:sp>
      <p:sp>
        <p:nvSpPr>
          <p:cNvPr id="11" name="Straight Connector 10"/>
          <p:cNvSpPr>
            <a:spLocks noChangeShapeType="1"/>
          </p:cNvSpPr>
          <p:nvPr/>
        </p:nvSpPr>
        <p:spPr bwMode="auto">
          <a:xfrm>
            <a:off x="2301875"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lIns="91020" tIns="45510" rIns="91020" bIns="45510"/>
          <a:lstStyle/>
          <a:p>
            <a:pPr defTabSz="910290">
              <a:defRPr/>
            </a:pPr>
            <a:endParaRPr lang="en-US">
              <a:solidFill>
                <a:prstClr val="white"/>
              </a:solidFill>
              <a:cs typeface="Arial" pitchFamily="34" charset="0"/>
            </a:endParaRPr>
          </a:p>
        </p:txBody>
      </p:sp>
      <p:sp>
        <p:nvSpPr>
          <p:cNvPr id="12" name="Straight Connector 11"/>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a:solidFill>
                <a:prstClr val="white"/>
              </a:solidFill>
              <a:cs typeface="Arial" pitchFamily="34" charset="0"/>
            </a:endParaRPr>
          </a:p>
        </p:txBody>
      </p:sp>
      <p:sp>
        <p:nvSpPr>
          <p:cNvPr id="13" name="Rectangle 12"/>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4" name="Oval 13"/>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5" name="Oval 14"/>
          <p:cNvSpPr/>
          <p:nvPr/>
        </p:nvSpPr>
        <p:spPr bwMode="auto">
          <a:xfrm>
            <a:off x="1766888" y="4867275"/>
            <a:ext cx="854075"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6" name="Oval 15"/>
          <p:cNvSpPr/>
          <p:nvPr/>
        </p:nvSpPr>
        <p:spPr bwMode="auto">
          <a:xfrm>
            <a:off x="1454150" y="5500702"/>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7" name="Oval 16"/>
          <p:cNvSpPr/>
          <p:nvPr/>
        </p:nvSpPr>
        <p:spPr bwMode="auto">
          <a:xfrm>
            <a:off x="2219339" y="5791200"/>
            <a:ext cx="365125"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8" name="Oval 17"/>
          <p:cNvSpPr/>
          <p:nvPr/>
        </p:nvSpPr>
        <p:spPr bwMode="auto">
          <a:xfrm>
            <a:off x="2505089" y="4479939"/>
            <a:ext cx="48736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9" name="Straight Connector 18"/>
          <p:cNvSpPr>
            <a:spLocks noChangeShapeType="1"/>
          </p:cNvSpPr>
          <p:nvPr/>
        </p:nvSpPr>
        <p:spPr bwMode="auto">
          <a:xfrm>
            <a:off x="12130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a:solidFill>
                <a:prstClr val="white"/>
              </a:solidFill>
              <a:cs typeface="Arial" pitchFamily="34" charset="0"/>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10731500" y="1106488"/>
            <a:ext cx="2286000" cy="508000"/>
          </a:xfrm>
        </p:spPr>
        <p:txBody>
          <a:bodyPr/>
          <a:lstStyle>
            <a:lvl1pPr defTabSz="456248" fontAlgn="base">
              <a:spcBef>
                <a:spcPct val="0"/>
              </a:spcBef>
              <a:spcAft>
                <a:spcPct val="0"/>
              </a:spcAft>
              <a:defRPr>
                <a:solidFill>
                  <a:srgbClr val="FFF39D"/>
                </a:solidFill>
                <a:latin typeface="Calibri" pitchFamily="34" charset="0"/>
                <a:cs typeface="Arial" pitchFamily="34" charset="0"/>
              </a:defRPr>
            </a:lvl1pPr>
          </a:lstStyle>
          <a:p>
            <a:pPr>
              <a:defRPr/>
            </a:pPr>
            <a:fld id="{0EEC02D9-3967-41C9-9F17-2E743CEE10E7}" type="datetimeFigureOut">
              <a:rPr lang="en-US"/>
              <a:pPr>
                <a:defRPr/>
              </a:pPr>
              <a:t>8/7/2024</a:t>
            </a:fld>
            <a:endParaRPr lang="en-US"/>
          </a:p>
        </p:txBody>
      </p:sp>
      <p:sp>
        <p:nvSpPr>
          <p:cNvPr id="21" name="Footer Placeholder 4"/>
          <p:cNvSpPr>
            <a:spLocks noGrp="1"/>
          </p:cNvSpPr>
          <p:nvPr>
            <p:ph type="ftr" sz="quarter" idx="11"/>
          </p:nvPr>
        </p:nvSpPr>
        <p:spPr bwMode="auto">
          <a:xfrm rot="5400000">
            <a:off x="10046494" y="4114007"/>
            <a:ext cx="3657600" cy="512762"/>
          </a:xfrm>
        </p:spPr>
        <p:txBody>
          <a:bodyPr/>
          <a:lstStyle>
            <a:lvl1pPr defTabSz="456248" fontAlgn="base">
              <a:spcBef>
                <a:spcPct val="0"/>
              </a:spcBef>
              <a:spcAft>
                <a:spcPct val="0"/>
              </a:spcAft>
              <a:defRPr>
                <a:solidFill>
                  <a:srgbClr val="FFF39D"/>
                </a:solidFill>
                <a:latin typeface="Calibri" pitchFamily="34" charset="0"/>
                <a:cs typeface="Arial" pitchFamily="34" charset="0"/>
              </a:defRPr>
            </a:lvl1pPr>
          </a:lstStyle>
          <a:p>
            <a:pPr>
              <a:defRPr/>
            </a:pPr>
            <a:endParaRPr lang="en-US"/>
          </a:p>
        </p:txBody>
      </p:sp>
      <p:sp>
        <p:nvSpPr>
          <p:cNvPr id="22" name="Slide Number Placeholder 5"/>
          <p:cNvSpPr>
            <a:spLocks noGrp="1"/>
          </p:cNvSpPr>
          <p:nvPr>
            <p:ph type="sldNum" sz="quarter" idx="12"/>
          </p:nvPr>
        </p:nvSpPr>
        <p:spPr bwMode="auto">
          <a:xfrm>
            <a:off x="1787525" y="4929202"/>
            <a:ext cx="812800" cy="517525"/>
          </a:xfrm>
        </p:spPr>
        <p:txBody>
          <a:bodyPr/>
          <a:lstStyle>
            <a:lvl1pPr defTabSz="456248" fontAlgn="base">
              <a:spcBef>
                <a:spcPct val="0"/>
              </a:spcBef>
              <a:spcAft>
                <a:spcPct val="0"/>
              </a:spcAft>
              <a:defRPr>
                <a:latin typeface="Calibri" pitchFamily="34" charset="0"/>
                <a:cs typeface="Arial" pitchFamily="34" charset="0"/>
              </a:defRPr>
            </a:lvl1pPr>
          </a:lstStyle>
          <a:p>
            <a:pPr>
              <a:defRPr/>
            </a:pPr>
            <a:fld id="{2F359A1C-8230-44ED-9D97-ABC4E3218E00}" type="slidenum">
              <a:rPr lang="en-US"/>
              <a:pPr>
                <a:defRPr/>
              </a:pPr>
              <a:t>‹#›</a:t>
            </a:fld>
            <a:endParaRPr lang="en-US"/>
          </a:p>
        </p:txBody>
      </p:sp>
    </p:spTree>
    <p:extLst>
      <p:ext uri="{BB962C8B-B14F-4D97-AF65-F5344CB8AC3E}">
        <p14:creationId xmlns:p14="http://schemas.microsoft.com/office/powerpoint/2010/main" val="243947081"/>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2AF431EB-D716-497D-B150-8CF3D7FDADD5}" type="datetimeFigureOut">
              <a:rPr lang="en-US"/>
              <a:pPr>
                <a:defRPr/>
              </a:pPr>
              <a:t>8/7/2024</a:t>
            </a:fld>
            <a:endParaRPr lang="en-US"/>
          </a:p>
        </p:txBody>
      </p:sp>
      <p:sp>
        <p:nvSpPr>
          <p:cNvPr id="6" name="Footer Placeholder 5"/>
          <p:cNvSpPr>
            <a:spLocks noGrp="1"/>
          </p:cNvSpPr>
          <p:nvPr>
            <p:ph type="ftr" sz="quarter" idx="11"/>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43213D1F-2653-4E1B-A566-563961480FC1}" type="slidenum">
              <a:rPr lang="en-US"/>
              <a:pPr>
                <a:defRPr/>
              </a:pPr>
              <a:t>‹#›</a:t>
            </a:fld>
            <a:endParaRPr lang="en-US"/>
          </a:p>
        </p:txBody>
      </p:sp>
    </p:spTree>
    <p:extLst>
      <p:ext uri="{BB962C8B-B14F-4D97-AF65-F5344CB8AC3E}">
        <p14:creationId xmlns:p14="http://schemas.microsoft.com/office/powerpoint/2010/main" val="19145470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6"/>
          <p:cNvSpPr>
            <a:spLocks noGrp="1"/>
          </p:cNvSpPr>
          <p:nvPr>
            <p:ph type="dt" sz="half" idx="10"/>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1D1F6B28-FBCE-4943-B31A-E04E3D0864EF}" type="datetimeFigureOut">
              <a:rPr lang="en-US"/>
              <a:pPr>
                <a:defRPr/>
              </a:pPr>
              <a:t>8/7/2024</a:t>
            </a:fld>
            <a:endParaRPr lang="en-US"/>
          </a:p>
        </p:txBody>
      </p:sp>
      <p:sp>
        <p:nvSpPr>
          <p:cNvPr id="8" name="Footer Placeholder 7"/>
          <p:cNvSpPr>
            <a:spLocks noGrp="1"/>
          </p:cNvSpPr>
          <p:nvPr>
            <p:ph type="ftr" sz="quarter" idx="11"/>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D4AD8F7F-B80A-409F-9916-423C3F4DC5C5}" type="slidenum">
              <a:rPr lang="en-US"/>
              <a:pPr>
                <a:defRPr/>
              </a:pPr>
              <a:t>‹#›</a:t>
            </a:fld>
            <a:endParaRPr lang="en-US"/>
          </a:p>
        </p:txBody>
      </p:sp>
    </p:spTree>
    <p:extLst>
      <p:ext uri="{BB962C8B-B14F-4D97-AF65-F5344CB8AC3E}">
        <p14:creationId xmlns:p14="http://schemas.microsoft.com/office/powerpoint/2010/main" val="23111020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fld id="{C9B669D9-8635-421C-AEF9-9885CE7FEDA6}" type="datetimeFigureOut">
              <a:rPr lang="en-US"/>
              <a:pPr>
                <a:defRPr/>
              </a:pPr>
              <a:t>8/7/2024</a:t>
            </a:fld>
            <a:endParaRPr lang="en-US"/>
          </a:p>
        </p:txBody>
      </p:sp>
      <p:sp>
        <p:nvSpPr>
          <p:cNvPr id="4" name="Slide Number Placeholder 6"/>
          <p:cNvSpPr>
            <a:spLocks noGrp="1"/>
          </p:cNvSpPr>
          <p:nvPr>
            <p:ph type="sldNum" sz="quarter" idx="11"/>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fld id="{E77626C0-DB36-4F0D-9CA6-62407E6F9E90}" type="slidenum">
              <a:rPr lang="en-US"/>
              <a:pPr>
                <a:defRPr/>
              </a:pPr>
              <a:t>‹#›</a:t>
            </a:fld>
            <a:endParaRPr lang="en-US"/>
          </a:p>
        </p:txBody>
      </p:sp>
      <p:sp>
        <p:nvSpPr>
          <p:cNvPr id="5" name="Footer Placeholder 7"/>
          <p:cNvSpPr>
            <a:spLocks noGrp="1"/>
          </p:cNvSpPr>
          <p:nvPr>
            <p:ph type="ftr" sz="quarter" idx="12"/>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153867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2737A099-9454-4AF2-ACCF-47531810F5CD}" type="datetimeFigureOut">
              <a:rPr lang="en-US"/>
              <a:pPr>
                <a:defRPr/>
              </a:pPr>
              <a:t>8/7/2024</a:t>
            </a:fld>
            <a:endParaRPr lang="en-US"/>
          </a:p>
        </p:txBody>
      </p:sp>
      <p:sp>
        <p:nvSpPr>
          <p:cNvPr id="3" name="Footer Placeholder 2"/>
          <p:cNvSpPr>
            <a:spLocks noGrp="1"/>
          </p:cNvSpPr>
          <p:nvPr>
            <p:ph type="ftr" sz="quarter" idx="11"/>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358D1752-5B86-4ACF-9D1B-DE8F2ADCC230}" type="slidenum">
              <a:rPr lang="en-US"/>
              <a:pPr>
                <a:defRPr/>
              </a:pPr>
              <a:t>‹#›</a:t>
            </a:fld>
            <a:endParaRPr lang="en-US"/>
          </a:p>
        </p:txBody>
      </p:sp>
    </p:spTree>
    <p:extLst>
      <p:ext uri="{BB962C8B-B14F-4D97-AF65-F5344CB8AC3E}">
        <p14:creationId xmlns:p14="http://schemas.microsoft.com/office/powerpoint/2010/main" val="15482030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lIns="91020" tIns="45510" rIns="91020" bIns="45510"/>
          <a:lstStyle/>
          <a:p>
            <a:pPr defTabSz="910290">
              <a:defRPr/>
            </a:pPr>
            <a:endParaRPr lang="en-US" dirty="0">
              <a:solidFill>
                <a:prstClr val="black"/>
              </a:solidFill>
              <a:cs typeface="Arial" pitchFamily="34" charset="0"/>
            </a:endParaRPr>
          </a:p>
        </p:txBody>
      </p:sp>
      <p:sp>
        <p:nvSpPr>
          <p:cNvPr id="6" name="Straight Connector 5"/>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dirty="0">
              <a:solidFill>
                <a:prstClr val="black"/>
              </a:solidFill>
              <a:cs typeface="Arial" pitchFamily="34" charset="0"/>
            </a:endParaRPr>
          </a:p>
        </p:txBody>
      </p:sp>
      <p:sp>
        <p:nvSpPr>
          <p:cNvPr id="7" name="Straight Connector 17"/>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lIns="91020" tIns="45510" rIns="91020" bIns="45510"/>
          <a:lstStyle/>
          <a:p>
            <a:pPr defTabSz="456248" fontAlgn="base">
              <a:spcBef>
                <a:spcPct val="0"/>
              </a:spcBef>
              <a:spcAft>
                <a:spcPct val="0"/>
              </a:spcAft>
            </a:pPr>
            <a:endParaRPr lang="en-US">
              <a:solidFill>
                <a:prstClr val="black"/>
              </a:solidFill>
              <a:latin typeface="Calibri" pitchFamily="34" charset="0"/>
              <a:cs typeface="Arial" pitchFamily="34" charset="0"/>
            </a:endParaRPr>
          </a:p>
        </p:txBody>
      </p:sp>
      <p:sp>
        <p:nvSpPr>
          <p:cNvPr id="8" name="Straight Connector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lIns="91020" tIns="45510" rIns="91020" bIns="45510"/>
          <a:lstStyle/>
          <a:p>
            <a:pPr defTabSz="456248" fontAlgn="base">
              <a:spcBef>
                <a:spcPct val="0"/>
              </a:spcBef>
              <a:spcAft>
                <a:spcPct val="0"/>
              </a:spcAft>
            </a:pPr>
            <a:endParaRPr lang="en-US">
              <a:solidFill>
                <a:prstClr val="black"/>
              </a:solidFill>
              <a:latin typeface="Calibri" pitchFamily="34" charset="0"/>
              <a:cs typeface="Arial" pitchFamily="34" charset="0"/>
            </a:endParaRPr>
          </a:p>
        </p:txBody>
      </p:sp>
      <p:sp>
        <p:nvSpPr>
          <p:cNvPr id="9" name="Rectangle 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10" name="Straight Connector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lIns="91020" tIns="45510" rIns="91020" bIns="45510"/>
          <a:lstStyle/>
          <a:p>
            <a:pPr defTabSz="456248" fontAlgn="base">
              <a:spcBef>
                <a:spcPct val="0"/>
              </a:spcBef>
              <a:spcAft>
                <a:spcPct val="0"/>
              </a:spcAft>
            </a:pPr>
            <a:endParaRPr lang="en-US">
              <a:solidFill>
                <a:prstClr val="black"/>
              </a:solidFill>
              <a:latin typeface="Calibri" pitchFamily="34" charset="0"/>
              <a:cs typeface="Arial" pitchFamily="34" charset="0"/>
            </a:endParaRPr>
          </a:p>
        </p:txBody>
      </p:sp>
      <p:sp>
        <p:nvSpPr>
          <p:cNvPr id="11" name="Oval 10"/>
          <p:cNvSpPr/>
          <p:nvPr/>
        </p:nvSpPr>
        <p:spPr>
          <a:xfrm>
            <a:off x="10875963" y="5715014"/>
            <a:ext cx="730250"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2" name="Title 1"/>
          <p:cNvSpPr>
            <a:spLocks noGrp="1"/>
          </p:cNvSpPr>
          <p:nvPr>
            <p:ph type="title"/>
          </p:nvPr>
        </p:nvSpPr>
        <p:spPr>
          <a:xfrm rot="5400000">
            <a:off x="5547360" y="3124203"/>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fld id="{2501D2F1-C596-4A4C-9790-A2F694B11CC4}" type="datetimeFigureOut">
              <a:rPr lang="en-US"/>
              <a:pPr>
                <a:defRPr/>
              </a:pPr>
              <a:t>8/7/2024</a:t>
            </a:fld>
            <a:endParaRPr lang="en-US"/>
          </a:p>
        </p:txBody>
      </p:sp>
      <p:sp>
        <p:nvSpPr>
          <p:cNvPr id="13" name="Slide Number Placeholder 21"/>
          <p:cNvSpPr>
            <a:spLocks noGrp="1"/>
          </p:cNvSpPr>
          <p:nvPr>
            <p:ph type="sldNum" sz="quarter" idx="11"/>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fld id="{BB69DA22-AED6-4C5F-8F61-1BF7FC44D145}" type="slidenum">
              <a:rPr lang="en-US"/>
              <a:pPr>
                <a:defRPr/>
              </a:pPr>
              <a:t>‹#›</a:t>
            </a:fld>
            <a:endParaRPr lang="en-US"/>
          </a:p>
        </p:txBody>
      </p:sp>
      <p:sp>
        <p:nvSpPr>
          <p:cNvPr id="14" name="Footer Placeholder 22"/>
          <p:cNvSpPr>
            <a:spLocks noGrp="1"/>
          </p:cNvSpPr>
          <p:nvPr>
            <p:ph type="ftr" sz="quarter" idx="12"/>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960023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t>8/7/2024</a:t>
            </a:fld>
            <a:endParaRPr lang="en-US"/>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835080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a:solidFill>
                <a:prstClr val="black"/>
              </a:solidFill>
              <a:cs typeface="Arial" pitchFamily="34" charset="0"/>
            </a:endParaRPr>
          </a:p>
        </p:txBody>
      </p:sp>
      <p:sp>
        <p:nvSpPr>
          <p:cNvPr id="6" name="Oval 5"/>
          <p:cNvSpPr/>
          <p:nvPr/>
        </p:nvSpPr>
        <p:spPr>
          <a:xfrm>
            <a:off x="10875963" y="5715014"/>
            <a:ext cx="730250"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7" name="Straight Connector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lIns="91020" tIns="45510" rIns="91020" bIns="45510"/>
          <a:lstStyle/>
          <a:p>
            <a:pPr defTabSz="456248" fontAlgn="base">
              <a:spcBef>
                <a:spcPct val="0"/>
              </a:spcBef>
              <a:spcAft>
                <a:spcPct val="0"/>
              </a:spcAft>
            </a:pPr>
            <a:endParaRPr lang="en-US">
              <a:solidFill>
                <a:prstClr val="black"/>
              </a:solidFill>
              <a:latin typeface="Calibri" pitchFamily="34" charset="0"/>
              <a:cs typeface="Arial" pitchFamily="34" charset="0"/>
            </a:endParaRPr>
          </a:p>
        </p:txBody>
      </p:sp>
      <p:sp>
        <p:nvSpPr>
          <p:cNvPr id="8" name="Rectangle 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9" name="Straight Connector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lIns="91020" tIns="45510" rIns="91020" bIns="45510"/>
          <a:lstStyle/>
          <a:p>
            <a:pPr defTabSz="456248" fontAlgn="base">
              <a:spcBef>
                <a:spcPct val="0"/>
              </a:spcBef>
              <a:spcAft>
                <a:spcPct val="0"/>
              </a:spcAft>
            </a:pPr>
            <a:endParaRPr lang="en-US">
              <a:solidFill>
                <a:prstClr val="black"/>
              </a:solidFill>
              <a:latin typeface="Calibri" pitchFamily="34" charset="0"/>
              <a:cs typeface="Arial" pitchFamily="34" charset="0"/>
            </a:endParaRPr>
          </a:p>
        </p:txBody>
      </p:sp>
      <p:sp>
        <p:nvSpPr>
          <p:cNvPr id="10" name="Straight Connector 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dirty="0">
              <a:solidFill>
                <a:prstClr val="black"/>
              </a:solidFill>
              <a:cs typeface="Arial" pitchFamily="34" charset="0"/>
            </a:endParaRPr>
          </a:p>
        </p:txBody>
      </p:sp>
      <p:sp>
        <p:nvSpPr>
          <p:cNvPr id="11" name="Straight Connector 23"/>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lIns="91020" tIns="45510" rIns="91020" bIns="45510"/>
          <a:lstStyle/>
          <a:p>
            <a:pPr defTabSz="456248" fontAlgn="base">
              <a:spcBef>
                <a:spcPct val="0"/>
              </a:spcBef>
              <a:spcAft>
                <a:spcPct val="0"/>
              </a:spcAft>
            </a:pPr>
            <a:endParaRPr lang="en-US">
              <a:solidFill>
                <a:prstClr val="black"/>
              </a:solidFill>
              <a:latin typeface="Calibri" pitchFamily="34" charset="0"/>
              <a:cs typeface="Arial" pitchFamily="34" charset="0"/>
            </a:endParaRPr>
          </a:p>
        </p:txBody>
      </p:sp>
      <p:sp>
        <p:nvSpPr>
          <p:cNvPr id="2" name="Title 1"/>
          <p:cNvSpPr>
            <a:spLocks noGrp="1"/>
          </p:cNvSpPr>
          <p:nvPr>
            <p:ph type="title"/>
          </p:nvPr>
        </p:nvSpPr>
        <p:spPr>
          <a:xfrm rot="5400000">
            <a:off x="5518404" y="3124203"/>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309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fld id="{A849C073-9A16-41AE-878C-B7A0AE187E64}" type="datetimeFigureOut">
              <a:rPr lang="en-US"/>
              <a:pPr>
                <a:defRPr/>
              </a:pPr>
              <a:t>8/7/2024</a:t>
            </a:fld>
            <a:endParaRPr lang="en-US"/>
          </a:p>
        </p:txBody>
      </p:sp>
      <p:sp>
        <p:nvSpPr>
          <p:cNvPr id="13" name="Slide Number Placeholder 17"/>
          <p:cNvSpPr>
            <a:spLocks noGrp="1"/>
          </p:cNvSpPr>
          <p:nvPr>
            <p:ph type="sldNum" sz="quarter" idx="11"/>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fld id="{A6CCE3E6-5BAD-4DF9-B40B-88D40375A207}" type="slidenum">
              <a:rPr lang="en-US"/>
              <a:pPr>
                <a:defRPr/>
              </a:pPr>
              <a:t>‹#›</a:t>
            </a:fld>
            <a:endParaRPr lang="en-US"/>
          </a:p>
        </p:txBody>
      </p:sp>
      <p:sp>
        <p:nvSpPr>
          <p:cNvPr id="14" name="Footer Placeholder 20"/>
          <p:cNvSpPr>
            <a:spLocks noGrp="1"/>
          </p:cNvSpPr>
          <p:nvPr>
            <p:ph type="ftr" sz="quarter" idx="12"/>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182345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1263CA4F-784F-43E7-A179-4FE42C614842}" type="datetimeFigureOut">
              <a:rPr lang="en-US"/>
              <a:pPr>
                <a:defRPr/>
              </a:pPr>
              <a:t>8/7/2024</a:t>
            </a:fld>
            <a:endParaRPr lang="en-US"/>
          </a:p>
        </p:txBody>
      </p:sp>
      <p:sp>
        <p:nvSpPr>
          <p:cNvPr id="5" name="Footer Placeholder 4"/>
          <p:cNvSpPr>
            <a:spLocks noGrp="1"/>
          </p:cNvSpPr>
          <p:nvPr>
            <p:ph type="ftr" sz="quarter" idx="11"/>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2E21F81F-9724-40E5-8BB2-7D987293B399}" type="slidenum">
              <a:rPr lang="en-US"/>
              <a:pPr>
                <a:defRPr/>
              </a:pPr>
              <a:t>‹#›</a:t>
            </a:fld>
            <a:endParaRPr lang="en-US"/>
          </a:p>
        </p:txBody>
      </p:sp>
    </p:spTree>
    <p:extLst>
      <p:ext uri="{BB962C8B-B14F-4D97-AF65-F5344CB8AC3E}">
        <p14:creationId xmlns:p14="http://schemas.microsoft.com/office/powerpoint/2010/main" val="14103274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050DF9F6-4B58-47EE-A00D-529974288CF8}" type="datetimeFigureOut">
              <a:rPr lang="en-US"/>
              <a:pPr>
                <a:defRPr/>
              </a:pPr>
              <a:t>8/7/2024</a:t>
            </a:fld>
            <a:endParaRPr lang="en-US"/>
          </a:p>
        </p:txBody>
      </p:sp>
      <p:sp>
        <p:nvSpPr>
          <p:cNvPr id="5" name="Footer Placeholder 4"/>
          <p:cNvSpPr>
            <a:spLocks noGrp="1"/>
          </p:cNvSpPr>
          <p:nvPr>
            <p:ph type="ftr" sz="quarter" idx="11"/>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BF3833FD-459A-48BC-8B2F-26F8F393FAF2}" type="slidenum">
              <a:rPr lang="en-US"/>
              <a:pPr>
                <a:defRPr/>
              </a:pPr>
              <a:t>‹#›</a:t>
            </a:fld>
            <a:endParaRPr lang="en-US"/>
          </a:p>
        </p:txBody>
      </p:sp>
    </p:spTree>
    <p:extLst>
      <p:ext uri="{BB962C8B-B14F-4D97-AF65-F5344CB8AC3E}">
        <p14:creationId xmlns:p14="http://schemas.microsoft.com/office/powerpoint/2010/main" val="153068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t>8/7/2024</a:t>
            </a:fld>
            <a:endParaRPr lang="en-US"/>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0999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10.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5.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7.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8.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9.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8/7/2024</a:t>
            </a:fld>
            <a:endParaRPr lang="en-US"/>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83567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lIns="91020" tIns="45510" rIns="91020" bIns="45510"/>
          <a:lstStyle/>
          <a:p>
            <a:pPr defTabSz="910290">
              <a:defRPr/>
            </a:pPr>
            <a:endParaRPr lang="en-US" dirty="0">
              <a:solidFill>
                <a:prstClr val="black"/>
              </a:solidFill>
              <a:cs typeface="Arial" pitchFamily="34" charset="0"/>
            </a:endParaRPr>
          </a:p>
        </p:txBody>
      </p:sp>
      <p:sp>
        <p:nvSpPr>
          <p:cNvPr id="22" name="Title Placeholder 21"/>
          <p:cNvSpPr>
            <a:spLocks noGrp="1"/>
          </p:cNvSpPr>
          <p:nvPr>
            <p:ph type="title"/>
          </p:nvPr>
        </p:nvSpPr>
        <p:spPr>
          <a:xfrm>
            <a:off x="609600" y="274638"/>
            <a:ext cx="9956800" cy="1143000"/>
          </a:xfrm>
          <a:prstGeom prst="rect">
            <a:avLst/>
          </a:prstGeom>
        </p:spPr>
        <p:txBody>
          <a:bodyPr vert="horz" lIns="91020" tIns="45510" rIns="91020" bIns="45510" anchor="b">
            <a:normAutofit/>
          </a:bodyPr>
          <a:lstStyle/>
          <a:p>
            <a:r>
              <a:rPr lang="en-US"/>
              <a:t>Click to edit Master title style</a:t>
            </a:r>
          </a:p>
        </p:txBody>
      </p:sp>
      <p:sp>
        <p:nvSpPr>
          <p:cNvPr id="10244" name="Text Placeholder 12"/>
          <p:cNvSpPr>
            <a:spLocks noGrp="1"/>
          </p:cNvSpPr>
          <p:nvPr>
            <p:ph type="body" idx="1"/>
          </p:nvPr>
        </p:nvSpPr>
        <p:spPr bwMode="auto">
          <a:xfrm>
            <a:off x="609600" y="1600208"/>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10454482" y="1018395"/>
            <a:ext cx="2011362" cy="511175"/>
          </a:xfrm>
          <a:prstGeom prst="rect">
            <a:avLst/>
          </a:prstGeom>
        </p:spPr>
        <p:txBody>
          <a:bodyPr vert="horz" lIns="91020" tIns="45510" rIns="91020" bIns="45510" anchor="ctr" anchorCtr="0"/>
          <a:lstStyle>
            <a:lvl1pPr algn="r" defTabSz="910290" eaLnBrk="1" fontAlgn="auto" latinLnBrk="0" hangingPunct="1">
              <a:spcBef>
                <a:spcPts val="0"/>
              </a:spcBef>
              <a:spcAft>
                <a:spcPts val="0"/>
              </a:spcAft>
              <a:defRPr kumimoji="0" sz="1200" smtClean="0">
                <a:solidFill>
                  <a:srgbClr val="575F6D"/>
                </a:solidFill>
                <a:latin typeface="Century Schoolbook"/>
                <a:cs typeface="+mn-cs"/>
              </a:defRPr>
            </a:lvl1pPr>
          </a:lstStyle>
          <a:p>
            <a:pPr>
              <a:defRPr/>
            </a:pPr>
            <a:fld id="{84AA860C-D9D4-4673-9577-2A00D87B5C37}" type="datetimeFigureOut">
              <a:rPr lang="en-US"/>
              <a:pPr>
                <a:defRPr/>
              </a:pPr>
              <a:t>8/7/2024</a:t>
            </a:fld>
            <a:endParaRPr lang="en-US"/>
          </a:p>
        </p:txBody>
      </p:sp>
      <p:sp>
        <p:nvSpPr>
          <p:cNvPr id="3" name="Footer Placeholder 2"/>
          <p:cNvSpPr>
            <a:spLocks noGrp="1"/>
          </p:cNvSpPr>
          <p:nvPr>
            <p:ph type="ftr" sz="quarter" idx="3"/>
          </p:nvPr>
        </p:nvSpPr>
        <p:spPr>
          <a:xfrm rot="5400000">
            <a:off x="9853613" y="3675063"/>
            <a:ext cx="3200400" cy="488950"/>
          </a:xfrm>
          <a:prstGeom prst="rect">
            <a:avLst/>
          </a:prstGeom>
        </p:spPr>
        <p:txBody>
          <a:bodyPr vert="horz" lIns="91020" tIns="45510" rIns="91020" bIns="45510" anchor="ctr" anchorCtr="0"/>
          <a:lstStyle>
            <a:lvl1pPr algn="l" defTabSz="910290" eaLnBrk="1" fontAlgn="auto" latinLnBrk="0" hangingPunct="1">
              <a:spcBef>
                <a:spcPts val="0"/>
              </a:spcBef>
              <a:spcAft>
                <a:spcPts val="0"/>
              </a:spcAft>
              <a:defRPr kumimoji="0" sz="1200">
                <a:solidFill>
                  <a:srgbClr val="575F6D"/>
                </a:solidFill>
                <a:latin typeface="Century Schoolbook"/>
                <a:cs typeface="+mn-cs"/>
              </a:defRPr>
            </a:lvl1pPr>
          </a:lstStyle>
          <a:p>
            <a:pPr>
              <a:defRPr/>
            </a:pPr>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a:solidFill>
                <a:prstClr val="black"/>
              </a:solidFill>
              <a:cs typeface="Arial" pitchFamily="34" charset="0"/>
            </a:endParaRPr>
          </a:p>
        </p:txBody>
      </p:sp>
      <p:sp>
        <p:nvSpPr>
          <p:cNvPr id="10248" name="Straight Connector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lIns="91020" tIns="45510" rIns="91020" bIns="45510"/>
          <a:lstStyle/>
          <a:p>
            <a:pPr defTabSz="456248" fontAlgn="base">
              <a:spcBef>
                <a:spcPct val="0"/>
              </a:spcBef>
              <a:spcAft>
                <a:spcPct val="0"/>
              </a:spcAft>
            </a:pPr>
            <a:endParaRPr lang="en-US">
              <a:solidFill>
                <a:prstClr val="black"/>
              </a:solidFill>
              <a:latin typeface="Calibri" pitchFamily="34" charset="0"/>
              <a:cs typeface="Arial" pitchFamily="34" charset="0"/>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10250" name="Straight Connector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lIns="91020" tIns="45510" rIns="91020" bIns="45510"/>
          <a:lstStyle/>
          <a:p>
            <a:pPr defTabSz="456248" fontAlgn="base">
              <a:spcBef>
                <a:spcPct val="0"/>
              </a:spcBef>
              <a:spcAft>
                <a:spcPct val="0"/>
              </a:spcAft>
            </a:pPr>
            <a:endParaRPr lang="en-US">
              <a:solidFill>
                <a:prstClr val="black"/>
              </a:solidFill>
              <a:latin typeface="Calibri" pitchFamily="34" charset="0"/>
              <a:cs typeface="Arial" pitchFamily="34" charset="0"/>
            </a:endParaRPr>
          </a:p>
        </p:txBody>
      </p:sp>
      <p:sp>
        <p:nvSpPr>
          <p:cNvPr id="12" name="Oval 11"/>
          <p:cNvSpPr/>
          <p:nvPr/>
        </p:nvSpPr>
        <p:spPr>
          <a:xfrm>
            <a:off x="10875963" y="5715014"/>
            <a:ext cx="730250"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23" name="Slide Number Placeholder 22"/>
          <p:cNvSpPr>
            <a:spLocks noGrp="1"/>
          </p:cNvSpPr>
          <p:nvPr>
            <p:ph type="sldNum" sz="quarter" idx="4"/>
          </p:nvPr>
        </p:nvSpPr>
        <p:spPr>
          <a:xfrm>
            <a:off x="10839450" y="5734050"/>
            <a:ext cx="812800" cy="520700"/>
          </a:xfrm>
          <a:prstGeom prst="rect">
            <a:avLst/>
          </a:prstGeom>
        </p:spPr>
        <p:txBody>
          <a:bodyPr vert="horz" lIns="91020" tIns="45510" rIns="91020" bIns="45510" anchor="ctr"/>
          <a:lstStyle>
            <a:lvl1pPr algn="ctr" defTabSz="910290" eaLnBrk="1" fontAlgn="auto" latinLnBrk="0" hangingPunct="1">
              <a:spcBef>
                <a:spcPts val="0"/>
              </a:spcBef>
              <a:spcAft>
                <a:spcPts val="0"/>
              </a:spcAft>
              <a:defRPr kumimoji="0" sz="1400" b="1" smtClean="0">
                <a:solidFill>
                  <a:srgbClr val="FFFFFF"/>
                </a:solidFill>
                <a:latin typeface="Century Schoolbook"/>
                <a:cs typeface="+mn-cs"/>
              </a:defRPr>
            </a:lvl1pPr>
          </a:lstStyle>
          <a:p>
            <a:pPr>
              <a:defRPr/>
            </a:pPr>
            <a:fld id="{915F55E8-114A-4318-9656-498A069F4257}" type="slidenum">
              <a:rPr lang="en-US"/>
              <a:pPr>
                <a:defRPr/>
              </a:pPr>
              <a:t>‹#›</a:t>
            </a:fld>
            <a:endParaRPr lang="en-US"/>
          </a:p>
        </p:txBody>
      </p:sp>
    </p:spTree>
    <p:extLst>
      <p:ext uri="{BB962C8B-B14F-4D97-AF65-F5344CB8AC3E}">
        <p14:creationId xmlns:p14="http://schemas.microsoft.com/office/powerpoint/2010/main" val="28693023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6248" algn="l" rtl="0" fontAlgn="base">
        <a:spcBef>
          <a:spcPct val="0"/>
        </a:spcBef>
        <a:spcAft>
          <a:spcPct val="0"/>
        </a:spcAft>
        <a:defRPr sz="3000">
          <a:solidFill>
            <a:schemeClr val="tx2"/>
          </a:solidFill>
          <a:latin typeface="Century Schoolbook" pitchFamily="18" charset="0"/>
        </a:defRPr>
      </a:lvl6pPr>
      <a:lvl7pPr marL="912482" algn="l" rtl="0" fontAlgn="base">
        <a:spcBef>
          <a:spcPct val="0"/>
        </a:spcBef>
        <a:spcAft>
          <a:spcPct val="0"/>
        </a:spcAft>
        <a:defRPr sz="3000">
          <a:solidFill>
            <a:schemeClr val="tx2"/>
          </a:solidFill>
          <a:latin typeface="Century Schoolbook" pitchFamily="18" charset="0"/>
        </a:defRPr>
      </a:lvl7pPr>
      <a:lvl8pPr marL="1368721" algn="l" rtl="0" fontAlgn="base">
        <a:spcBef>
          <a:spcPct val="0"/>
        </a:spcBef>
        <a:spcAft>
          <a:spcPct val="0"/>
        </a:spcAft>
        <a:defRPr sz="3000">
          <a:solidFill>
            <a:schemeClr val="tx2"/>
          </a:solidFill>
          <a:latin typeface="Century Schoolbook" pitchFamily="18" charset="0"/>
        </a:defRPr>
      </a:lvl8pPr>
      <a:lvl9pPr marL="1824964" algn="l" rtl="0" fontAlgn="base">
        <a:spcBef>
          <a:spcPct val="0"/>
        </a:spcBef>
        <a:spcAft>
          <a:spcPct val="0"/>
        </a:spcAft>
        <a:defRPr sz="3000">
          <a:solidFill>
            <a:schemeClr val="tx2"/>
          </a:solidFill>
          <a:latin typeface="Century Schoolbook" pitchFamily="18" charset="0"/>
        </a:defRPr>
      </a:lvl9pPr>
    </p:titleStyle>
    <p:bodyStyle>
      <a:lvl1pPr marL="272476" indent="-272476"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6837" indent="-272476"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09311" indent="-180597"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3371" indent="-180597"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55854" indent="-180597"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29561" indent="-182056"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02644" indent="-182056"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75733" indent="-182056"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48823" indent="-182056"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5160" algn="l" rtl="0" eaLnBrk="1" latinLnBrk="0" hangingPunct="1">
        <a:defRPr kumimoji="0" kern="1200">
          <a:solidFill>
            <a:schemeClr val="tx1"/>
          </a:solidFill>
          <a:latin typeface="+mn-lt"/>
          <a:ea typeface="+mn-ea"/>
          <a:cs typeface="+mn-cs"/>
        </a:defRPr>
      </a:lvl2pPr>
      <a:lvl3pPr marL="910290" algn="l" rtl="0" eaLnBrk="1" latinLnBrk="0" hangingPunct="1">
        <a:defRPr kumimoji="0" kern="1200">
          <a:solidFill>
            <a:schemeClr val="tx1"/>
          </a:solidFill>
          <a:latin typeface="+mn-lt"/>
          <a:ea typeface="+mn-ea"/>
          <a:cs typeface="+mn-cs"/>
        </a:defRPr>
      </a:lvl3pPr>
      <a:lvl4pPr marL="1365441" algn="l" rtl="0" eaLnBrk="1" latinLnBrk="0" hangingPunct="1">
        <a:defRPr kumimoji="0" kern="1200">
          <a:solidFill>
            <a:schemeClr val="tx1"/>
          </a:solidFill>
          <a:latin typeface="+mn-lt"/>
          <a:ea typeface="+mn-ea"/>
          <a:cs typeface="+mn-cs"/>
        </a:defRPr>
      </a:lvl4pPr>
      <a:lvl5pPr marL="1820586" algn="l" rtl="0" eaLnBrk="1" latinLnBrk="0" hangingPunct="1">
        <a:defRPr kumimoji="0" kern="1200">
          <a:solidFill>
            <a:schemeClr val="tx1"/>
          </a:solidFill>
          <a:latin typeface="+mn-lt"/>
          <a:ea typeface="+mn-ea"/>
          <a:cs typeface="+mn-cs"/>
        </a:defRPr>
      </a:lvl5pPr>
      <a:lvl6pPr marL="2275733" algn="l" rtl="0" eaLnBrk="1" latinLnBrk="0" hangingPunct="1">
        <a:defRPr kumimoji="0" kern="1200">
          <a:solidFill>
            <a:schemeClr val="tx1"/>
          </a:solidFill>
          <a:latin typeface="+mn-lt"/>
          <a:ea typeface="+mn-ea"/>
          <a:cs typeface="+mn-cs"/>
        </a:defRPr>
      </a:lvl6pPr>
      <a:lvl7pPr marL="2730881" algn="l" rtl="0" eaLnBrk="1" latinLnBrk="0" hangingPunct="1">
        <a:defRPr kumimoji="0" kern="1200">
          <a:solidFill>
            <a:schemeClr val="tx1"/>
          </a:solidFill>
          <a:latin typeface="+mn-lt"/>
          <a:ea typeface="+mn-ea"/>
          <a:cs typeface="+mn-cs"/>
        </a:defRPr>
      </a:lvl7pPr>
      <a:lvl8pPr marL="3186030" algn="l" rtl="0" eaLnBrk="1" latinLnBrk="0" hangingPunct="1">
        <a:defRPr kumimoji="0" kern="1200">
          <a:solidFill>
            <a:schemeClr val="tx1"/>
          </a:solidFill>
          <a:latin typeface="+mn-lt"/>
          <a:ea typeface="+mn-ea"/>
          <a:cs typeface="+mn-cs"/>
        </a:defRPr>
      </a:lvl8pPr>
      <a:lvl9pPr marL="3641175"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052800" y="198438"/>
            <a:ext cx="83312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Freeform 190"/>
          <p:cNvSpPr>
            <a:spLocks/>
          </p:cNvSpPr>
          <p:nvPr/>
        </p:nvSpPr>
        <p:spPr bwMode="gray">
          <a:xfrm>
            <a:off x="9144000" y="5257800"/>
            <a:ext cx="3048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1268" name="Freeform 126"/>
          <p:cNvSpPr>
            <a:spLocks/>
          </p:cNvSpPr>
          <p:nvPr/>
        </p:nvSpPr>
        <p:spPr bwMode="gray">
          <a:xfrm>
            <a:off x="-16933" y="342900"/>
            <a:ext cx="8043333"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1269" name="Rectangle 127"/>
          <p:cNvSpPr>
            <a:spLocks noChangeArrowheads="1"/>
          </p:cNvSpPr>
          <p:nvPr/>
        </p:nvSpPr>
        <p:spPr bwMode="gray">
          <a:xfrm>
            <a:off x="9821333" y="6448425"/>
            <a:ext cx="1828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en-US" sz="2000" b="1" i="1">
                <a:solidFill>
                  <a:srgbClr val="D7181F"/>
                </a:solidFill>
                <a:cs typeface="Arial" charset="0"/>
              </a:rPr>
              <a:t>LOGO</a:t>
            </a:r>
          </a:p>
        </p:txBody>
      </p:sp>
      <p:sp>
        <p:nvSpPr>
          <p:cNvPr id="1029" name="Rectangle 5"/>
          <p:cNvSpPr>
            <a:spLocks noGrp="1" noChangeArrowheads="1"/>
          </p:cNvSpPr>
          <p:nvPr>
            <p:ph type="ftr" sz="quarter" idx="3"/>
          </p:nvPr>
        </p:nvSpPr>
        <p:spPr bwMode="gray">
          <a:xfrm>
            <a:off x="7704667" y="6530998"/>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latin typeface="Arial"/>
                <a:cs typeface="+mn-cs"/>
              </a:defRPr>
            </a:lvl1pPr>
          </a:lstStyle>
          <a:p>
            <a:pPr fontAlgn="base">
              <a:spcBef>
                <a:spcPct val="0"/>
              </a:spcBef>
              <a:spcAft>
                <a:spcPct val="0"/>
              </a:spcAft>
              <a:defRPr/>
            </a:pPr>
            <a:r>
              <a:rPr lang="en-US"/>
              <a:t>www.themegallery.com</a:t>
            </a:r>
          </a:p>
        </p:txBody>
      </p:sp>
      <p:sp>
        <p:nvSpPr>
          <p:cNvPr id="1030" name="Rectangle 6"/>
          <p:cNvSpPr>
            <a:spLocks noGrp="1" noChangeArrowheads="1"/>
          </p:cNvSpPr>
          <p:nvPr>
            <p:ph type="sldNum" sz="quarter" idx="4"/>
          </p:nvPr>
        </p:nvSpPr>
        <p:spPr bwMode="gray">
          <a:xfrm>
            <a:off x="5181600" y="6505575"/>
            <a:ext cx="11176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solidFill>
                  <a:srgbClr val="000000"/>
                </a:solidFill>
                <a:latin typeface="Arial"/>
                <a:cs typeface="+mn-cs"/>
              </a:defRPr>
            </a:lvl1pPr>
          </a:lstStyle>
          <a:p>
            <a:pPr fontAlgn="base">
              <a:spcBef>
                <a:spcPct val="0"/>
              </a:spcBef>
              <a:spcAft>
                <a:spcPct val="0"/>
              </a:spcAft>
              <a:defRPr/>
            </a:pPr>
            <a:fld id="{F4C18570-CB20-4672-9175-2F1A562E1E9E}" type="slidenum">
              <a:rPr lang="en-US"/>
              <a:pPr fontAlgn="base">
                <a:spcBef>
                  <a:spcPct val="0"/>
                </a:spcBef>
                <a:spcAft>
                  <a:spcPct val="0"/>
                </a:spcAft>
                <a:defRPr/>
              </a:pPr>
              <a:t>‹#›</a:t>
            </a:fld>
            <a:endParaRPr lang="en-US"/>
          </a:p>
        </p:txBody>
      </p:sp>
      <p:sp>
        <p:nvSpPr>
          <p:cNvPr id="1028" name="Rectangle 4"/>
          <p:cNvSpPr>
            <a:spLocks noGrp="1" noChangeArrowheads="1"/>
          </p:cNvSpPr>
          <p:nvPr>
            <p:ph type="dt" sz="half" idx="2"/>
          </p:nvPr>
        </p:nvSpPr>
        <p:spPr bwMode="gray">
          <a:xfrm>
            <a:off x="508000" y="6505575"/>
            <a:ext cx="2540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a:cs typeface="+mn-cs"/>
              </a:defRPr>
            </a:lvl1pPr>
          </a:lstStyle>
          <a:p>
            <a:pPr fontAlgn="base">
              <a:spcBef>
                <a:spcPct val="0"/>
              </a:spcBef>
              <a:spcAft>
                <a:spcPct val="0"/>
              </a:spcAft>
              <a:defRPr/>
            </a:pPr>
            <a:endParaRPr lang="en-US"/>
          </a:p>
        </p:txBody>
      </p:sp>
      <p:pic>
        <p:nvPicPr>
          <p:cNvPr id="11273" name="Picture 18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3" y="219098"/>
            <a:ext cx="749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a:spLocks/>
          </p:cNvSpPr>
          <p:nvPr/>
        </p:nvSpPr>
        <p:spPr bwMode="gray">
          <a:xfrm>
            <a:off x="10058400" y="0"/>
            <a:ext cx="21336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211" name="Freeform 187"/>
          <p:cNvSpPr>
            <a:spLocks/>
          </p:cNvSpPr>
          <p:nvPr/>
        </p:nvSpPr>
        <p:spPr bwMode="gray">
          <a:xfrm>
            <a:off x="11319933" y="1993900"/>
            <a:ext cx="872067"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215" name="Picture 191" descr="2"/>
          <p:cNvSpPr>
            <a:spLocks noChangeAspect="1" noChangeArrowheads="1"/>
          </p:cNvSpPr>
          <p:nvPr/>
        </p:nvSpPr>
        <p:spPr bwMode="auto">
          <a:xfrm>
            <a:off x="9855216" y="50800"/>
            <a:ext cx="151341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0000"/>
              </a:solidFill>
              <a:cs typeface="Arial" charset="0"/>
            </a:endParaRPr>
          </a:p>
        </p:txBody>
      </p:sp>
      <p:sp>
        <p:nvSpPr>
          <p:cNvPr id="11277" name="Rectangle 3"/>
          <p:cNvSpPr>
            <a:spLocks noGrp="1" noChangeArrowheads="1"/>
          </p:cNvSpPr>
          <p:nvPr>
            <p:ph type="body" idx="1"/>
          </p:nvPr>
        </p:nvSpPr>
        <p:spPr bwMode="black">
          <a:xfrm>
            <a:off x="304800" y="1066800"/>
            <a:ext cx="1127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21623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nodeType="afterGroup">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charset="0"/>
        </a:defRPr>
      </a:lvl2pPr>
      <a:lvl3pPr algn="l" rtl="0" eaLnBrk="0" fontAlgn="base" hangingPunct="0">
        <a:spcBef>
          <a:spcPct val="0"/>
        </a:spcBef>
        <a:spcAft>
          <a:spcPct val="0"/>
        </a:spcAft>
        <a:defRPr sz="3200">
          <a:solidFill>
            <a:srgbClr val="000000"/>
          </a:solidFill>
          <a:latin typeface="Arial" charset="0"/>
        </a:defRPr>
      </a:lvl3pPr>
      <a:lvl4pPr algn="l" rtl="0" eaLnBrk="0" fontAlgn="base" hangingPunct="0">
        <a:spcBef>
          <a:spcPct val="0"/>
        </a:spcBef>
        <a:spcAft>
          <a:spcPct val="0"/>
        </a:spcAft>
        <a:defRPr sz="3200">
          <a:solidFill>
            <a:srgbClr val="000000"/>
          </a:solidFill>
          <a:latin typeface="Arial" charset="0"/>
        </a:defRPr>
      </a:lvl4pPr>
      <a:lvl5pPr algn="l" rtl="0" eaLnBrk="0" fontAlgn="base" hangingPunct="0">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algn="ctr" defTabSz="913050">
              <a:defRPr/>
            </a:pPr>
            <a:endParaRPr lang="en-US" sz="1900">
              <a:solidFill>
                <a:prstClr val="white"/>
              </a:solidFill>
            </a:endParaRPr>
          </a:p>
        </p:txBody>
      </p:sp>
    </p:spTree>
    <p:extLst>
      <p:ext uri="{BB962C8B-B14F-4D97-AF65-F5344CB8AC3E}">
        <p14:creationId xmlns:p14="http://schemas.microsoft.com/office/powerpoint/2010/main" val="2993759725"/>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1946" rtl="0" eaLnBrk="0" fontAlgn="base" hangingPunct="0">
        <a:spcBef>
          <a:spcPct val="0"/>
        </a:spcBef>
        <a:spcAft>
          <a:spcPct val="0"/>
        </a:spcAft>
        <a:defRPr sz="4400" kern="1200">
          <a:solidFill>
            <a:schemeClr val="tx1"/>
          </a:solidFill>
          <a:latin typeface="+mj-lt"/>
          <a:ea typeface="+mj-ea"/>
          <a:cs typeface="+mj-cs"/>
        </a:defRPr>
      </a:lvl1pPr>
      <a:lvl2pPr algn="ctr" defTabSz="911946" rtl="0" eaLnBrk="0" fontAlgn="base" hangingPunct="0">
        <a:spcBef>
          <a:spcPct val="0"/>
        </a:spcBef>
        <a:spcAft>
          <a:spcPct val="0"/>
        </a:spcAft>
        <a:defRPr sz="4400">
          <a:solidFill>
            <a:schemeClr val="tx1"/>
          </a:solidFill>
          <a:latin typeface="Calibri" pitchFamily="34" charset="0"/>
        </a:defRPr>
      </a:lvl2pPr>
      <a:lvl3pPr algn="ctr" defTabSz="911946" rtl="0" eaLnBrk="0" fontAlgn="base" hangingPunct="0">
        <a:spcBef>
          <a:spcPct val="0"/>
        </a:spcBef>
        <a:spcAft>
          <a:spcPct val="0"/>
        </a:spcAft>
        <a:defRPr sz="4400">
          <a:solidFill>
            <a:schemeClr val="tx1"/>
          </a:solidFill>
          <a:latin typeface="Calibri" pitchFamily="34" charset="0"/>
        </a:defRPr>
      </a:lvl3pPr>
      <a:lvl4pPr algn="ctr" defTabSz="911946" rtl="0" eaLnBrk="0" fontAlgn="base" hangingPunct="0">
        <a:spcBef>
          <a:spcPct val="0"/>
        </a:spcBef>
        <a:spcAft>
          <a:spcPct val="0"/>
        </a:spcAft>
        <a:defRPr sz="4400">
          <a:solidFill>
            <a:schemeClr val="tx1"/>
          </a:solidFill>
          <a:latin typeface="Calibri" pitchFamily="34" charset="0"/>
        </a:defRPr>
      </a:lvl4pPr>
      <a:lvl5pPr algn="ctr" defTabSz="911946" rtl="0" eaLnBrk="0" fontAlgn="base" hangingPunct="0">
        <a:spcBef>
          <a:spcPct val="0"/>
        </a:spcBef>
        <a:spcAft>
          <a:spcPct val="0"/>
        </a:spcAft>
        <a:defRPr sz="4400">
          <a:solidFill>
            <a:schemeClr val="tx1"/>
          </a:solidFill>
          <a:latin typeface="Calibri" pitchFamily="34" charset="0"/>
        </a:defRPr>
      </a:lvl5pPr>
      <a:lvl6pPr marL="456770" algn="ctr" defTabSz="911946" rtl="0" fontAlgn="base">
        <a:spcBef>
          <a:spcPct val="0"/>
        </a:spcBef>
        <a:spcAft>
          <a:spcPct val="0"/>
        </a:spcAft>
        <a:defRPr sz="4400">
          <a:solidFill>
            <a:schemeClr val="tx1"/>
          </a:solidFill>
          <a:latin typeface="Calibri" pitchFamily="34" charset="0"/>
        </a:defRPr>
      </a:lvl6pPr>
      <a:lvl7pPr marL="913532" algn="ctr" defTabSz="911946" rtl="0" fontAlgn="base">
        <a:spcBef>
          <a:spcPct val="0"/>
        </a:spcBef>
        <a:spcAft>
          <a:spcPct val="0"/>
        </a:spcAft>
        <a:defRPr sz="4400">
          <a:solidFill>
            <a:schemeClr val="tx1"/>
          </a:solidFill>
          <a:latin typeface="Calibri" pitchFamily="34" charset="0"/>
        </a:defRPr>
      </a:lvl7pPr>
      <a:lvl8pPr marL="1370296" algn="ctr" defTabSz="911946" rtl="0" fontAlgn="base">
        <a:spcBef>
          <a:spcPct val="0"/>
        </a:spcBef>
        <a:spcAft>
          <a:spcPct val="0"/>
        </a:spcAft>
        <a:defRPr sz="4400">
          <a:solidFill>
            <a:schemeClr val="tx1"/>
          </a:solidFill>
          <a:latin typeface="Calibri" pitchFamily="34" charset="0"/>
        </a:defRPr>
      </a:lvl8pPr>
      <a:lvl9pPr marL="1827065" algn="ctr" defTabSz="911946" rtl="0" fontAlgn="base">
        <a:spcBef>
          <a:spcPct val="0"/>
        </a:spcBef>
        <a:spcAft>
          <a:spcPct val="0"/>
        </a:spcAft>
        <a:defRPr sz="4400">
          <a:solidFill>
            <a:schemeClr val="tx1"/>
          </a:solidFill>
          <a:latin typeface="Calibri" pitchFamily="34" charset="0"/>
        </a:defRPr>
      </a:lvl9pPr>
    </p:titleStyle>
    <p:bodyStyle>
      <a:lvl1pPr marL="340991" indent="-340991" algn="l" defTabSz="911946"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659" indent="-283891" algn="l" defTabSz="911946"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331" indent="-226798" algn="l" defTabSz="911946"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94"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863"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0883"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11"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34"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59"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900" kern="1200">
          <a:solidFill>
            <a:schemeClr val="tx1"/>
          </a:solidFill>
          <a:latin typeface="+mn-lt"/>
          <a:ea typeface="+mn-ea"/>
          <a:cs typeface="+mn-cs"/>
        </a:defRPr>
      </a:lvl1pPr>
      <a:lvl2pPr marL="456527" algn="l" defTabSz="913050" rtl="0" eaLnBrk="1" latinLnBrk="0" hangingPunct="1">
        <a:defRPr sz="1900" kern="1200">
          <a:solidFill>
            <a:schemeClr val="tx1"/>
          </a:solidFill>
          <a:latin typeface="+mn-lt"/>
          <a:ea typeface="+mn-ea"/>
          <a:cs typeface="+mn-cs"/>
        </a:defRPr>
      </a:lvl2pPr>
      <a:lvl3pPr marL="913050" algn="l" defTabSz="913050" rtl="0" eaLnBrk="1" latinLnBrk="0" hangingPunct="1">
        <a:defRPr sz="1900" kern="1200">
          <a:solidFill>
            <a:schemeClr val="tx1"/>
          </a:solidFill>
          <a:latin typeface="+mn-lt"/>
          <a:ea typeface="+mn-ea"/>
          <a:cs typeface="+mn-cs"/>
        </a:defRPr>
      </a:lvl3pPr>
      <a:lvl4pPr marL="1369573" algn="l" defTabSz="913050" rtl="0" eaLnBrk="1" latinLnBrk="0" hangingPunct="1">
        <a:defRPr sz="1900" kern="1200">
          <a:solidFill>
            <a:schemeClr val="tx1"/>
          </a:solidFill>
          <a:latin typeface="+mn-lt"/>
          <a:ea typeface="+mn-ea"/>
          <a:cs typeface="+mn-cs"/>
        </a:defRPr>
      </a:lvl4pPr>
      <a:lvl5pPr marL="1826100" algn="l" defTabSz="913050" rtl="0" eaLnBrk="1" latinLnBrk="0" hangingPunct="1">
        <a:defRPr sz="1900" kern="1200">
          <a:solidFill>
            <a:schemeClr val="tx1"/>
          </a:solidFill>
          <a:latin typeface="+mn-lt"/>
          <a:ea typeface="+mn-ea"/>
          <a:cs typeface="+mn-cs"/>
        </a:defRPr>
      </a:lvl5pPr>
      <a:lvl6pPr marL="2282621" algn="l" defTabSz="913050" rtl="0" eaLnBrk="1" latinLnBrk="0" hangingPunct="1">
        <a:defRPr sz="1900" kern="1200">
          <a:solidFill>
            <a:schemeClr val="tx1"/>
          </a:solidFill>
          <a:latin typeface="+mn-lt"/>
          <a:ea typeface="+mn-ea"/>
          <a:cs typeface="+mn-cs"/>
        </a:defRPr>
      </a:lvl6pPr>
      <a:lvl7pPr marL="2739148" algn="l" defTabSz="913050" rtl="0" eaLnBrk="1" latinLnBrk="0" hangingPunct="1">
        <a:defRPr sz="1900" kern="1200">
          <a:solidFill>
            <a:schemeClr val="tx1"/>
          </a:solidFill>
          <a:latin typeface="+mn-lt"/>
          <a:ea typeface="+mn-ea"/>
          <a:cs typeface="+mn-cs"/>
        </a:defRPr>
      </a:lvl7pPr>
      <a:lvl8pPr marL="3195672" algn="l" defTabSz="913050" rtl="0" eaLnBrk="1" latinLnBrk="0" hangingPunct="1">
        <a:defRPr sz="1900" kern="1200">
          <a:solidFill>
            <a:schemeClr val="tx1"/>
          </a:solidFill>
          <a:latin typeface="+mn-lt"/>
          <a:ea typeface="+mn-ea"/>
          <a:cs typeface="+mn-cs"/>
        </a:defRPr>
      </a:lvl8pPr>
      <a:lvl9pPr marL="3652197" algn="l" defTabSz="913050"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917">
              <a:defRPr/>
            </a:pPr>
            <a:endParaRPr lang="en-US">
              <a:solidFill>
                <a:prstClr val="white"/>
              </a:solidFill>
            </a:endParaRPr>
          </a:p>
        </p:txBody>
      </p:sp>
    </p:spTree>
    <p:extLst>
      <p:ext uri="{BB962C8B-B14F-4D97-AF65-F5344CB8AC3E}">
        <p14:creationId xmlns:p14="http://schemas.microsoft.com/office/powerpoint/2010/main" val="1037801717"/>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2813" rtl="0" fontAlgn="base">
        <a:spcBef>
          <a:spcPct val="0"/>
        </a:spcBef>
        <a:spcAft>
          <a:spcPct val="0"/>
        </a:spcAft>
        <a:defRPr sz="4400" kern="1200">
          <a:solidFill>
            <a:schemeClr val="tx1"/>
          </a:solidFill>
          <a:latin typeface="+mj-lt"/>
          <a:ea typeface="+mj-ea"/>
          <a:cs typeface="+mj-cs"/>
        </a:defRPr>
      </a:lvl1pPr>
      <a:lvl2pPr algn="ctr" defTabSz="912813" rtl="0" fontAlgn="base">
        <a:spcBef>
          <a:spcPct val="0"/>
        </a:spcBef>
        <a:spcAft>
          <a:spcPct val="0"/>
        </a:spcAft>
        <a:defRPr sz="4400">
          <a:solidFill>
            <a:schemeClr val="tx1"/>
          </a:solidFill>
          <a:latin typeface="Calibri" pitchFamily="34" charset="0"/>
        </a:defRPr>
      </a:lvl2pPr>
      <a:lvl3pPr algn="ctr" defTabSz="912813" rtl="0" fontAlgn="base">
        <a:spcBef>
          <a:spcPct val="0"/>
        </a:spcBef>
        <a:spcAft>
          <a:spcPct val="0"/>
        </a:spcAft>
        <a:defRPr sz="4400">
          <a:solidFill>
            <a:schemeClr val="tx1"/>
          </a:solidFill>
          <a:latin typeface="Calibri" pitchFamily="34" charset="0"/>
        </a:defRPr>
      </a:lvl3pPr>
      <a:lvl4pPr algn="ctr" defTabSz="912813" rtl="0" fontAlgn="base">
        <a:spcBef>
          <a:spcPct val="0"/>
        </a:spcBef>
        <a:spcAft>
          <a:spcPct val="0"/>
        </a:spcAft>
        <a:defRPr sz="4400">
          <a:solidFill>
            <a:schemeClr val="tx1"/>
          </a:solidFill>
          <a:latin typeface="Calibri" pitchFamily="34" charset="0"/>
        </a:defRPr>
      </a:lvl4pPr>
      <a:lvl5pPr algn="ctr" defTabSz="912813" rtl="0" fontAlgn="base">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327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3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9"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8"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7" rtl="0" eaLnBrk="1" latinLnBrk="0" hangingPunct="1">
        <a:defRPr sz="1800" kern="1200">
          <a:solidFill>
            <a:schemeClr val="tx1"/>
          </a:solidFill>
          <a:latin typeface="+mn-lt"/>
          <a:ea typeface="+mn-ea"/>
          <a:cs typeface="+mn-cs"/>
        </a:defRPr>
      </a:lvl1pPr>
      <a:lvl2pPr marL="456959" algn="l" defTabSz="913917" rtl="0" eaLnBrk="1" latinLnBrk="0" hangingPunct="1">
        <a:defRPr sz="1800" kern="1200">
          <a:solidFill>
            <a:schemeClr val="tx1"/>
          </a:solidFill>
          <a:latin typeface="+mn-lt"/>
          <a:ea typeface="+mn-ea"/>
          <a:cs typeface="+mn-cs"/>
        </a:defRPr>
      </a:lvl2pPr>
      <a:lvl3pPr marL="913917" algn="l" defTabSz="913917" rtl="0" eaLnBrk="1" latinLnBrk="0" hangingPunct="1">
        <a:defRPr sz="1800" kern="1200">
          <a:solidFill>
            <a:schemeClr val="tx1"/>
          </a:solidFill>
          <a:latin typeface="+mn-lt"/>
          <a:ea typeface="+mn-ea"/>
          <a:cs typeface="+mn-cs"/>
        </a:defRPr>
      </a:lvl3pPr>
      <a:lvl4pPr marL="1370877" algn="l" defTabSz="913917" rtl="0" eaLnBrk="1" latinLnBrk="0" hangingPunct="1">
        <a:defRPr sz="1800" kern="1200">
          <a:solidFill>
            <a:schemeClr val="tx1"/>
          </a:solidFill>
          <a:latin typeface="+mn-lt"/>
          <a:ea typeface="+mn-ea"/>
          <a:cs typeface="+mn-cs"/>
        </a:defRPr>
      </a:lvl4pPr>
      <a:lvl5pPr marL="1827834" algn="l" defTabSz="913917" rtl="0" eaLnBrk="1" latinLnBrk="0" hangingPunct="1">
        <a:defRPr sz="1800" kern="1200">
          <a:solidFill>
            <a:schemeClr val="tx1"/>
          </a:solidFill>
          <a:latin typeface="+mn-lt"/>
          <a:ea typeface="+mn-ea"/>
          <a:cs typeface="+mn-cs"/>
        </a:defRPr>
      </a:lvl5pPr>
      <a:lvl6pPr marL="2284793" algn="l" defTabSz="913917" rtl="0" eaLnBrk="1" latinLnBrk="0" hangingPunct="1">
        <a:defRPr sz="1800" kern="1200">
          <a:solidFill>
            <a:schemeClr val="tx1"/>
          </a:solidFill>
          <a:latin typeface="+mn-lt"/>
          <a:ea typeface="+mn-ea"/>
          <a:cs typeface="+mn-cs"/>
        </a:defRPr>
      </a:lvl6pPr>
      <a:lvl7pPr marL="2741751" algn="l" defTabSz="913917" rtl="0" eaLnBrk="1" latinLnBrk="0" hangingPunct="1">
        <a:defRPr sz="1800" kern="1200">
          <a:solidFill>
            <a:schemeClr val="tx1"/>
          </a:solidFill>
          <a:latin typeface="+mn-lt"/>
          <a:ea typeface="+mn-ea"/>
          <a:cs typeface="+mn-cs"/>
        </a:defRPr>
      </a:lvl7pPr>
      <a:lvl8pPr marL="3198709" algn="l" defTabSz="913917" rtl="0" eaLnBrk="1" latinLnBrk="0" hangingPunct="1">
        <a:defRPr sz="1800" kern="1200">
          <a:solidFill>
            <a:schemeClr val="tx1"/>
          </a:solidFill>
          <a:latin typeface="+mn-lt"/>
          <a:ea typeface="+mn-ea"/>
          <a:cs typeface="+mn-cs"/>
        </a:defRPr>
      </a:lvl8pPr>
      <a:lvl9pPr marL="3655668" algn="l" defTabSz="9139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alpha val="63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94" tIns="22846" rIns="45694" bIns="22846" rtlCol="0" anchor="ctr"/>
          <a:lstStyle/>
          <a:p>
            <a:pPr algn="ctr" defTabSz="1088011"/>
            <a:endParaRPr lang="en-US" sz="2100">
              <a:solidFill>
                <a:prstClr val="white"/>
              </a:solidFill>
            </a:endParaRPr>
          </a:p>
        </p:txBody>
      </p:sp>
    </p:spTree>
    <p:extLst>
      <p:ext uri="{BB962C8B-B14F-4D97-AF65-F5344CB8AC3E}">
        <p14:creationId xmlns:p14="http://schemas.microsoft.com/office/powerpoint/2010/main" val="99077197"/>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1088011" rtl="0" eaLnBrk="1" latinLnBrk="0" hangingPunct="1">
        <a:spcBef>
          <a:spcPct val="0"/>
        </a:spcBef>
        <a:buNone/>
        <a:defRPr sz="5200" kern="1200">
          <a:solidFill>
            <a:schemeClr val="tx1"/>
          </a:solidFill>
          <a:latin typeface="+mj-lt"/>
          <a:ea typeface="+mj-ea"/>
          <a:cs typeface="+mj-cs"/>
        </a:defRPr>
      </a:lvl1pPr>
    </p:titleStyle>
    <p:bodyStyle>
      <a:lvl1pPr marL="408004" indent="-408004" algn="l" defTabSz="1088011"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4009" indent="-340003" algn="l" defTabSz="1088011"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014" indent="-272004" algn="l" defTabSz="1088011"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4019"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025"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2028"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03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041"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04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011" rtl="0" eaLnBrk="1" latinLnBrk="0" hangingPunct="1">
        <a:defRPr sz="2100" kern="1200">
          <a:solidFill>
            <a:schemeClr val="tx1"/>
          </a:solidFill>
          <a:latin typeface="+mn-lt"/>
          <a:ea typeface="+mn-ea"/>
          <a:cs typeface="+mn-cs"/>
        </a:defRPr>
      </a:lvl1pPr>
      <a:lvl2pPr marL="544005" algn="l" defTabSz="1088011" rtl="0" eaLnBrk="1" latinLnBrk="0" hangingPunct="1">
        <a:defRPr sz="2100" kern="1200">
          <a:solidFill>
            <a:schemeClr val="tx1"/>
          </a:solidFill>
          <a:latin typeface="+mn-lt"/>
          <a:ea typeface="+mn-ea"/>
          <a:cs typeface="+mn-cs"/>
        </a:defRPr>
      </a:lvl2pPr>
      <a:lvl3pPr marL="1088011" algn="l" defTabSz="1088011" rtl="0" eaLnBrk="1" latinLnBrk="0" hangingPunct="1">
        <a:defRPr sz="2100" kern="1200">
          <a:solidFill>
            <a:schemeClr val="tx1"/>
          </a:solidFill>
          <a:latin typeface="+mn-lt"/>
          <a:ea typeface="+mn-ea"/>
          <a:cs typeface="+mn-cs"/>
        </a:defRPr>
      </a:lvl3pPr>
      <a:lvl4pPr marL="1632018" algn="l" defTabSz="1088011" rtl="0" eaLnBrk="1" latinLnBrk="0" hangingPunct="1">
        <a:defRPr sz="2100" kern="1200">
          <a:solidFill>
            <a:schemeClr val="tx1"/>
          </a:solidFill>
          <a:latin typeface="+mn-lt"/>
          <a:ea typeface="+mn-ea"/>
          <a:cs typeface="+mn-cs"/>
        </a:defRPr>
      </a:lvl4pPr>
      <a:lvl5pPr marL="2176022" algn="l" defTabSz="1088011" rtl="0" eaLnBrk="1" latinLnBrk="0" hangingPunct="1">
        <a:defRPr sz="2100" kern="1200">
          <a:solidFill>
            <a:schemeClr val="tx1"/>
          </a:solidFill>
          <a:latin typeface="+mn-lt"/>
          <a:ea typeface="+mn-ea"/>
          <a:cs typeface="+mn-cs"/>
        </a:defRPr>
      </a:lvl5pPr>
      <a:lvl6pPr marL="2720027" algn="l" defTabSz="1088011" rtl="0" eaLnBrk="1" latinLnBrk="0" hangingPunct="1">
        <a:defRPr sz="2100" kern="1200">
          <a:solidFill>
            <a:schemeClr val="tx1"/>
          </a:solidFill>
          <a:latin typeface="+mn-lt"/>
          <a:ea typeface="+mn-ea"/>
          <a:cs typeface="+mn-cs"/>
        </a:defRPr>
      </a:lvl6pPr>
      <a:lvl7pPr marL="3264033" algn="l" defTabSz="1088011" rtl="0" eaLnBrk="1" latinLnBrk="0" hangingPunct="1">
        <a:defRPr sz="2100" kern="1200">
          <a:solidFill>
            <a:schemeClr val="tx1"/>
          </a:solidFill>
          <a:latin typeface="+mn-lt"/>
          <a:ea typeface="+mn-ea"/>
          <a:cs typeface="+mn-cs"/>
        </a:defRPr>
      </a:lvl7pPr>
      <a:lvl8pPr marL="3808037" algn="l" defTabSz="1088011" rtl="0" eaLnBrk="1" latinLnBrk="0" hangingPunct="1">
        <a:defRPr sz="2100" kern="1200">
          <a:solidFill>
            <a:schemeClr val="tx1"/>
          </a:solidFill>
          <a:latin typeface="+mn-lt"/>
          <a:ea typeface="+mn-ea"/>
          <a:cs typeface="+mn-cs"/>
        </a:defRPr>
      </a:lvl8pPr>
      <a:lvl9pPr marL="4352043" algn="l" defTabSz="1088011"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alphaModFix amt="50000"/>
          </a:blip>
          <a:stretch>
            <a:fillRect/>
          </a:stretch>
        </a:blip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3251579766"/>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3AC86E6-5930-429F-9D02-C8E87DE52C05}" type="datetimeFigureOut">
              <a:rPr lang="en-US" smtClean="0">
                <a:solidFill>
                  <a:prstClr val="black">
                    <a:lumMod val="50000"/>
                    <a:lumOff val="50000"/>
                  </a:prstClr>
                </a:solidFill>
              </a:rPr>
              <a:pPr/>
              <a:t>8/7/2024</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6563542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766233" y="304801"/>
            <a:ext cx="10668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13667" name="Rectangle 3"/>
          <p:cNvSpPr>
            <a:spLocks noGrp="1" noChangeArrowheads="1"/>
          </p:cNvSpPr>
          <p:nvPr>
            <p:ph type="body" idx="1"/>
          </p:nvPr>
        </p:nvSpPr>
        <p:spPr bwMode="auto">
          <a:xfrm>
            <a:off x="755651" y="1752600"/>
            <a:ext cx="10668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3668" name="AutoShape 4"/>
          <p:cNvSpPr>
            <a:spLocks noChangeArrowheads="1"/>
          </p:cNvSpPr>
          <p:nvPr/>
        </p:nvSpPr>
        <p:spPr bwMode="auto">
          <a:xfrm>
            <a:off x="812800" y="1566864"/>
            <a:ext cx="10610851" cy="109537"/>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113669" name="Line 5"/>
          <p:cNvSpPr>
            <a:spLocks noChangeShapeType="1"/>
          </p:cNvSpPr>
          <p:nvPr/>
        </p:nvSpPr>
        <p:spPr bwMode="auto">
          <a:xfrm flipV="1">
            <a:off x="812800" y="6172200"/>
            <a:ext cx="105664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113670" name="Rectangle 6"/>
          <p:cNvSpPr>
            <a:spLocks noGrp="1" noChangeArrowheads="1"/>
          </p:cNvSpPr>
          <p:nvPr>
            <p:ph type="dt" sz="half" idx="2"/>
          </p:nvPr>
        </p:nvSpPr>
        <p:spPr bwMode="auto">
          <a:xfrm>
            <a:off x="812800" y="6245225"/>
            <a:ext cx="2641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fontAlgn="base">
              <a:spcBef>
                <a:spcPct val="0"/>
              </a:spcBef>
              <a:spcAft>
                <a:spcPct val="0"/>
              </a:spcAft>
            </a:pPr>
            <a:endParaRPr lang="en-US">
              <a:solidFill>
                <a:srgbClr val="000000"/>
              </a:solidFill>
            </a:endParaRPr>
          </a:p>
        </p:txBody>
      </p:sp>
      <p:sp>
        <p:nvSpPr>
          <p:cNvPr id="113671" name="Rectangle 7"/>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fontAlgn="base">
              <a:spcBef>
                <a:spcPct val="0"/>
              </a:spcBef>
              <a:spcAft>
                <a:spcPct val="0"/>
              </a:spcAft>
            </a:pPr>
            <a:endParaRPr lang="en-US">
              <a:solidFill>
                <a:srgbClr val="000000"/>
              </a:solidFill>
            </a:endParaRPr>
          </a:p>
        </p:txBody>
      </p:sp>
      <p:sp>
        <p:nvSpPr>
          <p:cNvPr id="113672" name="Rectangle 8"/>
          <p:cNvSpPr>
            <a:spLocks noGrp="1" noChangeArrowheads="1"/>
          </p:cNvSpPr>
          <p:nvPr>
            <p:ph type="sldNum" sz="quarter" idx="4"/>
          </p:nvPr>
        </p:nvSpPr>
        <p:spPr bwMode="auto">
          <a:xfrm>
            <a:off x="8737600" y="6245225"/>
            <a:ext cx="2641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pPr>
            <a:fld id="{1270BD78-946B-4AE8-B444-6870ABBCF4A6}"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33601931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pattFill prst="pct5">
          <a:fgClr>
            <a:srgbClr val="FFFFFF"/>
          </a:fgClr>
          <a:bgClr>
            <a:srgbClr val="FFFFFF"/>
          </a:bgClr>
        </a:patt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6288632" y="5345128"/>
            <a:ext cx="5903383" cy="1512887"/>
            <a:chOff x="2971" y="3367"/>
            <a:chExt cx="2789" cy="953"/>
          </a:xfrm>
        </p:grpSpPr>
        <p:sp>
          <p:nvSpPr>
            <p:cNvPr id="18435"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3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3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3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3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grpSp>
      <p:sp>
        <p:nvSpPr>
          <p:cNvPr id="18450" name="Rectangle 18"/>
          <p:cNvSpPr>
            <a:spLocks noGrp="1" noChangeArrowheads="1"/>
          </p:cNvSpPr>
          <p:nvPr>
            <p:ph type="title"/>
          </p:nvPr>
        </p:nvSpPr>
        <p:spPr bwMode="auto">
          <a:xfrm>
            <a:off x="609600" y="277828"/>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4" tIns="45622" rIns="91244" bIns="45622" numCol="1" anchor="ctr" anchorCtr="1" compatLnSpc="1">
            <a:prstTxWarp prst="textNoShape">
              <a:avLst/>
            </a:prstTxWarp>
          </a:bodyPr>
          <a:lstStyle/>
          <a:p>
            <a:pPr lvl="0"/>
            <a:r>
              <a:rPr lang="en-US"/>
              <a:t>Click to edit Master title style</a:t>
            </a:r>
          </a:p>
        </p:txBody>
      </p:sp>
      <p:sp>
        <p:nvSpPr>
          <p:cNvPr id="18451" name="Rectangle 19"/>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244" tIns="45622" rIns="91244" bIns="45622"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defTabSz="912482" fontAlgn="base">
              <a:spcBef>
                <a:spcPct val="0"/>
              </a:spcBef>
              <a:spcAft>
                <a:spcPct val="0"/>
              </a:spcAft>
            </a:pPr>
            <a:endParaRPr lang="en-US">
              <a:solidFill>
                <a:srgbClr val="EAEAEA"/>
              </a:solidFill>
            </a:endParaRPr>
          </a:p>
        </p:txBody>
      </p:sp>
      <p:sp>
        <p:nvSpPr>
          <p:cNvPr id="18452" name="Rectangle 2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244" tIns="45622" rIns="91244" bIns="45622"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defTabSz="912482" fontAlgn="base">
              <a:spcBef>
                <a:spcPct val="0"/>
              </a:spcBef>
              <a:spcAft>
                <a:spcPct val="0"/>
              </a:spcAft>
            </a:pPr>
            <a:endParaRPr lang="en-US">
              <a:solidFill>
                <a:srgbClr val="EAEAEA"/>
              </a:solidFill>
            </a:endParaRPr>
          </a:p>
        </p:txBody>
      </p:sp>
      <p:sp>
        <p:nvSpPr>
          <p:cNvPr id="18453" name="Rectangle 21"/>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244" tIns="45622" rIns="91244" bIns="45622"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2482" fontAlgn="base">
              <a:spcBef>
                <a:spcPct val="0"/>
              </a:spcBef>
              <a:spcAft>
                <a:spcPct val="0"/>
              </a:spcAft>
            </a:pPr>
            <a:fld id="{C7FCD97E-9A27-4D5A-8E95-42E67809ACEB}" type="slidenum">
              <a:rPr lang="en-US" smtClean="0">
                <a:solidFill>
                  <a:srgbClr val="EAEAEA"/>
                </a:solidFill>
              </a:rPr>
              <a:pPr defTabSz="912482" fontAlgn="base">
                <a:spcBef>
                  <a:spcPct val="0"/>
                </a:spcBef>
                <a:spcAft>
                  <a:spcPct val="0"/>
                </a:spcAft>
              </a:pPr>
              <a:t>‹#›</a:t>
            </a:fld>
            <a:endParaRPr lang="en-US">
              <a:solidFill>
                <a:srgbClr val="EAEAEA"/>
              </a:solidFill>
            </a:endParaRPr>
          </a:p>
        </p:txBody>
      </p:sp>
      <p:sp>
        <p:nvSpPr>
          <p:cNvPr id="18454" name="Rectangle 22"/>
          <p:cNvSpPr>
            <a:spLocks noGrp="1" noChangeArrowheads="1"/>
          </p:cNvSpPr>
          <p:nvPr>
            <p:ph type="body" idx="1"/>
          </p:nvPr>
        </p:nvSpPr>
        <p:spPr bwMode="auto">
          <a:xfrm>
            <a:off x="609600" y="1600206"/>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244" tIns="45622" rIns="91244" bIns="456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180679"/>
      </p:ext>
    </p:extLst>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6248"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2482"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68721"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4964"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177" indent="-342177"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1391" indent="-285148"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0602" indent="-228124"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596842" indent="-228124"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3086" indent="-228124"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09323" indent="-228124"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65565" indent="-228124"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1805" indent="-228124"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78045" indent="-228124"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2482" rtl="0" eaLnBrk="1" latinLnBrk="0" hangingPunct="1">
        <a:defRPr sz="1800" kern="1200">
          <a:solidFill>
            <a:schemeClr val="tx1"/>
          </a:solidFill>
          <a:latin typeface="+mn-lt"/>
          <a:ea typeface="+mn-ea"/>
          <a:cs typeface="+mn-cs"/>
        </a:defRPr>
      </a:lvl1pPr>
      <a:lvl2pPr marL="456248" algn="l" defTabSz="912482" rtl="0" eaLnBrk="1" latinLnBrk="0" hangingPunct="1">
        <a:defRPr sz="1800" kern="1200">
          <a:solidFill>
            <a:schemeClr val="tx1"/>
          </a:solidFill>
          <a:latin typeface="+mn-lt"/>
          <a:ea typeface="+mn-ea"/>
          <a:cs typeface="+mn-cs"/>
        </a:defRPr>
      </a:lvl2pPr>
      <a:lvl3pPr marL="912482" algn="l" defTabSz="912482" rtl="0" eaLnBrk="1" latinLnBrk="0" hangingPunct="1">
        <a:defRPr sz="1800" kern="1200">
          <a:solidFill>
            <a:schemeClr val="tx1"/>
          </a:solidFill>
          <a:latin typeface="+mn-lt"/>
          <a:ea typeface="+mn-ea"/>
          <a:cs typeface="+mn-cs"/>
        </a:defRPr>
      </a:lvl3pPr>
      <a:lvl4pPr marL="1368721" algn="l" defTabSz="912482" rtl="0" eaLnBrk="1" latinLnBrk="0" hangingPunct="1">
        <a:defRPr sz="1800" kern="1200">
          <a:solidFill>
            <a:schemeClr val="tx1"/>
          </a:solidFill>
          <a:latin typeface="+mn-lt"/>
          <a:ea typeface="+mn-ea"/>
          <a:cs typeface="+mn-cs"/>
        </a:defRPr>
      </a:lvl4pPr>
      <a:lvl5pPr marL="1824964" algn="l" defTabSz="912482" rtl="0" eaLnBrk="1" latinLnBrk="0" hangingPunct="1">
        <a:defRPr sz="1800" kern="1200">
          <a:solidFill>
            <a:schemeClr val="tx1"/>
          </a:solidFill>
          <a:latin typeface="+mn-lt"/>
          <a:ea typeface="+mn-ea"/>
          <a:cs typeface="+mn-cs"/>
        </a:defRPr>
      </a:lvl5pPr>
      <a:lvl6pPr marL="2281201" algn="l" defTabSz="912482" rtl="0" eaLnBrk="1" latinLnBrk="0" hangingPunct="1">
        <a:defRPr sz="1800" kern="1200">
          <a:solidFill>
            <a:schemeClr val="tx1"/>
          </a:solidFill>
          <a:latin typeface="+mn-lt"/>
          <a:ea typeface="+mn-ea"/>
          <a:cs typeface="+mn-cs"/>
        </a:defRPr>
      </a:lvl6pPr>
      <a:lvl7pPr marL="2737443" algn="l" defTabSz="912482" rtl="0" eaLnBrk="1" latinLnBrk="0" hangingPunct="1">
        <a:defRPr sz="1800" kern="1200">
          <a:solidFill>
            <a:schemeClr val="tx1"/>
          </a:solidFill>
          <a:latin typeface="+mn-lt"/>
          <a:ea typeface="+mn-ea"/>
          <a:cs typeface="+mn-cs"/>
        </a:defRPr>
      </a:lvl7pPr>
      <a:lvl8pPr marL="3193687" algn="l" defTabSz="912482" rtl="0" eaLnBrk="1" latinLnBrk="0" hangingPunct="1">
        <a:defRPr sz="1800" kern="1200">
          <a:solidFill>
            <a:schemeClr val="tx1"/>
          </a:solidFill>
          <a:latin typeface="+mn-lt"/>
          <a:ea typeface="+mn-ea"/>
          <a:cs typeface="+mn-cs"/>
        </a:defRPr>
      </a:lvl8pPr>
      <a:lvl9pPr marL="3649926" algn="l" defTabSz="9124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Content Placeholder 2"/>
          <p:cNvSpPr>
            <a:spLocks noGrp="1"/>
          </p:cNvSpPr>
          <p:nvPr>
            <p:ph idx="1"/>
          </p:nvPr>
        </p:nvSpPr>
        <p:spPr/>
        <p:txBody>
          <a:bodyPr/>
          <a:lstStyle/>
          <a:p>
            <a:pPr eaLnBrk="1" hangingPunct="1"/>
            <a:endParaRPr lang="en-US"/>
          </a:p>
        </p:txBody>
      </p:sp>
      <p:sp>
        <p:nvSpPr>
          <p:cNvPr id="138243" name="Footer Placeholder 3"/>
          <p:cNvSpPr>
            <a:spLocks noGrp="1"/>
          </p:cNvSpPr>
          <p:nvPr>
            <p:ph type="ftr"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solidFill>
                  <a:srgbClr val="000000"/>
                </a:solidFill>
                <a:latin typeface="Arial" charset="0"/>
                <a:cs typeface="Arial" charset="0"/>
              </a:rPr>
              <a:t>www.themegallery.com</a:t>
            </a:r>
          </a:p>
        </p:txBody>
      </p:sp>
      <p:pic>
        <p:nvPicPr>
          <p:cNvPr id="138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5" name="Rectangle 4"/>
          <p:cNvSpPr txBox="1">
            <a:spLocks noChangeArrowheads="1"/>
          </p:cNvSpPr>
          <p:nvPr/>
        </p:nvSpPr>
        <p:spPr bwMode="gray">
          <a:xfrm>
            <a:off x="609600" y="1676400"/>
            <a:ext cx="129032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lnSpc>
                <a:spcPct val="150000"/>
              </a:lnSpc>
              <a:spcBef>
                <a:spcPct val="0"/>
              </a:spcBef>
              <a:spcAft>
                <a:spcPct val="0"/>
              </a:spcAft>
            </a:pPr>
            <a:r>
              <a:rPr lang="en-US" sz="6000" b="1" i="1" dirty="0" err="1">
                <a:solidFill>
                  <a:srgbClr val="002060"/>
                </a:solidFill>
                <a:cs typeface="Times New Roman" pitchFamily="18" charset="0"/>
              </a:rPr>
              <a:t>Kính</a:t>
            </a:r>
            <a:r>
              <a:rPr lang="en-US" sz="6000" b="1" i="1" dirty="0">
                <a:solidFill>
                  <a:srgbClr val="002060"/>
                </a:solidFill>
                <a:cs typeface="Times New Roman" pitchFamily="18" charset="0"/>
              </a:rPr>
              <a:t> </a:t>
            </a:r>
            <a:r>
              <a:rPr lang="en-US" sz="6000" b="1" i="1" dirty="0" err="1">
                <a:solidFill>
                  <a:srgbClr val="002060"/>
                </a:solidFill>
                <a:cs typeface="Times New Roman" pitchFamily="18" charset="0"/>
              </a:rPr>
              <a:t>chào</a:t>
            </a:r>
            <a:r>
              <a:rPr lang="en-US" sz="6000" b="1" i="1" dirty="0">
                <a:solidFill>
                  <a:srgbClr val="002060"/>
                </a:solidFill>
                <a:cs typeface="Times New Roman" pitchFamily="18" charset="0"/>
              </a:rPr>
              <a:t> </a:t>
            </a:r>
            <a:r>
              <a:rPr lang="en-US" sz="6000" b="1" i="1" dirty="0" err="1">
                <a:solidFill>
                  <a:srgbClr val="002060"/>
                </a:solidFill>
                <a:cs typeface="Times New Roman" pitchFamily="18" charset="0"/>
              </a:rPr>
              <a:t>quý</a:t>
            </a:r>
            <a:r>
              <a:rPr lang="en-US" sz="6000" b="1" i="1" dirty="0">
                <a:solidFill>
                  <a:srgbClr val="002060"/>
                </a:solidFill>
                <a:cs typeface="Times New Roman" pitchFamily="18" charset="0"/>
              </a:rPr>
              <a:t> </a:t>
            </a:r>
            <a:r>
              <a:rPr lang="en-US" sz="6000" b="1" i="1" dirty="0" err="1">
                <a:solidFill>
                  <a:srgbClr val="002060"/>
                </a:solidFill>
                <a:cs typeface="Times New Roman" pitchFamily="18" charset="0"/>
              </a:rPr>
              <a:t>thầy</a:t>
            </a:r>
            <a:r>
              <a:rPr lang="en-US" sz="6000" b="1" i="1" dirty="0">
                <a:solidFill>
                  <a:srgbClr val="002060"/>
                </a:solidFill>
                <a:cs typeface="Times New Roman" pitchFamily="18" charset="0"/>
              </a:rPr>
              <a:t> </a:t>
            </a:r>
            <a:r>
              <a:rPr lang="en-US" sz="6000" b="1" i="1" dirty="0" err="1">
                <a:solidFill>
                  <a:srgbClr val="002060"/>
                </a:solidFill>
                <a:cs typeface="Times New Roman" pitchFamily="18" charset="0"/>
              </a:rPr>
              <a:t>cô</a:t>
            </a:r>
            <a:r>
              <a:rPr lang="en-US" sz="6000" b="1" i="1" dirty="0">
                <a:solidFill>
                  <a:srgbClr val="002060"/>
                </a:solidFill>
                <a:cs typeface="Times New Roman" pitchFamily="18" charset="0"/>
              </a:rPr>
              <a:t> </a:t>
            </a:r>
          </a:p>
          <a:p>
            <a:pPr algn="ctr" fontAlgn="base">
              <a:lnSpc>
                <a:spcPct val="150000"/>
              </a:lnSpc>
              <a:spcBef>
                <a:spcPct val="0"/>
              </a:spcBef>
              <a:spcAft>
                <a:spcPct val="0"/>
              </a:spcAft>
            </a:pPr>
            <a:r>
              <a:rPr lang="en-US" sz="6000" b="1" i="1" dirty="0" err="1">
                <a:solidFill>
                  <a:srgbClr val="002060"/>
                </a:solidFill>
                <a:cs typeface="Times New Roman" pitchFamily="18" charset="0"/>
              </a:rPr>
              <a:t>và</a:t>
            </a:r>
            <a:r>
              <a:rPr lang="en-US" sz="6000" b="1" i="1" dirty="0">
                <a:solidFill>
                  <a:srgbClr val="002060"/>
                </a:solidFill>
                <a:cs typeface="Times New Roman" pitchFamily="18" charset="0"/>
              </a:rPr>
              <a:t> </a:t>
            </a:r>
            <a:r>
              <a:rPr lang="en-US" sz="6000" b="1" i="1" dirty="0" err="1">
                <a:solidFill>
                  <a:srgbClr val="002060"/>
                </a:solidFill>
                <a:cs typeface="Times New Roman" pitchFamily="18" charset="0"/>
              </a:rPr>
              <a:t>các</a:t>
            </a:r>
            <a:r>
              <a:rPr lang="en-US" sz="6000" b="1" i="1" dirty="0">
                <a:solidFill>
                  <a:srgbClr val="002060"/>
                </a:solidFill>
                <a:cs typeface="Times New Roman" pitchFamily="18" charset="0"/>
              </a:rPr>
              <a:t> </a:t>
            </a:r>
            <a:r>
              <a:rPr lang="en-US" sz="6000" b="1" i="1" dirty="0" err="1">
                <a:solidFill>
                  <a:srgbClr val="002060"/>
                </a:solidFill>
                <a:cs typeface="Times New Roman" pitchFamily="18" charset="0"/>
              </a:rPr>
              <a:t>em</a:t>
            </a:r>
            <a:r>
              <a:rPr lang="en-US" sz="6000" b="1" i="1" dirty="0">
                <a:solidFill>
                  <a:srgbClr val="002060"/>
                </a:solidFill>
                <a:cs typeface="Times New Roman" pitchFamily="18"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29267" y="609625"/>
            <a:ext cx="21463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1">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282950"/>
            <a:ext cx="2118784"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680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www.themegallery.com</a:t>
            </a:r>
          </a:p>
        </p:txBody>
      </p:sp>
      <p:pic>
        <p:nvPicPr>
          <p:cNvPr id="1026" name="Picture 2" descr="Cảm nhận khổ 7 bài thơ Việt Bắc - 3 bài văn phân tích đoạn 7 hay nhất |  VFO.VN"/>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0"/>
            <a:ext cx="12192000" cy="687376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474070" y="377671"/>
            <a:ext cx="10228403" cy="230832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200" b="1" kern="0" dirty="0" err="1">
                <a:solidFill>
                  <a:schemeClr val="bg1"/>
                </a:solidFill>
                <a:latin typeface="Amazone" pitchFamily="66" charset="0"/>
                <a:ea typeface="+mj-ea"/>
                <a:cs typeface="Times New Roman" pitchFamily="18" charset="0"/>
              </a:rPr>
              <a:t>Phân</a:t>
            </a:r>
            <a:r>
              <a:rPr lang="en-US" sz="7200" b="1" kern="0" dirty="0">
                <a:solidFill>
                  <a:schemeClr val="bg1"/>
                </a:solidFill>
                <a:latin typeface="Amazone" pitchFamily="66" charset="0"/>
                <a:ea typeface="+mj-ea"/>
                <a:cs typeface="Times New Roman" pitchFamily="18" charset="0"/>
              </a:rPr>
              <a:t> </a:t>
            </a:r>
            <a:r>
              <a:rPr lang="en-US" sz="7200" b="1" kern="0" dirty="0" err="1">
                <a:solidFill>
                  <a:schemeClr val="bg1"/>
                </a:solidFill>
                <a:latin typeface="Amazone" pitchFamily="66" charset="0"/>
                <a:ea typeface="+mj-ea"/>
                <a:cs typeface="Times New Roman" pitchFamily="18" charset="0"/>
              </a:rPr>
              <a:t>tích</a:t>
            </a:r>
            <a:r>
              <a:rPr lang="en-US" sz="7200" b="1" kern="0" dirty="0">
                <a:solidFill>
                  <a:schemeClr val="bg1"/>
                </a:solidFill>
                <a:latin typeface="Amazone" pitchFamily="66" charset="0"/>
                <a:ea typeface="+mj-ea"/>
                <a:cs typeface="Times New Roman" pitchFamily="18" charset="0"/>
              </a:rPr>
              <a:t> </a:t>
            </a:r>
            <a:r>
              <a:rPr lang="en-US" sz="7200" b="1" kern="0" dirty="0" err="1">
                <a:solidFill>
                  <a:schemeClr val="bg1"/>
                </a:solidFill>
                <a:latin typeface="Amazone" pitchFamily="66" charset="0"/>
                <a:ea typeface="+mj-ea"/>
                <a:cs typeface="Times New Roman" pitchFamily="18" charset="0"/>
              </a:rPr>
              <a:t>bài</a:t>
            </a:r>
            <a:r>
              <a:rPr lang="en-US" sz="7200" b="1" kern="0" dirty="0">
                <a:solidFill>
                  <a:schemeClr val="bg1"/>
                </a:solidFill>
                <a:latin typeface="Amazone" pitchFamily="66" charset="0"/>
                <a:ea typeface="+mj-ea"/>
                <a:cs typeface="Times New Roman" pitchFamily="18" charset="0"/>
              </a:rPr>
              <a:t> </a:t>
            </a:r>
            <a:r>
              <a:rPr lang="en-US" sz="7200" b="1" kern="0" dirty="0" err="1">
                <a:solidFill>
                  <a:schemeClr val="bg1"/>
                </a:solidFill>
                <a:latin typeface="Amazone" pitchFamily="66" charset="0"/>
                <a:ea typeface="+mj-ea"/>
                <a:cs typeface="Times New Roman" pitchFamily="18" charset="0"/>
              </a:rPr>
              <a:t>Việt</a:t>
            </a:r>
            <a:r>
              <a:rPr lang="en-US" sz="7200" b="1" kern="0" dirty="0">
                <a:solidFill>
                  <a:schemeClr val="bg1"/>
                </a:solidFill>
                <a:latin typeface="Amazone" pitchFamily="66" charset="0"/>
                <a:ea typeface="+mj-ea"/>
                <a:cs typeface="Times New Roman" pitchFamily="18" charset="0"/>
              </a:rPr>
              <a:t> </a:t>
            </a:r>
            <a:r>
              <a:rPr lang="en-US" sz="7200" b="1" kern="0" dirty="0" err="1">
                <a:solidFill>
                  <a:schemeClr val="bg1"/>
                </a:solidFill>
                <a:latin typeface="Amazone" pitchFamily="66" charset="0"/>
                <a:ea typeface="+mj-ea"/>
                <a:cs typeface="Times New Roman" pitchFamily="18" charset="0"/>
              </a:rPr>
              <a:t>Bắc</a:t>
            </a:r>
            <a:r>
              <a:rPr lang="en-US" sz="7200" b="1" kern="0" dirty="0">
                <a:solidFill>
                  <a:schemeClr val="bg1"/>
                </a:solidFill>
                <a:latin typeface="Amazone" pitchFamily="66" charset="0"/>
                <a:ea typeface="+mj-ea"/>
                <a:cs typeface="Times New Roman"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u="none" strike="noStrike" kern="0" cap="none" spc="0" normalizeH="0" baseline="0" noProof="0" dirty="0">
                <a:ln>
                  <a:noFill/>
                </a:ln>
                <a:solidFill>
                  <a:schemeClr val="bg1"/>
                </a:solidFill>
                <a:effectLst/>
                <a:uLnTx/>
                <a:uFillTx/>
                <a:latin typeface="Amazone" pitchFamily="66" charset="0"/>
                <a:ea typeface="+mj-ea"/>
                <a:cs typeface="Times New Roman" pitchFamily="18" charset="0"/>
              </a:rPr>
              <a:t>            -</a:t>
            </a:r>
            <a:r>
              <a:rPr lang="en-US" sz="7200" b="1" kern="0" baseline="0" dirty="0">
                <a:solidFill>
                  <a:schemeClr val="bg1"/>
                </a:solidFill>
                <a:latin typeface="Amazone" pitchFamily="66" charset="0"/>
                <a:ea typeface="+mj-ea"/>
                <a:cs typeface="Times New Roman" pitchFamily="18" charset="0"/>
              </a:rPr>
              <a:t>Nguyễn Văn </a:t>
            </a:r>
            <a:r>
              <a:rPr lang="en-US" sz="7200" b="1" kern="0" baseline="0" dirty="0" err="1">
                <a:solidFill>
                  <a:schemeClr val="bg1"/>
                </a:solidFill>
                <a:latin typeface="Amazone" pitchFamily="66" charset="0"/>
                <a:ea typeface="+mj-ea"/>
                <a:cs typeface="Times New Roman" pitchFamily="18" charset="0"/>
              </a:rPr>
              <a:t>Hạnh</a:t>
            </a:r>
            <a:r>
              <a:rPr kumimoji="0" lang="en-US" sz="7200" b="1" u="none" strike="noStrike" kern="0" cap="none" spc="0" normalizeH="0" noProof="0" dirty="0">
                <a:ln>
                  <a:noFill/>
                </a:ln>
                <a:solidFill>
                  <a:schemeClr val="bg1"/>
                </a:solidFill>
                <a:effectLst/>
                <a:uLnTx/>
                <a:uFillTx/>
                <a:latin typeface="Amazone" pitchFamily="66" charset="0"/>
                <a:ea typeface="+mj-ea"/>
                <a:cs typeface="Times New Roman" pitchFamily="18" charset="0"/>
              </a:rPr>
              <a:t>-</a:t>
            </a:r>
            <a:r>
              <a:rPr kumimoji="0" lang="en-US" sz="7200" b="1" u="none" strike="noStrike" kern="0" cap="none" spc="0" normalizeH="0" baseline="0" noProof="0" dirty="0">
                <a:ln>
                  <a:noFill/>
                </a:ln>
                <a:solidFill>
                  <a:schemeClr val="bg1"/>
                </a:solidFill>
                <a:effectLst/>
                <a:uLnTx/>
                <a:uFillTx/>
                <a:latin typeface="Amazone" pitchFamily="66" charset="0"/>
                <a:ea typeface="+mj-ea"/>
                <a:cs typeface="Times New Roman" pitchFamily="18" charset="0"/>
              </a:rPr>
              <a:t> </a:t>
            </a:r>
            <a:endParaRPr kumimoji="0" lang="en-US" sz="7200" b="0" u="none" strike="noStrike" kern="0" cap="none" spc="0" normalizeH="0" baseline="0" noProof="0" dirty="0">
              <a:ln>
                <a:noFill/>
              </a:ln>
              <a:solidFill>
                <a:schemeClr val="bg1"/>
              </a:solidFill>
              <a:effectLst/>
              <a:uLnTx/>
              <a:uFillTx/>
              <a:latin typeface="Amazone" pitchFamily="66" charset="0"/>
            </a:endParaRPr>
          </a:p>
        </p:txBody>
      </p:sp>
    </p:spTree>
    <p:extLst>
      <p:ext uri="{BB962C8B-B14F-4D97-AF65-F5344CB8AC3E}">
        <p14:creationId xmlns:p14="http://schemas.microsoft.com/office/powerpoint/2010/main" val="413518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69"/>
            <a:ext cx="10515600" cy="1325563"/>
          </a:xfrm>
        </p:spPr>
        <p:txBody>
          <a:bodyPr>
            <a:normAutofit/>
          </a:bodyPr>
          <a:lstStyle/>
          <a:p>
            <a:pPr algn="ctr"/>
            <a:r>
              <a:rPr lang="en-US" sz="6600" b="1" dirty="0" err="1">
                <a:solidFill>
                  <a:schemeClr val="accent6">
                    <a:lumMod val="50000"/>
                  </a:schemeClr>
                </a:solidFill>
                <a:latin typeface="Amazone" pitchFamily="66" charset="0"/>
                <a:cs typeface="Times New Roman" pitchFamily="18" charset="0"/>
              </a:rPr>
              <a:t>Cấu</a:t>
            </a:r>
            <a:r>
              <a:rPr lang="en-US" sz="6600" b="1" dirty="0">
                <a:solidFill>
                  <a:schemeClr val="accent6">
                    <a:lumMod val="50000"/>
                  </a:schemeClr>
                </a:solidFill>
                <a:latin typeface="Amazone" pitchFamily="66" charset="0"/>
                <a:cs typeface="Times New Roman" pitchFamily="18" charset="0"/>
              </a:rPr>
              <a:t> </a:t>
            </a:r>
            <a:r>
              <a:rPr lang="en-US" sz="6600" b="1" dirty="0" err="1">
                <a:solidFill>
                  <a:schemeClr val="accent6">
                    <a:lumMod val="50000"/>
                  </a:schemeClr>
                </a:solidFill>
                <a:latin typeface="Amazone" pitchFamily="66" charset="0"/>
                <a:cs typeface="Times New Roman" pitchFamily="18" charset="0"/>
              </a:rPr>
              <a:t>trúc</a:t>
            </a:r>
            <a:r>
              <a:rPr lang="en-US" sz="6600" b="1" dirty="0">
                <a:solidFill>
                  <a:schemeClr val="accent6">
                    <a:lumMod val="50000"/>
                  </a:schemeClr>
                </a:solidFill>
                <a:latin typeface="Amazone" pitchFamily="66" charset="0"/>
                <a:cs typeface="Times New Roman" pitchFamily="18" charset="0"/>
              </a:rPr>
              <a:t> </a:t>
            </a:r>
            <a:r>
              <a:rPr lang="en-US" sz="6600" b="1" dirty="0" err="1">
                <a:solidFill>
                  <a:schemeClr val="accent6">
                    <a:lumMod val="50000"/>
                  </a:schemeClr>
                </a:solidFill>
                <a:latin typeface="Amazone" pitchFamily="66" charset="0"/>
                <a:cs typeface="Times New Roman" pitchFamily="18" charset="0"/>
              </a:rPr>
              <a:t>bài</a:t>
            </a:r>
            <a:r>
              <a:rPr lang="en-US" sz="6600" b="1" dirty="0">
                <a:solidFill>
                  <a:schemeClr val="accent6">
                    <a:lumMod val="50000"/>
                  </a:schemeClr>
                </a:solidFill>
                <a:latin typeface="Amazone" pitchFamily="66" charset="0"/>
                <a:cs typeface="Times New Roman" pitchFamily="18" charset="0"/>
              </a:rPr>
              <a:t> </a:t>
            </a:r>
            <a:r>
              <a:rPr lang="en-US" sz="6600" b="1" dirty="0" err="1">
                <a:solidFill>
                  <a:schemeClr val="accent6">
                    <a:lumMod val="50000"/>
                  </a:schemeClr>
                </a:solidFill>
                <a:latin typeface="Amazone" pitchFamily="66" charset="0"/>
                <a:cs typeface="Times New Roman" pitchFamily="18" charset="0"/>
              </a:rPr>
              <a:t>học</a:t>
            </a:r>
            <a:endParaRPr lang="en-US" sz="6600" b="1" dirty="0">
              <a:solidFill>
                <a:schemeClr val="accent6">
                  <a:lumMod val="50000"/>
                </a:schemeClr>
              </a:solidFill>
              <a:latin typeface="Amazone" pitchFamily="66" charset="0"/>
              <a:cs typeface="Times New Roman" pitchFamily="18" charset="0"/>
            </a:endParaRPr>
          </a:p>
        </p:txBody>
      </p:sp>
      <p:sp>
        <p:nvSpPr>
          <p:cNvPr id="3" name="Content Placeholder 2"/>
          <p:cNvSpPr>
            <a:spLocks noGrp="1"/>
          </p:cNvSpPr>
          <p:nvPr>
            <p:ph idx="1"/>
          </p:nvPr>
        </p:nvSpPr>
        <p:spPr>
          <a:xfrm>
            <a:off x="964328" y="1526071"/>
            <a:ext cx="10515600" cy="4351338"/>
          </a:xfrm>
        </p:spPr>
        <p:txBody>
          <a:bodyPr>
            <a:noAutofit/>
          </a:bodyPr>
          <a:lstStyle/>
          <a:p>
            <a:pPr marL="857250" indent="-857250">
              <a:lnSpc>
                <a:spcPct val="150000"/>
              </a:lnSpc>
              <a:buAutoNum type="romanUcPeriod"/>
            </a:pPr>
            <a:r>
              <a:rPr lang="en-US" sz="3000" dirty="0" err="1">
                <a:latin typeface="Times New Roman" pitchFamily="18" charset="0"/>
                <a:cs typeface="Times New Roman" pitchFamily="18" charset="0"/>
              </a:rPr>
              <a:t>Tìm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hiểu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chung</a:t>
            </a:r>
            <a:endParaRPr lang="en-US" sz="3000" dirty="0">
              <a:latin typeface="Times New Roman" pitchFamily="18" charset="0"/>
              <a:cs typeface="Times New Roman" pitchFamily="18" charset="0"/>
            </a:endParaRPr>
          </a:p>
          <a:p>
            <a:pPr marL="857250" indent="-857250">
              <a:lnSpc>
                <a:spcPct val="150000"/>
              </a:lnSpc>
              <a:buAutoNum type="romanUcPeriod"/>
            </a:pPr>
            <a:r>
              <a:rPr lang="en-US" sz="3000" dirty="0" err="1">
                <a:latin typeface="Times New Roman" pitchFamily="18" charset="0"/>
                <a:cs typeface="Times New Roman" pitchFamily="18" charset="0"/>
              </a:rPr>
              <a:t>Đọc</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hiểu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a:t>
            </a:r>
            <a:endParaRPr lang="en-US" sz="3000" dirty="0">
              <a:latin typeface="Times New Roman" pitchFamily="18" charset="0"/>
              <a:cs typeface="Times New Roman" pitchFamily="18" charset="0"/>
            </a:endParaRPr>
          </a:p>
          <a:p>
            <a:pPr marL="857250" indent="-857250">
              <a:lnSpc>
                <a:spcPct val="150000"/>
              </a:lnSpc>
              <a:buAutoNum type="romanUcPeriod"/>
            </a:pPr>
            <a:r>
              <a:rPr lang="en-US" sz="3000" dirty="0" err="1">
                <a:latin typeface="Times New Roman" pitchFamily="18" charset="0"/>
                <a:cs typeface="Times New Roman" pitchFamily="18" charset="0"/>
              </a:rPr>
              <a:t>Tổng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kết</a:t>
            </a:r>
            <a:endParaRPr lang="en-US" sz="3000" dirty="0">
              <a:latin typeface="Times New Roman" pitchFamily="18" charset="0"/>
              <a:cs typeface="Times New Roman" pitchFamily="18" charset="0"/>
            </a:endParaRPr>
          </a:p>
          <a:p>
            <a:pPr marL="857250" indent="-857250">
              <a:lnSpc>
                <a:spcPct val="150000"/>
              </a:lnSpc>
              <a:buAutoNum type="romanUcPeriod"/>
            </a:pPr>
            <a:r>
              <a:rPr lang="en-US" sz="3000" dirty="0" err="1">
                <a:latin typeface="Times New Roman" pitchFamily="18" charset="0"/>
                <a:cs typeface="Times New Roman" pitchFamily="18" charset="0"/>
              </a:rPr>
              <a:t>Luyện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tập</a:t>
            </a:r>
            <a:endParaRPr lang="en-US" sz="3000" dirty="0">
              <a:latin typeface="Times New Roman" pitchFamily="18" charset="0"/>
              <a:cs typeface="Times New Roman" pitchFamily="18" charset="0"/>
            </a:endParaRPr>
          </a:p>
          <a:p>
            <a:pPr marL="857250" indent="-857250">
              <a:lnSpc>
                <a:spcPct val="150000"/>
              </a:lnSpc>
              <a:buAutoNum type="romanUcPeriod"/>
            </a:pPr>
            <a:r>
              <a:rPr lang="en-US" sz="3000" dirty="0" err="1">
                <a:latin typeface="Times New Roman" pitchFamily="18" charset="0"/>
                <a:cs typeface="Times New Roman" pitchFamily="18" charset="0"/>
              </a:rPr>
              <a:t>Vận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dụng</a:t>
            </a:r>
            <a:endParaRPr lang="en-US" sz="3000" dirty="0">
              <a:latin typeface="Times New Roman" pitchFamily="18" charset="0"/>
              <a:cs typeface="Times New Roman" pitchFamily="18" charset="0"/>
            </a:endParaRPr>
          </a:p>
        </p:txBody>
      </p:sp>
      <p:pic>
        <p:nvPicPr>
          <p:cNvPr id="2050" name="Picture 2" descr="rừng xanh hoa chuối đỏ tươi | Hai Le |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916" y="2242592"/>
            <a:ext cx="4760092" cy="3188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2490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04800"/>
            <a:ext cx="6661149" cy="499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10068" y="5546837"/>
            <a:ext cx="7721600" cy="830997"/>
          </a:xfrm>
          <a:prstGeom prst="rect">
            <a:avLst/>
          </a:prstGeom>
          <a:noFill/>
        </p:spPr>
        <p:txBody>
          <a:bodyPr wrap="square" rtlCol="0">
            <a:spAutoFit/>
          </a:bodyPr>
          <a:lstStyle/>
          <a:p>
            <a:pPr algn="ctr"/>
            <a:r>
              <a:rPr lang="vi-VN" sz="2400" b="1" i="1" dirty="0">
                <a:solidFill>
                  <a:prstClr val="black"/>
                </a:solidFill>
              </a:rPr>
              <a:t>Chiến khu Việt Bắc </a:t>
            </a:r>
          </a:p>
          <a:p>
            <a:pPr algn="ctr"/>
            <a:r>
              <a:rPr lang="vi-VN" sz="2400" dirty="0" err="1">
                <a:solidFill>
                  <a:prstClr val="black"/>
                </a:solidFill>
              </a:rPr>
              <a:t>T</a:t>
            </a:r>
            <a:r>
              <a:rPr lang="en-US" sz="2400" dirty="0" err="1">
                <a:solidFill>
                  <a:prstClr val="black"/>
                </a:solidFill>
              </a:rPr>
              <a:t>rải</a:t>
            </a:r>
            <a:r>
              <a:rPr lang="en-US" sz="2400" dirty="0">
                <a:solidFill>
                  <a:prstClr val="black"/>
                </a:solidFill>
              </a:rPr>
              <a:t> </a:t>
            </a:r>
            <a:r>
              <a:rPr lang="en-US" sz="2400" dirty="0" err="1">
                <a:solidFill>
                  <a:prstClr val="black"/>
                </a:solidFill>
              </a:rPr>
              <a:t>rộng</a:t>
            </a:r>
            <a:r>
              <a:rPr lang="en-US" sz="2400" dirty="0">
                <a:solidFill>
                  <a:prstClr val="black"/>
                </a:solidFill>
              </a:rPr>
              <a:t> Cao - </a:t>
            </a:r>
            <a:r>
              <a:rPr lang="en-US" sz="2400" dirty="0" err="1">
                <a:solidFill>
                  <a:prstClr val="black"/>
                </a:solidFill>
              </a:rPr>
              <a:t>Bắc</a:t>
            </a:r>
            <a:r>
              <a:rPr lang="en-US" sz="2400" dirty="0">
                <a:solidFill>
                  <a:prstClr val="black"/>
                </a:solidFill>
              </a:rPr>
              <a:t> - </a:t>
            </a:r>
            <a:r>
              <a:rPr lang="en-US" sz="2400" dirty="0" err="1">
                <a:solidFill>
                  <a:prstClr val="black"/>
                </a:solidFill>
              </a:rPr>
              <a:t>Lạng</a:t>
            </a:r>
            <a:r>
              <a:rPr lang="en-US" sz="2400" dirty="0">
                <a:solidFill>
                  <a:prstClr val="black"/>
                </a:solidFill>
              </a:rPr>
              <a:t> – </a:t>
            </a:r>
            <a:r>
              <a:rPr lang="en-US" sz="2400" dirty="0" err="1">
                <a:solidFill>
                  <a:prstClr val="black"/>
                </a:solidFill>
              </a:rPr>
              <a:t>Hà</a:t>
            </a:r>
            <a:r>
              <a:rPr lang="en-US" sz="2400" dirty="0">
                <a:solidFill>
                  <a:prstClr val="black"/>
                </a:solidFill>
              </a:rPr>
              <a:t> – </a:t>
            </a:r>
            <a:r>
              <a:rPr lang="en-US" sz="2400" dirty="0" err="1">
                <a:solidFill>
                  <a:prstClr val="black"/>
                </a:solidFill>
              </a:rPr>
              <a:t>Tuyên</a:t>
            </a:r>
            <a:r>
              <a:rPr lang="en-US" sz="2400" dirty="0">
                <a:solidFill>
                  <a:prstClr val="black"/>
                </a:solidFill>
              </a:rPr>
              <a:t> - </a:t>
            </a:r>
            <a:r>
              <a:rPr lang="en-US" sz="2400" dirty="0" err="1">
                <a:solidFill>
                  <a:prstClr val="black"/>
                </a:solidFill>
              </a:rPr>
              <a:t>Thái</a:t>
            </a:r>
            <a:endParaRPr lang="en-US" sz="2400" dirty="0">
              <a:solidFill>
                <a:prstClr val="black"/>
              </a:solidFill>
            </a:endParaRPr>
          </a:p>
        </p:txBody>
      </p:sp>
    </p:spTree>
    <p:extLst>
      <p:ext uri="{BB962C8B-B14F-4D97-AF65-F5344CB8AC3E}">
        <p14:creationId xmlns:p14="http://schemas.microsoft.com/office/powerpoint/2010/main" val="280561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294513" y="5617791"/>
            <a:ext cx="10040884" cy="954107"/>
          </a:xfrm>
          <a:prstGeom prst="rect">
            <a:avLst/>
          </a:prstGeom>
          <a:noFill/>
        </p:spPr>
        <p:txBody>
          <a:bodyPr wrap="square" rtlCol="0">
            <a:spAutoFit/>
          </a:bodyPr>
          <a:lstStyle/>
          <a:p>
            <a:pPr algn="ctr"/>
            <a:r>
              <a:rPr lang="vi-VN" sz="2800" b="1" dirty="0">
                <a:solidFill>
                  <a:prstClr val="black"/>
                </a:solidFill>
              </a:rPr>
              <a:t>Cây đa Tân Trào</a:t>
            </a:r>
            <a:r>
              <a:rPr lang="vi-VN" sz="2800" dirty="0">
                <a:solidFill>
                  <a:prstClr val="black"/>
                </a:solidFill>
              </a:rPr>
              <a:t> là nơi chứng kiến nhiều sự kiện trọng đại của đất nước, đặc biệt vào thời kỳ tiền khởi nghĩa Tháng Tám năm 1945</a:t>
            </a:r>
            <a:r>
              <a:rPr lang="en-US" sz="2800" dirty="0">
                <a:solidFill>
                  <a:prstClr val="black"/>
                </a:solidFill>
              </a:rPr>
              <a:t>.</a:t>
            </a:r>
          </a:p>
        </p:txBody>
      </p:sp>
      <p:pic>
        <p:nvPicPr>
          <p:cNvPr id="5" name="Picture 5" descr="1259555925_Cay da Tan Tr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196" y="756733"/>
            <a:ext cx="7306808" cy="3767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2814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vietbac0745484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66934" y="288707"/>
            <a:ext cx="9468645" cy="504747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99099" y="5517935"/>
            <a:ext cx="10988558" cy="1200329"/>
          </a:xfrm>
          <a:prstGeom prst="rect">
            <a:avLst/>
          </a:prstGeom>
        </p:spPr>
        <p:txBody>
          <a:bodyPr wrap="square">
            <a:spAutoFit/>
          </a:bodyPr>
          <a:lstStyle/>
          <a:p>
            <a:pPr algn="just"/>
            <a:r>
              <a:rPr lang="en-US" sz="2400" i="1" dirty="0">
                <a:solidFill>
                  <a:prstClr val="black"/>
                </a:solidFill>
              </a:rPr>
              <a:t>	</a:t>
            </a:r>
            <a:r>
              <a:rPr lang="vi-VN" sz="2400" i="1" dirty="0">
                <a:solidFill>
                  <a:prstClr val="black"/>
                </a:solidFill>
              </a:rPr>
              <a:t>Tháng 12-1953, tại Chiến khu Việt Bắc (Thái Nguyên), TƯ Đảng và Chủ tịch Hồ Chí Minh quyết định mở mặt trận có tính chất chiến lược: tiêu diệt tập đoàn cứ điểm quân viễn chinh tinh nhuệ Pháp ở Điện Biên Phủ.</a:t>
            </a:r>
            <a:endParaRPr lang="en-US" sz="2400" dirty="0">
              <a:solidFill>
                <a:prstClr val="black"/>
              </a:solidFill>
            </a:endParaRPr>
          </a:p>
        </p:txBody>
      </p:sp>
    </p:spTree>
    <p:extLst>
      <p:ext uri="{BB962C8B-B14F-4D97-AF65-F5344CB8AC3E}">
        <p14:creationId xmlns:p14="http://schemas.microsoft.com/office/powerpoint/2010/main" val="1589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ác Hồ tắm cho trẻ ở Việt Bắc - Tuần Báo Văn Nghệ TP.H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0427"/>
            <a:ext cx="5894222" cy="440246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ÁC HỒ TẮM CHO TRẺ Ở VIỆT BẮ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222" y="1320427"/>
            <a:ext cx="6261285" cy="440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66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wipe(down)">
                                      <p:cBhvr>
                                        <p:cTn id="1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5" name="Group 4"/>
          <p:cNvGrpSpPr/>
          <p:nvPr/>
        </p:nvGrpSpPr>
        <p:grpSpPr>
          <a:xfrm>
            <a:off x="1989906" y="1731605"/>
            <a:ext cx="9093244" cy="3483352"/>
            <a:chOff x="3159708" y="990600"/>
            <a:chExt cx="6022676" cy="3483352"/>
          </a:xfrm>
        </p:grpSpPr>
        <p:sp>
          <p:nvSpPr>
            <p:cNvPr id="3" name="Rectangle 2"/>
            <p:cNvSpPr/>
            <p:nvPr/>
          </p:nvSpPr>
          <p:spPr>
            <a:xfrm>
              <a:off x="3159708" y="1630741"/>
              <a:ext cx="6022676" cy="492443"/>
            </a:xfrm>
            <a:prstGeom prst="rect">
              <a:avLst/>
            </a:prstGeom>
          </p:spPr>
          <p:txBody>
            <a:bodyPr wrap="square">
              <a:spAutoFit/>
            </a:bodyPr>
            <a:lstStyle/>
            <a:p>
              <a:pPr algn="just"/>
              <a:r>
                <a:rPr lang="en-US" sz="2600" dirty="0">
                  <a:solidFill>
                    <a:prstClr val="black"/>
                  </a:solidFill>
                </a:rPr>
                <a:t>1. </a:t>
              </a:r>
              <a:r>
                <a:rPr lang="en-US" sz="2600" dirty="0" err="1">
                  <a:solidFill>
                    <a:prstClr val="black"/>
                  </a:solidFill>
                </a:rPr>
                <a:t>Nêu</a:t>
              </a:r>
              <a:r>
                <a:rPr lang="en-US" sz="2600" dirty="0">
                  <a:solidFill>
                    <a:prstClr val="black"/>
                  </a:solidFill>
                </a:rPr>
                <a:t> </a:t>
              </a:r>
              <a:r>
                <a:rPr lang="en-US" sz="2600" dirty="0" err="1">
                  <a:solidFill>
                    <a:prstClr val="black"/>
                  </a:solidFill>
                </a:rPr>
                <a:t>xuất</a:t>
              </a:r>
              <a:r>
                <a:rPr lang="en-US" sz="2600" dirty="0">
                  <a:solidFill>
                    <a:prstClr val="black"/>
                  </a:solidFill>
                </a:rPr>
                <a:t> </a:t>
              </a:r>
              <a:r>
                <a:rPr lang="en-US" sz="2600" dirty="0" err="1">
                  <a:solidFill>
                    <a:prstClr val="black"/>
                  </a:solidFill>
                </a:rPr>
                <a:t>xứ</a:t>
              </a:r>
              <a:r>
                <a:rPr lang="en-US" sz="2600" dirty="0">
                  <a:solidFill>
                    <a:prstClr val="black"/>
                  </a:solidFill>
                </a:rPr>
                <a:t> </a:t>
              </a:r>
              <a:r>
                <a:rPr lang="en-US" sz="2600" dirty="0" err="1">
                  <a:solidFill>
                    <a:prstClr val="black"/>
                  </a:solidFill>
                </a:rPr>
                <a:t>và</a:t>
              </a:r>
              <a:r>
                <a:rPr lang="en-US" sz="2600" dirty="0">
                  <a:solidFill>
                    <a:prstClr val="black"/>
                  </a:solidFill>
                </a:rPr>
                <a:t> </a:t>
              </a:r>
              <a:r>
                <a:rPr lang="en-US" sz="2600" dirty="0" err="1">
                  <a:solidFill>
                    <a:prstClr val="black"/>
                  </a:solidFill>
                </a:rPr>
                <a:t>hoàn</a:t>
              </a:r>
              <a:r>
                <a:rPr lang="en-US" sz="2600" dirty="0">
                  <a:solidFill>
                    <a:prstClr val="black"/>
                  </a:solidFill>
                </a:rPr>
                <a:t> </a:t>
              </a:r>
              <a:r>
                <a:rPr lang="en-US" sz="2600" dirty="0" err="1">
                  <a:solidFill>
                    <a:prstClr val="black"/>
                  </a:solidFill>
                </a:rPr>
                <a:t>cảnh</a:t>
              </a:r>
              <a:r>
                <a:rPr lang="en-US" sz="2600" dirty="0">
                  <a:solidFill>
                    <a:prstClr val="black"/>
                  </a:solidFill>
                </a:rPr>
                <a:t> </a:t>
              </a:r>
              <a:r>
                <a:rPr lang="en-US" sz="2600" dirty="0" err="1">
                  <a:solidFill>
                    <a:prstClr val="black"/>
                  </a:solidFill>
                </a:rPr>
                <a:t>ra</a:t>
              </a:r>
              <a:r>
                <a:rPr lang="en-US" sz="2600" dirty="0">
                  <a:solidFill>
                    <a:prstClr val="black"/>
                  </a:solidFill>
                </a:rPr>
                <a:t> </a:t>
              </a:r>
              <a:r>
                <a:rPr lang="en-US" sz="2600" dirty="0" err="1">
                  <a:solidFill>
                    <a:prstClr val="black"/>
                  </a:solidFill>
                </a:rPr>
                <a:t>đời</a:t>
              </a:r>
              <a:r>
                <a:rPr lang="en-US" sz="2600" dirty="0">
                  <a:solidFill>
                    <a:prstClr val="black"/>
                  </a:solidFill>
                </a:rPr>
                <a:t> </a:t>
              </a:r>
              <a:r>
                <a:rPr lang="en-US" sz="2600" dirty="0" err="1">
                  <a:solidFill>
                    <a:prstClr val="black"/>
                  </a:solidFill>
                </a:rPr>
                <a:t>của</a:t>
              </a:r>
              <a:r>
                <a:rPr lang="en-US" sz="2600" dirty="0">
                  <a:solidFill>
                    <a:prstClr val="black"/>
                  </a:solidFill>
                </a:rPr>
                <a:t> </a:t>
              </a:r>
              <a:r>
                <a:rPr lang="en-US" sz="2600" dirty="0" err="1">
                  <a:solidFill>
                    <a:prstClr val="black"/>
                  </a:solidFill>
                </a:rPr>
                <a:t>bài</a:t>
              </a:r>
              <a:r>
                <a:rPr lang="en-US" sz="2600" dirty="0">
                  <a:solidFill>
                    <a:prstClr val="black"/>
                  </a:solidFill>
                </a:rPr>
                <a:t> </a:t>
              </a:r>
              <a:r>
                <a:rPr lang="en-US" sz="2600" dirty="0" err="1">
                  <a:solidFill>
                    <a:prstClr val="black"/>
                  </a:solidFill>
                </a:rPr>
                <a:t>thơ</a:t>
              </a:r>
              <a:r>
                <a:rPr lang="en-US" sz="2600" dirty="0">
                  <a:solidFill>
                    <a:prstClr val="black"/>
                  </a:solidFill>
                </a:rPr>
                <a:t>. </a:t>
              </a:r>
            </a:p>
          </p:txBody>
        </p:sp>
        <p:sp>
          <p:nvSpPr>
            <p:cNvPr id="4" name="Rectangle 3"/>
            <p:cNvSpPr/>
            <p:nvPr/>
          </p:nvSpPr>
          <p:spPr>
            <a:xfrm>
              <a:off x="3200400" y="2129135"/>
              <a:ext cx="2817117" cy="492443"/>
            </a:xfrm>
            <a:prstGeom prst="rect">
              <a:avLst/>
            </a:prstGeom>
          </p:spPr>
          <p:txBody>
            <a:bodyPr wrap="none">
              <a:spAutoFit/>
            </a:bodyPr>
            <a:lstStyle/>
            <a:p>
              <a:r>
                <a:rPr lang="en-US" sz="2600" dirty="0">
                  <a:solidFill>
                    <a:prstClr val="black"/>
                  </a:solidFill>
                </a:rPr>
                <a:t>2. </a:t>
              </a:r>
              <a:r>
                <a:rPr lang="en-US" sz="2600" dirty="0" err="1">
                  <a:solidFill>
                    <a:prstClr val="black"/>
                  </a:solidFill>
                </a:rPr>
                <a:t>Nêu</a:t>
              </a:r>
              <a:r>
                <a:rPr lang="en-US" sz="2600" dirty="0">
                  <a:solidFill>
                    <a:prstClr val="black"/>
                  </a:solidFill>
                </a:rPr>
                <a:t> </a:t>
              </a:r>
              <a:r>
                <a:rPr lang="en-US" sz="2600" dirty="0" err="1">
                  <a:solidFill>
                    <a:prstClr val="black"/>
                  </a:solidFill>
                </a:rPr>
                <a:t>bố</a:t>
              </a:r>
              <a:r>
                <a:rPr lang="en-US" sz="2600" dirty="0">
                  <a:solidFill>
                    <a:prstClr val="black"/>
                  </a:solidFill>
                </a:rPr>
                <a:t> </a:t>
              </a:r>
              <a:r>
                <a:rPr lang="en-US" sz="2600" dirty="0" err="1">
                  <a:solidFill>
                    <a:prstClr val="black"/>
                  </a:solidFill>
                </a:rPr>
                <a:t>cục</a:t>
              </a:r>
              <a:r>
                <a:rPr lang="en-US" sz="2600" dirty="0">
                  <a:solidFill>
                    <a:prstClr val="black"/>
                  </a:solidFill>
                </a:rPr>
                <a:t> </a:t>
              </a:r>
              <a:r>
                <a:rPr lang="en-US" sz="2600" dirty="0" err="1">
                  <a:solidFill>
                    <a:prstClr val="black"/>
                  </a:solidFill>
                </a:rPr>
                <a:t>của</a:t>
              </a:r>
              <a:r>
                <a:rPr lang="en-US" sz="2600" dirty="0">
                  <a:solidFill>
                    <a:prstClr val="black"/>
                  </a:solidFill>
                </a:rPr>
                <a:t> </a:t>
              </a:r>
              <a:r>
                <a:rPr lang="en-US" sz="2600" dirty="0" err="1">
                  <a:solidFill>
                    <a:prstClr val="black"/>
                  </a:solidFill>
                </a:rPr>
                <a:t>bài</a:t>
              </a:r>
              <a:r>
                <a:rPr lang="en-US" sz="2600" dirty="0">
                  <a:solidFill>
                    <a:prstClr val="black"/>
                  </a:solidFill>
                </a:rPr>
                <a:t> </a:t>
              </a:r>
              <a:r>
                <a:rPr lang="en-US" sz="2600" dirty="0" err="1">
                  <a:solidFill>
                    <a:prstClr val="black"/>
                  </a:solidFill>
                </a:rPr>
                <a:t>thơ</a:t>
              </a:r>
              <a:r>
                <a:rPr lang="en-US" sz="2600" dirty="0">
                  <a:solidFill>
                    <a:prstClr val="black"/>
                  </a:solidFill>
                </a:rPr>
                <a:t>. </a:t>
              </a:r>
            </a:p>
          </p:txBody>
        </p:sp>
        <p:sp>
          <p:nvSpPr>
            <p:cNvPr id="7" name="Rectangle 6"/>
            <p:cNvSpPr/>
            <p:nvPr/>
          </p:nvSpPr>
          <p:spPr>
            <a:xfrm>
              <a:off x="3200400" y="2662535"/>
              <a:ext cx="1998384" cy="492443"/>
            </a:xfrm>
            <a:prstGeom prst="rect">
              <a:avLst/>
            </a:prstGeom>
          </p:spPr>
          <p:txBody>
            <a:bodyPr wrap="none">
              <a:spAutoFit/>
            </a:bodyPr>
            <a:lstStyle/>
            <a:p>
              <a:r>
                <a:rPr lang="en-US" sz="2600" dirty="0">
                  <a:solidFill>
                    <a:prstClr val="black"/>
                  </a:solidFill>
                </a:rPr>
                <a:t>3. </a:t>
              </a:r>
              <a:r>
                <a:rPr lang="en-US" sz="2600" dirty="0" err="1">
                  <a:solidFill>
                    <a:prstClr val="black"/>
                  </a:solidFill>
                </a:rPr>
                <a:t>Đọc</a:t>
              </a:r>
              <a:r>
                <a:rPr lang="en-US" sz="2600" dirty="0">
                  <a:solidFill>
                    <a:prstClr val="black"/>
                  </a:solidFill>
                </a:rPr>
                <a:t> </a:t>
              </a:r>
              <a:r>
                <a:rPr lang="en-US" sz="2600" dirty="0" err="1">
                  <a:solidFill>
                    <a:prstClr val="black"/>
                  </a:solidFill>
                </a:rPr>
                <a:t>đoạn</a:t>
              </a:r>
              <a:r>
                <a:rPr lang="en-US" sz="2600" dirty="0">
                  <a:solidFill>
                    <a:prstClr val="black"/>
                  </a:solidFill>
                </a:rPr>
                <a:t> </a:t>
              </a:r>
              <a:r>
                <a:rPr lang="en-US" sz="2600" dirty="0" err="1">
                  <a:solidFill>
                    <a:prstClr val="black"/>
                  </a:solidFill>
                </a:rPr>
                <a:t>trích</a:t>
              </a:r>
              <a:r>
                <a:rPr lang="en-US" sz="2600" dirty="0">
                  <a:solidFill>
                    <a:prstClr val="black"/>
                  </a:solidFill>
                </a:rPr>
                <a:t>. </a:t>
              </a:r>
            </a:p>
          </p:txBody>
        </p:sp>
        <p:sp>
          <p:nvSpPr>
            <p:cNvPr id="8" name="Rectangle 7"/>
            <p:cNvSpPr/>
            <p:nvPr/>
          </p:nvSpPr>
          <p:spPr>
            <a:xfrm>
              <a:off x="3200400" y="3124200"/>
              <a:ext cx="4884992" cy="492443"/>
            </a:xfrm>
            <a:prstGeom prst="rect">
              <a:avLst/>
            </a:prstGeom>
          </p:spPr>
          <p:txBody>
            <a:bodyPr wrap="none">
              <a:spAutoFit/>
            </a:bodyPr>
            <a:lstStyle/>
            <a:p>
              <a:r>
                <a:rPr lang="en-US" sz="2600" dirty="0">
                  <a:solidFill>
                    <a:prstClr val="black"/>
                  </a:solidFill>
                </a:rPr>
                <a:t>4. </a:t>
              </a:r>
              <a:r>
                <a:rPr lang="en-US" sz="2600" dirty="0" err="1">
                  <a:solidFill>
                    <a:prstClr val="black"/>
                  </a:solidFill>
                </a:rPr>
                <a:t>Nêu</a:t>
              </a:r>
              <a:r>
                <a:rPr lang="en-US" sz="2600" dirty="0">
                  <a:solidFill>
                    <a:prstClr val="black"/>
                  </a:solidFill>
                </a:rPr>
                <a:t> </a:t>
              </a:r>
              <a:r>
                <a:rPr lang="en-US" sz="2600" dirty="0" err="1">
                  <a:solidFill>
                    <a:prstClr val="black"/>
                  </a:solidFill>
                </a:rPr>
                <a:t>vị</a:t>
              </a:r>
              <a:r>
                <a:rPr lang="en-US" sz="2600" dirty="0">
                  <a:solidFill>
                    <a:prstClr val="black"/>
                  </a:solidFill>
                </a:rPr>
                <a:t> </a:t>
              </a:r>
              <a:r>
                <a:rPr lang="en-US" sz="2600" dirty="0" err="1">
                  <a:solidFill>
                    <a:prstClr val="black"/>
                  </a:solidFill>
                </a:rPr>
                <a:t>trí</a:t>
              </a:r>
              <a:r>
                <a:rPr lang="en-US" sz="2600" dirty="0">
                  <a:solidFill>
                    <a:prstClr val="black"/>
                  </a:solidFill>
                </a:rPr>
                <a:t> </a:t>
              </a:r>
              <a:r>
                <a:rPr lang="en-US" sz="2600" dirty="0" err="1">
                  <a:solidFill>
                    <a:prstClr val="black"/>
                  </a:solidFill>
                </a:rPr>
                <a:t>và</a:t>
              </a:r>
              <a:r>
                <a:rPr lang="en-US" sz="2600" dirty="0">
                  <a:solidFill>
                    <a:prstClr val="black"/>
                  </a:solidFill>
                </a:rPr>
                <a:t> </a:t>
              </a:r>
              <a:r>
                <a:rPr lang="en-US" sz="2600" dirty="0" err="1">
                  <a:solidFill>
                    <a:prstClr val="black"/>
                  </a:solidFill>
                </a:rPr>
                <a:t>xác</a:t>
              </a:r>
              <a:r>
                <a:rPr lang="en-US" sz="2600" dirty="0">
                  <a:solidFill>
                    <a:prstClr val="black"/>
                  </a:solidFill>
                </a:rPr>
                <a:t> </a:t>
              </a:r>
              <a:r>
                <a:rPr lang="en-US" sz="2600" dirty="0" err="1">
                  <a:solidFill>
                    <a:prstClr val="black"/>
                  </a:solidFill>
                </a:rPr>
                <a:t>định</a:t>
              </a:r>
              <a:r>
                <a:rPr lang="en-US" sz="2600" dirty="0">
                  <a:solidFill>
                    <a:prstClr val="black"/>
                  </a:solidFill>
                </a:rPr>
                <a:t> </a:t>
              </a:r>
              <a:r>
                <a:rPr lang="en-US" sz="2600" dirty="0" err="1">
                  <a:solidFill>
                    <a:prstClr val="black"/>
                  </a:solidFill>
                </a:rPr>
                <a:t>bố</a:t>
              </a:r>
              <a:r>
                <a:rPr lang="en-US" sz="2600" dirty="0">
                  <a:solidFill>
                    <a:prstClr val="black"/>
                  </a:solidFill>
                </a:rPr>
                <a:t> </a:t>
              </a:r>
              <a:r>
                <a:rPr lang="en-US" sz="2600" dirty="0" err="1">
                  <a:solidFill>
                    <a:prstClr val="black"/>
                  </a:solidFill>
                </a:rPr>
                <a:t>cục</a:t>
              </a:r>
              <a:r>
                <a:rPr lang="en-US" sz="2600" dirty="0">
                  <a:solidFill>
                    <a:prstClr val="black"/>
                  </a:solidFill>
                </a:rPr>
                <a:t> </a:t>
              </a:r>
              <a:r>
                <a:rPr lang="en-US" sz="2600" dirty="0" err="1">
                  <a:solidFill>
                    <a:prstClr val="black"/>
                  </a:solidFill>
                </a:rPr>
                <a:t>của</a:t>
              </a:r>
              <a:r>
                <a:rPr lang="en-US" sz="2600" dirty="0">
                  <a:solidFill>
                    <a:prstClr val="black"/>
                  </a:solidFill>
                </a:rPr>
                <a:t> </a:t>
              </a:r>
              <a:r>
                <a:rPr lang="en-US" sz="2600" dirty="0" err="1">
                  <a:solidFill>
                    <a:prstClr val="black"/>
                  </a:solidFill>
                </a:rPr>
                <a:t>đoạn</a:t>
              </a:r>
              <a:r>
                <a:rPr lang="en-US" sz="2600" dirty="0">
                  <a:solidFill>
                    <a:prstClr val="black"/>
                  </a:solidFill>
                </a:rPr>
                <a:t> </a:t>
              </a:r>
              <a:r>
                <a:rPr lang="en-US" sz="2600" dirty="0" err="1">
                  <a:solidFill>
                    <a:prstClr val="black"/>
                  </a:solidFill>
                </a:rPr>
                <a:t>trích</a:t>
              </a:r>
              <a:r>
                <a:rPr lang="en-US" sz="2600" dirty="0">
                  <a:solidFill>
                    <a:prstClr val="black"/>
                  </a:solidFill>
                </a:rPr>
                <a:t>. </a:t>
              </a:r>
            </a:p>
          </p:txBody>
        </p:sp>
        <p:sp>
          <p:nvSpPr>
            <p:cNvPr id="9" name="Rectangle 8"/>
            <p:cNvSpPr/>
            <p:nvPr/>
          </p:nvSpPr>
          <p:spPr>
            <a:xfrm>
              <a:off x="3159708" y="990600"/>
              <a:ext cx="4788811" cy="492443"/>
            </a:xfrm>
            <a:prstGeom prst="rect">
              <a:avLst/>
            </a:prstGeom>
          </p:spPr>
          <p:txBody>
            <a:bodyPr wrap="none">
              <a:spAutoFit/>
            </a:bodyPr>
            <a:lstStyle/>
            <a:p>
              <a:r>
                <a:rPr lang="en-US" sz="2600" b="1" dirty="0">
                  <a:solidFill>
                    <a:srgbClr val="FF0000"/>
                  </a:solidFill>
                </a:rPr>
                <a:t>NHIỆM VỤ CỦA NHÓM 1</a:t>
              </a:r>
              <a:r>
                <a:rPr lang="en-US" sz="2600" dirty="0">
                  <a:solidFill>
                    <a:prstClr val="black"/>
                  </a:solidFill>
                </a:rPr>
                <a:t>: </a:t>
              </a:r>
              <a:r>
                <a:rPr lang="en-US" sz="2600" dirty="0" err="1">
                  <a:solidFill>
                    <a:srgbClr val="D6ECFF">
                      <a:lumMod val="25000"/>
                    </a:srgbClr>
                  </a:solidFill>
                </a:rPr>
                <a:t>Tìm</a:t>
              </a:r>
              <a:r>
                <a:rPr lang="en-US" sz="2600" dirty="0">
                  <a:solidFill>
                    <a:srgbClr val="D6ECFF">
                      <a:lumMod val="25000"/>
                    </a:srgbClr>
                  </a:solidFill>
                </a:rPr>
                <a:t> </a:t>
              </a:r>
              <a:r>
                <a:rPr lang="en-US" sz="2600" dirty="0" err="1">
                  <a:solidFill>
                    <a:srgbClr val="D6ECFF">
                      <a:lumMod val="25000"/>
                    </a:srgbClr>
                  </a:solidFill>
                </a:rPr>
                <a:t>hiểu</a:t>
              </a:r>
              <a:r>
                <a:rPr lang="en-US" sz="2600" dirty="0">
                  <a:solidFill>
                    <a:srgbClr val="D6ECFF">
                      <a:lumMod val="25000"/>
                    </a:srgbClr>
                  </a:solidFill>
                </a:rPr>
                <a:t> </a:t>
              </a:r>
              <a:r>
                <a:rPr lang="en-US" sz="2600" dirty="0" err="1">
                  <a:solidFill>
                    <a:srgbClr val="D6ECFF">
                      <a:lumMod val="25000"/>
                    </a:srgbClr>
                  </a:solidFill>
                </a:rPr>
                <a:t>chung</a:t>
              </a:r>
              <a:endParaRPr lang="en-US" sz="2600" dirty="0">
                <a:solidFill>
                  <a:srgbClr val="D6ECFF">
                    <a:lumMod val="25000"/>
                  </a:srgbClr>
                </a:solidFill>
              </a:endParaRPr>
            </a:p>
          </p:txBody>
        </p:sp>
        <p:sp>
          <p:nvSpPr>
            <p:cNvPr id="13" name="TextBox 12"/>
            <p:cNvSpPr txBox="1"/>
            <p:nvPr/>
          </p:nvSpPr>
          <p:spPr>
            <a:xfrm>
              <a:off x="3200400" y="3581400"/>
              <a:ext cx="5737423" cy="892552"/>
            </a:xfrm>
            <a:prstGeom prst="rect">
              <a:avLst/>
            </a:prstGeom>
            <a:noFill/>
          </p:spPr>
          <p:txBody>
            <a:bodyPr wrap="square" rtlCol="0">
              <a:spAutoFit/>
            </a:bodyPr>
            <a:lstStyle/>
            <a:p>
              <a:r>
                <a:rPr lang="en-US" sz="2600" dirty="0">
                  <a:solidFill>
                    <a:prstClr val="black"/>
                  </a:solidFill>
                </a:rPr>
                <a:t>5. </a:t>
              </a:r>
              <a:r>
                <a:rPr lang="en-US" sz="2600" dirty="0" err="1">
                  <a:solidFill>
                    <a:prstClr val="black"/>
                  </a:solidFill>
                </a:rPr>
                <a:t>Nhận</a:t>
              </a:r>
              <a:r>
                <a:rPr lang="en-US" sz="2600" dirty="0">
                  <a:solidFill>
                    <a:prstClr val="black"/>
                  </a:solidFill>
                </a:rPr>
                <a:t> </a:t>
              </a:r>
              <a:r>
                <a:rPr lang="en-US" sz="2600" dirty="0" err="1">
                  <a:solidFill>
                    <a:prstClr val="black"/>
                  </a:solidFill>
                </a:rPr>
                <a:t>xét</a:t>
              </a:r>
              <a:r>
                <a:rPr lang="en-US" sz="2600" dirty="0">
                  <a:solidFill>
                    <a:prstClr val="black"/>
                  </a:solidFill>
                </a:rPr>
                <a:t> </a:t>
              </a:r>
              <a:r>
                <a:rPr lang="en-US" sz="2600" dirty="0" err="1">
                  <a:solidFill>
                    <a:prstClr val="black"/>
                  </a:solidFill>
                </a:rPr>
                <a:t>chung</a:t>
              </a:r>
              <a:r>
                <a:rPr lang="en-US" sz="2600" dirty="0">
                  <a:solidFill>
                    <a:prstClr val="black"/>
                  </a:solidFill>
                </a:rPr>
                <a:t> </a:t>
              </a:r>
              <a:r>
                <a:rPr lang="en-US" sz="2600" dirty="0" err="1">
                  <a:solidFill>
                    <a:prstClr val="black"/>
                  </a:solidFill>
                </a:rPr>
                <a:t>về</a:t>
              </a:r>
              <a:r>
                <a:rPr lang="en-US" sz="2600" dirty="0">
                  <a:solidFill>
                    <a:prstClr val="black"/>
                  </a:solidFill>
                </a:rPr>
                <a:t> </a:t>
              </a:r>
              <a:r>
                <a:rPr lang="en-US" sz="2600" dirty="0" err="1">
                  <a:solidFill>
                    <a:prstClr val="black"/>
                  </a:solidFill>
                </a:rPr>
                <a:t>sắc</a:t>
              </a:r>
              <a:r>
                <a:rPr lang="en-US" sz="2600" dirty="0">
                  <a:solidFill>
                    <a:prstClr val="black"/>
                  </a:solidFill>
                </a:rPr>
                <a:t> </a:t>
              </a:r>
              <a:r>
                <a:rPr lang="en-US" sz="2600" dirty="0" err="1">
                  <a:solidFill>
                    <a:prstClr val="black"/>
                  </a:solidFill>
                </a:rPr>
                <a:t>thái</a:t>
              </a:r>
              <a:r>
                <a:rPr lang="en-US" sz="2600" dirty="0">
                  <a:solidFill>
                    <a:prstClr val="black"/>
                  </a:solidFill>
                </a:rPr>
                <a:t> </a:t>
              </a:r>
              <a:r>
                <a:rPr lang="en-US" sz="2600" dirty="0" err="1">
                  <a:solidFill>
                    <a:prstClr val="black"/>
                  </a:solidFill>
                </a:rPr>
                <a:t>tâm</a:t>
              </a:r>
              <a:r>
                <a:rPr lang="en-US" sz="2600" dirty="0">
                  <a:solidFill>
                    <a:prstClr val="black"/>
                  </a:solidFill>
                </a:rPr>
                <a:t> </a:t>
              </a:r>
              <a:r>
                <a:rPr lang="en-US" sz="2600" dirty="0" err="1">
                  <a:solidFill>
                    <a:prstClr val="black"/>
                  </a:solidFill>
                </a:rPr>
                <a:t>trạng</a:t>
              </a:r>
              <a:r>
                <a:rPr lang="en-US" sz="2600" dirty="0">
                  <a:solidFill>
                    <a:prstClr val="black"/>
                  </a:solidFill>
                </a:rPr>
                <a:t> </a:t>
              </a:r>
              <a:r>
                <a:rPr lang="en-US" sz="2600" dirty="0" err="1">
                  <a:solidFill>
                    <a:prstClr val="black"/>
                  </a:solidFill>
                </a:rPr>
                <a:t>trong</a:t>
              </a:r>
              <a:r>
                <a:rPr lang="en-US" sz="2600" dirty="0">
                  <a:solidFill>
                    <a:prstClr val="black"/>
                  </a:solidFill>
                </a:rPr>
                <a:t> </a:t>
              </a:r>
              <a:r>
                <a:rPr lang="en-US" sz="2600" dirty="0" err="1">
                  <a:solidFill>
                    <a:prstClr val="black"/>
                  </a:solidFill>
                </a:rPr>
                <a:t>đoạn</a:t>
              </a:r>
              <a:r>
                <a:rPr lang="en-US" sz="2600" dirty="0">
                  <a:solidFill>
                    <a:prstClr val="black"/>
                  </a:solidFill>
                </a:rPr>
                <a:t> </a:t>
              </a:r>
              <a:r>
                <a:rPr lang="en-US" sz="2600" dirty="0" err="1">
                  <a:solidFill>
                    <a:prstClr val="black"/>
                  </a:solidFill>
                </a:rPr>
                <a:t>trích</a:t>
              </a:r>
              <a:r>
                <a:rPr lang="en-US" sz="2600" dirty="0">
                  <a:solidFill>
                    <a:prstClr val="black"/>
                  </a:solidFill>
                </a:rPr>
                <a:t>.</a:t>
              </a:r>
            </a:p>
          </p:txBody>
        </p:sp>
      </p:grpSp>
      <p:sp>
        <p:nvSpPr>
          <p:cNvPr id="14" name="TextBox 13"/>
          <p:cNvSpPr txBox="1"/>
          <p:nvPr/>
        </p:nvSpPr>
        <p:spPr>
          <a:xfrm>
            <a:off x="2184399" y="252252"/>
            <a:ext cx="8173545" cy="523220"/>
          </a:xfrm>
          <a:prstGeom prst="rect">
            <a:avLst/>
          </a:prstGeom>
          <a:solidFill>
            <a:schemeClr val="accent1">
              <a:lumMod val="20000"/>
              <a:lumOff val="80000"/>
            </a:schemeClr>
          </a:solidFill>
        </p:spPr>
        <p:txBody>
          <a:bodyPr wrap="square">
            <a:spAutoFit/>
          </a:bodyPr>
          <a:lstStyle/>
          <a:p>
            <a:pPr algn="ctr">
              <a:defRPr/>
            </a:pPr>
            <a:r>
              <a:rPr lang="vi-VN" sz="2800" b="1" dirty="0">
                <a:solidFill>
                  <a:srgbClr val="FF0000"/>
                </a:solidFill>
              </a:rPr>
              <a:t>I</a:t>
            </a:r>
            <a:r>
              <a:rPr lang="vi-VN" sz="2800" b="1">
                <a:solidFill>
                  <a:srgbClr val="FF0000"/>
                </a:solidFill>
              </a:rPr>
              <a:t>. TÌM HIỂU CHUNG</a:t>
            </a:r>
            <a:endParaRPr lang="en-US" sz="2800" b="1" dirty="0">
              <a:solidFill>
                <a:srgbClr val="FF0000"/>
              </a:solidFill>
            </a:endParaRPr>
          </a:p>
        </p:txBody>
      </p:sp>
    </p:spTree>
    <p:extLst>
      <p:ext uri="{BB962C8B-B14F-4D97-AF65-F5344CB8AC3E}">
        <p14:creationId xmlns:p14="http://schemas.microsoft.com/office/powerpoint/2010/main" val="24254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extBox 1"/>
          <p:cNvSpPr txBox="1"/>
          <p:nvPr/>
        </p:nvSpPr>
        <p:spPr>
          <a:xfrm>
            <a:off x="2184399" y="252252"/>
            <a:ext cx="8173545" cy="523220"/>
          </a:xfrm>
          <a:prstGeom prst="rect">
            <a:avLst/>
          </a:prstGeom>
          <a:solidFill>
            <a:schemeClr val="accent1">
              <a:lumMod val="20000"/>
              <a:lumOff val="80000"/>
            </a:schemeClr>
          </a:solidFill>
        </p:spPr>
        <p:txBody>
          <a:bodyPr wrap="square">
            <a:spAutoFit/>
          </a:bodyPr>
          <a:lstStyle/>
          <a:p>
            <a:pPr algn="ctr">
              <a:defRPr/>
            </a:pPr>
            <a:r>
              <a:rPr lang="vi-VN" sz="2800" b="1" dirty="0">
                <a:solidFill>
                  <a:srgbClr val="FF0000"/>
                </a:solidFill>
              </a:rPr>
              <a:t>I. TÌM HIỂU CHUNG</a:t>
            </a:r>
            <a:endParaRPr lang="en-US" sz="2800" b="1" dirty="0">
              <a:solidFill>
                <a:srgbClr val="FF0000"/>
              </a:solidFill>
            </a:endParaRPr>
          </a:p>
        </p:txBody>
      </p:sp>
      <p:sp>
        <p:nvSpPr>
          <p:cNvPr id="12" name="Rectangle 11"/>
          <p:cNvSpPr/>
          <p:nvPr/>
        </p:nvSpPr>
        <p:spPr>
          <a:xfrm>
            <a:off x="481727" y="1816674"/>
            <a:ext cx="5884039" cy="4616648"/>
          </a:xfrm>
          <a:prstGeom prst="rect">
            <a:avLst/>
          </a:prstGeom>
        </p:spPr>
        <p:txBody>
          <a:bodyPr wrap="square">
            <a:spAutoFit/>
          </a:bodyPr>
          <a:lstStyle/>
          <a:p>
            <a:pPr marL="457200" indent="-457200" algn="just">
              <a:lnSpc>
                <a:spcPct val="150000"/>
              </a:lnSpc>
              <a:buFontTx/>
              <a:buChar char="-"/>
            </a:pPr>
            <a:r>
              <a:rPr lang="en-US" sz="2800" dirty="0" err="1">
                <a:solidFill>
                  <a:prstClr val="black"/>
                </a:solidFill>
              </a:rPr>
              <a:t>Sau</a:t>
            </a:r>
            <a:r>
              <a:rPr lang="en-US" sz="2800" dirty="0">
                <a:solidFill>
                  <a:prstClr val="black"/>
                </a:solidFill>
              </a:rPr>
              <a:t> </a:t>
            </a:r>
            <a:r>
              <a:rPr lang="en-US" sz="2800" dirty="0" err="1">
                <a:solidFill>
                  <a:prstClr val="black"/>
                </a:solidFill>
              </a:rPr>
              <a:t>chiến</a:t>
            </a:r>
            <a:r>
              <a:rPr lang="en-US" sz="2800" dirty="0">
                <a:solidFill>
                  <a:prstClr val="black"/>
                </a:solidFill>
              </a:rPr>
              <a:t> </a:t>
            </a:r>
            <a:r>
              <a:rPr lang="en-US" sz="2800" dirty="0" err="1">
                <a:solidFill>
                  <a:prstClr val="black"/>
                </a:solidFill>
              </a:rPr>
              <a:t>thắng</a:t>
            </a:r>
            <a:r>
              <a:rPr lang="en-US" sz="2800" dirty="0">
                <a:solidFill>
                  <a:prstClr val="black"/>
                </a:solidFill>
              </a:rPr>
              <a:t> </a:t>
            </a:r>
            <a:r>
              <a:rPr lang="en-US" sz="2800" dirty="0" err="1">
                <a:solidFill>
                  <a:prstClr val="black"/>
                </a:solidFill>
              </a:rPr>
              <a:t>Điện</a:t>
            </a:r>
            <a:r>
              <a:rPr lang="en-US" sz="2800" dirty="0">
                <a:solidFill>
                  <a:prstClr val="black"/>
                </a:solidFill>
              </a:rPr>
              <a:t> </a:t>
            </a:r>
            <a:r>
              <a:rPr lang="en-US" sz="2800" dirty="0" err="1">
                <a:solidFill>
                  <a:prstClr val="black"/>
                </a:solidFill>
              </a:rPr>
              <a:t>Biên</a:t>
            </a:r>
            <a:r>
              <a:rPr lang="en-US" sz="2800" dirty="0">
                <a:solidFill>
                  <a:prstClr val="black"/>
                </a:solidFill>
              </a:rPr>
              <a:t> </a:t>
            </a:r>
            <a:r>
              <a:rPr lang="en-US" sz="2800" dirty="0" err="1">
                <a:solidFill>
                  <a:prstClr val="black"/>
                </a:solidFill>
              </a:rPr>
              <a:t>Phủ</a:t>
            </a:r>
            <a:r>
              <a:rPr lang="en-US" sz="2800" dirty="0">
                <a:solidFill>
                  <a:prstClr val="black"/>
                </a:solidFill>
              </a:rPr>
              <a:t>, </a:t>
            </a:r>
            <a:r>
              <a:rPr lang="en-US" sz="2800" dirty="0" err="1">
                <a:solidFill>
                  <a:prstClr val="black"/>
                </a:solidFill>
              </a:rPr>
              <a:t>hòa</a:t>
            </a:r>
            <a:r>
              <a:rPr lang="en-US" sz="2800" dirty="0">
                <a:solidFill>
                  <a:prstClr val="black"/>
                </a:solidFill>
              </a:rPr>
              <a:t> </a:t>
            </a:r>
            <a:r>
              <a:rPr lang="en-US" sz="2800" dirty="0" err="1">
                <a:solidFill>
                  <a:prstClr val="black"/>
                </a:solidFill>
              </a:rPr>
              <a:t>bình</a:t>
            </a:r>
            <a:r>
              <a:rPr lang="en-US" sz="2800" dirty="0">
                <a:solidFill>
                  <a:prstClr val="black"/>
                </a:solidFill>
              </a:rPr>
              <a:t> </a:t>
            </a:r>
            <a:r>
              <a:rPr lang="en-US" sz="2800" dirty="0" err="1">
                <a:solidFill>
                  <a:prstClr val="black"/>
                </a:solidFill>
              </a:rPr>
              <a:t>lập</a:t>
            </a:r>
            <a:r>
              <a:rPr lang="en-US" sz="2800" dirty="0">
                <a:solidFill>
                  <a:prstClr val="black"/>
                </a:solidFill>
              </a:rPr>
              <a:t> </a:t>
            </a:r>
            <a:r>
              <a:rPr lang="en-US" sz="2800" dirty="0" err="1">
                <a:solidFill>
                  <a:prstClr val="black"/>
                </a:solidFill>
              </a:rPr>
              <a:t>lại</a:t>
            </a:r>
            <a:r>
              <a:rPr lang="en-US" sz="2800" dirty="0">
                <a:solidFill>
                  <a:prstClr val="black"/>
                </a:solidFill>
              </a:rPr>
              <a:t> ở </a:t>
            </a:r>
            <a:r>
              <a:rPr lang="en-US" sz="2800" dirty="0" err="1">
                <a:solidFill>
                  <a:prstClr val="black"/>
                </a:solidFill>
              </a:rPr>
              <a:t>miền</a:t>
            </a:r>
            <a:r>
              <a:rPr lang="en-US" sz="2800" dirty="0">
                <a:solidFill>
                  <a:prstClr val="black"/>
                </a:solidFill>
              </a:rPr>
              <a:t> </a:t>
            </a:r>
            <a:r>
              <a:rPr lang="en-US" sz="2800" dirty="0" err="1">
                <a:solidFill>
                  <a:prstClr val="black"/>
                </a:solidFill>
              </a:rPr>
              <a:t>Bắc</a:t>
            </a:r>
            <a:r>
              <a:rPr lang="en-US" sz="2800" dirty="0">
                <a:solidFill>
                  <a:prstClr val="black"/>
                </a:solidFill>
              </a:rPr>
              <a:t> </a:t>
            </a:r>
            <a:r>
              <a:rPr lang="en-US" sz="2800" dirty="0" err="1">
                <a:solidFill>
                  <a:prstClr val="black"/>
                </a:solidFill>
              </a:rPr>
              <a:t>nước</a:t>
            </a:r>
            <a:r>
              <a:rPr lang="en-US" sz="2800" dirty="0">
                <a:solidFill>
                  <a:prstClr val="black"/>
                </a:solidFill>
              </a:rPr>
              <a:t> ta. </a:t>
            </a:r>
          </a:p>
          <a:p>
            <a:pPr marL="457200" indent="-457200" algn="just">
              <a:lnSpc>
                <a:spcPct val="150000"/>
              </a:lnSpc>
              <a:buFontTx/>
              <a:buChar char="-"/>
            </a:pPr>
            <a:r>
              <a:rPr lang="vi-VN" sz="2800" dirty="0">
                <a:solidFill>
                  <a:prstClr val="black"/>
                </a:solidFill>
              </a:rPr>
              <a:t>Tháng 10 - 1954, Trung </a:t>
            </a:r>
            <a:r>
              <a:rPr lang="en-US" sz="2800" dirty="0">
                <a:solidFill>
                  <a:prstClr val="black"/>
                </a:solidFill>
              </a:rPr>
              <a:t>ư</a:t>
            </a:r>
            <a:r>
              <a:rPr lang="vi-VN" sz="2800" dirty="0">
                <a:solidFill>
                  <a:prstClr val="black"/>
                </a:solidFill>
              </a:rPr>
              <a:t>ơng Đảng quyết định rời chiến khu Việt Bắc về lại thủ đô</a:t>
            </a:r>
            <a:r>
              <a:rPr lang="en-US" sz="2800" dirty="0">
                <a:solidFill>
                  <a:prstClr val="black"/>
                </a:solidFill>
              </a:rPr>
              <a:t> </a:t>
            </a:r>
            <a:r>
              <a:rPr lang="en-US" sz="2800" dirty="0" err="1">
                <a:solidFill>
                  <a:prstClr val="black"/>
                </a:solidFill>
              </a:rPr>
              <a:t>Hà</a:t>
            </a:r>
            <a:r>
              <a:rPr lang="en-US" sz="2800" dirty="0">
                <a:solidFill>
                  <a:prstClr val="black"/>
                </a:solidFill>
              </a:rPr>
              <a:t> </a:t>
            </a:r>
            <a:r>
              <a:rPr lang="en-US" sz="2800" dirty="0" err="1">
                <a:solidFill>
                  <a:prstClr val="black"/>
                </a:solidFill>
              </a:rPr>
              <a:t>Nội</a:t>
            </a:r>
            <a:r>
              <a:rPr lang="en-US" sz="2800" dirty="0">
                <a:solidFill>
                  <a:prstClr val="black"/>
                </a:solidFill>
              </a:rPr>
              <a:t>.</a:t>
            </a:r>
            <a:r>
              <a:rPr lang="vi-VN" sz="2800" dirty="0">
                <a:solidFill>
                  <a:prstClr val="black"/>
                </a:solidFill>
              </a:rPr>
              <a:t> </a:t>
            </a:r>
            <a:endParaRPr lang="en-US" sz="2800" dirty="0">
              <a:solidFill>
                <a:prstClr val="black"/>
              </a:solidFill>
            </a:endParaRPr>
          </a:p>
          <a:p>
            <a:pPr marL="457200" indent="-457200" algn="just">
              <a:lnSpc>
                <a:spcPct val="150000"/>
              </a:lnSpc>
              <a:buFontTx/>
              <a:buChar char="-"/>
            </a:pPr>
            <a:r>
              <a:rPr lang="vi-VN" sz="2800" dirty="0">
                <a:solidFill>
                  <a:prstClr val="black"/>
                </a:solidFill>
              </a:rPr>
              <a:t>Nhân sự kiện có tính chất lịch sử ấy, Tố Hữu đã sáng tác bài thơ </a:t>
            </a:r>
            <a:r>
              <a:rPr lang="vi-VN" sz="2800" i="1" dirty="0">
                <a:solidFill>
                  <a:prstClr val="black"/>
                </a:solidFill>
              </a:rPr>
              <a:t>Việt Bắc</a:t>
            </a:r>
            <a:r>
              <a:rPr lang="en-US" sz="2800" i="1" dirty="0">
                <a:solidFill>
                  <a:prstClr val="black"/>
                </a:solidFill>
              </a:rPr>
              <a:t>.</a:t>
            </a:r>
          </a:p>
        </p:txBody>
      </p:sp>
      <p:sp>
        <p:nvSpPr>
          <p:cNvPr id="14" name="TextBox 13"/>
          <p:cNvSpPr txBox="1"/>
          <p:nvPr/>
        </p:nvSpPr>
        <p:spPr>
          <a:xfrm>
            <a:off x="823320" y="1088544"/>
            <a:ext cx="7858234" cy="584775"/>
          </a:xfrm>
          <a:prstGeom prst="rect">
            <a:avLst/>
          </a:prstGeom>
          <a:noFill/>
        </p:spPr>
        <p:txBody>
          <a:bodyPr wrap="square" rtlCol="0">
            <a:spAutoFit/>
          </a:bodyPr>
          <a:lstStyle/>
          <a:p>
            <a:r>
              <a:rPr lang="en-US" sz="3200" b="1" i="1" dirty="0">
                <a:solidFill>
                  <a:srgbClr val="7030A0"/>
                </a:solidFill>
              </a:rPr>
              <a:t>1. </a:t>
            </a:r>
            <a:r>
              <a:rPr lang="en-US" sz="3200" b="1" i="1" dirty="0" err="1">
                <a:solidFill>
                  <a:srgbClr val="7030A0"/>
                </a:solidFill>
              </a:rPr>
              <a:t>Hoàn</a:t>
            </a:r>
            <a:r>
              <a:rPr lang="en-US" sz="3200" b="1" i="1" dirty="0">
                <a:solidFill>
                  <a:srgbClr val="7030A0"/>
                </a:solidFill>
              </a:rPr>
              <a:t> </a:t>
            </a:r>
            <a:r>
              <a:rPr lang="en-US" sz="3200" b="1" i="1" dirty="0" err="1">
                <a:solidFill>
                  <a:srgbClr val="7030A0"/>
                </a:solidFill>
              </a:rPr>
              <a:t>cảnh</a:t>
            </a:r>
            <a:r>
              <a:rPr lang="en-US" sz="3200" b="1" i="1" dirty="0">
                <a:solidFill>
                  <a:srgbClr val="7030A0"/>
                </a:solidFill>
              </a:rPr>
              <a:t> </a:t>
            </a:r>
            <a:r>
              <a:rPr lang="en-US" sz="3200" b="1" i="1" dirty="0" err="1">
                <a:solidFill>
                  <a:srgbClr val="7030A0"/>
                </a:solidFill>
              </a:rPr>
              <a:t>sáng</a:t>
            </a:r>
            <a:r>
              <a:rPr lang="en-US" sz="3200" b="1" i="1" dirty="0">
                <a:solidFill>
                  <a:srgbClr val="7030A0"/>
                </a:solidFill>
              </a:rPr>
              <a:t> </a:t>
            </a:r>
            <a:r>
              <a:rPr lang="en-US" sz="3200" b="1" i="1" dirty="0" err="1">
                <a:solidFill>
                  <a:srgbClr val="7030A0"/>
                </a:solidFill>
              </a:rPr>
              <a:t>tác</a:t>
            </a:r>
            <a:r>
              <a:rPr lang="en-US" sz="3200" b="1" i="1" dirty="0">
                <a:solidFill>
                  <a:srgbClr val="7030A0"/>
                </a:solidFill>
              </a:rPr>
              <a:t> </a:t>
            </a:r>
          </a:p>
        </p:txBody>
      </p:sp>
      <p:pic>
        <p:nvPicPr>
          <p:cNvPr id="16" name="Picture 2" descr="16820079509_ND-Luong-SOn-tien-bo-doi-va"/>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653048" y="2195052"/>
            <a:ext cx="5418080" cy="3629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4826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extBox 1"/>
          <p:cNvSpPr txBox="1"/>
          <p:nvPr/>
        </p:nvSpPr>
        <p:spPr>
          <a:xfrm>
            <a:off x="2184399" y="252252"/>
            <a:ext cx="8173545" cy="523220"/>
          </a:xfrm>
          <a:prstGeom prst="rect">
            <a:avLst/>
          </a:prstGeom>
          <a:solidFill>
            <a:schemeClr val="accent1">
              <a:lumMod val="20000"/>
              <a:lumOff val="80000"/>
            </a:schemeClr>
          </a:solidFill>
        </p:spPr>
        <p:txBody>
          <a:bodyPr wrap="square">
            <a:spAutoFit/>
          </a:bodyPr>
          <a:lstStyle/>
          <a:p>
            <a:pPr algn="ctr">
              <a:defRPr/>
            </a:pPr>
            <a:r>
              <a:rPr lang="vi-VN" sz="2800" b="1" dirty="0">
                <a:solidFill>
                  <a:srgbClr val="FF0000"/>
                </a:solidFill>
              </a:rPr>
              <a:t>I. TÌM HIỂU CHUNG</a:t>
            </a:r>
            <a:endParaRPr lang="en-US" sz="2800" b="1" dirty="0">
              <a:solidFill>
                <a:srgbClr val="FF0000"/>
              </a:solidFill>
            </a:endParaRPr>
          </a:p>
        </p:txBody>
      </p:sp>
      <p:sp>
        <p:nvSpPr>
          <p:cNvPr id="15" name="TextBox 14"/>
          <p:cNvSpPr txBox="1"/>
          <p:nvPr/>
        </p:nvSpPr>
        <p:spPr>
          <a:xfrm>
            <a:off x="765516" y="1028175"/>
            <a:ext cx="7858234" cy="523220"/>
          </a:xfrm>
          <a:prstGeom prst="rect">
            <a:avLst/>
          </a:prstGeom>
          <a:noFill/>
        </p:spPr>
        <p:txBody>
          <a:bodyPr wrap="square" rtlCol="0">
            <a:spAutoFit/>
          </a:bodyPr>
          <a:lstStyle/>
          <a:p>
            <a:r>
              <a:rPr lang="en-US" sz="2800" b="1" i="1" dirty="0">
                <a:solidFill>
                  <a:srgbClr val="7030A0"/>
                </a:solidFill>
              </a:rPr>
              <a:t> </a:t>
            </a:r>
          </a:p>
        </p:txBody>
      </p:sp>
      <p:sp>
        <p:nvSpPr>
          <p:cNvPr id="7" name="TextBox 6"/>
          <p:cNvSpPr txBox="1"/>
          <p:nvPr/>
        </p:nvSpPr>
        <p:spPr>
          <a:xfrm>
            <a:off x="823320" y="1088544"/>
            <a:ext cx="7858234" cy="584775"/>
          </a:xfrm>
          <a:prstGeom prst="rect">
            <a:avLst/>
          </a:prstGeom>
          <a:noFill/>
        </p:spPr>
        <p:txBody>
          <a:bodyPr wrap="square" rtlCol="0">
            <a:spAutoFit/>
          </a:bodyPr>
          <a:lstStyle/>
          <a:p>
            <a:r>
              <a:rPr lang="en-US" sz="3200" b="1" i="1" dirty="0">
                <a:solidFill>
                  <a:srgbClr val="7030A0"/>
                </a:solidFill>
              </a:rPr>
              <a:t>2. </a:t>
            </a:r>
            <a:r>
              <a:rPr lang="en-US" sz="3200" b="1" i="1" dirty="0" err="1">
                <a:solidFill>
                  <a:srgbClr val="7030A0"/>
                </a:solidFill>
              </a:rPr>
              <a:t>Bố</a:t>
            </a:r>
            <a:r>
              <a:rPr lang="en-US" sz="3200" b="1" i="1" dirty="0">
                <a:solidFill>
                  <a:srgbClr val="7030A0"/>
                </a:solidFill>
              </a:rPr>
              <a:t> </a:t>
            </a:r>
            <a:r>
              <a:rPr lang="en-US" sz="3200" b="1" i="1" dirty="0" err="1">
                <a:solidFill>
                  <a:srgbClr val="7030A0"/>
                </a:solidFill>
              </a:rPr>
              <a:t>cục</a:t>
            </a:r>
            <a:r>
              <a:rPr lang="en-US" sz="3200" b="1" i="1" dirty="0">
                <a:solidFill>
                  <a:srgbClr val="7030A0"/>
                </a:solidFill>
              </a:rPr>
              <a:t> </a:t>
            </a:r>
          </a:p>
        </p:txBody>
      </p:sp>
      <p:sp>
        <p:nvSpPr>
          <p:cNvPr id="8" name="Rectangle 3"/>
          <p:cNvSpPr>
            <a:spLocks noChangeArrowheads="1"/>
          </p:cNvSpPr>
          <p:nvPr/>
        </p:nvSpPr>
        <p:spPr bwMode="auto">
          <a:xfrm>
            <a:off x="444936" y="1734907"/>
            <a:ext cx="111760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lnSpc>
                <a:spcPct val="150000"/>
              </a:lnSpc>
              <a:spcBef>
                <a:spcPct val="0"/>
              </a:spcBef>
              <a:spcAft>
                <a:spcPct val="0"/>
              </a:spcAft>
            </a:pPr>
            <a:r>
              <a:rPr lang="vi-VN" sz="2800" b="1" i="1" dirty="0">
                <a:solidFill>
                  <a:srgbClr val="000000"/>
                </a:solidFill>
                <a:latin typeface="+mj-lt"/>
              </a:rPr>
              <a:t>- Toàn bộ bài thơ gồm </a:t>
            </a:r>
            <a:r>
              <a:rPr lang="vi-VN" sz="2800" b="1" i="1" dirty="0">
                <a:solidFill>
                  <a:srgbClr val="FF3300"/>
                </a:solidFill>
                <a:latin typeface="+mj-lt"/>
              </a:rPr>
              <a:t>150 câu thơ lục bát</a:t>
            </a:r>
            <a:r>
              <a:rPr lang="vi-VN" sz="2800" b="1" i="1" dirty="0">
                <a:solidFill>
                  <a:srgbClr val="000000"/>
                </a:solidFill>
                <a:latin typeface="+mj-lt"/>
              </a:rPr>
              <a:t> và được chia làm hai phần:</a:t>
            </a:r>
          </a:p>
        </p:txBody>
      </p:sp>
      <p:graphicFrame>
        <p:nvGraphicFramePr>
          <p:cNvPr id="9" name="Content Placeholder 3"/>
          <p:cNvGraphicFramePr>
            <a:graphicFrameLocks/>
          </p:cNvGraphicFramePr>
          <p:nvPr>
            <p:extLst>
              <p:ext uri="{D42A27DB-BD31-4B8C-83A1-F6EECF244321}">
                <p14:modId xmlns:p14="http://schemas.microsoft.com/office/powerpoint/2010/main" val="3789453186"/>
              </p:ext>
            </p:extLst>
          </p:nvPr>
        </p:nvGraphicFramePr>
        <p:xfrm>
          <a:off x="838200" y="2755820"/>
          <a:ext cx="10515600" cy="3739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195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HatQuanHo%2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5598" y="1462772"/>
            <a:ext cx="6071400" cy="385590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ChangeArrowheads="1"/>
          </p:cNvSpPr>
          <p:nvPr/>
        </p:nvSpPr>
        <p:spPr bwMode="auto">
          <a:xfrm>
            <a:off x="7791240" y="5190314"/>
            <a:ext cx="2262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vi-VN" sz="2400" b="1" i="1" dirty="0">
                <a:solidFill>
                  <a:srgbClr val="000000"/>
                </a:solidFill>
                <a:latin typeface="Times New Roman" pitchFamily="18" charset="0"/>
                <a:cs typeface="Times New Roman" pitchFamily="18" charset="0"/>
              </a:rPr>
              <a:t>Hát giao duyên </a:t>
            </a:r>
          </a:p>
        </p:txBody>
      </p:sp>
      <p:sp>
        <p:nvSpPr>
          <p:cNvPr id="9220" name="Rectangle 4"/>
          <p:cNvSpPr>
            <a:spLocks noChangeArrowheads="1"/>
          </p:cNvSpPr>
          <p:nvPr/>
        </p:nvSpPr>
        <p:spPr bwMode="auto">
          <a:xfrm>
            <a:off x="1750033" y="5907445"/>
            <a:ext cx="8692508" cy="52322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800" b="1" i="1" dirty="0">
                <a:solidFill>
                  <a:srgbClr val="FFFFFF"/>
                </a:solidFill>
                <a:latin typeface="Times New Roman" pitchFamily="18" charset="0"/>
                <a:cs typeface="Times New Roman" pitchFamily="18" charset="0"/>
              </a:rPr>
              <a:t>"</a:t>
            </a:r>
            <a:r>
              <a:rPr lang="en-US" sz="2800" b="1" i="1" dirty="0" err="1">
                <a:solidFill>
                  <a:srgbClr val="FFFFFF"/>
                </a:solidFill>
                <a:latin typeface="Times New Roman" pitchFamily="18" charset="0"/>
                <a:cs typeface="Times New Roman" pitchFamily="18" charset="0"/>
              </a:rPr>
              <a:t>Mình</a:t>
            </a:r>
            <a:r>
              <a:rPr lang="en-US" sz="2800" b="1" i="1" dirty="0">
                <a:solidFill>
                  <a:srgbClr val="FFFFFF"/>
                </a:solidFill>
                <a:latin typeface="Times New Roman" pitchFamily="18" charset="0"/>
                <a:cs typeface="Times New Roman" pitchFamily="18" charset="0"/>
              </a:rPr>
              <a:t> </a:t>
            </a:r>
            <a:r>
              <a:rPr lang="en-US" sz="2800" b="1" i="1" dirty="0" err="1">
                <a:solidFill>
                  <a:srgbClr val="FFFFFF"/>
                </a:solidFill>
                <a:latin typeface="Times New Roman" pitchFamily="18" charset="0"/>
                <a:cs typeface="Times New Roman" pitchFamily="18" charset="0"/>
              </a:rPr>
              <a:t>về</a:t>
            </a:r>
            <a:r>
              <a:rPr lang="en-US" sz="2800" b="1" i="1" dirty="0">
                <a:solidFill>
                  <a:srgbClr val="FFFFFF"/>
                </a:solidFill>
                <a:latin typeface="Times New Roman" pitchFamily="18" charset="0"/>
                <a:cs typeface="Times New Roman" pitchFamily="18" charset="0"/>
              </a:rPr>
              <a:t> ta </a:t>
            </a:r>
            <a:r>
              <a:rPr lang="en-US" sz="2800" b="1" i="1" dirty="0" err="1">
                <a:solidFill>
                  <a:srgbClr val="FFFFFF"/>
                </a:solidFill>
                <a:latin typeface="Times New Roman" pitchFamily="18" charset="0"/>
                <a:cs typeface="Times New Roman" pitchFamily="18" charset="0"/>
              </a:rPr>
              <a:t>chẳng</a:t>
            </a:r>
            <a:r>
              <a:rPr lang="en-US" sz="2800" b="1" i="1" dirty="0">
                <a:solidFill>
                  <a:srgbClr val="FFFFFF"/>
                </a:solidFill>
                <a:latin typeface="Times New Roman" pitchFamily="18" charset="0"/>
                <a:cs typeface="Times New Roman" pitchFamily="18" charset="0"/>
              </a:rPr>
              <a:t> </a:t>
            </a:r>
            <a:r>
              <a:rPr lang="en-US" sz="2800" b="1" i="1" dirty="0" err="1">
                <a:solidFill>
                  <a:srgbClr val="FFFFFF"/>
                </a:solidFill>
                <a:latin typeface="Times New Roman" pitchFamily="18" charset="0"/>
                <a:cs typeface="Times New Roman" pitchFamily="18" charset="0"/>
              </a:rPr>
              <a:t>cho</a:t>
            </a:r>
            <a:r>
              <a:rPr lang="en-US" sz="2800" b="1" i="1" dirty="0">
                <a:solidFill>
                  <a:srgbClr val="FFFFFF"/>
                </a:solidFill>
                <a:latin typeface="Times New Roman" pitchFamily="18" charset="0"/>
                <a:cs typeface="Times New Roman" pitchFamily="18" charset="0"/>
              </a:rPr>
              <a:t> </a:t>
            </a:r>
            <a:r>
              <a:rPr lang="en-US" sz="2800" b="1" i="1" dirty="0" err="1">
                <a:solidFill>
                  <a:srgbClr val="FFFFFF"/>
                </a:solidFill>
                <a:latin typeface="Times New Roman" pitchFamily="18" charset="0"/>
                <a:cs typeface="Times New Roman" pitchFamily="18" charset="0"/>
              </a:rPr>
              <a:t>về</a:t>
            </a:r>
            <a:r>
              <a:rPr lang="en-US" sz="2800" b="1" i="1" dirty="0">
                <a:solidFill>
                  <a:srgbClr val="FFFFFF"/>
                </a:solidFill>
                <a:latin typeface="Times New Roman" pitchFamily="18" charset="0"/>
                <a:cs typeface="Times New Roman" pitchFamily="18" charset="0"/>
              </a:rPr>
              <a:t> - Ta </a:t>
            </a:r>
            <a:r>
              <a:rPr lang="en-US" sz="2800" b="1" i="1" dirty="0" err="1">
                <a:solidFill>
                  <a:srgbClr val="FFFFFF"/>
                </a:solidFill>
                <a:latin typeface="Times New Roman" pitchFamily="18" charset="0"/>
                <a:cs typeface="Times New Roman" pitchFamily="18" charset="0"/>
              </a:rPr>
              <a:t>nắm</a:t>
            </a:r>
            <a:r>
              <a:rPr lang="en-US" sz="2800" b="1" i="1" dirty="0">
                <a:solidFill>
                  <a:srgbClr val="FFFFFF"/>
                </a:solidFill>
                <a:latin typeface="Times New Roman" pitchFamily="18" charset="0"/>
                <a:cs typeface="Times New Roman" pitchFamily="18" charset="0"/>
              </a:rPr>
              <a:t> </a:t>
            </a:r>
            <a:r>
              <a:rPr lang="en-US" sz="2800" b="1" i="1" dirty="0" err="1">
                <a:solidFill>
                  <a:srgbClr val="FFFFFF"/>
                </a:solidFill>
                <a:latin typeface="Times New Roman" pitchFamily="18" charset="0"/>
                <a:cs typeface="Times New Roman" pitchFamily="18" charset="0"/>
              </a:rPr>
              <a:t>vạt</a:t>
            </a:r>
            <a:r>
              <a:rPr lang="en-US" sz="2800" b="1" i="1" dirty="0">
                <a:solidFill>
                  <a:srgbClr val="FFFFFF"/>
                </a:solidFill>
                <a:latin typeface="Times New Roman" pitchFamily="18" charset="0"/>
                <a:cs typeface="Times New Roman" pitchFamily="18" charset="0"/>
              </a:rPr>
              <a:t> </a:t>
            </a:r>
            <a:r>
              <a:rPr lang="en-US" sz="2800" b="1" i="1" dirty="0" err="1">
                <a:solidFill>
                  <a:srgbClr val="FFFFFF"/>
                </a:solidFill>
                <a:latin typeface="Times New Roman" pitchFamily="18" charset="0"/>
                <a:cs typeface="Times New Roman" pitchFamily="18" charset="0"/>
              </a:rPr>
              <a:t>áo</a:t>
            </a:r>
            <a:r>
              <a:rPr lang="en-US" sz="2800" b="1" i="1" dirty="0">
                <a:solidFill>
                  <a:srgbClr val="FFFFFF"/>
                </a:solidFill>
                <a:latin typeface="Times New Roman" pitchFamily="18" charset="0"/>
                <a:cs typeface="Times New Roman" pitchFamily="18" charset="0"/>
              </a:rPr>
              <a:t>, ta </a:t>
            </a:r>
            <a:r>
              <a:rPr lang="en-US" sz="2800" b="1" i="1" dirty="0" err="1">
                <a:solidFill>
                  <a:srgbClr val="FFFFFF"/>
                </a:solidFill>
                <a:latin typeface="Times New Roman" pitchFamily="18" charset="0"/>
                <a:cs typeface="Times New Roman" pitchFamily="18" charset="0"/>
              </a:rPr>
              <a:t>đề</a:t>
            </a:r>
            <a:r>
              <a:rPr lang="en-US" sz="2800" b="1" i="1" dirty="0">
                <a:solidFill>
                  <a:srgbClr val="FFFFFF"/>
                </a:solidFill>
                <a:latin typeface="Times New Roman" pitchFamily="18" charset="0"/>
                <a:cs typeface="Times New Roman" pitchFamily="18" charset="0"/>
              </a:rPr>
              <a:t> </a:t>
            </a:r>
            <a:r>
              <a:rPr lang="en-US" sz="2800" b="1" i="1" dirty="0" err="1">
                <a:solidFill>
                  <a:srgbClr val="FFFFFF"/>
                </a:solidFill>
                <a:latin typeface="Times New Roman" pitchFamily="18" charset="0"/>
                <a:cs typeface="Times New Roman" pitchFamily="18" charset="0"/>
              </a:rPr>
              <a:t>bài</a:t>
            </a:r>
            <a:r>
              <a:rPr lang="en-US" sz="2800" b="1" i="1" dirty="0">
                <a:solidFill>
                  <a:srgbClr val="FFFFFF"/>
                </a:solidFill>
                <a:latin typeface="Times New Roman" pitchFamily="18" charset="0"/>
                <a:cs typeface="Times New Roman" pitchFamily="18" charset="0"/>
              </a:rPr>
              <a:t> </a:t>
            </a:r>
            <a:r>
              <a:rPr lang="en-US" sz="2800" b="1" i="1" dirty="0" err="1">
                <a:solidFill>
                  <a:srgbClr val="FFFFFF"/>
                </a:solidFill>
                <a:latin typeface="Times New Roman" pitchFamily="18" charset="0"/>
                <a:cs typeface="Times New Roman" pitchFamily="18" charset="0"/>
              </a:rPr>
              <a:t>thơ</a:t>
            </a:r>
            <a:r>
              <a:rPr lang="en-US" sz="2800" b="1" i="1" dirty="0">
                <a:solidFill>
                  <a:srgbClr val="FFFFFF"/>
                </a:solidFill>
                <a:latin typeface="Times New Roman" pitchFamily="18" charset="0"/>
                <a:cs typeface="Times New Roman" pitchFamily="18" charset="0"/>
              </a:rPr>
              <a:t>"</a:t>
            </a:r>
            <a:r>
              <a:rPr lang="en-US" sz="2000" b="1" i="1" dirty="0">
                <a:solidFill>
                  <a:srgbClr val="FFFFFF"/>
                </a:solidFill>
                <a:latin typeface="Times New Roman" pitchFamily="18" charset="0"/>
                <a:cs typeface="Times New Roman" pitchFamily="18" charset="0"/>
              </a:rPr>
              <a:t> </a:t>
            </a:r>
          </a:p>
        </p:txBody>
      </p:sp>
      <p:sp>
        <p:nvSpPr>
          <p:cNvPr id="9221" name="Rectangle 5"/>
          <p:cNvSpPr>
            <a:spLocks noChangeArrowheads="1"/>
          </p:cNvSpPr>
          <p:nvPr/>
        </p:nvSpPr>
        <p:spPr bwMode="auto">
          <a:xfrm>
            <a:off x="525523" y="1753735"/>
            <a:ext cx="4834753" cy="2031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0"/>
              </a:spcBef>
              <a:spcAft>
                <a:spcPct val="0"/>
              </a:spcAft>
            </a:pPr>
            <a:r>
              <a:rPr lang="vi-VN" sz="2800" dirty="0">
                <a:solidFill>
                  <a:srgbClr val="000000"/>
                </a:solidFill>
                <a:latin typeface="Times New Roman" pitchFamily="18" charset="0"/>
                <a:cs typeface="Times New Roman" pitchFamily="18" charset="0"/>
              </a:rPr>
              <a:t>- Bài thơ được viết theo kiểu đối đáp nam - nữ, phỏng theo lối hát giao duyên của dân ca.</a:t>
            </a:r>
            <a:endParaRPr lang="en-US" sz="2800" dirty="0">
              <a:solidFill>
                <a:srgbClr val="000000"/>
              </a:solidFill>
              <a:latin typeface="Times New Roman" pitchFamily="18" charset="0"/>
              <a:cs typeface="Times New Roman" pitchFamily="18" charset="0"/>
            </a:endParaRPr>
          </a:p>
        </p:txBody>
      </p:sp>
      <p:sp>
        <p:nvSpPr>
          <p:cNvPr id="6" name="TextBox 5"/>
          <p:cNvSpPr txBox="1"/>
          <p:nvPr/>
        </p:nvSpPr>
        <p:spPr>
          <a:xfrm>
            <a:off x="2184399" y="252252"/>
            <a:ext cx="8173545" cy="523220"/>
          </a:xfrm>
          <a:prstGeom prst="rect">
            <a:avLst/>
          </a:prstGeom>
          <a:solidFill>
            <a:srgbClr val="7FD13B">
              <a:lumMod val="20000"/>
              <a:lumOff val="8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I. TÌM HIỂU CHUNG</a:t>
            </a:r>
            <a:endPar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7" name="TextBox 6"/>
          <p:cNvSpPr txBox="1"/>
          <p:nvPr/>
        </p:nvSpPr>
        <p:spPr>
          <a:xfrm>
            <a:off x="765516" y="1028175"/>
            <a:ext cx="785823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7030A0"/>
                </a:solidFill>
                <a:effectLst/>
                <a:uLnTx/>
                <a:uFillTx/>
              </a:rPr>
              <a:t> </a:t>
            </a:r>
          </a:p>
        </p:txBody>
      </p:sp>
      <p:sp>
        <p:nvSpPr>
          <p:cNvPr id="8" name="TextBox 7"/>
          <p:cNvSpPr txBox="1"/>
          <p:nvPr/>
        </p:nvSpPr>
        <p:spPr>
          <a:xfrm>
            <a:off x="823320" y="1088544"/>
            <a:ext cx="7858234"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a:ln>
                  <a:noFill/>
                </a:ln>
                <a:solidFill>
                  <a:srgbClr val="7030A0"/>
                </a:solidFill>
                <a:effectLst/>
                <a:uLnTx/>
                <a:uFillTx/>
                <a:latin typeface="Times New Roman" pitchFamily="18" charset="0"/>
                <a:cs typeface="Times New Roman" pitchFamily="18" charset="0"/>
              </a:rPr>
              <a:t>2. </a:t>
            </a:r>
            <a:r>
              <a:rPr kumimoji="0" lang="en-US" sz="3200" b="1" i="1" u="none" strike="noStrike" kern="0" cap="none" spc="0" normalizeH="0" baseline="0" noProof="0" dirty="0" err="1">
                <a:ln>
                  <a:noFill/>
                </a:ln>
                <a:solidFill>
                  <a:srgbClr val="7030A0"/>
                </a:solidFill>
                <a:effectLst/>
                <a:uLnTx/>
                <a:uFillTx/>
                <a:latin typeface="Times New Roman" pitchFamily="18" charset="0"/>
                <a:cs typeface="Times New Roman" pitchFamily="18" charset="0"/>
              </a:rPr>
              <a:t>Bố</a:t>
            </a:r>
            <a:r>
              <a:rPr kumimoji="0" lang="en-US" sz="3200" b="1" i="1" u="none" strike="noStrike" kern="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3200" b="1" i="1" u="none" strike="noStrike" kern="0" cap="none" spc="0" normalizeH="0" baseline="0" noProof="0" dirty="0" err="1">
                <a:ln>
                  <a:noFill/>
                </a:ln>
                <a:solidFill>
                  <a:srgbClr val="7030A0"/>
                </a:solidFill>
                <a:effectLst/>
                <a:uLnTx/>
                <a:uFillTx/>
                <a:latin typeface="Times New Roman" pitchFamily="18" charset="0"/>
                <a:cs typeface="Times New Roman" pitchFamily="18" charset="0"/>
              </a:rPr>
              <a:t>cục</a:t>
            </a:r>
            <a:r>
              <a:rPr kumimoji="0" lang="en-US" sz="3200" b="1" i="1" u="none" strike="noStrike" kern="0" cap="none" spc="0" normalizeH="0" baseline="0" noProof="0" dirty="0">
                <a:ln>
                  <a:noFill/>
                </a:ln>
                <a:solidFill>
                  <a:srgbClr val="7030A0"/>
                </a:solidFill>
                <a:effectLst/>
                <a:uLnTx/>
                <a:uFillTx/>
                <a:latin typeface="Times New Roman" pitchFamily="18" charset="0"/>
                <a:cs typeface="Times New Roman" pitchFamily="18" charset="0"/>
              </a:rPr>
              <a:t> </a:t>
            </a:r>
          </a:p>
        </p:txBody>
      </p:sp>
    </p:spTree>
    <p:extLst>
      <p:ext uri="{BB962C8B-B14F-4D97-AF65-F5344CB8AC3E}">
        <p14:creationId xmlns:p14="http://schemas.microsoft.com/office/powerpoint/2010/main" val="239133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heel(1)">
                                      <p:cBhvr>
                                        <p:cTn id="12" dur="20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wipe(down)">
                                      <p:cBhvr>
                                        <p:cTn id="17" dur="500"/>
                                        <p:tgtEl>
                                          <p:spTgt spid="92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wipe(down)">
                                      <p:cBhvr>
                                        <p:cTn id="22" dur="500"/>
                                        <p:tgtEl>
                                          <p:spTgt spid="92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220"/>
                                        </p:tgtEl>
                                        <p:attrNameLst>
                                          <p:attrName>style.visibility</p:attrName>
                                        </p:attrNameLst>
                                      </p:cBhvr>
                                      <p:to>
                                        <p:strVal val="visible"/>
                                      </p:to>
                                    </p:set>
                                    <p:animEffect transition="in" filter="wipe(down)">
                                      <p:cBhvr>
                                        <p:cTn id="2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animBg="1"/>
      <p:bldP spid="9221"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83"/>
        <p:cNvGrpSpPr/>
        <p:nvPr/>
      </p:nvGrpSpPr>
      <p:grpSpPr>
        <a:xfrm>
          <a:off x="0" y="0"/>
          <a:ext cx="0" cy="0"/>
          <a:chOff x="0" y="0"/>
          <a:chExt cx="0" cy="0"/>
        </a:xfrm>
      </p:grpSpPr>
      <p:sp>
        <p:nvSpPr>
          <p:cNvPr id="84" name="Google Shape;84;p1">
            <a:hlinkClick r:id="rId3" action="ppaction://hlinksldjump"/>
          </p:cNvPr>
          <p:cNvSpPr/>
          <p:nvPr/>
        </p:nvSpPr>
        <p:spPr>
          <a:xfrm>
            <a:off x="1376092" y="1847892"/>
            <a:ext cx="457200" cy="457200"/>
          </a:xfrm>
          <a:prstGeom prst="rect">
            <a:avLst/>
          </a:prstGeom>
          <a:solidFill>
            <a:srgbClr val="7030A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1</a:t>
            </a:r>
            <a:endParaRPr sz="1600" b="1" kern="0">
              <a:solidFill>
                <a:srgbClr val="FFFFFF"/>
              </a:solidFill>
              <a:latin typeface="Times New Roman" pitchFamily="18" charset="0"/>
              <a:ea typeface="Tahoma"/>
              <a:cs typeface="Times New Roman" pitchFamily="18" charset="0"/>
              <a:sym typeface="Tahoma"/>
            </a:endParaRPr>
          </a:p>
        </p:txBody>
      </p:sp>
      <p:sp>
        <p:nvSpPr>
          <p:cNvPr id="92" name="Google Shape;92;p1"/>
          <p:cNvSpPr/>
          <p:nvPr/>
        </p:nvSpPr>
        <p:spPr>
          <a:xfrm>
            <a:off x="5643292" y="1847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93" name="Google Shape;93;p1"/>
          <p:cNvSpPr/>
          <p:nvPr/>
        </p:nvSpPr>
        <p:spPr>
          <a:xfrm>
            <a:off x="6100492" y="1847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94" name="Google Shape;94;p1"/>
          <p:cNvSpPr/>
          <p:nvPr/>
        </p:nvSpPr>
        <p:spPr>
          <a:xfrm>
            <a:off x="6557692" y="1847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07" name="Google Shape;107;p1"/>
          <p:cNvSpPr/>
          <p:nvPr/>
        </p:nvSpPr>
        <p:spPr>
          <a:xfrm>
            <a:off x="1376092" y="1847892"/>
            <a:ext cx="457200" cy="457200"/>
          </a:xfrm>
          <a:prstGeom prst="rect">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1</a:t>
            </a:r>
            <a:endParaRPr sz="1600" b="1" kern="0">
              <a:solidFill>
                <a:srgbClr val="FFFFFF"/>
              </a:solidFill>
              <a:latin typeface="Times New Roman" pitchFamily="18" charset="0"/>
              <a:ea typeface="Tahoma"/>
              <a:cs typeface="Times New Roman" pitchFamily="18" charset="0"/>
              <a:sym typeface="Tahoma"/>
            </a:endParaRPr>
          </a:p>
        </p:txBody>
      </p:sp>
      <p:sp>
        <p:nvSpPr>
          <p:cNvPr id="115" name="Google Shape;115;p1"/>
          <p:cNvSpPr/>
          <p:nvPr/>
        </p:nvSpPr>
        <p:spPr>
          <a:xfrm>
            <a:off x="5643292" y="1847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00"/>
                </a:solidFill>
                <a:latin typeface="Times New Roman" pitchFamily="18" charset="0"/>
                <a:ea typeface="Tahoma"/>
                <a:cs typeface="Times New Roman" pitchFamily="18" charset="0"/>
                <a:sym typeface="Tahoma"/>
              </a:rPr>
              <a:t>V</a:t>
            </a:r>
            <a:endParaRPr b="1" kern="0" dirty="0">
              <a:solidFill>
                <a:srgbClr val="FFFF00"/>
              </a:solidFill>
              <a:latin typeface="Times New Roman" pitchFamily="18" charset="0"/>
              <a:ea typeface="Tahoma"/>
              <a:cs typeface="Times New Roman" pitchFamily="18" charset="0"/>
              <a:sym typeface="Tahoma"/>
            </a:endParaRPr>
          </a:p>
        </p:txBody>
      </p:sp>
      <p:sp>
        <p:nvSpPr>
          <p:cNvPr id="116" name="Google Shape;116;p1"/>
          <p:cNvSpPr/>
          <p:nvPr/>
        </p:nvSpPr>
        <p:spPr>
          <a:xfrm>
            <a:off x="6100492" y="1847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O</a:t>
            </a:r>
            <a:endParaRPr b="1" kern="0" dirty="0">
              <a:solidFill>
                <a:srgbClr val="FFFFFF"/>
              </a:solidFill>
              <a:latin typeface="Times New Roman" pitchFamily="18" charset="0"/>
              <a:ea typeface="Tahoma"/>
              <a:cs typeface="Times New Roman" pitchFamily="18" charset="0"/>
              <a:sym typeface="Tahoma"/>
            </a:endParaRPr>
          </a:p>
        </p:txBody>
      </p:sp>
      <p:sp>
        <p:nvSpPr>
          <p:cNvPr id="117" name="Google Shape;117;p1"/>
          <p:cNvSpPr/>
          <p:nvPr/>
        </p:nvSpPr>
        <p:spPr>
          <a:xfrm>
            <a:off x="6557692" y="1847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I</a:t>
            </a:r>
            <a:endParaRPr b="1" kern="0" dirty="0">
              <a:solidFill>
                <a:srgbClr val="FFFFFF"/>
              </a:solidFill>
              <a:latin typeface="Times New Roman" pitchFamily="18" charset="0"/>
              <a:ea typeface="Tahoma"/>
              <a:cs typeface="Times New Roman" pitchFamily="18" charset="0"/>
              <a:sym typeface="Tahoma"/>
            </a:endParaRPr>
          </a:p>
        </p:txBody>
      </p:sp>
      <p:sp>
        <p:nvSpPr>
          <p:cNvPr id="130" name="Google Shape;130;p1">
            <a:hlinkClick r:id="rId4" action="ppaction://hlinksldjump"/>
          </p:cNvPr>
          <p:cNvSpPr/>
          <p:nvPr/>
        </p:nvSpPr>
        <p:spPr>
          <a:xfrm>
            <a:off x="1376092" y="2305092"/>
            <a:ext cx="457200" cy="457200"/>
          </a:xfrm>
          <a:prstGeom prst="rect">
            <a:avLst/>
          </a:prstGeom>
          <a:solidFill>
            <a:srgbClr val="7030A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2</a:t>
            </a:r>
            <a:endParaRPr sz="1600" b="1" kern="0">
              <a:solidFill>
                <a:srgbClr val="FFFFFF"/>
              </a:solidFill>
              <a:latin typeface="Times New Roman" pitchFamily="18" charset="0"/>
              <a:ea typeface="Tahoma"/>
              <a:cs typeface="Times New Roman" pitchFamily="18" charset="0"/>
              <a:sym typeface="Tahoma"/>
            </a:endParaRPr>
          </a:p>
        </p:txBody>
      </p:sp>
      <p:sp>
        <p:nvSpPr>
          <p:cNvPr id="136" name="Google Shape;136;p1"/>
          <p:cNvSpPr/>
          <p:nvPr/>
        </p:nvSpPr>
        <p:spPr>
          <a:xfrm>
            <a:off x="4728892" y="2305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37" name="Google Shape;137;p1"/>
          <p:cNvSpPr/>
          <p:nvPr/>
        </p:nvSpPr>
        <p:spPr>
          <a:xfrm>
            <a:off x="5186092" y="2305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38" name="Google Shape;138;p1"/>
          <p:cNvSpPr/>
          <p:nvPr/>
        </p:nvSpPr>
        <p:spPr>
          <a:xfrm>
            <a:off x="5643292" y="2305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39" name="Google Shape;139;p1"/>
          <p:cNvSpPr/>
          <p:nvPr/>
        </p:nvSpPr>
        <p:spPr>
          <a:xfrm>
            <a:off x="6100492" y="2305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40" name="Google Shape;140;p1"/>
          <p:cNvSpPr/>
          <p:nvPr/>
        </p:nvSpPr>
        <p:spPr>
          <a:xfrm>
            <a:off x="6557692" y="2305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41" name="Google Shape;141;p1"/>
          <p:cNvSpPr/>
          <p:nvPr/>
        </p:nvSpPr>
        <p:spPr>
          <a:xfrm>
            <a:off x="7014892" y="2305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42" name="Google Shape;142;p1"/>
          <p:cNvSpPr/>
          <p:nvPr/>
        </p:nvSpPr>
        <p:spPr>
          <a:xfrm>
            <a:off x="7472092" y="2305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43" name="Google Shape;143;p1"/>
          <p:cNvSpPr/>
          <p:nvPr/>
        </p:nvSpPr>
        <p:spPr>
          <a:xfrm>
            <a:off x="7929292" y="2305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53" name="Google Shape;153;p1"/>
          <p:cNvSpPr/>
          <p:nvPr/>
        </p:nvSpPr>
        <p:spPr>
          <a:xfrm>
            <a:off x="1360340" y="2305092"/>
            <a:ext cx="457200" cy="457200"/>
          </a:xfrm>
          <a:prstGeom prst="rect">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dirty="0">
                <a:solidFill>
                  <a:srgbClr val="FFFFFF"/>
                </a:solidFill>
                <a:latin typeface="Times New Roman" pitchFamily="18" charset="0"/>
                <a:ea typeface="Tahoma"/>
                <a:cs typeface="Times New Roman" pitchFamily="18" charset="0"/>
                <a:sym typeface="Tahoma"/>
              </a:rPr>
              <a:t>2</a:t>
            </a:r>
            <a:endParaRPr sz="1600" b="1" kern="0" dirty="0">
              <a:solidFill>
                <a:srgbClr val="FFFFFF"/>
              </a:solidFill>
              <a:latin typeface="Times New Roman" pitchFamily="18" charset="0"/>
              <a:ea typeface="Tahoma"/>
              <a:cs typeface="Times New Roman" pitchFamily="18" charset="0"/>
              <a:sym typeface="Tahoma"/>
            </a:endParaRPr>
          </a:p>
        </p:txBody>
      </p:sp>
      <p:sp>
        <p:nvSpPr>
          <p:cNvPr id="159" name="Google Shape;159;p1"/>
          <p:cNvSpPr/>
          <p:nvPr/>
        </p:nvSpPr>
        <p:spPr>
          <a:xfrm>
            <a:off x="4728892" y="2305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C</a:t>
            </a:r>
            <a:endParaRPr b="1" kern="0" dirty="0">
              <a:solidFill>
                <a:srgbClr val="FFFFFF"/>
              </a:solidFill>
              <a:latin typeface="Times New Roman" pitchFamily="18" charset="0"/>
              <a:ea typeface="Tahoma"/>
              <a:cs typeface="Times New Roman" pitchFamily="18" charset="0"/>
              <a:sym typeface="Tahoma"/>
            </a:endParaRPr>
          </a:p>
        </p:txBody>
      </p:sp>
      <p:sp>
        <p:nvSpPr>
          <p:cNvPr id="160" name="Google Shape;160;p1"/>
          <p:cNvSpPr/>
          <p:nvPr/>
        </p:nvSpPr>
        <p:spPr>
          <a:xfrm>
            <a:off x="5186092" y="2305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H</a:t>
            </a:r>
            <a:endParaRPr b="1" kern="0" dirty="0">
              <a:solidFill>
                <a:srgbClr val="FFFFFF"/>
              </a:solidFill>
              <a:latin typeface="Times New Roman" pitchFamily="18" charset="0"/>
              <a:ea typeface="Tahoma"/>
              <a:cs typeface="Times New Roman" pitchFamily="18" charset="0"/>
              <a:sym typeface="Tahoma"/>
            </a:endParaRPr>
          </a:p>
        </p:txBody>
      </p:sp>
      <p:sp>
        <p:nvSpPr>
          <p:cNvPr id="161" name="Google Shape;161;p1"/>
          <p:cNvSpPr/>
          <p:nvPr/>
        </p:nvSpPr>
        <p:spPr>
          <a:xfrm>
            <a:off x="5643292" y="2305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00"/>
                </a:solidFill>
                <a:latin typeface="Times New Roman" pitchFamily="18" charset="0"/>
                <a:ea typeface="Tahoma"/>
                <a:cs typeface="Times New Roman" pitchFamily="18" charset="0"/>
                <a:sym typeface="Tahoma"/>
              </a:rPr>
              <a:t>I</a:t>
            </a:r>
            <a:endParaRPr b="1" kern="0" dirty="0">
              <a:solidFill>
                <a:srgbClr val="FFFF00"/>
              </a:solidFill>
              <a:latin typeface="Times New Roman" pitchFamily="18" charset="0"/>
              <a:ea typeface="Tahoma"/>
              <a:cs typeface="Times New Roman" pitchFamily="18" charset="0"/>
              <a:sym typeface="Tahoma"/>
            </a:endParaRPr>
          </a:p>
        </p:txBody>
      </p:sp>
      <p:sp>
        <p:nvSpPr>
          <p:cNvPr id="162" name="Google Shape;162;p1"/>
          <p:cNvSpPr/>
          <p:nvPr/>
        </p:nvSpPr>
        <p:spPr>
          <a:xfrm>
            <a:off x="6100492" y="2305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N</a:t>
            </a:r>
            <a:endParaRPr b="1" kern="0" dirty="0">
              <a:solidFill>
                <a:srgbClr val="FFFFFF"/>
              </a:solidFill>
              <a:latin typeface="Times New Roman" pitchFamily="18" charset="0"/>
              <a:ea typeface="Tahoma"/>
              <a:cs typeface="Times New Roman" pitchFamily="18" charset="0"/>
              <a:sym typeface="Tahoma"/>
            </a:endParaRPr>
          </a:p>
        </p:txBody>
      </p:sp>
      <p:sp>
        <p:nvSpPr>
          <p:cNvPr id="163" name="Google Shape;163;p1"/>
          <p:cNvSpPr/>
          <p:nvPr/>
        </p:nvSpPr>
        <p:spPr>
          <a:xfrm>
            <a:off x="6557692" y="2305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H</a:t>
            </a:r>
            <a:endParaRPr b="1" kern="0" dirty="0">
              <a:solidFill>
                <a:srgbClr val="FFFFFF"/>
              </a:solidFill>
              <a:latin typeface="Times New Roman" pitchFamily="18" charset="0"/>
              <a:ea typeface="Tahoma"/>
              <a:cs typeface="Times New Roman" pitchFamily="18" charset="0"/>
              <a:sym typeface="Tahoma"/>
            </a:endParaRPr>
          </a:p>
        </p:txBody>
      </p:sp>
      <p:sp>
        <p:nvSpPr>
          <p:cNvPr id="164" name="Google Shape;164;p1"/>
          <p:cNvSpPr/>
          <p:nvPr/>
        </p:nvSpPr>
        <p:spPr>
          <a:xfrm>
            <a:off x="7014892" y="2305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T</a:t>
            </a:r>
            <a:endParaRPr b="1" kern="0" dirty="0">
              <a:solidFill>
                <a:srgbClr val="FFFFFF"/>
              </a:solidFill>
              <a:latin typeface="Times New Roman" pitchFamily="18" charset="0"/>
              <a:ea typeface="Tahoma"/>
              <a:cs typeface="Times New Roman" pitchFamily="18" charset="0"/>
              <a:sym typeface="Tahoma"/>
            </a:endParaRPr>
          </a:p>
        </p:txBody>
      </p:sp>
      <p:sp>
        <p:nvSpPr>
          <p:cNvPr id="165" name="Google Shape;165;p1"/>
          <p:cNvSpPr/>
          <p:nvPr/>
        </p:nvSpPr>
        <p:spPr>
          <a:xfrm>
            <a:off x="7472092" y="2305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R</a:t>
            </a:r>
            <a:endParaRPr b="1" kern="0" dirty="0">
              <a:solidFill>
                <a:srgbClr val="FFFFFF"/>
              </a:solidFill>
              <a:latin typeface="Times New Roman" pitchFamily="18" charset="0"/>
              <a:ea typeface="Tahoma"/>
              <a:cs typeface="Times New Roman" pitchFamily="18" charset="0"/>
              <a:sym typeface="Tahoma"/>
            </a:endParaRPr>
          </a:p>
        </p:txBody>
      </p:sp>
      <p:sp>
        <p:nvSpPr>
          <p:cNvPr id="166" name="Google Shape;166;p1"/>
          <p:cNvSpPr/>
          <p:nvPr/>
        </p:nvSpPr>
        <p:spPr>
          <a:xfrm>
            <a:off x="7929292" y="2305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I</a:t>
            </a:r>
            <a:endParaRPr b="1" kern="0" dirty="0">
              <a:solidFill>
                <a:srgbClr val="FFFFFF"/>
              </a:solidFill>
              <a:latin typeface="Times New Roman" pitchFamily="18" charset="0"/>
              <a:ea typeface="Tahoma"/>
              <a:cs typeface="Times New Roman" pitchFamily="18" charset="0"/>
              <a:sym typeface="Tahoma"/>
            </a:endParaRPr>
          </a:p>
        </p:txBody>
      </p:sp>
      <p:sp>
        <p:nvSpPr>
          <p:cNvPr id="176" name="Google Shape;176;p1">
            <a:hlinkClick r:id="rId5" action="ppaction://hlinksldjump"/>
          </p:cNvPr>
          <p:cNvSpPr/>
          <p:nvPr/>
        </p:nvSpPr>
        <p:spPr>
          <a:xfrm>
            <a:off x="1376092" y="2762292"/>
            <a:ext cx="457200" cy="457200"/>
          </a:xfrm>
          <a:prstGeom prst="rect">
            <a:avLst/>
          </a:prstGeom>
          <a:solidFill>
            <a:srgbClr val="7030A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3</a:t>
            </a:r>
            <a:endParaRPr sz="1600" b="1" kern="0">
              <a:solidFill>
                <a:srgbClr val="FFFFFF"/>
              </a:solidFill>
              <a:latin typeface="Times New Roman" pitchFamily="18" charset="0"/>
              <a:ea typeface="Tahoma"/>
              <a:cs typeface="Times New Roman" pitchFamily="18" charset="0"/>
              <a:sym typeface="Tahoma"/>
            </a:endParaRPr>
          </a:p>
        </p:txBody>
      </p:sp>
      <p:sp>
        <p:nvSpPr>
          <p:cNvPr id="177" name="Google Shape;177;p1"/>
          <p:cNvSpPr/>
          <p:nvPr/>
        </p:nvSpPr>
        <p:spPr>
          <a:xfrm>
            <a:off x="24428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78" name="Google Shape;178;p1"/>
          <p:cNvSpPr/>
          <p:nvPr/>
        </p:nvSpPr>
        <p:spPr>
          <a:xfrm>
            <a:off x="29000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79" name="Google Shape;179;p1"/>
          <p:cNvSpPr/>
          <p:nvPr/>
        </p:nvSpPr>
        <p:spPr>
          <a:xfrm>
            <a:off x="33572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0" name="Google Shape;180;p1"/>
          <p:cNvSpPr/>
          <p:nvPr/>
        </p:nvSpPr>
        <p:spPr>
          <a:xfrm>
            <a:off x="38144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1" name="Google Shape;181;p1"/>
          <p:cNvSpPr/>
          <p:nvPr/>
        </p:nvSpPr>
        <p:spPr>
          <a:xfrm>
            <a:off x="42716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2" name="Google Shape;182;p1"/>
          <p:cNvSpPr/>
          <p:nvPr/>
        </p:nvSpPr>
        <p:spPr>
          <a:xfrm>
            <a:off x="47288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3" name="Google Shape;183;p1"/>
          <p:cNvSpPr/>
          <p:nvPr/>
        </p:nvSpPr>
        <p:spPr>
          <a:xfrm>
            <a:off x="51860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4" name="Google Shape;184;p1"/>
          <p:cNvSpPr/>
          <p:nvPr/>
        </p:nvSpPr>
        <p:spPr>
          <a:xfrm>
            <a:off x="56432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5" name="Google Shape;185;p1"/>
          <p:cNvSpPr/>
          <p:nvPr/>
        </p:nvSpPr>
        <p:spPr>
          <a:xfrm>
            <a:off x="61004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6" name="Google Shape;186;p1"/>
          <p:cNvSpPr/>
          <p:nvPr/>
        </p:nvSpPr>
        <p:spPr>
          <a:xfrm>
            <a:off x="65576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7" name="Google Shape;187;p1"/>
          <p:cNvSpPr/>
          <p:nvPr/>
        </p:nvSpPr>
        <p:spPr>
          <a:xfrm>
            <a:off x="70148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8" name="Google Shape;188;p1"/>
          <p:cNvSpPr/>
          <p:nvPr/>
        </p:nvSpPr>
        <p:spPr>
          <a:xfrm>
            <a:off x="74720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99" name="Google Shape;199;p1"/>
          <p:cNvSpPr/>
          <p:nvPr/>
        </p:nvSpPr>
        <p:spPr>
          <a:xfrm>
            <a:off x="1376092" y="2757703"/>
            <a:ext cx="457200" cy="457200"/>
          </a:xfrm>
          <a:prstGeom prst="rect">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3</a:t>
            </a:r>
            <a:endParaRPr sz="1600" b="1" kern="0">
              <a:solidFill>
                <a:srgbClr val="FFFFFF"/>
              </a:solidFill>
              <a:latin typeface="Times New Roman" pitchFamily="18" charset="0"/>
              <a:ea typeface="Tahoma"/>
              <a:cs typeface="Times New Roman" pitchFamily="18" charset="0"/>
              <a:sym typeface="Tahoma"/>
            </a:endParaRPr>
          </a:p>
        </p:txBody>
      </p:sp>
      <p:sp>
        <p:nvSpPr>
          <p:cNvPr id="200" name="Google Shape;200;p1"/>
          <p:cNvSpPr/>
          <p:nvPr/>
        </p:nvSpPr>
        <p:spPr>
          <a:xfrm>
            <a:off x="24428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T</a:t>
            </a:r>
            <a:endParaRPr b="1" kern="0" dirty="0">
              <a:solidFill>
                <a:srgbClr val="FFFFFF"/>
              </a:solidFill>
              <a:latin typeface="Times New Roman" pitchFamily="18" charset="0"/>
              <a:ea typeface="Tahoma"/>
              <a:cs typeface="Times New Roman" pitchFamily="18" charset="0"/>
              <a:sym typeface="Tahoma"/>
            </a:endParaRPr>
          </a:p>
        </p:txBody>
      </p:sp>
      <p:sp>
        <p:nvSpPr>
          <p:cNvPr id="201" name="Google Shape;201;p1"/>
          <p:cNvSpPr/>
          <p:nvPr/>
        </p:nvSpPr>
        <p:spPr>
          <a:xfrm>
            <a:off x="29000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H</a:t>
            </a:r>
            <a:endParaRPr b="1" kern="0" dirty="0">
              <a:solidFill>
                <a:srgbClr val="FFFFFF"/>
              </a:solidFill>
              <a:latin typeface="Times New Roman" pitchFamily="18" charset="0"/>
              <a:ea typeface="Tahoma"/>
              <a:cs typeface="Times New Roman" pitchFamily="18" charset="0"/>
              <a:sym typeface="Tahoma"/>
            </a:endParaRPr>
          </a:p>
        </p:txBody>
      </p:sp>
      <p:sp>
        <p:nvSpPr>
          <p:cNvPr id="202" name="Google Shape;202;p1"/>
          <p:cNvSpPr/>
          <p:nvPr/>
        </p:nvSpPr>
        <p:spPr>
          <a:xfrm>
            <a:off x="33572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U</a:t>
            </a:r>
            <a:endParaRPr b="1" kern="0" dirty="0">
              <a:solidFill>
                <a:srgbClr val="FFFFFF"/>
              </a:solidFill>
              <a:latin typeface="Times New Roman" pitchFamily="18" charset="0"/>
              <a:ea typeface="Tahoma"/>
              <a:cs typeface="Times New Roman" pitchFamily="18" charset="0"/>
              <a:sym typeface="Tahoma"/>
            </a:endParaRPr>
          </a:p>
        </p:txBody>
      </p:sp>
      <p:sp>
        <p:nvSpPr>
          <p:cNvPr id="203" name="Google Shape;203;p1"/>
          <p:cNvSpPr/>
          <p:nvPr/>
        </p:nvSpPr>
        <p:spPr>
          <a:xfrm>
            <a:off x="38144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A</a:t>
            </a:r>
            <a:endParaRPr b="1" kern="0" dirty="0">
              <a:solidFill>
                <a:srgbClr val="FFFFFF"/>
              </a:solidFill>
              <a:latin typeface="Times New Roman" pitchFamily="18" charset="0"/>
              <a:ea typeface="Tahoma"/>
              <a:cs typeface="Times New Roman" pitchFamily="18" charset="0"/>
              <a:sym typeface="Tahoma"/>
            </a:endParaRPr>
          </a:p>
        </p:txBody>
      </p:sp>
      <p:sp>
        <p:nvSpPr>
          <p:cNvPr id="204" name="Google Shape;204;p1"/>
          <p:cNvSpPr/>
          <p:nvPr/>
        </p:nvSpPr>
        <p:spPr>
          <a:xfrm>
            <a:off x="42716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T</a:t>
            </a:r>
            <a:endParaRPr b="1" kern="0" dirty="0">
              <a:solidFill>
                <a:srgbClr val="FFFFFF"/>
              </a:solidFill>
              <a:latin typeface="Times New Roman" pitchFamily="18" charset="0"/>
              <a:ea typeface="Tahoma"/>
              <a:cs typeface="Times New Roman" pitchFamily="18" charset="0"/>
              <a:sym typeface="Tahoma"/>
            </a:endParaRPr>
          </a:p>
        </p:txBody>
      </p:sp>
      <p:sp>
        <p:nvSpPr>
          <p:cNvPr id="205" name="Google Shape;205;p1"/>
          <p:cNvSpPr/>
          <p:nvPr/>
        </p:nvSpPr>
        <p:spPr>
          <a:xfrm>
            <a:off x="47288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H</a:t>
            </a:r>
            <a:endParaRPr b="1" kern="0" dirty="0">
              <a:solidFill>
                <a:srgbClr val="FFFFFF"/>
              </a:solidFill>
              <a:latin typeface="Times New Roman" pitchFamily="18" charset="0"/>
              <a:ea typeface="Tahoma"/>
              <a:cs typeface="Times New Roman" pitchFamily="18" charset="0"/>
              <a:sym typeface="Tahoma"/>
            </a:endParaRPr>
          </a:p>
        </p:txBody>
      </p:sp>
      <p:sp>
        <p:nvSpPr>
          <p:cNvPr id="206" name="Google Shape;206;p1"/>
          <p:cNvSpPr/>
          <p:nvPr/>
        </p:nvSpPr>
        <p:spPr>
          <a:xfrm>
            <a:off x="51860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I</a:t>
            </a:r>
            <a:endParaRPr b="1" kern="0" dirty="0">
              <a:solidFill>
                <a:srgbClr val="FFFFFF"/>
              </a:solidFill>
              <a:latin typeface="Times New Roman" pitchFamily="18" charset="0"/>
              <a:ea typeface="Tahoma"/>
              <a:cs typeface="Times New Roman" pitchFamily="18" charset="0"/>
              <a:sym typeface="Tahoma"/>
            </a:endParaRPr>
          </a:p>
        </p:txBody>
      </p:sp>
      <p:sp>
        <p:nvSpPr>
          <p:cNvPr id="207" name="Google Shape;207;p1"/>
          <p:cNvSpPr/>
          <p:nvPr/>
        </p:nvSpPr>
        <p:spPr>
          <a:xfrm>
            <a:off x="56432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00"/>
                </a:solidFill>
                <a:latin typeface="Times New Roman" pitchFamily="18" charset="0"/>
                <a:ea typeface="Tahoma"/>
                <a:cs typeface="Times New Roman" pitchFamily="18" charset="0"/>
                <a:sym typeface="Tahoma"/>
              </a:rPr>
              <a:t>E</a:t>
            </a:r>
            <a:endParaRPr b="1" kern="0" dirty="0">
              <a:solidFill>
                <a:srgbClr val="FFFF00"/>
              </a:solidFill>
              <a:latin typeface="Times New Roman" pitchFamily="18" charset="0"/>
              <a:ea typeface="Tahoma"/>
              <a:cs typeface="Times New Roman" pitchFamily="18" charset="0"/>
              <a:sym typeface="Tahoma"/>
            </a:endParaRPr>
          </a:p>
        </p:txBody>
      </p:sp>
      <p:sp>
        <p:nvSpPr>
          <p:cNvPr id="208" name="Google Shape;208;p1"/>
          <p:cNvSpPr/>
          <p:nvPr/>
        </p:nvSpPr>
        <p:spPr>
          <a:xfrm>
            <a:off x="61004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N</a:t>
            </a:r>
            <a:endParaRPr b="1" kern="0" dirty="0">
              <a:solidFill>
                <a:srgbClr val="FFFFFF"/>
              </a:solidFill>
              <a:latin typeface="Times New Roman" pitchFamily="18" charset="0"/>
              <a:ea typeface="Tahoma"/>
              <a:cs typeface="Times New Roman" pitchFamily="18" charset="0"/>
              <a:sym typeface="Tahoma"/>
            </a:endParaRPr>
          </a:p>
        </p:txBody>
      </p:sp>
      <p:sp>
        <p:nvSpPr>
          <p:cNvPr id="209" name="Google Shape;209;p1"/>
          <p:cNvSpPr/>
          <p:nvPr/>
        </p:nvSpPr>
        <p:spPr>
          <a:xfrm>
            <a:off x="6557692" y="2757703"/>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H</a:t>
            </a:r>
            <a:endParaRPr b="1" kern="0" dirty="0">
              <a:solidFill>
                <a:srgbClr val="FFFFFF"/>
              </a:solidFill>
              <a:latin typeface="Times New Roman" pitchFamily="18" charset="0"/>
              <a:ea typeface="Tahoma"/>
              <a:cs typeface="Times New Roman" pitchFamily="18" charset="0"/>
              <a:sym typeface="Tahoma"/>
            </a:endParaRPr>
          </a:p>
        </p:txBody>
      </p:sp>
      <p:sp>
        <p:nvSpPr>
          <p:cNvPr id="210" name="Google Shape;210;p1"/>
          <p:cNvSpPr/>
          <p:nvPr/>
        </p:nvSpPr>
        <p:spPr>
          <a:xfrm>
            <a:off x="70148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U</a:t>
            </a:r>
            <a:endParaRPr b="1" kern="0" dirty="0">
              <a:solidFill>
                <a:srgbClr val="FFFFFF"/>
              </a:solidFill>
              <a:latin typeface="Times New Roman" pitchFamily="18" charset="0"/>
              <a:ea typeface="Tahoma"/>
              <a:cs typeface="Times New Roman" pitchFamily="18" charset="0"/>
              <a:sym typeface="Tahoma"/>
            </a:endParaRPr>
          </a:p>
        </p:txBody>
      </p:sp>
      <p:sp>
        <p:nvSpPr>
          <p:cNvPr id="211" name="Google Shape;211;p1"/>
          <p:cNvSpPr/>
          <p:nvPr/>
        </p:nvSpPr>
        <p:spPr>
          <a:xfrm>
            <a:off x="74720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E</a:t>
            </a:r>
            <a:endParaRPr b="1" kern="0" dirty="0">
              <a:solidFill>
                <a:srgbClr val="FFFFFF"/>
              </a:solidFill>
              <a:latin typeface="Times New Roman" pitchFamily="18" charset="0"/>
              <a:ea typeface="Tahoma"/>
              <a:cs typeface="Times New Roman" pitchFamily="18" charset="0"/>
              <a:sym typeface="Tahoma"/>
            </a:endParaRPr>
          </a:p>
        </p:txBody>
      </p:sp>
      <p:sp>
        <p:nvSpPr>
          <p:cNvPr id="222" name="Google Shape;222;p1">
            <a:hlinkClick r:id="rId6" action="ppaction://hlinksldjump"/>
          </p:cNvPr>
          <p:cNvSpPr/>
          <p:nvPr/>
        </p:nvSpPr>
        <p:spPr>
          <a:xfrm>
            <a:off x="1376092" y="3219492"/>
            <a:ext cx="457200" cy="457200"/>
          </a:xfrm>
          <a:prstGeom prst="rect">
            <a:avLst/>
          </a:prstGeom>
          <a:solidFill>
            <a:srgbClr val="7030A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4</a:t>
            </a:r>
            <a:endParaRPr sz="1600" b="1" kern="0">
              <a:solidFill>
                <a:srgbClr val="FFFFFF"/>
              </a:solidFill>
              <a:latin typeface="Times New Roman" pitchFamily="18" charset="0"/>
              <a:ea typeface="Tahoma"/>
              <a:cs typeface="Times New Roman" pitchFamily="18" charset="0"/>
              <a:sym typeface="Tahoma"/>
            </a:endParaRPr>
          </a:p>
        </p:txBody>
      </p:sp>
      <p:sp>
        <p:nvSpPr>
          <p:cNvPr id="230" name="Google Shape;230;p1"/>
          <p:cNvSpPr/>
          <p:nvPr/>
        </p:nvSpPr>
        <p:spPr>
          <a:xfrm>
            <a:off x="5643292" y="32194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31" name="Google Shape;231;p1"/>
          <p:cNvSpPr/>
          <p:nvPr/>
        </p:nvSpPr>
        <p:spPr>
          <a:xfrm>
            <a:off x="6100492" y="32194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32" name="Google Shape;232;p1"/>
          <p:cNvSpPr/>
          <p:nvPr/>
        </p:nvSpPr>
        <p:spPr>
          <a:xfrm>
            <a:off x="6557692" y="32194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33" name="Google Shape;233;p1"/>
          <p:cNvSpPr/>
          <p:nvPr/>
        </p:nvSpPr>
        <p:spPr>
          <a:xfrm>
            <a:off x="7014892" y="32194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45" name="Google Shape;245;p1"/>
          <p:cNvSpPr/>
          <p:nvPr/>
        </p:nvSpPr>
        <p:spPr>
          <a:xfrm>
            <a:off x="1376092" y="3218230"/>
            <a:ext cx="457200" cy="457200"/>
          </a:xfrm>
          <a:prstGeom prst="rect">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dirty="0">
                <a:solidFill>
                  <a:srgbClr val="FFFFFF"/>
                </a:solidFill>
                <a:latin typeface="Times New Roman" pitchFamily="18" charset="0"/>
                <a:ea typeface="Tahoma"/>
                <a:cs typeface="Times New Roman" pitchFamily="18" charset="0"/>
                <a:sym typeface="Tahoma"/>
              </a:rPr>
              <a:t>4</a:t>
            </a:r>
            <a:endParaRPr sz="1600" b="1" kern="0" dirty="0">
              <a:solidFill>
                <a:srgbClr val="FFFFFF"/>
              </a:solidFill>
              <a:latin typeface="Times New Roman" pitchFamily="18" charset="0"/>
              <a:ea typeface="Tahoma"/>
              <a:cs typeface="Times New Roman" pitchFamily="18" charset="0"/>
              <a:sym typeface="Tahoma"/>
            </a:endParaRPr>
          </a:p>
        </p:txBody>
      </p:sp>
      <p:sp>
        <p:nvSpPr>
          <p:cNvPr id="253" name="Google Shape;253;p1"/>
          <p:cNvSpPr/>
          <p:nvPr/>
        </p:nvSpPr>
        <p:spPr>
          <a:xfrm>
            <a:off x="5643292" y="32194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00"/>
                </a:solidFill>
                <a:latin typeface="Times New Roman" pitchFamily="18" charset="0"/>
                <a:ea typeface="Tahoma"/>
                <a:cs typeface="Times New Roman" pitchFamily="18" charset="0"/>
                <a:sym typeface="Tahoma"/>
              </a:rPr>
              <a:t>T</a:t>
            </a:r>
            <a:endParaRPr b="1" kern="0" dirty="0">
              <a:solidFill>
                <a:srgbClr val="FFFF00"/>
              </a:solidFill>
              <a:latin typeface="Times New Roman" pitchFamily="18" charset="0"/>
              <a:ea typeface="Tahoma"/>
              <a:cs typeface="Times New Roman" pitchFamily="18" charset="0"/>
              <a:sym typeface="Tahoma"/>
            </a:endParaRPr>
          </a:p>
        </p:txBody>
      </p:sp>
      <p:sp>
        <p:nvSpPr>
          <p:cNvPr id="254" name="Google Shape;254;p1"/>
          <p:cNvSpPr/>
          <p:nvPr/>
        </p:nvSpPr>
        <p:spPr>
          <a:xfrm>
            <a:off x="6100492" y="32194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U</a:t>
            </a:r>
            <a:endParaRPr b="1" kern="0" dirty="0">
              <a:solidFill>
                <a:srgbClr val="FFFFFF"/>
              </a:solidFill>
              <a:latin typeface="Times New Roman" pitchFamily="18" charset="0"/>
              <a:ea typeface="Tahoma"/>
              <a:cs typeface="Times New Roman" pitchFamily="18" charset="0"/>
              <a:sym typeface="Tahoma"/>
            </a:endParaRPr>
          </a:p>
        </p:txBody>
      </p:sp>
      <p:sp>
        <p:nvSpPr>
          <p:cNvPr id="255" name="Google Shape;255;p1"/>
          <p:cNvSpPr/>
          <p:nvPr/>
        </p:nvSpPr>
        <p:spPr>
          <a:xfrm>
            <a:off x="6557692" y="32194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A</a:t>
            </a:r>
            <a:endParaRPr b="1" kern="0" dirty="0">
              <a:solidFill>
                <a:srgbClr val="FFFFFF"/>
              </a:solidFill>
              <a:latin typeface="Times New Roman" pitchFamily="18" charset="0"/>
              <a:ea typeface="Tahoma"/>
              <a:cs typeface="Times New Roman" pitchFamily="18" charset="0"/>
              <a:sym typeface="Tahoma"/>
            </a:endParaRPr>
          </a:p>
        </p:txBody>
      </p:sp>
      <p:sp>
        <p:nvSpPr>
          <p:cNvPr id="256" name="Google Shape;256;p1"/>
          <p:cNvSpPr/>
          <p:nvPr/>
        </p:nvSpPr>
        <p:spPr>
          <a:xfrm>
            <a:off x="7014892" y="32194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Y</a:t>
            </a:r>
            <a:endParaRPr b="1" kern="0" dirty="0">
              <a:solidFill>
                <a:srgbClr val="FFFFFF"/>
              </a:solidFill>
              <a:latin typeface="Times New Roman" pitchFamily="18" charset="0"/>
              <a:ea typeface="Tahoma"/>
              <a:cs typeface="Times New Roman" pitchFamily="18" charset="0"/>
              <a:sym typeface="Tahoma"/>
            </a:endParaRPr>
          </a:p>
        </p:txBody>
      </p:sp>
      <p:sp>
        <p:nvSpPr>
          <p:cNvPr id="268" name="Google Shape;268;p1">
            <a:hlinkClick r:id="rId7" action="ppaction://hlinksldjump"/>
          </p:cNvPr>
          <p:cNvSpPr/>
          <p:nvPr/>
        </p:nvSpPr>
        <p:spPr>
          <a:xfrm>
            <a:off x="1376092" y="3676692"/>
            <a:ext cx="457200" cy="457200"/>
          </a:xfrm>
          <a:prstGeom prst="rect">
            <a:avLst/>
          </a:prstGeom>
          <a:solidFill>
            <a:srgbClr val="7030A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5</a:t>
            </a:r>
            <a:endParaRPr sz="1600" b="1" kern="0">
              <a:solidFill>
                <a:srgbClr val="FFFFFF"/>
              </a:solidFill>
              <a:latin typeface="Times New Roman" pitchFamily="18" charset="0"/>
              <a:ea typeface="Tahoma"/>
              <a:cs typeface="Times New Roman" pitchFamily="18" charset="0"/>
              <a:sym typeface="Tahoma"/>
            </a:endParaRPr>
          </a:p>
        </p:txBody>
      </p:sp>
      <p:sp>
        <p:nvSpPr>
          <p:cNvPr id="276" name="Google Shape;276;p1"/>
          <p:cNvSpPr/>
          <p:nvPr/>
        </p:nvSpPr>
        <p:spPr>
          <a:xfrm>
            <a:off x="5643292" y="36766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77" name="Google Shape;277;p1"/>
          <p:cNvSpPr/>
          <p:nvPr/>
        </p:nvSpPr>
        <p:spPr>
          <a:xfrm>
            <a:off x="6100492" y="36766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78" name="Google Shape;278;p1"/>
          <p:cNvSpPr/>
          <p:nvPr/>
        </p:nvSpPr>
        <p:spPr>
          <a:xfrm>
            <a:off x="6557692" y="36766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79" name="Google Shape;279;p1"/>
          <p:cNvSpPr/>
          <p:nvPr/>
        </p:nvSpPr>
        <p:spPr>
          <a:xfrm>
            <a:off x="7014892" y="36766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80" name="Google Shape;280;p1"/>
          <p:cNvSpPr/>
          <p:nvPr/>
        </p:nvSpPr>
        <p:spPr>
          <a:xfrm>
            <a:off x="7472092" y="36766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91" name="Google Shape;291;p1"/>
          <p:cNvSpPr/>
          <p:nvPr/>
        </p:nvSpPr>
        <p:spPr>
          <a:xfrm>
            <a:off x="1376106" y="3675430"/>
            <a:ext cx="457200" cy="457200"/>
          </a:xfrm>
          <a:prstGeom prst="rect">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5</a:t>
            </a:r>
            <a:endParaRPr sz="1600" b="1" kern="0">
              <a:solidFill>
                <a:srgbClr val="FFFFFF"/>
              </a:solidFill>
              <a:latin typeface="Times New Roman" pitchFamily="18" charset="0"/>
              <a:ea typeface="Tahoma"/>
              <a:cs typeface="Times New Roman" pitchFamily="18" charset="0"/>
              <a:sym typeface="Tahoma"/>
            </a:endParaRPr>
          </a:p>
        </p:txBody>
      </p:sp>
      <p:sp>
        <p:nvSpPr>
          <p:cNvPr id="299" name="Google Shape;299;p1"/>
          <p:cNvSpPr/>
          <p:nvPr/>
        </p:nvSpPr>
        <p:spPr>
          <a:xfrm>
            <a:off x="5643292" y="36766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00"/>
                </a:solidFill>
                <a:latin typeface="Times New Roman" pitchFamily="18" charset="0"/>
                <a:ea typeface="Tahoma"/>
                <a:cs typeface="Times New Roman" pitchFamily="18" charset="0"/>
                <a:sym typeface="Tahoma"/>
              </a:rPr>
              <a:t>B</a:t>
            </a:r>
            <a:endParaRPr b="1" kern="0" dirty="0">
              <a:solidFill>
                <a:srgbClr val="FFFF00"/>
              </a:solidFill>
              <a:latin typeface="Times New Roman" pitchFamily="18" charset="0"/>
              <a:ea typeface="Tahoma"/>
              <a:cs typeface="Times New Roman" pitchFamily="18" charset="0"/>
              <a:sym typeface="Tahoma"/>
            </a:endParaRPr>
          </a:p>
        </p:txBody>
      </p:sp>
      <p:sp>
        <p:nvSpPr>
          <p:cNvPr id="300" name="Google Shape;300;p1"/>
          <p:cNvSpPr/>
          <p:nvPr/>
        </p:nvSpPr>
        <p:spPr>
          <a:xfrm>
            <a:off x="6100492" y="36766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A</a:t>
            </a:r>
            <a:endParaRPr b="1" kern="0" dirty="0">
              <a:solidFill>
                <a:srgbClr val="FFFFFF"/>
              </a:solidFill>
              <a:latin typeface="Times New Roman" pitchFamily="18" charset="0"/>
              <a:ea typeface="Tahoma"/>
              <a:cs typeface="Times New Roman" pitchFamily="18" charset="0"/>
              <a:sym typeface="Tahoma"/>
            </a:endParaRPr>
          </a:p>
        </p:txBody>
      </p:sp>
      <p:sp>
        <p:nvSpPr>
          <p:cNvPr id="301" name="Google Shape;301;p1"/>
          <p:cNvSpPr/>
          <p:nvPr/>
        </p:nvSpPr>
        <p:spPr>
          <a:xfrm>
            <a:off x="6557692" y="36766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L</a:t>
            </a:r>
            <a:endParaRPr b="1" kern="0" dirty="0">
              <a:solidFill>
                <a:srgbClr val="FFFFFF"/>
              </a:solidFill>
              <a:latin typeface="Times New Roman" pitchFamily="18" charset="0"/>
              <a:ea typeface="Tahoma"/>
              <a:cs typeface="Times New Roman" pitchFamily="18" charset="0"/>
              <a:sym typeface="Tahoma"/>
            </a:endParaRPr>
          </a:p>
        </p:txBody>
      </p:sp>
      <p:sp>
        <p:nvSpPr>
          <p:cNvPr id="302" name="Google Shape;302;p1"/>
          <p:cNvSpPr/>
          <p:nvPr/>
        </p:nvSpPr>
        <p:spPr>
          <a:xfrm>
            <a:off x="7014892" y="36766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A</a:t>
            </a:r>
            <a:endParaRPr b="1" kern="0" dirty="0">
              <a:solidFill>
                <a:srgbClr val="FFFFFF"/>
              </a:solidFill>
              <a:latin typeface="Times New Roman" pitchFamily="18" charset="0"/>
              <a:ea typeface="Tahoma"/>
              <a:cs typeface="Times New Roman" pitchFamily="18" charset="0"/>
              <a:sym typeface="Tahoma"/>
            </a:endParaRPr>
          </a:p>
        </p:txBody>
      </p:sp>
      <p:sp>
        <p:nvSpPr>
          <p:cNvPr id="303" name="Google Shape;303;p1"/>
          <p:cNvSpPr/>
          <p:nvPr/>
        </p:nvSpPr>
        <p:spPr>
          <a:xfrm>
            <a:off x="7472092" y="36766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N</a:t>
            </a:r>
            <a:endParaRPr b="1" kern="0" dirty="0">
              <a:solidFill>
                <a:srgbClr val="FFFFFF"/>
              </a:solidFill>
              <a:latin typeface="Times New Roman" pitchFamily="18" charset="0"/>
              <a:ea typeface="Tahoma"/>
              <a:cs typeface="Times New Roman" pitchFamily="18" charset="0"/>
              <a:sym typeface="Tahoma"/>
            </a:endParaRPr>
          </a:p>
        </p:txBody>
      </p:sp>
      <p:sp>
        <p:nvSpPr>
          <p:cNvPr id="314" name="Google Shape;314;p1">
            <a:hlinkClick r:id="rId8" action="ppaction://hlinksldjump"/>
          </p:cNvPr>
          <p:cNvSpPr/>
          <p:nvPr/>
        </p:nvSpPr>
        <p:spPr>
          <a:xfrm>
            <a:off x="1376092" y="4133892"/>
            <a:ext cx="457200" cy="457200"/>
          </a:xfrm>
          <a:prstGeom prst="rect">
            <a:avLst/>
          </a:prstGeom>
          <a:solidFill>
            <a:srgbClr val="7030A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6</a:t>
            </a:r>
            <a:endParaRPr sz="1600" b="1" kern="0">
              <a:solidFill>
                <a:srgbClr val="FFFFFF"/>
              </a:solidFill>
              <a:latin typeface="Times New Roman" pitchFamily="18" charset="0"/>
              <a:ea typeface="Tahoma"/>
              <a:cs typeface="Times New Roman" pitchFamily="18" charset="0"/>
              <a:sym typeface="Tahoma"/>
            </a:endParaRPr>
          </a:p>
        </p:txBody>
      </p:sp>
      <p:sp>
        <p:nvSpPr>
          <p:cNvPr id="321" name="Google Shape;321;p1"/>
          <p:cNvSpPr/>
          <p:nvPr/>
        </p:nvSpPr>
        <p:spPr>
          <a:xfrm>
            <a:off x="5186092" y="4133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22" name="Google Shape;322;p1"/>
          <p:cNvSpPr/>
          <p:nvPr/>
        </p:nvSpPr>
        <p:spPr>
          <a:xfrm>
            <a:off x="5643292" y="4133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23" name="Google Shape;323;p1"/>
          <p:cNvSpPr/>
          <p:nvPr/>
        </p:nvSpPr>
        <p:spPr>
          <a:xfrm>
            <a:off x="6100492" y="4133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24" name="Google Shape;324;p1"/>
          <p:cNvSpPr/>
          <p:nvPr/>
        </p:nvSpPr>
        <p:spPr>
          <a:xfrm>
            <a:off x="6557692" y="4133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25" name="Google Shape;325;p1"/>
          <p:cNvSpPr/>
          <p:nvPr/>
        </p:nvSpPr>
        <p:spPr>
          <a:xfrm>
            <a:off x="7014892" y="4133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26" name="Google Shape;326;p1"/>
          <p:cNvSpPr/>
          <p:nvPr/>
        </p:nvSpPr>
        <p:spPr>
          <a:xfrm>
            <a:off x="7472092" y="4133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37" name="Google Shape;337;p1"/>
          <p:cNvSpPr/>
          <p:nvPr/>
        </p:nvSpPr>
        <p:spPr>
          <a:xfrm>
            <a:off x="1376106" y="4132630"/>
            <a:ext cx="457200" cy="457200"/>
          </a:xfrm>
          <a:prstGeom prst="rect">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6</a:t>
            </a:r>
            <a:endParaRPr sz="1600" b="1" kern="0">
              <a:solidFill>
                <a:srgbClr val="FFFFFF"/>
              </a:solidFill>
              <a:latin typeface="Times New Roman" pitchFamily="18" charset="0"/>
              <a:ea typeface="Tahoma"/>
              <a:cs typeface="Times New Roman" pitchFamily="18" charset="0"/>
              <a:sym typeface="Tahoma"/>
            </a:endParaRPr>
          </a:p>
        </p:txBody>
      </p:sp>
      <p:sp>
        <p:nvSpPr>
          <p:cNvPr id="344" name="Google Shape;344;p1"/>
          <p:cNvSpPr/>
          <p:nvPr/>
        </p:nvSpPr>
        <p:spPr>
          <a:xfrm>
            <a:off x="5186092" y="4133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D</a:t>
            </a:r>
            <a:endParaRPr b="1" kern="0" dirty="0">
              <a:solidFill>
                <a:srgbClr val="FFFFFF"/>
              </a:solidFill>
              <a:latin typeface="Times New Roman" pitchFamily="18" charset="0"/>
              <a:ea typeface="Tahoma"/>
              <a:cs typeface="Times New Roman" pitchFamily="18" charset="0"/>
              <a:sym typeface="Tahoma"/>
            </a:endParaRPr>
          </a:p>
        </p:txBody>
      </p:sp>
      <p:sp>
        <p:nvSpPr>
          <p:cNvPr id="345" name="Google Shape;345;p1"/>
          <p:cNvSpPr/>
          <p:nvPr/>
        </p:nvSpPr>
        <p:spPr>
          <a:xfrm>
            <a:off x="5643292" y="4133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00"/>
                </a:solidFill>
                <a:latin typeface="Times New Roman" pitchFamily="18" charset="0"/>
                <a:ea typeface="Tahoma"/>
                <a:cs typeface="Times New Roman" pitchFamily="18" charset="0"/>
                <a:sym typeface="Tahoma"/>
              </a:rPr>
              <a:t>A</a:t>
            </a:r>
            <a:endParaRPr b="1" kern="0" dirty="0">
              <a:solidFill>
                <a:srgbClr val="FFFF00"/>
              </a:solidFill>
              <a:latin typeface="Times New Roman" pitchFamily="18" charset="0"/>
              <a:ea typeface="Tahoma"/>
              <a:cs typeface="Times New Roman" pitchFamily="18" charset="0"/>
              <a:sym typeface="Tahoma"/>
            </a:endParaRPr>
          </a:p>
        </p:txBody>
      </p:sp>
      <p:sp>
        <p:nvSpPr>
          <p:cNvPr id="346" name="Google Shape;346;p1"/>
          <p:cNvSpPr/>
          <p:nvPr/>
        </p:nvSpPr>
        <p:spPr>
          <a:xfrm>
            <a:off x="6100492" y="4133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K</a:t>
            </a:r>
            <a:endParaRPr b="1" kern="0" dirty="0">
              <a:solidFill>
                <a:srgbClr val="FFFFFF"/>
              </a:solidFill>
              <a:latin typeface="Times New Roman" pitchFamily="18" charset="0"/>
              <a:ea typeface="Tahoma"/>
              <a:cs typeface="Times New Roman" pitchFamily="18" charset="0"/>
              <a:sym typeface="Tahoma"/>
            </a:endParaRPr>
          </a:p>
        </p:txBody>
      </p:sp>
      <p:sp>
        <p:nvSpPr>
          <p:cNvPr id="347" name="Google Shape;347;p1"/>
          <p:cNvSpPr/>
          <p:nvPr/>
        </p:nvSpPr>
        <p:spPr>
          <a:xfrm>
            <a:off x="6557692" y="4133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L</a:t>
            </a:r>
            <a:endParaRPr b="1" kern="0" dirty="0">
              <a:solidFill>
                <a:srgbClr val="FFFFFF"/>
              </a:solidFill>
              <a:latin typeface="Times New Roman" pitchFamily="18" charset="0"/>
              <a:ea typeface="Tahoma"/>
              <a:cs typeface="Times New Roman" pitchFamily="18" charset="0"/>
              <a:sym typeface="Tahoma"/>
            </a:endParaRPr>
          </a:p>
        </p:txBody>
      </p:sp>
      <p:sp>
        <p:nvSpPr>
          <p:cNvPr id="348" name="Google Shape;348;p1"/>
          <p:cNvSpPr/>
          <p:nvPr/>
        </p:nvSpPr>
        <p:spPr>
          <a:xfrm>
            <a:off x="7014892" y="4133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A</a:t>
            </a:r>
            <a:endParaRPr b="1" kern="0" dirty="0">
              <a:solidFill>
                <a:srgbClr val="FFFFFF"/>
              </a:solidFill>
              <a:latin typeface="Times New Roman" pitchFamily="18" charset="0"/>
              <a:ea typeface="Tahoma"/>
              <a:cs typeface="Times New Roman" pitchFamily="18" charset="0"/>
              <a:sym typeface="Tahoma"/>
            </a:endParaRPr>
          </a:p>
        </p:txBody>
      </p:sp>
      <p:sp>
        <p:nvSpPr>
          <p:cNvPr id="349" name="Google Shape;349;p1"/>
          <p:cNvSpPr/>
          <p:nvPr/>
        </p:nvSpPr>
        <p:spPr>
          <a:xfrm>
            <a:off x="7472092" y="4133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Y</a:t>
            </a:r>
            <a:endParaRPr b="1" kern="0" dirty="0">
              <a:solidFill>
                <a:srgbClr val="FFFFFF"/>
              </a:solidFill>
              <a:latin typeface="Times New Roman" pitchFamily="18" charset="0"/>
              <a:ea typeface="Tahoma"/>
              <a:cs typeface="Times New Roman" pitchFamily="18" charset="0"/>
              <a:sym typeface="Tahoma"/>
            </a:endParaRPr>
          </a:p>
        </p:txBody>
      </p:sp>
      <p:sp>
        <p:nvSpPr>
          <p:cNvPr id="360" name="Google Shape;360;p1">
            <a:hlinkClick r:id="rId9" action="ppaction://hlinksldjump"/>
          </p:cNvPr>
          <p:cNvSpPr/>
          <p:nvPr/>
        </p:nvSpPr>
        <p:spPr>
          <a:xfrm>
            <a:off x="1376092" y="4591092"/>
            <a:ext cx="457200" cy="457200"/>
          </a:xfrm>
          <a:prstGeom prst="rect">
            <a:avLst/>
          </a:prstGeom>
          <a:solidFill>
            <a:srgbClr val="7030A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dirty="0">
                <a:solidFill>
                  <a:srgbClr val="FFFFFF"/>
                </a:solidFill>
                <a:latin typeface="Times New Roman" pitchFamily="18" charset="0"/>
                <a:ea typeface="Tahoma"/>
                <a:cs typeface="Times New Roman" pitchFamily="18" charset="0"/>
                <a:sym typeface="Tahoma"/>
              </a:rPr>
              <a:t>7</a:t>
            </a:r>
            <a:endParaRPr sz="1600" b="1" kern="0" dirty="0">
              <a:solidFill>
                <a:srgbClr val="FFFFFF"/>
              </a:solidFill>
              <a:latin typeface="Times New Roman" pitchFamily="18" charset="0"/>
              <a:ea typeface="Tahoma"/>
              <a:cs typeface="Times New Roman" pitchFamily="18" charset="0"/>
              <a:sym typeface="Tahoma"/>
            </a:endParaRPr>
          </a:p>
        </p:txBody>
      </p:sp>
      <p:sp>
        <p:nvSpPr>
          <p:cNvPr id="366" name="Google Shape;366;p1"/>
          <p:cNvSpPr/>
          <p:nvPr/>
        </p:nvSpPr>
        <p:spPr>
          <a:xfrm>
            <a:off x="4728892" y="4591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67" name="Google Shape;367;p1"/>
          <p:cNvSpPr/>
          <p:nvPr/>
        </p:nvSpPr>
        <p:spPr>
          <a:xfrm>
            <a:off x="5186092" y="4591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68" name="Google Shape;368;p1"/>
          <p:cNvSpPr/>
          <p:nvPr/>
        </p:nvSpPr>
        <p:spPr>
          <a:xfrm>
            <a:off x="5643292" y="4591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69" name="Google Shape;369;p1"/>
          <p:cNvSpPr/>
          <p:nvPr/>
        </p:nvSpPr>
        <p:spPr>
          <a:xfrm>
            <a:off x="6100492" y="4591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70" name="Google Shape;370;p1"/>
          <p:cNvSpPr/>
          <p:nvPr/>
        </p:nvSpPr>
        <p:spPr>
          <a:xfrm>
            <a:off x="6557692" y="4591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71" name="Google Shape;371;p1"/>
          <p:cNvSpPr/>
          <p:nvPr/>
        </p:nvSpPr>
        <p:spPr>
          <a:xfrm>
            <a:off x="7014892" y="4591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83" name="Google Shape;383;p1"/>
          <p:cNvSpPr/>
          <p:nvPr/>
        </p:nvSpPr>
        <p:spPr>
          <a:xfrm>
            <a:off x="1372732" y="4591092"/>
            <a:ext cx="457200" cy="457200"/>
          </a:xfrm>
          <a:prstGeom prst="rect">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7</a:t>
            </a:r>
            <a:endParaRPr sz="1600" b="1" kern="0">
              <a:solidFill>
                <a:srgbClr val="FFFFFF"/>
              </a:solidFill>
              <a:latin typeface="Times New Roman" pitchFamily="18" charset="0"/>
              <a:ea typeface="Tahoma"/>
              <a:cs typeface="Times New Roman" pitchFamily="18" charset="0"/>
              <a:sym typeface="Tahoma"/>
            </a:endParaRPr>
          </a:p>
        </p:txBody>
      </p:sp>
      <p:sp>
        <p:nvSpPr>
          <p:cNvPr id="389" name="Google Shape;389;p1"/>
          <p:cNvSpPr/>
          <p:nvPr/>
        </p:nvSpPr>
        <p:spPr>
          <a:xfrm>
            <a:off x="4728892" y="4591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L</a:t>
            </a:r>
            <a:endParaRPr b="1" kern="0" dirty="0">
              <a:solidFill>
                <a:srgbClr val="FFFFFF"/>
              </a:solidFill>
              <a:latin typeface="Times New Roman" pitchFamily="18" charset="0"/>
              <a:ea typeface="Tahoma"/>
              <a:cs typeface="Times New Roman" pitchFamily="18" charset="0"/>
              <a:sym typeface="Tahoma"/>
            </a:endParaRPr>
          </a:p>
        </p:txBody>
      </p:sp>
      <p:sp>
        <p:nvSpPr>
          <p:cNvPr id="390" name="Google Shape;390;p1"/>
          <p:cNvSpPr/>
          <p:nvPr/>
        </p:nvSpPr>
        <p:spPr>
          <a:xfrm>
            <a:off x="5186092" y="4591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U</a:t>
            </a:r>
            <a:endParaRPr b="1" kern="0" dirty="0">
              <a:solidFill>
                <a:srgbClr val="FFFFFF"/>
              </a:solidFill>
              <a:latin typeface="Times New Roman" pitchFamily="18" charset="0"/>
              <a:ea typeface="Tahoma"/>
              <a:cs typeface="Times New Roman" pitchFamily="18" charset="0"/>
              <a:sym typeface="Tahoma"/>
            </a:endParaRPr>
          </a:p>
        </p:txBody>
      </p:sp>
      <p:sp>
        <p:nvSpPr>
          <p:cNvPr id="391" name="Google Shape;391;p1"/>
          <p:cNvSpPr/>
          <p:nvPr/>
        </p:nvSpPr>
        <p:spPr>
          <a:xfrm>
            <a:off x="5643292" y="4591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00"/>
                </a:solidFill>
                <a:latin typeface="Times New Roman" pitchFamily="18" charset="0"/>
                <a:ea typeface="Tahoma"/>
                <a:cs typeface="Times New Roman" pitchFamily="18" charset="0"/>
                <a:sym typeface="Tahoma"/>
              </a:rPr>
              <a:t>C</a:t>
            </a:r>
            <a:endParaRPr b="1" kern="0" dirty="0">
              <a:solidFill>
                <a:srgbClr val="FFFF00"/>
              </a:solidFill>
              <a:latin typeface="Times New Roman" pitchFamily="18" charset="0"/>
              <a:ea typeface="Tahoma"/>
              <a:cs typeface="Times New Roman" pitchFamily="18" charset="0"/>
              <a:sym typeface="Tahoma"/>
            </a:endParaRPr>
          </a:p>
        </p:txBody>
      </p:sp>
      <p:sp>
        <p:nvSpPr>
          <p:cNvPr id="392" name="Google Shape;392;p1"/>
          <p:cNvSpPr/>
          <p:nvPr/>
        </p:nvSpPr>
        <p:spPr>
          <a:xfrm>
            <a:off x="6100492" y="4591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B</a:t>
            </a:r>
            <a:endParaRPr b="1" kern="0" dirty="0">
              <a:solidFill>
                <a:srgbClr val="FFFFFF"/>
              </a:solidFill>
              <a:latin typeface="Times New Roman" pitchFamily="18" charset="0"/>
              <a:ea typeface="Tahoma"/>
              <a:cs typeface="Times New Roman" pitchFamily="18" charset="0"/>
              <a:sym typeface="Tahoma"/>
            </a:endParaRPr>
          </a:p>
        </p:txBody>
      </p:sp>
      <p:sp>
        <p:nvSpPr>
          <p:cNvPr id="393" name="Google Shape;393;p1"/>
          <p:cNvSpPr/>
          <p:nvPr/>
        </p:nvSpPr>
        <p:spPr>
          <a:xfrm>
            <a:off x="6557692" y="4591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A</a:t>
            </a:r>
            <a:endParaRPr b="1" kern="0" dirty="0">
              <a:solidFill>
                <a:srgbClr val="FFFFFF"/>
              </a:solidFill>
              <a:latin typeface="Times New Roman" pitchFamily="18" charset="0"/>
              <a:ea typeface="Tahoma"/>
              <a:cs typeface="Times New Roman" pitchFamily="18" charset="0"/>
              <a:sym typeface="Tahoma"/>
            </a:endParaRPr>
          </a:p>
        </p:txBody>
      </p:sp>
      <p:sp>
        <p:nvSpPr>
          <p:cNvPr id="394" name="Google Shape;394;p1"/>
          <p:cNvSpPr/>
          <p:nvPr/>
        </p:nvSpPr>
        <p:spPr>
          <a:xfrm>
            <a:off x="7014892" y="4591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T</a:t>
            </a:r>
            <a:endParaRPr b="1" kern="0" dirty="0">
              <a:solidFill>
                <a:srgbClr val="FFFFFF"/>
              </a:solidFill>
              <a:latin typeface="Times New Roman" pitchFamily="18" charset="0"/>
              <a:ea typeface="Tahoma"/>
              <a:cs typeface="Times New Roman" pitchFamily="18" charset="0"/>
              <a:sym typeface="Tahoma"/>
            </a:endParaRPr>
          </a:p>
        </p:txBody>
      </p:sp>
      <p:sp>
        <p:nvSpPr>
          <p:cNvPr id="636" name="Google Shape;636;p1"/>
          <p:cNvSpPr/>
          <p:nvPr/>
        </p:nvSpPr>
        <p:spPr>
          <a:xfrm>
            <a:off x="3072576" y="522870"/>
            <a:ext cx="6046848" cy="707886"/>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4000" b="1" kern="0" dirty="0">
                <a:solidFill>
                  <a:srgbClr val="FF0000"/>
                </a:solidFill>
                <a:latin typeface="Times New Roman" pitchFamily="18" charset="0"/>
                <a:ea typeface="Tahoma"/>
                <a:cs typeface="Times New Roman" pitchFamily="18" charset="0"/>
                <a:sym typeface="Tahoma"/>
              </a:rPr>
              <a:t>TRÒ CHƠI GIẢI Ô CHỮ</a:t>
            </a:r>
            <a:endParaRPr sz="4000" b="1" kern="0" dirty="0">
              <a:solidFill>
                <a:srgbClr val="FF0000"/>
              </a:solidFill>
              <a:latin typeface="Times New Roman" pitchFamily="18" charset="0"/>
              <a:ea typeface="Tahoma"/>
              <a:cs typeface="Times New Roman" pitchFamily="18" charset="0"/>
              <a:sym typeface="Tahoma"/>
            </a:endParaRPr>
          </a:p>
        </p:txBody>
      </p:sp>
      <p:sp>
        <p:nvSpPr>
          <p:cNvPr id="637" name="Google Shape;637;p1">
            <a:hlinkClick r:id="rId10" action="ppaction://hlinksldjump"/>
          </p:cNvPr>
          <p:cNvSpPr/>
          <p:nvPr/>
        </p:nvSpPr>
        <p:spPr>
          <a:xfrm>
            <a:off x="10074166" y="6079320"/>
            <a:ext cx="1608082" cy="334370"/>
          </a:xfrm>
          <a:prstGeom prst="homePlate">
            <a:avLst>
              <a:gd name="adj" fmla="val 50000"/>
            </a:avLst>
          </a:prstGeom>
          <a:solidFill>
            <a:srgbClr val="7030A0">
              <a:alpha val="49803"/>
            </a:srgbClr>
          </a:solidFill>
          <a:ln>
            <a:noFill/>
          </a:ln>
        </p:spPr>
        <p:txBody>
          <a:bodyPr spcFirstLastPara="1" wrap="square" lIns="91425" tIns="45700" rIns="91425" bIns="45700" anchor="ctr" anchorCtr="0">
            <a:noAutofit/>
          </a:bodyPr>
          <a:lstStyle/>
          <a:p>
            <a:pPr algn="ctr">
              <a:buClr>
                <a:srgbClr val="000000"/>
              </a:buClr>
              <a:buFont typeface="Arial"/>
              <a:buNone/>
            </a:pPr>
            <a:r>
              <a:rPr lang="en-US" kern="0" dirty="0">
                <a:solidFill>
                  <a:srgbClr val="FFFFFF"/>
                </a:solidFill>
                <a:latin typeface="Times New Roman" pitchFamily="18" charset="0"/>
                <a:ea typeface="Calibri"/>
                <a:cs typeface="Times New Roman" pitchFamily="18" charset="0"/>
                <a:sym typeface="Calibri"/>
              </a:rPr>
              <a:t>BÀI HỌC</a:t>
            </a:r>
            <a:endParaRPr kern="0" dirty="0">
              <a:solidFill>
                <a:srgbClr val="FFFFFF"/>
              </a:solidFill>
              <a:latin typeface="Times New Roman" pitchFamily="18" charset="0"/>
              <a:ea typeface="Calibri"/>
              <a:cs typeface="Times New Roman" pitchFamily="18" charset="0"/>
              <a:sym typeface="Calibri"/>
            </a:endParaRPr>
          </a:p>
        </p:txBody>
      </p:sp>
    </p:spTree>
    <p:extLst>
      <p:ext uri="{BB962C8B-B14F-4D97-AF65-F5344CB8AC3E}">
        <p14:creationId xmlns:p14="http://schemas.microsoft.com/office/powerpoint/2010/main" val="29158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250"/>
                                        <p:tgtEl>
                                          <p:spTgt spid="107"/>
                                        </p:tgtEl>
                                      </p:cBhvr>
                                    </p:animEffect>
                                  </p:childTnLst>
                                </p:cTn>
                              </p:par>
                              <p:par>
                                <p:cTn id="8" presetID="10" presetClass="exit" presetSubtype="0" fill="hold" nodeType="withEffect">
                                  <p:stCondLst>
                                    <p:cond delay="0"/>
                                  </p:stCondLst>
                                  <p:childTnLst>
                                    <p:animEffect transition="out" filter="fade">
                                      <p:cBhvr>
                                        <p:cTn id="9" dur="250"/>
                                        <p:tgtEl>
                                          <p:spTgt spid="84"/>
                                        </p:tgtEl>
                                      </p:cBhvr>
                                    </p:animEffect>
                                    <p:set>
                                      <p:cBhvr>
                                        <p:cTn id="10" dur="1" fill="hold">
                                          <p:stCondLst>
                                            <p:cond delay="250"/>
                                          </p:stCondLst>
                                        </p:cTn>
                                        <p:tgtEl>
                                          <p:spTgt spid="8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fade">
                                      <p:cBhvr>
                                        <p:cTn id="13" dur="250"/>
                                        <p:tgtEl>
                                          <p:spTgt spid="115"/>
                                        </p:tgtEl>
                                      </p:cBhvr>
                                    </p:animEffect>
                                  </p:childTnLst>
                                </p:cTn>
                              </p:par>
                              <p:par>
                                <p:cTn id="14" presetID="10" presetClass="entr" presetSubtype="0" fill="hold" nodeType="with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fade">
                                      <p:cBhvr>
                                        <p:cTn id="16" dur="250"/>
                                        <p:tgtEl>
                                          <p:spTgt spid="115"/>
                                        </p:tgtEl>
                                      </p:cBhvr>
                                    </p:animEffect>
                                  </p:childTnLst>
                                </p:cTn>
                              </p:par>
                              <p:par>
                                <p:cTn id="17" presetID="10" presetClass="entr" presetSubtype="0"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fade">
                                      <p:cBhvr>
                                        <p:cTn id="19" dur="250"/>
                                        <p:tgtEl>
                                          <p:spTgt spid="116"/>
                                        </p:tgtEl>
                                      </p:cBhvr>
                                    </p:animEffect>
                                  </p:childTnLst>
                                </p:cTn>
                              </p:par>
                              <p:par>
                                <p:cTn id="20" presetID="10" presetClass="entr" presetSubtype="0" fill="hold"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250"/>
                                        <p:tgtEl>
                                          <p:spTgt spid="116"/>
                                        </p:tgtEl>
                                      </p:cBhvr>
                                    </p:animEffect>
                                  </p:childTnLst>
                                </p:cTn>
                              </p:par>
                              <p:par>
                                <p:cTn id="23" presetID="10" presetClass="entr" presetSubtype="0" fill="hold" nodeType="with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fade">
                                      <p:cBhvr>
                                        <p:cTn id="25" dur="250"/>
                                        <p:tgtEl>
                                          <p:spTgt spid="117"/>
                                        </p:tgtEl>
                                      </p:cBhvr>
                                    </p:animEffect>
                                  </p:childTnLst>
                                </p:cTn>
                              </p:par>
                              <p:par>
                                <p:cTn id="26" presetID="10" presetClass="entr" presetSubtype="0" fill="hold" nodeType="with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fade">
                                      <p:cBhvr>
                                        <p:cTn id="28" dur="250"/>
                                        <p:tgtEl>
                                          <p:spTgt spid="1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3"/>
                                        </p:tgtEl>
                                        <p:attrNameLst>
                                          <p:attrName>style.visibility</p:attrName>
                                        </p:attrNameLst>
                                      </p:cBhvr>
                                      <p:to>
                                        <p:strVal val="visible"/>
                                      </p:to>
                                    </p:set>
                                    <p:animEffect transition="in" filter="fade">
                                      <p:cBhvr>
                                        <p:cTn id="33" dur="250"/>
                                        <p:tgtEl>
                                          <p:spTgt spid="153"/>
                                        </p:tgtEl>
                                      </p:cBhvr>
                                    </p:animEffect>
                                  </p:childTnLst>
                                </p:cTn>
                              </p:par>
                              <p:par>
                                <p:cTn id="34" presetID="10" presetClass="exit" presetSubtype="0" fill="hold" nodeType="withEffect">
                                  <p:stCondLst>
                                    <p:cond delay="0"/>
                                  </p:stCondLst>
                                  <p:childTnLst>
                                    <p:animEffect transition="out" filter="fade">
                                      <p:cBhvr>
                                        <p:cTn id="35" dur="250"/>
                                        <p:tgtEl>
                                          <p:spTgt spid="130"/>
                                        </p:tgtEl>
                                      </p:cBhvr>
                                    </p:animEffect>
                                    <p:set>
                                      <p:cBhvr>
                                        <p:cTn id="36" dur="1" fill="hold">
                                          <p:stCondLst>
                                            <p:cond delay="250"/>
                                          </p:stCondLst>
                                        </p:cTn>
                                        <p:tgtEl>
                                          <p:spTgt spid="130"/>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59"/>
                                        </p:tgtEl>
                                        <p:attrNameLst>
                                          <p:attrName>style.visibility</p:attrName>
                                        </p:attrNameLst>
                                      </p:cBhvr>
                                      <p:to>
                                        <p:strVal val="visible"/>
                                      </p:to>
                                    </p:set>
                                    <p:animEffect transition="in" filter="fade">
                                      <p:cBhvr>
                                        <p:cTn id="39" dur="250"/>
                                        <p:tgtEl>
                                          <p:spTgt spid="159"/>
                                        </p:tgtEl>
                                      </p:cBhvr>
                                    </p:animEffect>
                                  </p:childTnLst>
                                </p:cTn>
                              </p:par>
                              <p:par>
                                <p:cTn id="40" presetID="10" presetClass="entr" presetSubtype="0" fill="hold" nodeType="withEffect">
                                  <p:stCondLst>
                                    <p:cond delay="0"/>
                                  </p:stCondLst>
                                  <p:childTnLst>
                                    <p:set>
                                      <p:cBhvr>
                                        <p:cTn id="41" dur="1" fill="hold">
                                          <p:stCondLst>
                                            <p:cond delay="0"/>
                                          </p:stCondLst>
                                        </p:cTn>
                                        <p:tgtEl>
                                          <p:spTgt spid="159"/>
                                        </p:tgtEl>
                                        <p:attrNameLst>
                                          <p:attrName>style.visibility</p:attrName>
                                        </p:attrNameLst>
                                      </p:cBhvr>
                                      <p:to>
                                        <p:strVal val="visible"/>
                                      </p:to>
                                    </p:set>
                                    <p:animEffect transition="in" filter="fade">
                                      <p:cBhvr>
                                        <p:cTn id="42" dur="250"/>
                                        <p:tgtEl>
                                          <p:spTgt spid="159"/>
                                        </p:tgtEl>
                                      </p:cBhvr>
                                    </p:animEffect>
                                  </p:childTnLst>
                                </p:cTn>
                              </p:par>
                              <p:par>
                                <p:cTn id="43" presetID="10" presetClass="entr" presetSubtype="0" fill="hold" nodeType="withEffect">
                                  <p:stCondLst>
                                    <p:cond delay="0"/>
                                  </p:stCondLst>
                                  <p:childTnLst>
                                    <p:set>
                                      <p:cBhvr>
                                        <p:cTn id="44" dur="1" fill="hold">
                                          <p:stCondLst>
                                            <p:cond delay="0"/>
                                          </p:stCondLst>
                                        </p:cTn>
                                        <p:tgtEl>
                                          <p:spTgt spid="160"/>
                                        </p:tgtEl>
                                        <p:attrNameLst>
                                          <p:attrName>style.visibility</p:attrName>
                                        </p:attrNameLst>
                                      </p:cBhvr>
                                      <p:to>
                                        <p:strVal val="visible"/>
                                      </p:to>
                                    </p:set>
                                    <p:animEffect transition="in" filter="fade">
                                      <p:cBhvr>
                                        <p:cTn id="45" dur="250"/>
                                        <p:tgtEl>
                                          <p:spTgt spid="160"/>
                                        </p:tgtEl>
                                      </p:cBhvr>
                                    </p:animEffect>
                                  </p:childTnLst>
                                </p:cTn>
                              </p:par>
                              <p:par>
                                <p:cTn id="46" presetID="10" presetClass="entr" presetSubtype="0" fill="hold" nodeType="withEffect">
                                  <p:stCondLst>
                                    <p:cond delay="0"/>
                                  </p:stCondLst>
                                  <p:childTnLst>
                                    <p:set>
                                      <p:cBhvr>
                                        <p:cTn id="47" dur="1" fill="hold">
                                          <p:stCondLst>
                                            <p:cond delay="0"/>
                                          </p:stCondLst>
                                        </p:cTn>
                                        <p:tgtEl>
                                          <p:spTgt spid="160"/>
                                        </p:tgtEl>
                                        <p:attrNameLst>
                                          <p:attrName>style.visibility</p:attrName>
                                        </p:attrNameLst>
                                      </p:cBhvr>
                                      <p:to>
                                        <p:strVal val="visible"/>
                                      </p:to>
                                    </p:set>
                                    <p:animEffect transition="in" filter="fade">
                                      <p:cBhvr>
                                        <p:cTn id="48" dur="250"/>
                                        <p:tgtEl>
                                          <p:spTgt spid="160"/>
                                        </p:tgtEl>
                                      </p:cBhvr>
                                    </p:animEffect>
                                  </p:childTnLst>
                                </p:cTn>
                              </p:par>
                              <p:par>
                                <p:cTn id="49" presetID="10" presetClass="entr" presetSubtype="0" fill="hold" nodeType="withEffect">
                                  <p:stCondLst>
                                    <p:cond delay="0"/>
                                  </p:stCondLst>
                                  <p:childTnLst>
                                    <p:set>
                                      <p:cBhvr>
                                        <p:cTn id="50" dur="1" fill="hold">
                                          <p:stCondLst>
                                            <p:cond delay="0"/>
                                          </p:stCondLst>
                                        </p:cTn>
                                        <p:tgtEl>
                                          <p:spTgt spid="161"/>
                                        </p:tgtEl>
                                        <p:attrNameLst>
                                          <p:attrName>style.visibility</p:attrName>
                                        </p:attrNameLst>
                                      </p:cBhvr>
                                      <p:to>
                                        <p:strVal val="visible"/>
                                      </p:to>
                                    </p:set>
                                    <p:animEffect transition="in" filter="fade">
                                      <p:cBhvr>
                                        <p:cTn id="51" dur="250"/>
                                        <p:tgtEl>
                                          <p:spTgt spid="161"/>
                                        </p:tgtEl>
                                      </p:cBhvr>
                                    </p:animEffect>
                                  </p:childTnLst>
                                </p:cTn>
                              </p:par>
                              <p:par>
                                <p:cTn id="52" presetID="10" presetClass="entr" presetSubtype="0" fill="hold" nodeType="withEffect">
                                  <p:stCondLst>
                                    <p:cond delay="0"/>
                                  </p:stCondLst>
                                  <p:childTnLst>
                                    <p:set>
                                      <p:cBhvr>
                                        <p:cTn id="53" dur="1" fill="hold">
                                          <p:stCondLst>
                                            <p:cond delay="0"/>
                                          </p:stCondLst>
                                        </p:cTn>
                                        <p:tgtEl>
                                          <p:spTgt spid="161"/>
                                        </p:tgtEl>
                                        <p:attrNameLst>
                                          <p:attrName>style.visibility</p:attrName>
                                        </p:attrNameLst>
                                      </p:cBhvr>
                                      <p:to>
                                        <p:strVal val="visible"/>
                                      </p:to>
                                    </p:set>
                                    <p:animEffect transition="in" filter="fade">
                                      <p:cBhvr>
                                        <p:cTn id="54" dur="250"/>
                                        <p:tgtEl>
                                          <p:spTgt spid="161"/>
                                        </p:tgtEl>
                                      </p:cBhvr>
                                    </p:animEffect>
                                  </p:childTnLst>
                                </p:cTn>
                              </p:par>
                              <p:par>
                                <p:cTn id="55" presetID="10" presetClass="entr" presetSubtype="0" fill="hold" nodeType="withEffect">
                                  <p:stCondLst>
                                    <p:cond delay="0"/>
                                  </p:stCondLst>
                                  <p:childTnLst>
                                    <p:set>
                                      <p:cBhvr>
                                        <p:cTn id="56" dur="1" fill="hold">
                                          <p:stCondLst>
                                            <p:cond delay="0"/>
                                          </p:stCondLst>
                                        </p:cTn>
                                        <p:tgtEl>
                                          <p:spTgt spid="162"/>
                                        </p:tgtEl>
                                        <p:attrNameLst>
                                          <p:attrName>style.visibility</p:attrName>
                                        </p:attrNameLst>
                                      </p:cBhvr>
                                      <p:to>
                                        <p:strVal val="visible"/>
                                      </p:to>
                                    </p:set>
                                    <p:animEffect transition="in" filter="fade">
                                      <p:cBhvr>
                                        <p:cTn id="57" dur="250"/>
                                        <p:tgtEl>
                                          <p:spTgt spid="162"/>
                                        </p:tgtEl>
                                      </p:cBhvr>
                                    </p:animEffect>
                                  </p:childTnLst>
                                </p:cTn>
                              </p:par>
                              <p:par>
                                <p:cTn id="58" presetID="10" presetClass="entr" presetSubtype="0" fill="hold" nodeType="withEffect">
                                  <p:stCondLst>
                                    <p:cond delay="0"/>
                                  </p:stCondLst>
                                  <p:childTnLst>
                                    <p:set>
                                      <p:cBhvr>
                                        <p:cTn id="59" dur="1" fill="hold">
                                          <p:stCondLst>
                                            <p:cond delay="0"/>
                                          </p:stCondLst>
                                        </p:cTn>
                                        <p:tgtEl>
                                          <p:spTgt spid="162"/>
                                        </p:tgtEl>
                                        <p:attrNameLst>
                                          <p:attrName>style.visibility</p:attrName>
                                        </p:attrNameLst>
                                      </p:cBhvr>
                                      <p:to>
                                        <p:strVal val="visible"/>
                                      </p:to>
                                    </p:set>
                                    <p:animEffect transition="in" filter="fade">
                                      <p:cBhvr>
                                        <p:cTn id="60" dur="250"/>
                                        <p:tgtEl>
                                          <p:spTgt spid="162"/>
                                        </p:tgtEl>
                                      </p:cBhvr>
                                    </p:animEffect>
                                  </p:childTnLst>
                                </p:cTn>
                              </p:par>
                              <p:par>
                                <p:cTn id="61" presetID="10" presetClass="entr" presetSubtype="0" fill="hold" nodeType="withEffect">
                                  <p:stCondLst>
                                    <p:cond delay="0"/>
                                  </p:stCondLst>
                                  <p:childTnLst>
                                    <p:set>
                                      <p:cBhvr>
                                        <p:cTn id="62" dur="1" fill="hold">
                                          <p:stCondLst>
                                            <p:cond delay="0"/>
                                          </p:stCondLst>
                                        </p:cTn>
                                        <p:tgtEl>
                                          <p:spTgt spid="163"/>
                                        </p:tgtEl>
                                        <p:attrNameLst>
                                          <p:attrName>style.visibility</p:attrName>
                                        </p:attrNameLst>
                                      </p:cBhvr>
                                      <p:to>
                                        <p:strVal val="visible"/>
                                      </p:to>
                                    </p:set>
                                    <p:animEffect transition="in" filter="fade">
                                      <p:cBhvr>
                                        <p:cTn id="63" dur="250"/>
                                        <p:tgtEl>
                                          <p:spTgt spid="163"/>
                                        </p:tgtEl>
                                      </p:cBhvr>
                                    </p:animEffect>
                                  </p:childTnLst>
                                </p:cTn>
                              </p:par>
                              <p:par>
                                <p:cTn id="64" presetID="10" presetClass="entr" presetSubtype="0" fill="hold" nodeType="withEffect">
                                  <p:stCondLst>
                                    <p:cond delay="0"/>
                                  </p:stCondLst>
                                  <p:childTnLst>
                                    <p:set>
                                      <p:cBhvr>
                                        <p:cTn id="65" dur="1" fill="hold">
                                          <p:stCondLst>
                                            <p:cond delay="0"/>
                                          </p:stCondLst>
                                        </p:cTn>
                                        <p:tgtEl>
                                          <p:spTgt spid="163"/>
                                        </p:tgtEl>
                                        <p:attrNameLst>
                                          <p:attrName>style.visibility</p:attrName>
                                        </p:attrNameLst>
                                      </p:cBhvr>
                                      <p:to>
                                        <p:strVal val="visible"/>
                                      </p:to>
                                    </p:set>
                                    <p:animEffect transition="in" filter="fade">
                                      <p:cBhvr>
                                        <p:cTn id="66" dur="250"/>
                                        <p:tgtEl>
                                          <p:spTgt spid="163"/>
                                        </p:tgtEl>
                                      </p:cBhvr>
                                    </p:animEffect>
                                  </p:childTnLst>
                                </p:cTn>
                              </p:par>
                              <p:par>
                                <p:cTn id="67" presetID="10" presetClass="entr" presetSubtype="0" fill="hold" nodeType="withEffect">
                                  <p:stCondLst>
                                    <p:cond delay="0"/>
                                  </p:stCondLst>
                                  <p:childTnLst>
                                    <p:set>
                                      <p:cBhvr>
                                        <p:cTn id="68" dur="1" fill="hold">
                                          <p:stCondLst>
                                            <p:cond delay="0"/>
                                          </p:stCondLst>
                                        </p:cTn>
                                        <p:tgtEl>
                                          <p:spTgt spid="164"/>
                                        </p:tgtEl>
                                        <p:attrNameLst>
                                          <p:attrName>style.visibility</p:attrName>
                                        </p:attrNameLst>
                                      </p:cBhvr>
                                      <p:to>
                                        <p:strVal val="visible"/>
                                      </p:to>
                                    </p:set>
                                    <p:animEffect transition="in" filter="fade">
                                      <p:cBhvr>
                                        <p:cTn id="69" dur="250"/>
                                        <p:tgtEl>
                                          <p:spTgt spid="164"/>
                                        </p:tgtEl>
                                      </p:cBhvr>
                                    </p:animEffect>
                                  </p:childTnLst>
                                </p:cTn>
                              </p:par>
                              <p:par>
                                <p:cTn id="70" presetID="10" presetClass="entr" presetSubtype="0" fill="hold" nodeType="withEffect">
                                  <p:stCondLst>
                                    <p:cond delay="0"/>
                                  </p:stCondLst>
                                  <p:childTnLst>
                                    <p:set>
                                      <p:cBhvr>
                                        <p:cTn id="71" dur="1" fill="hold">
                                          <p:stCondLst>
                                            <p:cond delay="0"/>
                                          </p:stCondLst>
                                        </p:cTn>
                                        <p:tgtEl>
                                          <p:spTgt spid="164"/>
                                        </p:tgtEl>
                                        <p:attrNameLst>
                                          <p:attrName>style.visibility</p:attrName>
                                        </p:attrNameLst>
                                      </p:cBhvr>
                                      <p:to>
                                        <p:strVal val="visible"/>
                                      </p:to>
                                    </p:set>
                                    <p:animEffect transition="in" filter="fade">
                                      <p:cBhvr>
                                        <p:cTn id="72" dur="250"/>
                                        <p:tgtEl>
                                          <p:spTgt spid="164"/>
                                        </p:tgtEl>
                                      </p:cBhvr>
                                    </p:animEffect>
                                  </p:childTnLst>
                                </p:cTn>
                              </p:par>
                              <p:par>
                                <p:cTn id="73" presetID="10" presetClass="entr" presetSubtype="0" fill="hold" nodeType="withEffect">
                                  <p:stCondLst>
                                    <p:cond delay="0"/>
                                  </p:stCondLst>
                                  <p:childTnLst>
                                    <p:set>
                                      <p:cBhvr>
                                        <p:cTn id="74" dur="1" fill="hold">
                                          <p:stCondLst>
                                            <p:cond delay="0"/>
                                          </p:stCondLst>
                                        </p:cTn>
                                        <p:tgtEl>
                                          <p:spTgt spid="165"/>
                                        </p:tgtEl>
                                        <p:attrNameLst>
                                          <p:attrName>style.visibility</p:attrName>
                                        </p:attrNameLst>
                                      </p:cBhvr>
                                      <p:to>
                                        <p:strVal val="visible"/>
                                      </p:to>
                                    </p:set>
                                    <p:animEffect transition="in" filter="fade">
                                      <p:cBhvr>
                                        <p:cTn id="75" dur="250"/>
                                        <p:tgtEl>
                                          <p:spTgt spid="165"/>
                                        </p:tgtEl>
                                      </p:cBhvr>
                                    </p:animEffect>
                                  </p:childTnLst>
                                </p:cTn>
                              </p:par>
                              <p:par>
                                <p:cTn id="76" presetID="10" presetClass="entr" presetSubtype="0" fill="hold" nodeType="withEffect">
                                  <p:stCondLst>
                                    <p:cond delay="0"/>
                                  </p:stCondLst>
                                  <p:childTnLst>
                                    <p:set>
                                      <p:cBhvr>
                                        <p:cTn id="77" dur="1" fill="hold">
                                          <p:stCondLst>
                                            <p:cond delay="0"/>
                                          </p:stCondLst>
                                        </p:cTn>
                                        <p:tgtEl>
                                          <p:spTgt spid="165"/>
                                        </p:tgtEl>
                                        <p:attrNameLst>
                                          <p:attrName>style.visibility</p:attrName>
                                        </p:attrNameLst>
                                      </p:cBhvr>
                                      <p:to>
                                        <p:strVal val="visible"/>
                                      </p:to>
                                    </p:set>
                                    <p:animEffect transition="in" filter="fade">
                                      <p:cBhvr>
                                        <p:cTn id="78" dur="250"/>
                                        <p:tgtEl>
                                          <p:spTgt spid="165"/>
                                        </p:tgtEl>
                                      </p:cBhvr>
                                    </p:animEffect>
                                  </p:childTnLst>
                                </p:cTn>
                              </p:par>
                              <p:par>
                                <p:cTn id="79" presetID="10" presetClass="entr" presetSubtype="0" fill="hold" nodeType="withEffect">
                                  <p:stCondLst>
                                    <p:cond delay="0"/>
                                  </p:stCondLst>
                                  <p:childTnLst>
                                    <p:set>
                                      <p:cBhvr>
                                        <p:cTn id="80" dur="1" fill="hold">
                                          <p:stCondLst>
                                            <p:cond delay="0"/>
                                          </p:stCondLst>
                                        </p:cTn>
                                        <p:tgtEl>
                                          <p:spTgt spid="166"/>
                                        </p:tgtEl>
                                        <p:attrNameLst>
                                          <p:attrName>style.visibility</p:attrName>
                                        </p:attrNameLst>
                                      </p:cBhvr>
                                      <p:to>
                                        <p:strVal val="visible"/>
                                      </p:to>
                                    </p:set>
                                    <p:animEffect transition="in" filter="fade">
                                      <p:cBhvr>
                                        <p:cTn id="81" dur="250"/>
                                        <p:tgtEl>
                                          <p:spTgt spid="166"/>
                                        </p:tgtEl>
                                      </p:cBhvr>
                                    </p:animEffect>
                                  </p:childTnLst>
                                </p:cTn>
                              </p:par>
                              <p:par>
                                <p:cTn id="82" presetID="10" presetClass="entr" presetSubtype="0" fill="hold" nodeType="withEffect">
                                  <p:stCondLst>
                                    <p:cond delay="0"/>
                                  </p:stCondLst>
                                  <p:childTnLst>
                                    <p:set>
                                      <p:cBhvr>
                                        <p:cTn id="83" dur="1" fill="hold">
                                          <p:stCondLst>
                                            <p:cond delay="0"/>
                                          </p:stCondLst>
                                        </p:cTn>
                                        <p:tgtEl>
                                          <p:spTgt spid="166"/>
                                        </p:tgtEl>
                                        <p:attrNameLst>
                                          <p:attrName>style.visibility</p:attrName>
                                        </p:attrNameLst>
                                      </p:cBhvr>
                                      <p:to>
                                        <p:strVal val="visible"/>
                                      </p:to>
                                    </p:set>
                                    <p:animEffect transition="in" filter="fade">
                                      <p:cBhvr>
                                        <p:cTn id="84" dur="250"/>
                                        <p:tgtEl>
                                          <p:spTgt spid="16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99"/>
                                        </p:tgtEl>
                                        <p:attrNameLst>
                                          <p:attrName>style.visibility</p:attrName>
                                        </p:attrNameLst>
                                      </p:cBhvr>
                                      <p:to>
                                        <p:strVal val="visible"/>
                                      </p:to>
                                    </p:set>
                                    <p:animEffect transition="in" filter="fade">
                                      <p:cBhvr>
                                        <p:cTn id="89" dur="250"/>
                                        <p:tgtEl>
                                          <p:spTgt spid="199"/>
                                        </p:tgtEl>
                                      </p:cBhvr>
                                    </p:animEffect>
                                  </p:childTnLst>
                                </p:cTn>
                              </p:par>
                              <p:par>
                                <p:cTn id="90" presetID="10" presetClass="exit" presetSubtype="0" fill="hold" nodeType="withEffect">
                                  <p:stCondLst>
                                    <p:cond delay="0"/>
                                  </p:stCondLst>
                                  <p:childTnLst>
                                    <p:animEffect transition="out" filter="fade">
                                      <p:cBhvr>
                                        <p:cTn id="91" dur="250"/>
                                        <p:tgtEl>
                                          <p:spTgt spid="176"/>
                                        </p:tgtEl>
                                      </p:cBhvr>
                                    </p:animEffect>
                                    <p:set>
                                      <p:cBhvr>
                                        <p:cTn id="92" dur="1" fill="hold">
                                          <p:stCondLst>
                                            <p:cond delay="250"/>
                                          </p:stCondLst>
                                        </p:cTn>
                                        <p:tgtEl>
                                          <p:spTgt spid="17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00"/>
                                        </p:tgtEl>
                                        <p:attrNameLst>
                                          <p:attrName>style.visibility</p:attrName>
                                        </p:attrNameLst>
                                      </p:cBhvr>
                                      <p:to>
                                        <p:strVal val="visible"/>
                                      </p:to>
                                    </p:set>
                                    <p:animEffect transition="in" filter="fade">
                                      <p:cBhvr>
                                        <p:cTn id="97" dur="250"/>
                                        <p:tgtEl>
                                          <p:spTgt spid="200"/>
                                        </p:tgtEl>
                                      </p:cBhvr>
                                    </p:animEffect>
                                  </p:childTnLst>
                                </p:cTn>
                              </p:par>
                              <p:par>
                                <p:cTn id="98" presetID="10" presetClass="entr" presetSubtype="0" fill="hold" nodeType="withEffect">
                                  <p:stCondLst>
                                    <p:cond delay="0"/>
                                  </p:stCondLst>
                                  <p:childTnLst>
                                    <p:set>
                                      <p:cBhvr>
                                        <p:cTn id="99" dur="1" fill="hold">
                                          <p:stCondLst>
                                            <p:cond delay="0"/>
                                          </p:stCondLst>
                                        </p:cTn>
                                        <p:tgtEl>
                                          <p:spTgt spid="200"/>
                                        </p:tgtEl>
                                        <p:attrNameLst>
                                          <p:attrName>style.visibility</p:attrName>
                                        </p:attrNameLst>
                                      </p:cBhvr>
                                      <p:to>
                                        <p:strVal val="visible"/>
                                      </p:to>
                                    </p:set>
                                    <p:animEffect transition="in" filter="fade">
                                      <p:cBhvr>
                                        <p:cTn id="100" dur="250"/>
                                        <p:tgtEl>
                                          <p:spTgt spid="200"/>
                                        </p:tgtEl>
                                      </p:cBhvr>
                                    </p:animEffect>
                                  </p:childTnLst>
                                </p:cTn>
                              </p:par>
                              <p:par>
                                <p:cTn id="101" presetID="10" presetClass="entr" presetSubtype="0" fill="hold" nodeType="withEffect">
                                  <p:stCondLst>
                                    <p:cond delay="0"/>
                                  </p:stCondLst>
                                  <p:childTnLst>
                                    <p:set>
                                      <p:cBhvr>
                                        <p:cTn id="102" dur="1" fill="hold">
                                          <p:stCondLst>
                                            <p:cond delay="0"/>
                                          </p:stCondLst>
                                        </p:cTn>
                                        <p:tgtEl>
                                          <p:spTgt spid="201"/>
                                        </p:tgtEl>
                                        <p:attrNameLst>
                                          <p:attrName>style.visibility</p:attrName>
                                        </p:attrNameLst>
                                      </p:cBhvr>
                                      <p:to>
                                        <p:strVal val="visible"/>
                                      </p:to>
                                    </p:set>
                                    <p:animEffect transition="in" filter="fade">
                                      <p:cBhvr>
                                        <p:cTn id="103" dur="250"/>
                                        <p:tgtEl>
                                          <p:spTgt spid="201"/>
                                        </p:tgtEl>
                                      </p:cBhvr>
                                    </p:animEffect>
                                  </p:childTnLst>
                                </p:cTn>
                              </p:par>
                              <p:par>
                                <p:cTn id="104" presetID="10" presetClass="entr" presetSubtype="0" fill="hold" nodeType="withEffect">
                                  <p:stCondLst>
                                    <p:cond delay="0"/>
                                  </p:stCondLst>
                                  <p:childTnLst>
                                    <p:set>
                                      <p:cBhvr>
                                        <p:cTn id="105" dur="1" fill="hold">
                                          <p:stCondLst>
                                            <p:cond delay="0"/>
                                          </p:stCondLst>
                                        </p:cTn>
                                        <p:tgtEl>
                                          <p:spTgt spid="201"/>
                                        </p:tgtEl>
                                        <p:attrNameLst>
                                          <p:attrName>style.visibility</p:attrName>
                                        </p:attrNameLst>
                                      </p:cBhvr>
                                      <p:to>
                                        <p:strVal val="visible"/>
                                      </p:to>
                                    </p:set>
                                    <p:animEffect transition="in" filter="fade">
                                      <p:cBhvr>
                                        <p:cTn id="106" dur="250"/>
                                        <p:tgtEl>
                                          <p:spTgt spid="201"/>
                                        </p:tgtEl>
                                      </p:cBhvr>
                                    </p:animEffect>
                                  </p:childTnLst>
                                </p:cTn>
                              </p:par>
                              <p:par>
                                <p:cTn id="107" presetID="10" presetClass="entr" presetSubtype="0" fill="hold" nodeType="withEffect">
                                  <p:stCondLst>
                                    <p:cond delay="0"/>
                                  </p:stCondLst>
                                  <p:childTnLst>
                                    <p:set>
                                      <p:cBhvr>
                                        <p:cTn id="108" dur="1" fill="hold">
                                          <p:stCondLst>
                                            <p:cond delay="0"/>
                                          </p:stCondLst>
                                        </p:cTn>
                                        <p:tgtEl>
                                          <p:spTgt spid="202"/>
                                        </p:tgtEl>
                                        <p:attrNameLst>
                                          <p:attrName>style.visibility</p:attrName>
                                        </p:attrNameLst>
                                      </p:cBhvr>
                                      <p:to>
                                        <p:strVal val="visible"/>
                                      </p:to>
                                    </p:set>
                                    <p:animEffect transition="in" filter="fade">
                                      <p:cBhvr>
                                        <p:cTn id="109" dur="250"/>
                                        <p:tgtEl>
                                          <p:spTgt spid="202"/>
                                        </p:tgtEl>
                                      </p:cBhvr>
                                    </p:animEffect>
                                  </p:childTnLst>
                                </p:cTn>
                              </p:par>
                              <p:par>
                                <p:cTn id="110" presetID="10" presetClass="entr" presetSubtype="0" fill="hold" nodeType="withEffect">
                                  <p:stCondLst>
                                    <p:cond delay="0"/>
                                  </p:stCondLst>
                                  <p:childTnLst>
                                    <p:set>
                                      <p:cBhvr>
                                        <p:cTn id="111" dur="1" fill="hold">
                                          <p:stCondLst>
                                            <p:cond delay="0"/>
                                          </p:stCondLst>
                                        </p:cTn>
                                        <p:tgtEl>
                                          <p:spTgt spid="202"/>
                                        </p:tgtEl>
                                        <p:attrNameLst>
                                          <p:attrName>style.visibility</p:attrName>
                                        </p:attrNameLst>
                                      </p:cBhvr>
                                      <p:to>
                                        <p:strVal val="visible"/>
                                      </p:to>
                                    </p:set>
                                    <p:animEffect transition="in" filter="fade">
                                      <p:cBhvr>
                                        <p:cTn id="112" dur="250"/>
                                        <p:tgtEl>
                                          <p:spTgt spid="202"/>
                                        </p:tgtEl>
                                      </p:cBhvr>
                                    </p:animEffect>
                                  </p:childTnLst>
                                </p:cTn>
                              </p:par>
                              <p:par>
                                <p:cTn id="113" presetID="10" presetClass="entr" presetSubtype="0" fill="hold" nodeType="withEffect">
                                  <p:stCondLst>
                                    <p:cond delay="0"/>
                                  </p:stCondLst>
                                  <p:childTnLst>
                                    <p:set>
                                      <p:cBhvr>
                                        <p:cTn id="114" dur="1" fill="hold">
                                          <p:stCondLst>
                                            <p:cond delay="0"/>
                                          </p:stCondLst>
                                        </p:cTn>
                                        <p:tgtEl>
                                          <p:spTgt spid="203"/>
                                        </p:tgtEl>
                                        <p:attrNameLst>
                                          <p:attrName>style.visibility</p:attrName>
                                        </p:attrNameLst>
                                      </p:cBhvr>
                                      <p:to>
                                        <p:strVal val="visible"/>
                                      </p:to>
                                    </p:set>
                                    <p:animEffect transition="in" filter="fade">
                                      <p:cBhvr>
                                        <p:cTn id="115" dur="250"/>
                                        <p:tgtEl>
                                          <p:spTgt spid="203"/>
                                        </p:tgtEl>
                                      </p:cBhvr>
                                    </p:animEffect>
                                  </p:childTnLst>
                                </p:cTn>
                              </p:par>
                              <p:par>
                                <p:cTn id="116" presetID="10" presetClass="entr" presetSubtype="0" fill="hold" nodeType="withEffect">
                                  <p:stCondLst>
                                    <p:cond delay="0"/>
                                  </p:stCondLst>
                                  <p:childTnLst>
                                    <p:set>
                                      <p:cBhvr>
                                        <p:cTn id="117" dur="1" fill="hold">
                                          <p:stCondLst>
                                            <p:cond delay="0"/>
                                          </p:stCondLst>
                                        </p:cTn>
                                        <p:tgtEl>
                                          <p:spTgt spid="203"/>
                                        </p:tgtEl>
                                        <p:attrNameLst>
                                          <p:attrName>style.visibility</p:attrName>
                                        </p:attrNameLst>
                                      </p:cBhvr>
                                      <p:to>
                                        <p:strVal val="visible"/>
                                      </p:to>
                                    </p:set>
                                    <p:animEffect transition="in" filter="fade">
                                      <p:cBhvr>
                                        <p:cTn id="118" dur="250"/>
                                        <p:tgtEl>
                                          <p:spTgt spid="203"/>
                                        </p:tgtEl>
                                      </p:cBhvr>
                                    </p:animEffect>
                                  </p:childTnLst>
                                </p:cTn>
                              </p:par>
                              <p:par>
                                <p:cTn id="119" presetID="10" presetClass="entr" presetSubtype="0" fill="hold" nodeType="withEffect">
                                  <p:stCondLst>
                                    <p:cond delay="0"/>
                                  </p:stCondLst>
                                  <p:childTnLst>
                                    <p:set>
                                      <p:cBhvr>
                                        <p:cTn id="120" dur="1" fill="hold">
                                          <p:stCondLst>
                                            <p:cond delay="0"/>
                                          </p:stCondLst>
                                        </p:cTn>
                                        <p:tgtEl>
                                          <p:spTgt spid="204"/>
                                        </p:tgtEl>
                                        <p:attrNameLst>
                                          <p:attrName>style.visibility</p:attrName>
                                        </p:attrNameLst>
                                      </p:cBhvr>
                                      <p:to>
                                        <p:strVal val="visible"/>
                                      </p:to>
                                    </p:set>
                                    <p:animEffect transition="in" filter="fade">
                                      <p:cBhvr>
                                        <p:cTn id="121" dur="250"/>
                                        <p:tgtEl>
                                          <p:spTgt spid="204"/>
                                        </p:tgtEl>
                                      </p:cBhvr>
                                    </p:animEffect>
                                  </p:childTnLst>
                                </p:cTn>
                              </p:par>
                              <p:par>
                                <p:cTn id="122" presetID="10" presetClass="entr" presetSubtype="0" fill="hold" nodeType="withEffect">
                                  <p:stCondLst>
                                    <p:cond delay="0"/>
                                  </p:stCondLst>
                                  <p:childTnLst>
                                    <p:set>
                                      <p:cBhvr>
                                        <p:cTn id="123" dur="1" fill="hold">
                                          <p:stCondLst>
                                            <p:cond delay="0"/>
                                          </p:stCondLst>
                                        </p:cTn>
                                        <p:tgtEl>
                                          <p:spTgt spid="204"/>
                                        </p:tgtEl>
                                        <p:attrNameLst>
                                          <p:attrName>style.visibility</p:attrName>
                                        </p:attrNameLst>
                                      </p:cBhvr>
                                      <p:to>
                                        <p:strVal val="visible"/>
                                      </p:to>
                                    </p:set>
                                    <p:animEffect transition="in" filter="fade">
                                      <p:cBhvr>
                                        <p:cTn id="124" dur="250"/>
                                        <p:tgtEl>
                                          <p:spTgt spid="204"/>
                                        </p:tgtEl>
                                      </p:cBhvr>
                                    </p:animEffect>
                                  </p:childTnLst>
                                </p:cTn>
                              </p:par>
                              <p:par>
                                <p:cTn id="125" presetID="10" presetClass="entr" presetSubtype="0" fill="hold" nodeType="withEffect">
                                  <p:stCondLst>
                                    <p:cond delay="0"/>
                                  </p:stCondLst>
                                  <p:childTnLst>
                                    <p:set>
                                      <p:cBhvr>
                                        <p:cTn id="126" dur="1" fill="hold">
                                          <p:stCondLst>
                                            <p:cond delay="0"/>
                                          </p:stCondLst>
                                        </p:cTn>
                                        <p:tgtEl>
                                          <p:spTgt spid="205"/>
                                        </p:tgtEl>
                                        <p:attrNameLst>
                                          <p:attrName>style.visibility</p:attrName>
                                        </p:attrNameLst>
                                      </p:cBhvr>
                                      <p:to>
                                        <p:strVal val="visible"/>
                                      </p:to>
                                    </p:set>
                                    <p:animEffect transition="in" filter="fade">
                                      <p:cBhvr>
                                        <p:cTn id="127" dur="250"/>
                                        <p:tgtEl>
                                          <p:spTgt spid="205"/>
                                        </p:tgtEl>
                                      </p:cBhvr>
                                    </p:animEffect>
                                  </p:childTnLst>
                                </p:cTn>
                              </p:par>
                              <p:par>
                                <p:cTn id="128" presetID="10" presetClass="entr" presetSubtype="0" fill="hold" nodeType="withEffect">
                                  <p:stCondLst>
                                    <p:cond delay="0"/>
                                  </p:stCondLst>
                                  <p:childTnLst>
                                    <p:set>
                                      <p:cBhvr>
                                        <p:cTn id="129" dur="1" fill="hold">
                                          <p:stCondLst>
                                            <p:cond delay="0"/>
                                          </p:stCondLst>
                                        </p:cTn>
                                        <p:tgtEl>
                                          <p:spTgt spid="205"/>
                                        </p:tgtEl>
                                        <p:attrNameLst>
                                          <p:attrName>style.visibility</p:attrName>
                                        </p:attrNameLst>
                                      </p:cBhvr>
                                      <p:to>
                                        <p:strVal val="visible"/>
                                      </p:to>
                                    </p:set>
                                    <p:animEffect transition="in" filter="fade">
                                      <p:cBhvr>
                                        <p:cTn id="130" dur="250"/>
                                        <p:tgtEl>
                                          <p:spTgt spid="205"/>
                                        </p:tgtEl>
                                      </p:cBhvr>
                                    </p:animEffect>
                                  </p:childTnLst>
                                </p:cTn>
                              </p:par>
                              <p:par>
                                <p:cTn id="131" presetID="10" presetClass="entr" presetSubtype="0" fill="hold" nodeType="withEffect">
                                  <p:stCondLst>
                                    <p:cond delay="0"/>
                                  </p:stCondLst>
                                  <p:childTnLst>
                                    <p:set>
                                      <p:cBhvr>
                                        <p:cTn id="132" dur="1" fill="hold">
                                          <p:stCondLst>
                                            <p:cond delay="0"/>
                                          </p:stCondLst>
                                        </p:cTn>
                                        <p:tgtEl>
                                          <p:spTgt spid="206"/>
                                        </p:tgtEl>
                                        <p:attrNameLst>
                                          <p:attrName>style.visibility</p:attrName>
                                        </p:attrNameLst>
                                      </p:cBhvr>
                                      <p:to>
                                        <p:strVal val="visible"/>
                                      </p:to>
                                    </p:set>
                                    <p:animEffect transition="in" filter="fade">
                                      <p:cBhvr>
                                        <p:cTn id="133" dur="250"/>
                                        <p:tgtEl>
                                          <p:spTgt spid="206"/>
                                        </p:tgtEl>
                                      </p:cBhvr>
                                    </p:animEffect>
                                  </p:childTnLst>
                                </p:cTn>
                              </p:par>
                              <p:par>
                                <p:cTn id="134" presetID="10" presetClass="entr" presetSubtype="0" fill="hold" nodeType="withEffect">
                                  <p:stCondLst>
                                    <p:cond delay="0"/>
                                  </p:stCondLst>
                                  <p:childTnLst>
                                    <p:set>
                                      <p:cBhvr>
                                        <p:cTn id="135" dur="1" fill="hold">
                                          <p:stCondLst>
                                            <p:cond delay="0"/>
                                          </p:stCondLst>
                                        </p:cTn>
                                        <p:tgtEl>
                                          <p:spTgt spid="206"/>
                                        </p:tgtEl>
                                        <p:attrNameLst>
                                          <p:attrName>style.visibility</p:attrName>
                                        </p:attrNameLst>
                                      </p:cBhvr>
                                      <p:to>
                                        <p:strVal val="visible"/>
                                      </p:to>
                                    </p:set>
                                    <p:animEffect transition="in" filter="fade">
                                      <p:cBhvr>
                                        <p:cTn id="136" dur="250"/>
                                        <p:tgtEl>
                                          <p:spTgt spid="206"/>
                                        </p:tgtEl>
                                      </p:cBhvr>
                                    </p:animEffect>
                                  </p:childTnLst>
                                </p:cTn>
                              </p:par>
                              <p:par>
                                <p:cTn id="137" presetID="10" presetClass="entr" presetSubtype="0" fill="hold" nodeType="withEffect">
                                  <p:stCondLst>
                                    <p:cond delay="0"/>
                                  </p:stCondLst>
                                  <p:childTnLst>
                                    <p:set>
                                      <p:cBhvr>
                                        <p:cTn id="138" dur="1" fill="hold">
                                          <p:stCondLst>
                                            <p:cond delay="0"/>
                                          </p:stCondLst>
                                        </p:cTn>
                                        <p:tgtEl>
                                          <p:spTgt spid="207"/>
                                        </p:tgtEl>
                                        <p:attrNameLst>
                                          <p:attrName>style.visibility</p:attrName>
                                        </p:attrNameLst>
                                      </p:cBhvr>
                                      <p:to>
                                        <p:strVal val="visible"/>
                                      </p:to>
                                    </p:set>
                                    <p:animEffect transition="in" filter="fade">
                                      <p:cBhvr>
                                        <p:cTn id="139" dur="250"/>
                                        <p:tgtEl>
                                          <p:spTgt spid="207"/>
                                        </p:tgtEl>
                                      </p:cBhvr>
                                    </p:animEffect>
                                  </p:childTnLst>
                                </p:cTn>
                              </p:par>
                              <p:par>
                                <p:cTn id="140" presetID="10" presetClass="entr" presetSubtype="0" fill="hold" nodeType="withEffect">
                                  <p:stCondLst>
                                    <p:cond delay="0"/>
                                  </p:stCondLst>
                                  <p:childTnLst>
                                    <p:set>
                                      <p:cBhvr>
                                        <p:cTn id="141" dur="1" fill="hold">
                                          <p:stCondLst>
                                            <p:cond delay="0"/>
                                          </p:stCondLst>
                                        </p:cTn>
                                        <p:tgtEl>
                                          <p:spTgt spid="207"/>
                                        </p:tgtEl>
                                        <p:attrNameLst>
                                          <p:attrName>style.visibility</p:attrName>
                                        </p:attrNameLst>
                                      </p:cBhvr>
                                      <p:to>
                                        <p:strVal val="visible"/>
                                      </p:to>
                                    </p:set>
                                    <p:animEffect transition="in" filter="fade">
                                      <p:cBhvr>
                                        <p:cTn id="142" dur="250"/>
                                        <p:tgtEl>
                                          <p:spTgt spid="207"/>
                                        </p:tgtEl>
                                      </p:cBhvr>
                                    </p:animEffect>
                                  </p:childTnLst>
                                </p:cTn>
                              </p:par>
                              <p:par>
                                <p:cTn id="143" presetID="10" presetClass="entr" presetSubtype="0" fill="hold" nodeType="withEffect">
                                  <p:stCondLst>
                                    <p:cond delay="0"/>
                                  </p:stCondLst>
                                  <p:childTnLst>
                                    <p:set>
                                      <p:cBhvr>
                                        <p:cTn id="144" dur="1" fill="hold">
                                          <p:stCondLst>
                                            <p:cond delay="0"/>
                                          </p:stCondLst>
                                        </p:cTn>
                                        <p:tgtEl>
                                          <p:spTgt spid="208"/>
                                        </p:tgtEl>
                                        <p:attrNameLst>
                                          <p:attrName>style.visibility</p:attrName>
                                        </p:attrNameLst>
                                      </p:cBhvr>
                                      <p:to>
                                        <p:strVal val="visible"/>
                                      </p:to>
                                    </p:set>
                                    <p:animEffect transition="in" filter="fade">
                                      <p:cBhvr>
                                        <p:cTn id="145" dur="250"/>
                                        <p:tgtEl>
                                          <p:spTgt spid="208"/>
                                        </p:tgtEl>
                                      </p:cBhvr>
                                    </p:animEffect>
                                  </p:childTnLst>
                                </p:cTn>
                              </p:par>
                              <p:par>
                                <p:cTn id="146" presetID="10" presetClass="entr" presetSubtype="0" fill="hold" nodeType="withEffect">
                                  <p:stCondLst>
                                    <p:cond delay="0"/>
                                  </p:stCondLst>
                                  <p:childTnLst>
                                    <p:set>
                                      <p:cBhvr>
                                        <p:cTn id="147" dur="1" fill="hold">
                                          <p:stCondLst>
                                            <p:cond delay="0"/>
                                          </p:stCondLst>
                                        </p:cTn>
                                        <p:tgtEl>
                                          <p:spTgt spid="208"/>
                                        </p:tgtEl>
                                        <p:attrNameLst>
                                          <p:attrName>style.visibility</p:attrName>
                                        </p:attrNameLst>
                                      </p:cBhvr>
                                      <p:to>
                                        <p:strVal val="visible"/>
                                      </p:to>
                                    </p:set>
                                    <p:animEffect transition="in" filter="fade">
                                      <p:cBhvr>
                                        <p:cTn id="148" dur="250"/>
                                        <p:tgtEl>
                                          <p:spTgt spid="208"/>
                                        </p:tgtEl>
                                      </p:cBhvr>
                                    </p:animEffect>
                                  </p:childTnLst>
                                </p:cTn>
                              </p:par>
                              <p:par>
                                <p:cTn id="149" presetID="10" presetClass="entr" presetSubtype="0" fill="hold" nodeType="withEffect">
                                  <p:stCondLst>
                                    <p:cond delay="0"/>
                                  </p:stCondLst>
                                  <p:childTnLst>
                                    <p:set>
                                      <p:cBhvr>
                                        <p:cTn id="150" dur="1" fill="hold">
                                          <p:stCondLst>
                                            <p:cond delay="0"/>
                                          </p:stCondLst>
                                        </p:cTn>
                                        <p:tgtEl>
                                          <p:spTgt spid="209"/>
                                        </p:tgtEl>
                                        <p:attrNameLst>
                                          <p:attrName>style.visibility</p:attrName>
                                        </p:attrNameLst>
                                      </p:cBhvr>
                                      <p:to>
                                        <p:strVal val="visible"/>
                                      </p:to>
                                    </p:set>
                                    <p:animEffect transition="in" filter="fade">
                                      <p:cBhvr>
                                        <p:cTn id="151" dur="250"/>
                                        <p:tgtEl>
                                          <p:spTgt spid="209"/>
                                        </p:tgtEl>
                                      </p:cBhvr>
                                    </p:animEffect>
                                  </p:childTnLst>
                                </p:cTn>
                              </p:par>
                              <p:par>
                                <p:cTn id="152" presetID="10" presetClass="entr" presetSubtype="0" fill="hold" nodeType="withEffect">
                                  <p:stCondLst>
                                    <p:cond delay="0"/>
                                  </p:stCondLst>
                                  <p:childTnLst>
                                    <p:set>
                                      <p:cBhvr>
                                        <p:cTn id="153" dur="1" fill="hold">
                                          <p:stCondLst>
                                            <p:cond delay="0"/>
                                          </p:stCondLst>
                                        </p:cTn>
                                        <p:tgtEl>
                                          <p:spTgt spid="209"/>
                                        </p:tgtEl>
                                        <p:attrNameLst>
                                          <p:attrName>style.visibility</p:attrName>
                                        </p:attrNameLst>
                                      </p:cBhvr>
                                      <p:to>
                                        <p:strVal val="visible"/>
                                      </p:to>
                                    </p:set>
                                    <p:animEffect transition="in" filter="fade">
                                      <p:cBhvr>
                                        <p:cTn id="154" dur="250"/>
                                        <p:tgtEl>
                                          <p:spTgt spid="209"/>
                                        </p:tgtEl>
                                      </p:cBhvr>
                                    </p:animEffect>
                                  </p:childTnLst>
                                </p:cTn>
                              </p:par>
                              <p:par>
                                <p:cTn id="155" presetID="10" presetClass="entr" presetSubtype="0" fill="hold" nodeType="withEffect">
                                  <p:stCondLst>
                                    <p:cond delay="0"/>
                                  </p:stCondLst>
                                  <p:childTnLst>
                                    <p:set>
                                      <p:cBhvr>
                                        <p:cTn id="156" dur="1" fill="hold">
                                          <p:stCondLst>
                                            <p:cond delay="0"/>
                                          </p:stCondLst>
                                        </p:cTn>
                                        <p:tgtEl>
                                          <p:spTgt spid="210"/>
                                        </p:tgtEl>
                                        <p:attrNameLst>
                                          <p:attrName>style.visibility</p:attrName>
                                        </p:attrNameLst>
                                      </p:cBhvr>
                                      <p:to>
                                        <p:strVal val="visible"/>
                                      </p:to>
                                    </p:set>
                                    <p:animEffect transition="in" filter="fade">
                                      <p:cBhvr>
                                        <p:cTn id="157" dur="250"/>
                                        <p:tgtEl>
                                          <p:spTgt spid="210"/>
                                        </p:tgtEl>
                                      </p:cBhvr>
                                    </p:animEffect>
                                  </p:childTnLst>
                                </p:cTn>
                              </p:par>
                              <p:par>
                                <p:cTn id="158" presetID="10" presetClass="entr" presetSubtype="0" fill="hold" nodeType="withEffect">
                                  <p:stCondLst>
                                    <p:cond delay="0"/>
                                  </p:stCondLst>
                                  <p:childTnLst>
                                    <p:set>
                                      <p:cBhvr>
                                        <p:cTn id="159" dur="1" fill="hold">
                                          <p:stCondLst>
                                            <p:cond delay="0"/>
                                          </p:stCondLst>
                                        </p:cTn>
                                        <p:tgtEl>
                                          <p:spTgt spid="210"/>
                                        </p:tgtEl>
                                        <p:attrNameLst>
                                          <p:attrName>style.visibility</p:attrName>
                                        </p:attrNameLst>
                                      </p:cBhvr>
                                      <p:to>
                                        <p:strVal val="visible"/>
                                      </p:to>
                                    </p:set>
                                    <p:animEffect transition="in" filter="fade">
                                      <p:cBhvr>
                                        <p:cTn id="160" dur="250"/>
                                        <p:tgtEl>
                                          <p:spTgt spid="210"/>
                                        </p:tgtEl>
                                      </p:cBhvr>
                                    </p:animEffect>
                                  </p:childTnLst>
                                </p:cTn>
                              </p:par>
                              <p:par>
                                <p:cTn id="161" presetID="10" presetClass="entr" presetSubtype="0" fill="hold" nodeType="withEffect">
                                  <p:stCondLst>
                                    <p:cond delay="0"/>
                                  </p:stCondLst>
                                  <p:childTnLst>
                                    <p:set>
                                      <p:cBhvr>
                                        <p:cTn id="162" dur="1" fill="hold">
                                          <p:stCondLst>
                                            <p:cond delay="0"/>
                                          </p:stCondLst>
                                        </p:cTn>
                                        <p:tgtEl>
                                          <p:spTgt spid="211"/>
                                        </p:tgtEl>
                                        <p:attrNameLst>
                                          <p:attrName>style.visibility</p:attrName>
                                        </p:attrNameLst>
                                      </p:cBhvr>
                                      <p:to>
                                        <p:strVal val="visible"/>
                                      </p:to>
                                    </p:set>
                                    <p:animEffect transition="in" filter="fade">
                                      <p:cBhvr>
                                        <p:cTn id="163" dur="250"/>
                                        <p:tgtEl>
                                          <p:spTgt spid="211"/>
                                        </p:tgtEl>
                                      </p:cBhvr>
                                    </p:animEffect>
                                  </p:childTnLst>
                                </p:cTn>
                              </p:par>
                              <p:par>
                                <p:cTn id="164" presetID="10" presetClass="entr" presetSubtype="0" fill="hold" nodeType="withEffect">
                                  <p:stCondLst>
                                    <p:cond delay="0"/>
                                  </p:stCondLst>
                                  <p:childTnLst>
                                    <p:set>
                                      <p:cBhvr>
                                        <p:cTn id="165" dur="1" fill="hold">
                                          <p:stCondLst>
                                            <p:cond delay="0"/>
                                          </p:stCondLst>
                                        </p:cTn>
                                        <p:tgtEl>
                                          <p:spTgt spid="211"/>
                                        </p:tgtEl>
                                        <p:attrNameLst>
                                          <p:attrName>style.visibility</p:attrName>
                                        </p:attrNameLst>
                                      </p:cBhvr>
                                      <p:to>
                                        <p:strVal val="visible"/>
                                      </p:to>
                                    </p:set>
                                    <p:animEffect transition="in" filter="fade">
                                      <p:cBhvr>
                                        <p:cTn id="166" dur="250"/>
                                        <p:tgtEl>
                                          <p:spTgt spid="211"/>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245"/>
                                        </p:tgtEl>
                                        <p:attrNameLst>
                                          <p:attrName>style.visibility</p:attrName>
                                        </p:attrNameLst>
                                      </p:cBhvr>
                                      <p:to>
                                        <p:strVal val="visible"/>
                                      </p:to>
                                    </p:set>
                                    <p:animEffect transition="in" filter="fade">
                                      <p:cBhvr>
                                        <p:cTn id="171" dur="250"/>
                                        <p:tgtEl>
                                          <p:spTgt spid="245"/>
                                        </p:tgtEl>
                                      </p:cBhvr>
                                    </p:animEffect>
                                  </p:childTnLst>
                                </p:cTn>
                              </p:par>
                              <p:par>
                                <p:cTn id="172" presetID="10" presetClass="exit" presetSubtype="0" fill="hold" nodeType="withEffect">
                                  <p:stCondLst>
                                    <p:cond delay="0"/>
                                  </p:stCondLst>
                                  <p:childTnLst>
                                    <p:animEffect transition="out" filter="fade">
                                      <p:cBhvr>
                                        <p:cTn id="173" dur="250"/>
                                        <p:tgtEl>
                                          <p:spTgt spid="222"/>
                                        </p:tgtEl>
                                      </p:cBhvr>
                                    </p:animEffect>
                                    <p:set>
                                      <p:cBhvr>
                                        <p:cTn id="174" dur="1" fill="hold">
                                          <p:stCondLst>
                                            <p:cond delay="250"/>
                                          </p:stCondLst>
                                        </p:cTn>
                                        <p:tgtEl>
                                          <p:spTgt spid="222"/>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53"/>
                                        </p:tgtEl>
                                        <p:attrNameLst>
                                          <p:attrName>style.visibility</p:attrName>
                                        </p:attrNameLst>
                                      </p:cBhvr>
                                      <p:to>
                                        <p:strVal val="visible"/>
                                      </p:to>
                                    </p:set>
                                    <p:animEffect transition="in" filter="fade">
                                      <p:cBhvr>
                                        <p:cTn id="177" dur="250"/>
                                        <p:tgtEl>
                                          <p:spTgt spid="253"/>
                                        </p:tgtEl>
                                      </p:cBhvr>
                                    </p:animEffect>
                                  </p:childTnLst>
                                </p:cTn>
                              </p:par>
                              <p:par>
                                <p:cTn id="178" presetID="10" presetClass="entr" presetSubtype="0" fill="hold" nodeType="withEffect">
                                  <p:stCondLst>
                                    <p:cond delay="0"/>
                                  </p:stCondLst>
                                  <p:childTnLst>
                                    <p:set>
                                      <p:cBhvr>
                                        <p:cTn id="179" dur="1" fill="hold">
                                          <p:stCondLst>
                                            <p:cond delay="0"/>
                                          </p:stCondLst>
                                        </p:cTn>
                                        <p:tgtEl>
                                          <p:spTgt spid="253"/>
                                        </p:tgtEl>
                                        <p:attrNameLst>
                                          <p:attrName>style.visibility</p:attrName>
                                        </p:attrNameLst>
                                      </p:cBhvr>
                                      <p:to>
                                        <p:strVal val="visible"/>
                                      </p:to>
                                    </p:set>
                                    <p:animEffect transition="in" filter="fade">
                                      <p:cBhvr>
                                        <p:cTn id="180" dur="250"/>
                                        <p:tgtEl>
                                          <p:spTgt spid="253"/>
                                        </p:tgtEl>
                                      </p:cBhvr>
                                    </p:animEffect>
                                  </p:childTnLst>
                                </p:cTn>
                              </p:par>
                              <p:par>
                                <p:cTn id="181" presetID="10" presetClass="entr" presetSubtype="0" fill="hold" nodeType="withEffect">
                                  <p:stCondLst>
                                    <p:cond delay="0"/>
                                  </p:stCondLst>
                                  <p:childTnLst>
                                    <p:set>
                                      <p:cBhvr>
                                        <p:cTn id="182" dur="1" fill="hold">
                                          <p:stCondLst>
                                            <p:cond delay="0"/>
                                          </p:stCondLst>
                                        </p:cTn>
                                        <p:tgtEl>
                                          <p:spTgt spid="254"/>
                                        </p:tgtEl>
                                        <p:attrNameLst>
                                          <p:attrName>style.visibility</p:attrName>
                                        </p:attrNameLst>
                                      </p:cBhvr>
                                      <p:to>
                                        <p:strVal val="visible"/>
                                      </p:to>
                                    </p:set>
                                    <p:animEffect transition="in" filter="fade">
                                      <p:cBhvr>
                                        <p:cTn id="183" dur="250"/>
                                        <p:tgtEl>
                                          <p:spTgt spid="254"/>
                                        </p:tgtEl>
                                      </p:cBhvr>
                                    </p:animEffect>
                                  </p:childTnLst>
                                </p:cTn>
                              </p:par>
                              <p:par>
                                <p:cTn id="184" presetID="10" presetClass="entr" presetSubtype="0" fill="hold" nodeType="withEffect">
                                  <p:stCondLst>
                                    <p:cond delay="0"/>
                                  </p:stCondLst>
                                  <p:childTnLst>
                                    <p:set>
                                      <p:cBhvr>
                                        <p:cTn id="185" dur="1" fill="hold">
                                          <p:stCondLst>
                                            <p:cond delay="0"/>
                                          </p:stCondLst>
                                        </p:cTn>
                                        <p:tgtEl>
                                          <p:spTgt spid="254"/>
                                        </p:tgtEl>
                                        <p:attrNameLst>
                                          <p:attrName>style.visibility</p:attrName>
                                        </p:attrNameLst>
                                      </p:cBhvr>
                                      <p:to>
                                        <p:strVal val="visible"/>
                                      </p:to>
                                    </p:set>
                                    <p:animEffect transition="in" filter="fade">
                                      <p:cBhvr>
                                        <p:cTn id="186" dur="250"/>
                                        <p:tgtEl>
                                          <p:spTgt spid="254"/>
                                        </p:tgtEl>
                                      </p:cBhvr>
                                    </p:animEffect>
                                  </p:childTnLst>
                                </p:cTn>
                              </p:par>
                              <p:par>
                                <p:cTn id="187" presetID="10" presetClass="entr" presetSubtype="0" fill="hold" nodeType="withEffect">
                                  <p:stCondLst>
                                    <p:cond delay="0"/>
                                  </p:stCondLst>
                                  <p:childTnLst>
                                    <p:set>
                                      <p:cBhvr>
                                        <p:cTn id="188" dur="1" fill="hold">
                                          <p:stCondLst>
                                            <p:cond delay="0"/>
                                          </p:stCondLst>
                                        </p:cTn>
                                        <p:tgtEl>
                                          <p:spTgt spid="255"/>
                                        </p:tgtEl>
                                        <p:attrNameLst>
                                          <p:attrName>style.visibility</p:attrName>
                                        </p:attrNameLst>
                                      </p:cBhvr>
                                      <p:to>
                                        <p:strVal val="visible"/>
                                      </p:to>
                                    </p:set>
                                    <p:animEffect transition="in" filter="fade">
                                      <p:cBhvr>
                                        <p:cTn id="189" dur="250"/>
                                        <p:tgtEl>
                                          <p:spTgt spid="255"/>
                                        </p:tgtEl>
                                      </p:cBhvr>
                                    </p:animEffect>
                                  </p:childTnLst>
                                </p:cTn>
                              </p:par>
                              <p:par>
                                <p:cTn id="190" presetID="10" presetClass="entr" presetSubtype="0" fill="hold" nodeType="withEffect">
                                  <p:stCondLst>
                                    <p:cond delay="0"/>
                                  </p:stCondLst>
                                  <p:childTnLst>
                                    <p:set>
                                      <p:cBhvr>
                                        <p:cTn id="191" dur="1" fill="hold">
                                          <p:stCondLst>
                                            <p:cond delay="0"/>
                                          </p:stCondLst>
                                        </p:cTn>
                                        <p:tgtEl>
                                          <p:spTgt spid="255"/>
                                        </p:tgtEl>
                                        <p:attrNameLst>
                                          <p:attrName>style.visibility</p:attrName>
                                        </p:attrNameLst>
                                      </p:cBhvr>
                                      <p:to>
                                        <p:strVal val="visible"/>
                                      </p:to>
                                    </p:set>
                                    <p:animEffect transition="in" filter="fade">
                                      <p:cBhvr>
                                        <p:cTn id="192" dur="250"/>
                                        <p:tgtEl>
                                          <p:spTgt spid="255"/>
                                        </p:tgtEl>
                                      </p:cBhvr>
                                    </p:animEffect>
                                  </p:childTnLst>
                                </p:cTn>
                              </p:par>
                              <p:par>
                                <p:cTn id="193" presetID="10" presetClass="entr" presetSubtype="0" fill="hold" nodeType="withEffect">
                                  <p:stCondLst>
                                    <p:cond delay="0"/>
                                  </p:stCondLst>
                                  <p:childTnLst>
                                    <p:set>
                                      <p:cBhvr>
                                        <p:cTn id="194" dur="1" fill="hold">
                                          <p:stCondLst>
                                            <p:cond delay="0"/>
                                          </p:stCondLst>
                                        </p:cTn>
                                        <p:tgtEl>
                                          <p:spTgt spid="256"/>
                                        </p:tgtEl>
                                        <p:attrNameLst>
                                          <p:attrName>style.visibility</p:attrName>
                                        </p:attrNameLst>
                                      </p:cBhvr>
                                      <p:to>
                                        <p:strVal val="visible"/>
                                      </p:to>
                                    </p:set>
                                    <p:animEffect transition="in" filter="fade">
                                      <p:cBhvr>
                                        <p:cTn id="195" dur="250"/>
                                        <p:tgtEl>
                                          <p:spTgt spid="256"/>
                                        </p:tgtEl>
                                      </p:cBhvr>
                                    </p:animEffect>
                                  </p:childTnLst>
                                </p:cTn>
                              </p:par>
                              <p:par>
                                <p:cTn id="196" presetID="10" presetClass="entr" presetSubtype="0" fill="hold" nodeType="withEffect">
                                  <p:stCondLst>
                                    <p:cond delay="0"/>
                                  </p:stCondLst>
                                  <p:childTnLst>
                                    <p:set>
                                      <p:cBhvr>
                                        <p:cTn id="197" dur="1" fill="hold">
                                          <p:stCondLst>
                                            <p:cond delay="0"/>
                                          </p:stCondLst>
                                        </p:cTn>
                                        <p:tgtEl>
                                          <p:spTgt spid="256"/>
                                        </p:tgtEl>
                                        <p:attrNameLst>
                                          <p:attrName>style.visibility</p:attrName>
                                        </p:attrNameLst>
                                      </p:cBhvr>
                                      <p:to>
                                        <p:strVal val="visible"/>
                                      </p:to>
                                    </p:set>
                                    <p:animEffect transition="in" filter="fade">
                                      <p:cBhvr>
                                        <p:cTn id="198" dur="250"/>
                                        <p:tgtEl>
                                          <p:spTgt spid="256"/>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291"/>
                                        </p:tgtEl>
                                        <p:attrNameLst>
                                          <p:attrName>style.visibility</p:attrName>
                                        </p:attrNameLst>
                                      </p:cBhvr>
                                      <p:to>
                                        <p:strVal val="visible"/>
                                      </p:to>
                                    </p:set>
                                    <p:animEffect transition="in" filter="fade">
                                      <p:cBhvr>
                                        <p:cTn id="203" dur="250"/>
                                        <p:tgtEl>
                                          <p:spTgt spid="291"/>
                                        </p:tgtEl>
                                      </p:cBhvr>
                                    </p:animEffect>
                                  </p:childTnLst>
                                </p:cTn>
                              </p:par>
                              <p:par>
                                <p:cTn id="204" presetID="10" presetClass="exit" presetSubtype="0" fill="hold" nodeType="withEffect">
                                  <p:stCondLst>
                                    <p:cond delay="0"/>
                                  </p:stCondLst>
                                  <p:childTnLst>
                                    <p:animEffect transition="out" filter="fade">
                                      <p:cBhvr>
                                        <p:cTn id="205" dur="250"/>
                                        <p:tgtEl>
                                          <p:spTgt spid="268"/>
                                        </p:tgtEl>
                                      </p:cBhvr>
                                    </p:animEffect>
                                    <p:set>
                                      <p:cBhvr>
                                        <p:cTn id="206" dur="1" fill="hold">
                                          <p:stCondLst>
                                            <p:cond delay="250"/>
                                          </p:stCondLst>
                                        </p:cTn>
                                        <p:tgtEl>
                                          <p:spTgt spid="268"/>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99"/>
                                        </p:tgtEl>
                                        <p:attrNameLst>
                                          <p:attrName>style.visibility</p:attrName>
                                        </p:attrNameLst>
                                      </p:cBhvr>
                                      <p:to>
                                        <p:strVal val="visible"/>
                                      </p:to>
                                    </p:set>
                                    <p:animEffect transition="in" filter="fade">
                                      <p:cBhvr>
                                        <p:cTn id="209" dur="250"/>
                                        <p:tgtEl>
                                          <p:spTgt spid="299"/>
                                        </p:tgtEl>
                                      </p:cBhvr>
                                    </p:animEffect>
                                  </p:childTnLst>
                                </p:cTn>
                              </p:par>
                              <p:par>
                                <p:cTn id="210" presetID="10" presetClass="entr" presetSubtype="0" fill="hold" nodeType="withEffect">
                                  <p:stCondLst>
                                    <p:cond delay="0"/>
                                  </p:stCondLst>
                                  <p:childTnLst>
                                    <p:set>
                                      <p:cBhvr>
                                        <p:cTn id="211" dur="1" fill="hold">
                                          <p:stCondLst>
                                            <p:cond delay="0"/>
                                          </p:stCondLst>
                                        </p:cTn>
                                        <p:tgtEl>
                                          <p:spTgt spid="299"/>
                                        </p:tgtEl>
                                        <p:attrNameLst>
                                          <p:attrName>style.visibility</p:attrName>
                                        </p:attrNameLst>
                                      </p:cBhvr>
                                      <p:to>
                                        <p:strVal val="visible"/>
                                      </p:to>
                                    </p:set>
                                    <p:animEffect transition="in" filter="fade">
                                      <p:cBhvr>
                                        <p:cTn id="212" dur="250"/>
                                        <p:tgtEl>
                                          <p:spTgt spid="299"/>
                                        </p:tgtEl>
                                      </p:cBhvr>
                                    </p:animEffect>
                                  </p:childTnLst>
                                </p:cTn>
                              </p:par>
                              <p:par>
                                <p:cTn id="213" presetID="10" presetClass="entr" presetSubtype="0" fill="hold" nodeType="withEffect">
                                  <p:stCondLst>
                                    <p:cond delay="0"/>
                                  </p:stCondLst>
                                  <p:childTnLst>
                                    <p:set>
                                      <p:cBhvr>
                                        <p:cTn id="214" dur="1" fill="hold">
                                          <p:stCondLst>
                                            <p:cond delay="0"/>
                                          </p:stCondLst>
                                        </p:cTn>
                                        <p:tgtEl>
                                          <p:spTgt spid="300"/>
                                        </p:tgtEl>
                                        <p:attrNameLst>
                                          <p:attrName>style.visibility</p:attrName>
                                        </p:attrNameLst>
                                      </p:cBhvr>
                                      <p:to>
                                        <p:strVal val="visible"/>
                                      </p:to>
                                    </p:set>
                                    <p:animEffect transition="in" filter="fade">
                                      <p:cBhvr>
                                        <p:cTn id="215" dur="250"/>
                                        <p:tgtEl>
                                          <p:spTgt spid="300"/>
                                        </p:tgtEl>
                                      </p:cBhvr>
                                    </p:animEffect>
                                  </p:childTnLst>
                                </p:cTn>
                              </p:par>
                              <p:par>
                                <p:cTn id="216" presetID="10" presetClass="entr" presetSubtype="0" fill="hold" nodeType="withEffect">
                                  <p:stCondLst>
                                    <p:cond delay="0"/>
                                  </p:stCondLst>
                                  <p:childTnLst>
                                    <p:set>
                                      <p:cBhvr>
                                        <p:cTn id="217" dur="1" fill="hold">
                                          <p:stCondLst>
                                            <p:cond delay="0"/>
                                          </p:stCondLst>
                                        </p:cTn>
                                        <p:tgtEl>
                                          <p:spTgt spid="300"/>
                                        </p:tgtEl>
                                        <p:attrNameLst>
                                          <p:attrName>style.visibility</p:attrName>
                                        </p:attrNameLst>
                                      </p:cBhvr>
                                      <p:to>
                                        <p:strVal val="visible"/>
                                      </p:to>
                                    </p:set>
                                    <p:animEffect transition="in" filter="fade">
                                      <p:cBhvr>
                                        <p:cTn id="218" dur="250"/>
                                        <p:tgtEl>
                                          <p:spTgt spid="300"/>
                                        </p:tgtEl>
                                      </p:cBhvr>
                                    </p:animEffect>
                                  </p:childTnLst>
                                </p:cTn>
                              </p:par>
                              <p:par>
                                <p:cTn id="219" presetID="10" presetClass="entr" presetSubtype="0" fill="hold" nodeType="withEffect">
                                  <p:stCondLst>
                                    <p:cond delay="0"/>
                                  </p:stCondLst>
                                  <p:childTnLst>
                                    <p:set>
                                      <p:cBhvr>
                                        <p:cTn id="220" dur="1" fill="hold">
                                          <p:stCondLst>
                                            <p:cond delay="0"/>
                                          </p:stCondLst>
                                        </p:cTn>
                                        <p:tgtEl>
                                          <p:spTgt spid="301"/>
                                        </p:tgtEl>
                                        <p:attrNameLst>
                                          <p:attrName>style.visibility</p:attrName>
                                        </p:attrNameLst>
                                      </p:cBhvr>
                                      <p:to>
                                        <p:strVal val="visible"/>
                                      </p:to>
                                    </p:set>
                                    <p:animEffect transition="in" filter="fade">
                                      <p:cBhvr>
                                        <p:cTn id="221" dur="250"/>
                                        <p:tgtEl>
                                          <p:spTgt spid="301"/>
                                        </p:tgtEl>
                                      </p:cBhvr>
                                    </p:animEffect>
                                  </p:childTnLst>
                                </p:cTn>
                              </p:par>
                              <p:par>
                                <p:cTn id="222" presetID="10" presetClass="entr" presetSubtype="0" fill="hold" nodeType="withEffect">
                                  <p:stCondLst>
                                    <p:cond delay="0"/>
                                  </p:stCondLst>
                                  <p:childTnLst>
                                    <p:set>
                                      <p:cBhvr>
                                        <p:cTn id="223" dur="1" fill="hold">
                                          <p:stCondLst>
                                            <p:cond delay="0"/>
                                          </p:stCondLst>
                                        </p:cTn>
                                        <p:tgtEl>
                                          <p:spTgt spid="301"/>
                                        </p:tgtEl>
                                        <p:attrNameLst>
                                          <p:attrName>style.visibility</p:attrName>
                                        </p:attrNameLst>
                                      </p:cBhvr>
                                      <p:to>
                                        <p:strVal val="visible"/>
                                      </p:to>
                                    </p:set>
                                    <p:animEffect transition="in" filter="fade">
                                      <p:cBhvr>
                                        <p:cTn id="224" dur="250"/>
                                        <p:tgtEl>
                                          <p:spTgt spid="301"/>
                                        </p:tgtEl>
                                      </p:cBhvr>
                                    </p:animEffect>
                                  </p:childTnLst>
                                </p:cTn>
                              </p:par>
                              <p:par>
                                <p:cTn id="225" presetID="10" presetClass="entr" presetSubtype="0" fill="hold" nodeType="withEffect">
                                  <p:stCondLst>
                                    <p:cond delay="0"/>
                                  </p:stCondLst>
                                  <p:childTnLst>
                                    <p:set>
                                      <p:cBhvr>
                                        <p:cTn id="226" dur="1" fill="hold">
                                          <p:stCondLst>
                                            <p:cond delay="0"/>
                                          </p:stCondLst>
                                        </p:cTn>
                                        <p:tgtEl>
                                          <p:spTgt spid="302"/>
                                        </p:tgtEl>
                                        <p:attrNameLst>
                                          <p:attrName>style.visibility</p:attrName>
                                        </p:attrNameLst>
                                      </p:cBhvr>
                                      <p:to>
                                        <p:strVal val="visible"/>
                                      </p:to>
                                    </p:set>
                                    <p:animEffect transition="in" filter="fade">
                                      <p:cBhvr>
                                        <p:cTn id="227" dur="250"/>
                                        <p:tgtEl>
                                          <p:spTgt spid="302"/>
                                        </p:tgtEl>
                                      </p:cBhvr>
                                    </p:animEffect>
                                  </p:childTnLst>
                                </p:cTn>
                              </p:par>
                              <p:par>
                                <p:cTn id="228" presetID="10" presetClass="entr" presetSubtype="0" fill="hold" nodeType="withEffect">
                                  <p:stCondLst>
                                    <p:cond delay="0"/>
                                  </p:stCondLst>
                                  <p:childTnLst>
                                    <p:set>
                                      <p:cBhvr>
                                        <p:cTn id="229" dur="1" fill="hold">
                                          <p:stCondLst>
                                            <p:cond delay="0"/>
                                          </p:stCondLst>
                                        </p:cTn>
                                        <p:tgtEl>
                                          <p:spTgt spid="302"/>
                                        </p:tgtEl>
                                        <p:attrNameLst>
                                          <p:attrName>style.visibility</p:attrName>
                                        </p:attrNameLst>
                                      </p:cBhvr>
                                      <p:to>
                                        <p:strVal val="visible"/>
                                      </p:to>
                                    </p:set>
                                    <p:animEffect transition="in" filter="fade">
                                      <p:cBhvr>
                                        <p:cTn id="230" dur="250"/>
                                        <p:tgtEl>
                                          <p:spTgt spid="302"/>
                                        </p:tgtEl>
                                      </p:cBhvr>
                                    </p:animEffect>
                                  </p:childTnLst>
                                </p:cTn>
                              </p:par>
                              <p:par>
                                <p:cTn id="231" presetID="10" presetClass="entr" presetSubtype="0" fill="hold" nodeType="withEffect">
                                  <p:stCondLst>
                                    <p:cond delay="0"/>
                                  </p:stCondLst>
                                  <p:childTnLst>
                                    <p:set>
                                      <p:cBhvr>
                                        <p:cTn id="232" dur="1" fill="hold">
                                          <p:stCondLst>
                                            <p:cond delay="0"/>
                                          </p:stCondLst>
                                        </p:cTn>
                                        <p:tgtEl>
                                          <p:spTgt spid="303"/>
                                        </p:tgtEl>
                                        <p:attrNameLst>
                                          <p:attrName>style.visibility</p:attrName>
                                        </p:attrNameLst>
                                      </p:cBhvr>
                                      <p:to>
                                        <p:strVal val="visible"/>
                                      </p:to>
                                    </p:set>
                                    <p:animEffect transition="in" filter="fade">
                                      <p:cBhvr>
                                        <p:cTn id="233" dur="250"/>
                                        <p:tgtEl>
                                          <p:spTgt spid="303"/>
                                        </p:tgtEl>
                                      </p:cBhvr>
                                    </p:animEffect>
                                  </p:childTnLst>
                                </p:cTn>
                              </p:par>
                              <p:par>
                                <p:cTn id="234" presetID="10" presetClass="entr" presetSubtype="0" fill="hold" nodeType="withEffect">
                                  <p:stCondLst>
                                    <p:cond delay="0"/>
                                  </p:stCondLst>
                                  <p:childTnLst>
                                    <p:set>
                                      <p:cBhvr>
                                        <p:cTn id="235" dur="1" fill="hold">
                                          <p:stCondLst>
                                            <p:cond delay="0"/>
                                          </p:stCondLst>
                                        </p:cTn>
                                        <p:tgtEl>
                                          <p:spTgt spid="303"/>
                                        </p:tgtEl>
                                        <p:attrNameLst>
                                          <p:attrName>style.visibility</p:attrName>
                                        </p:attrNameLst>
                                      </p:cBhvr>
                                      <p:to>
                                        <p:strVal val="visible"/>
                                      </p:to>
                                    </p:set>
                                    <p:animEffect transition="in" filter="fade">
                                      <p:cBhvr>
                                        <p:cTn id="236" dur="250"/>
                                        <p:tgtEl>
                                          <p:spTgt spid="303"/>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nodeType="clickEffect">
                                  <p:stCondLst>
                                    <p:cond delay="0"/>
                                  </p:stCondLst>
                                  <p:childTnLst>
                                    <p:set>
                                      <p:cBhvr>
                                        <p:cTn id="240" dur="1" fill="hold">
                                          <p:stCondLst>
                                            <p:cond delay="0"/>
                                          </p:stCondLst>
                                        </p:cTn>
                                        <p:tgtEl>
                                          <p:spTgt spid="337"/>
                                        </p:tgtEl>
                                        <p:attrNameLst>
                                          <p:attrName>style.visibility</p:attrName>
                                        </p:attrNameLst>
                                      </p:cBhvr>
                                      <p:to>
                                        <p:strVal val="visible"/>
                                      </p:to>
                                    </p:set>
                                    <p:animEffect transition="in" filter="fade">
                                      <p:cBhvr>
                                        <p:cTn id="241" dur="250"/>
                                        <p:tgtEl>
                                          <p:spTgt spid="337"/>
                                        </p:tgtEl>
                                      </p:cBhvr>
                                    </p:animEffect>
                                  </p:childTnLst>
                                </p:cTn>
                              </p:par>
                              <p:par>
                                <p:cTn id="242" presetID="10" presetClass="exit" presetSubtype="0" fill="hold" nodeType="withEffect">
                                  <p:stCondLst>
                                    <p:cond delay="0"/>
                                  </p:stCondLst>
                                  <p:childTnLst>
                                    <p:animEffect transition="out" filter="fade">
                                      <p:cBhvr>
                                        <p:cTn id="243" dur="250"/>
                                        <p:tgtEl>
                                          <p:spTgt spid="314"/>
                                        </p:tgtEl>
                                      </p:cBhvr>
                                    </p:animEffect>
                                    <p:set>
                                      <p:cBhvr>
                                        <p:cTn id="244" dur="1" fill="hold">
                                          <p:stCondLst>
                                            <p:cond delay="250"/>
                                          </p:stCondLst>
                                        </p:cTn>
                                        <p:tgtEl>
                                          <p:spTgt spid="314"/>
                                        </p:tgtEl>
                                        <p:attrNameLst>
                                          <p:attrName>style.visibility</p:attrName>
                                        </p:attrNameLst>
                                      </p:cBhvr>
                                      <p:to>
                                        <p:strVal val="hidden"/>
                                      </p:to>
                                    </p:set>
                                  </p:childTnLst>
                                </p:cTn>
                              </p:par>
                              <p:par>
                                <p:cTn id="245" presetID="10" presetClass="entr" presetSubtype="0" fill="hold" nodeType="withEffect">
                                  <p:stCondLst>
                                    <p:cond delay="0"/>
                                  </p:stCondLst>
                                  <p:childTnLst>
                                    <p:set>
                                      <p:cBhvr>
                                        <p:cTn id="246" dur="1" fill="hold">
                                          <p:stCondLst>
                                            <p:cond delay="0"/>
                                          </p:stCondLst>
                                        </p:cTn>
                                        <p:tgtEl>
                                          <p:spTgt spid="344"/>
                                        </p:tgtEl>
                                        <p:attrNameLst>
                                          <p:attrName>style.visibility</p:attrName>
                                        </p:attrNameLst>
                                      </p:cBhvr>
                                      <p:to>
                                        <p:strVal val="visible"/>
                                      </p:to>
                                    </p:set>
                                    <p:animEffect transition="in" filter="fade">
                                      <p:cBhvr>
                                        <p:cTn id="247" dur="250"/>
                                        <p:tgtEl>
                                          <p:spTgt spid="344"/>
                                        </p:tgtEl>
                                      </p:cBhvr>
                                    </p:animEffect>
                                  </p:childTnLst>
                                </p:cTn>
                              </p:par>
                              <p:par>
                                <p:cTn id="248" presetID="10" presetClass="entr" presetSubtype="0" fill="hold" nodeType="withEffect">
                                  <p:stCondLst>
                                    <p:cond delay="0"/>
                                  </p:stCondLst>
                                  <p:childTnLst>
                                    <p:set>
                                      <p:cBhvr>
                                        <p:cTn id="249" dur="1" fill="hold">
                                          <p:stCondLst>
                                            <p:cond delay="0"/>
                                          </p:stCondLst>
                                        </p:cTn>
                                        <p:tgtEl>
                                          <p:spTgt spid="344"/>
                                        </p:tgtEl>
                                        <p:attrNameLst>
                                          <p:attrName>style.visibility</p:attrName>
                                        </p:attrNameLst>
                                      </p:cBhvr>
                                      <p:to>
                                        <p:strVal val="visible"/>
                                      </p:to>
                                    </p:set>
                                    <p:animEffect transition="in" filter="fade">
                                      <p:cBhvr>
                                        <p:cTn id="250" dur="250"/>
                                        <p:tgtEl>
                                          <p:spTgt spid="344"/>
                                        </p:tgtEl>
                                      </p:cBhvr>
                                    </p:animEffect>
                                  </p:childTnLst>
                                </p:cTn>
                              </p:par>
                              <p:par>
                                <p:cTn id="251" presetID="10" presetClass="entr" presetSubtype="0" fill="hold" nodeType="withEffect">
                                  <p:stCondLst>
                                    <p:cond delay="0"/>
                                  </p:stCondLst>
                                  <p:childTnLst>
                                    <p:set>
                                      <p:cBhvr>
                                        <p:cTn id="252" dur="1" fill="hold">
                                          <p:stCondLst>
                                            <p:cond delay="0"/>
                                          </p:stCondLst>
                                        </p:cTn>
                                        <p:tgtEl>
                                          <p:spTgt spid="345"/>
                                        </p:tgtEl>
                                        <p:attrNameLst>
                                          <p:attrName>style.visibility</p:attrName>
                                        </p:attrNameLst>
                                      </p:cBhvr>
                                      <p:to>
                                        <p:strVal val="visible"/>
                                      </p:to>
                                    </p:set>
                                    <p:animEffect transition="in" filter="fade">
                                      <p:cBhvr>
                                        <p:cTn id="253" dur="250"/>
                                        <p:tgtEl>
                                          <p:spTgt spid="345"/>
                                        </p:tgtEl>
                                      </p:cBhvr>
                                    </p:animEffect>
                                  </p:childTnLst>
                                </p:cTn>
                              </p:par>
                              <p:par>
                                <p:cTn id="254" presetID="10" presetClass="entr" presetSubtype="0" fill="hold" nodeType="withEffect">
                                  <p:stCondLst>
                                    <p:cond delay="0"/>
                                  </p:stCondLst>
                                  <p:childTnLst>
                                    <p:set>
                                      <p:cBhvr>
                                        <p:cTn id="255" dur="1" fill="hold">
                                          <p:stCondLst>
                                            <p:cond delay="0"/>
                                          </p:stCondLst>
                                        </p:cTn>
                                        <p:tgtEl>
                                          <p:spTgt spid="345"/>
                                        </p:tgtEl>
                                        <p:attrNameLst>
                                          <p:attrName>style.visibility</p:attrName>
                                        </p:attrNameLst>
                                      </p:cBhvr>
                                      <p:to>
                                        <p:strVal val="visible"/>
                                      </p:to>
                                    </p:set>
                                    <p:animEffect transition="in" filter="fade">
                                      <p:cBhvr>
                                        <p:cTn id="256" dur="250"/>
                                        <p:tgtEl>
                                          <p:spTgt spid="345"/>
                                        </p:tgtEl>
                                      </p:cBhvr>
                                    </p:animEffect>
                                  </p:childTnLst>
                                </p:cTn>
                              </p:par>
                              <p:par>
                                <p:cTn id="257" presetID="10" presetClass="entr" presetSubtype="0" fill="hold" nodeType="withEffect">
                                  <p:stCondLst>
                                    <p:cond delay="0"/>
                                  </p:stCondLst>
                                  <p:childTnLst>
                                    <p:set>
                                      <p:cBhvr>
                                        <p:cTn id="258" dur="1" fill="hold">
                                          <p:stCondLst>
                                            <p:cond delay="0"/>
                                          </p:stCondLst>
                                        </p:cTn>
                                        <p:tgtEl>
                                          <p:spTgt spid="346"/>
                                        </p:tgtEl>
                                        <p:attrNameLst>
                                          <p:attrName>style.visibility</p:attrName>
                                        </p:attrNameLst>
                                      </p:cBhvr>
                                      <p:to>
                                        <p:strVal val="visible"/>
                                      </p:to>
                                    </p:set>
                                    <p:animEffect transition="in" filter="fade">
                                      <p:cBhvr>
                                        <p:cTn id="259" dur="250"/>
                                        <p:tgtEl>
                                          <p:spTgt spid="346"/>
                                        </p:tgtEl>
                                      </p:cBhvr>
                                    </p:animEffect>
                                  </p:childTnLst>
                                </p:cTn>
                              </p:par>
                              <p:par>
                                <p:cTn id="260" presetID="10" presetClass="entr" presetSubtype="0" fill="hold" nodeType="withEffect">
                                  <p:stCondLst>
                                    <p:cond delay="0"/>
                                  </p:stCondLst>
                                  <p:childTnLst>
                                    <p:set>
                                      <p:cBhvr>
                                        <p:cTn id="261" dur="1" fill="hold">
                                          <p:stCondLst>
                                            <p:cond delay="0"/>
                                          </p:stCondLst>
                                        </p:cTn>
                                        <p:tgtEl>
                                          <p:spTgt spid="346"/>
                                        </p:tgtEl>
                                        <p:attrNameLst>
                                          <p:attrName>style.visibility</p:attrName>
                                        </p:attrNameLst>
                                      </p:cBhvr>
                                      <p:to>
                                        <p:strVal val="visible"/>
                                      </p:to>
                                    </p:set>
                                    <p:animEffect transition="in" filter="fade">
                                      <p:cBhvr>
                                        <p:cTn id="262" dur="250"/>
                                        <p:tgtEl>
                                          <p:spTgt spid="346"/>
                                        </p:tgtEl>
                                      </p:cBhvr>
                                    </p:animEffect>
                                  </p:childTnLst>
                                </p:cTn>
                              </p:par>
                              <p:par>
                                <p:cTn id="263" presetID="10" presetClass="entr" presetSubtype="0" fill="hold" nodeType="withEffect">
                                  <p:stCondLst>
                                    <p:cond delay="0"/>
                                  </p:stCondLst>
                                  <p:childTnLst>
                                    <p:set>
                                      <p:cBhvr>
                                        <p:cTn id="264" dur="1" fill="hold">
                                          <p:stCondLst>
                                            <p:cond delay="0"/>
                                          </p:stCondLst>
                                        </p:cTn>
                                        <p:tgtEl>
                                          <p:spTgt spid="347"/>
                                        </p:tgtEl>
                                        <p:attrNameLst>
                                          <p:attrName>style.visibility</p:attrName>
                                        </p:attrNameLst>
                                      </p:cBhvr>
                                      <p:to>
                                        <p:strVal val="visible"/>
                                      </p:to>
                                    </p:set>
                                    <p:animEffect transition="in" filter="fade">
                                      <p:cBhvr>
                                        <p:cTn id="265" dur="250"/>
                                        <p:tgtEl>
                                          <p:spTgt spid="347"/>
                                        </p:tgtEl>
                                      </p:cBhvr>
                                    </p:animEffect>
                                  </p:childTnLst>
                                </p:cTn>
                              </p:par>
                              <p:par>
                                <p:cTn id="266" presetID="10" presetClass="entr" presetSubtype="0" fill="hold" nodeType="withEffect">
                                  <p:stCondLst>
                                    <p:cond delay="0"/>
                                  </p:stCondLst>
                                  <p:childTnLst>
                                    <p:set>
                                      <p:cBhvr>
                                        <p:cTn id="267" dur="1" fill="hold">
                                          <p:stCondLst>
                                            <p:cond delay="0"/>
                                          </p:stCondLst>
                                        </p:cTn>
                                        <p:tgtEl>
                                          <p:spTgt spid="347"/>
                                        </p:tgtEl>
                                        <p:attrNameLst>
                                          <p:attrName>style.visibility</p:attrName>
                                        </p:attrNameLst>
                                      </p:cBhvr>
                                      <p:to>
                                        <p:strVal val="visible"/>
                                      </p:to>
                                    </p:set>
                                    <p:animEffect transition="in" filter="fade">
                                      <p:cBhvr>
                                        <p:cTn id="268" dur="250"/>
                                        <p:tgtEl>
                                          <p:spTgt spid="347"/>
                                        </p:tgtEl>
                                      </p:cBhvr>
                                    </p:animEffect>
                                  </p:childTnLst>
                                </p:cTn>
                              </p:par>
                              <p:par>
                                <p:cTn id="269" presetID="10" presetClass="entr" presetSubtype="0" fill="hold" nodeType="withEffect">
                                  <p:stCondLst>
                                    <p:cond delay="0"/>
                                  </p:stCondLst>
                                  <p:childTnLst>
                                    <p:set>
                                      <p:cBhvr>
                                        <p:cTn id="270" dur="1" fill="hold">
                                          <p:stCondLst>
                                            <p:cond delay="0"/>
                                          </p:stCondLst>
                                        </p:cTn>
                                        <p:tgtEl>
                                          <p:spTgt spid="348"/>
                                        </p:tgtEl>
                                        <p:attrNameLst>
                                          <p:attrName>style.visibility</p:attrName>
                                        </p:attrNameLst>
                                      </p:cBhvr>
                                      <p:to>
                                        <p:strVal val="visible"/>
                                      </p:to>
                                    </p:set>
                                    <p:animEffect transition="in" filter="fade">
                                      <p:cBhvr>
                                        <p:cTn id="271" dur="250"/>
                                        <p:tgtEl>
                                          <p:spTgt spid="348"/>
                                        </p:tgtEl>
                                      </p:cBhvr>
                                    </p:animEffect>
                                  </p:childTnLst>
                                </p:cTn>
                              </p:par>
                              <p:par>
                                <p:cTn id="272" presetID="10" presetClass="entr" presetSubtype="0" fill="hold" nodeType="withEffect">
                                  <p:stCondLst>
                                    <p:cond delay="0"/>
                                  </p:stCondLst>
                                  <p:childTnLst>
                                    <p:set>
                                      <p:cBhvr>
                                        <p:cTn id="273" dur="1" fill="hold">
                                          <p:stCondLst>
                                            <p:cond delay="0"/>
                                          </p:stCondLst>
                                        </p:cTn>
                                        <p:tgtEl>
                                          <p:spTgt spid="348"/>
                                        </p:tgtEl>
                                        <p:attrNameLst>
                                          <p:attrName>style.visibility</p:attrName>
                                        </p:attrNameLst>
                                      </p:cBhvr>
                                      <p:to>
                                        <p:strVal val="visible"/>
                                      </p:to>
                                    </p:set>
                                    <p:animEffect transition="in" filter="fade">
                                      <p:cBhvr>
                                        <p:cTn id="274" dur="250"/>
                                        <p:tgtEl>
                                          <p:spTgt spid="348"/>
                                        </p:tgtEl>
                                      </p:cBhvr>
                                    </p:animEffect>
                                  </p:childTnLst>
                                </p:cTn>
                              </p:par>
                              <p:par>
                                <p:cTn id="275" presetID="10" presetClass="entr" presetSubtype="0" fill="hold" nodeType="withEffect">
                                  <p:stCondLst>
                                    <p:cond delay="0"/>
                                  </p:stCondLst>
                                  <p:childTnLst>
                                    <p:set>
                                      <p:cBhvr>
                                        <p:cTn id="276" dur="1" fill="hold">
                                          <p:stCondLst>
                                            <p:cond delay="0"/>
                                          </p:stCondLst>
                                        </p:cTn>
                                        <p:tgtEl>
                                          <p:spTgt spid="349"/>
                                        </p:tgtEl>
                                        <p:attrNameLst>
                                          <p:attrName>style.visibility</p:attrName>
                                        </p:attrNameLst>
                                      </p:cBhvr>
                                      <p:to>
                                        <p:strVal val="visible"/>
                                      </p:to>
                                    </p:set>
                                    <p:animEffect transition="in" filter="fade">
                                      <p:cBhvr>
                                        <p:cTn id="277" dur="250"/>
                                        <p:tgtEl>
                                          <p:spTgt spid="349"/>
                                        </p:tgtEl>
                                      </p:cBhvr>
                                    </p:animEffect>
                                  </p:childTnLst>
                                </p:cTn>
                              </p:par>
                              <p:par>
                                <p:cTn id="278" presetID="10" presetClass="entr" presetSubtype="0" fill="hold" nodeType="withEffect">
                                  <p:stCondLst>
                                    <p:cond delay="0"/>
                                  </p:stCondLst>
                                  <p:childTnLst>
                                    <p:set>
                                      <p:cBhvr>
                                        <p:cTn id="279" dur="1" fill="hold">
                                          <p:stCondLst>
                                            <p:cond delay="0"/>
                                          </p:stCondLst>
                                        </p:cTn>
                                        <p:tgtEl>
                                          <p:spTgt spid="349"/>
                                        </p:tgtEl>
                                        <p:attrNameLst>
                                          <p:attrName>style.visibility</p:attrName>
                                        </p:attrNameLst>
                                      </p:cBhvr>
                                      <p:to>
                                        <p:strVal val="visible"/>
                                      </p:to>
                                    </p:set>
                                    <p:animEffect transition="in" filter="fade">
                                      <p:cBhvr>
                                        <p:cTn id="280" dur="250"/>
                                        <p:tgtEl>
                                          <p:spTgt spid="349"/>
                                        </p:tgtEl>
                                      </p:cBhvr>
                                    </p:animEffect>
                                  </p:childTnLst>
                                </p:cTn>
                              </p:par>
                            </p:childTnLst>
                          </p:cTn>
                        </p:par>
                      </p:childTnLst>
                    </p:cTn>
                  </p:par>
                  <p:par>
                    <p:cTn id="281" fill="hold">
                      <p:stCondLst>
                        <p:cond delay="indefinite"/>
                      </p:stCondLst>
                      <p:childTnLst>
                        <p:par>
                          <p:cTn id="282" fill="hold">
                            <p:stCondLst>
                              <p:cond delay="0"/>
                            </p:stCondLst>
                            <p:childTnLst>
                              <p:par>
                                <p:cTn id="283" presetID="10" presetClass="entr" presetSubtype="0" fill="hold" nodeType="clickEffect">
                                  <p:stCondLst>
                                    <p:cond delay="0"/>
                                  </p:stCondLst>
                                  <p:childTnLst>
                                    <p:set>
                                      <p:cBhvr>
                                        <p:cTn id="284" dur="1" fill="hold">
                                          <p:stCondLst>
                                            <p:cond delay="0"/>
                                          </p:stCondLst>
                                        </p:cTn>
                                        <p:tgtEl>
                                          <p:spTgt spid="383"/>
                                        </p:tgtEl>
                                        <p:attrNameLst>
                                          <p:attrName>style.visibility</p:attrName>
                                        </p:attrNameLst>
                                      </p:cBhvr>
                                      <p:to>
                                        <p:strVal val="visible"/>
                                      </p:to>
                                    </p:set>
                                    <p:animEffect transition="in" filter="fade">
                                      <p:cBhvr>
                                        <p:cTn id="285" dur="250"/>
                                        <p:tgtEl>
                                          <p:spTgt spid="383"/>
                                        </p:tgtEl>
                                      </p:cBhvr>
                                    </p:animEffect>
                                  </p:childTnLst>
                                </p:cTn>
                              </p:par>
                              <p:par>
                                <p:cTn id="286" presetID="10" presetClass="exit" presetSubtype="0" fill="hold" nodeType="withEffect">
                                  <p:stCondLst>
                                    <p:cond delay="0"/>
                                  </p:stCondLst>
                                  <p:childTnLst>
                                    <p:animEffect transition="out" filter="fade">
                                      <p:cBhvr>
                                        <p:cTn id="287" dur="250"/>
                                        <p:tgtEl>
                                          <p:spTgt spid="360"/>
                                        </p:tgtEl>
                                      </p:cBhvr>
                                    </p:animEffect>
                                    <p:set>
                                      <p:cBhvr>
                                        <p:cTn id="288" dur="1" fill="hold">
                                          <p:stCondLst>
                                            <p:cond delay="250"/>
                                          </p:stCondLst>
                                        </p:cTn>
                                        <p:tgtEl>
                                          <p:spTgt spid="360"/>
                                        </p:tgtEl>
                                        <p:attrNameLst>
                                          <p:attrName>style.visibility</p:attrName>
                                        </p:attrNameLst>
                                      </p:cBhvr>
                                      <p:to>
                                        <p:strVal val="hidden"/>
                                      </p:to>
                                    </p:set>
                                  </p:childTnLst>
                                </p:cTn>
                              </p:par>
                              <p:par>
                                <p:cTn id="289" presetID="10" presetClass="entr" presetSubtype="0" fill="hold" nodeType="withEffect">
                                  <p:stCondLst>
                                    <p:cond delay="0"/>
                                  </p:stCondLst>
                                  <p:childTnLst>
                                    <p:set>
                                      <p:cBhvr>
                                        <p:cTn id="290" dur="1" fill="hold">
                                          <p:stCondLst>
                                            <p:cond delay="0"/>
                                          </p:stCondLst>
                                        </p:cTn>
                                        <p:tgtEl>
                                          <p:spTgt spid="389"/>
                                        </p:tgtEl>
                                        <p:attrNameLst>
                                          <p:attrName>style.visibility</p:attrName>
                                        </p:attrNameLst>
                                      </p:cBhvr>
                                      <p:to>
                                        <p:strVal val="visible"/>
                                      </p:to>
                                    </p:set>
                                    <p:animEffect transition="in" filter="fade">
                                      <p:cBhvr>
                                        <p:cTn id="291" dur="250"/>
                                        <p:tgtEl>
                                          <p:spTgt spid="389"/>
                                        </p:tgtEl>
                                      </p:cBhvr>
                                    </p:animEffect>
                                  </p:childTnLst>
                                </p:cTn>
                              </p:par>
                              <p:par>
                                <p:cTn id="292" presetID="10" presetClass="entr" presetSubtype="0" fill="hold" nodeType="withEffect">
                                  <p:stCondLst>
                                    <p:cond delay="0"/>
                                  </p:stCondLst>
                                  <p:childTnLst>
                                    <p:set>
                                      <p:cBhvr>
                                        <p:cTn id="293" dur="1" fill="hold">
                                          <p:stCondLst>
                                            <p:cond delay="0"/>
                                          </p:stCondLst>
                                        </p:cTn>
                                        <p:tgtEl>
                                          <p:spTgt spid="389"/>
                                        </p:tgtEl>
                                        <p:attrNameLst>
                                          <p:attrName>style.visibility</p:attrName>
                                        </p:attrNameLst>
                                      </p:cBhvr>
                                      <p:to>
                                        <p:strVal val="visible"/>
                                      </p:to>
                                    </p:set>
                                    <p:animEffect transition="in" filter="fade">
                                      <p:cBhvr>
                                        <p:cTn id="294" dur="250"/>
                                        <p:tgtEl>
                                          <p:spTgt spid="389"/>
                                        </p:tgtEl>
                                      </p:cBhvr>
                                    </p:animEffect>
                                  </p:childTnLst>
                                </p:cTn>
                              </p:par>
                              <p:par>
                                <p:cTn id="295" presetID="10" presetClass="entr" presetSubtype="0" fill="hold" nodeType="withEffect">
                                  <p:stCondLst>
                                    <p:cond delay="0"/>
                                  </p:stCondLst>
                                  <p:childTnLst>
                                    <p:set>
                                      <p:cBhvr>
                                        <p:cTn id="296" dur="1" fill="hold">
                                          <p:stCondLst>
                                            <p:cond delay="0"/>
                                          </p:stCondLst>
                                        </p:cTn>
                                        <p:tgtEl>
                                          <p:spTgt spid="390"/>
                                        </p:tgtEl>
                                        <p:attrNameLst>
                                          <p:attrName>style.visibility</p:attrName>
                                        </p:attrNameLst>
                                      </p:cBhvr>
                                      <p:to>
                                        <p:strVal val="visible"/>
                                      </p:to>
                                    </p:set>
                                    <p:animEffect transition="in" filter="fade">
                                      <p:cBhvr>
                                        <p:cTn id="297" dur="250"/>
                                        <p:tgtEl>
                                          <p:spTgt spid="390"/>
                                        </p:tgtEl>
                                      </p:cBhvr>
                                    </p:animEffect>
                                  </p:childTnLst>
                                </p:cTn>
                              </p:par>
                              <p:par>
                                <p:cTn id="298" presetID="10" presetClass="entr" presetSubtype="0" fill="hold" nodeType="withEffect">
                                  <p:stCondLst>
                                    <p:cond delay="0"/>
                                  </p:stCondLst>
                                  <p:childTnLst>
                                    <p:set>
                                      <p:cBhvr>
                                        <p:cTn id="299" dur="1" fill="hold">
                                          <p:stCondLst>
                                            <p:cond delay="0"/>
                                          </p:stCondLst>
                                        </p:cTn>
                                        <p:tgtEl>
                                          <p:spTgt spid="390"/>
                                        </p:tgtEl>
                                        <p:attrNameLst>
                                          <p:attrName>style.visibility</p:attrName>
                                        </p:attrNameLst>
                                      </p:cBhvr>
                                      <p:to>
                                        <p:strVal val="visible"/>
                                      </p:to>
                                    </p:set>
                                    <p:animEffect transition="in" filter="fade">
                                      <p:cBhvr>
                                        <p:cTn id="300" dur="250"/>
                                        <p:tgtEl>
                                          <p:spTgt spid="390"/>
                                        </p:tgtEl>
                                      </p:cBhvr>
                                    </p:animEffect>
                                  </p:childTnLst>
                                </p:cTn>
                              </p:par>
                              <p:par>
                                <p:cTn id="301" presetID="10" presetClass="entr" presetSubtype="0" fill="hold" nodeType="withEffect">
                                  <p:stCondLst>
                                    <p:cond delay="0"/>
                                  </p:stCondLst>
                                  <p:childTnLst>
                                    <p:set>
                                      <p:cBhvr>
                                        <p:cTn id="302" dur="1" fill="hold">
                                          <p:stCondLst>
                                            <p:cond delay="0"/>
                                          </p:stCondLst>
                                        </p:cTn>
                                        <p:tgtEl>
                                          <p:spTgt spid="391"/>
                                        </p:tgtEl>
                                        <p:attrNameLst>
                                          <p:attrName>style.visibility</p:attrName>
                                        </p:attrNameLst>
                                      </p:cBhvr>
                                      <p:to>
                                        <p:strVal val="visible"/>
                                      </p:to>
                                    </p:set>
                                    <p:animEffect transition="in" filter="fade">
                                      <p:cBhvr>
                                        <p:cTn id="303" dur="250"/>
                                        <p:tgtEl>
                                          <p:spTgt spid="391"/>
                                        </p:tgtEl>
                                      </p:cBhvr>
                                    </p:animEffect>
                                  </p:childTnLst>
                                </p:cTn>
                              </p:par>
                              <p:par>
                                <p:cTn id="304" presetID="10" presetClass="entr" presetSubtype="0" fill="hold" nodeType="withEffect">
                                  <p:stCondLst>
                                    <p:cond delay="0"/>
                                  </p:stCondLst>
                                  <p:childTnLst>
                                    <p:set>
                                      <p:cBhvr>
                                        <p:cTn id="305" dur="1" fill="hold">
                                          <p:stCondLst>
                                            <p:cond delay="0"/>
                                          </p:stCondLst>
                                        </p:cTn>
                                        <p:tgtEl>
                                          <p:spTgt spid="391"/>
                                        </p:tgtEl>
                                        <p:attrNameLst>
                                          <p:attrName>style.visibility</p:attrName>
                                        </p:attrNameLst>
                                      </p:cBhvr>
                                      <p:to>
                                        <p:strVal val="visible"/>
                                      </p:to>
                                    </p:set>
                                    <p:animEffect transition="in" filter="fade">
                                      <p:cBhvr>
                                        <p:cTn id="306" dur="250"/>
                                        <p:tgtEl>
                                          <p:spTgt spid="391"/>
                                        </p:tgtEl>
                                      </p:cBhvr>
                                    </p:animEffect>
                                  </p:childTnLst>
                                </p:cTn>
                              </p:par>
                              <p:par>
                                <p:cTn id="307" presetID="10" presetClass="entr" presetSubtype="0" fill="hold" nodeType="withEffect">
                                  <p:stCondLst>
                                    <p:cond delay="0"/>
                                  </p:stCondLst>
                                  <p:childTnLst>
                                    <p:set>
                                      <p:cBhvr>
                                        <p:cTn id="308" dur="1" fill="hold">
                                          <p:stCondLst>
                                            <p:cond delay="0"/>
                                          </p:stCondLst>
                                        </p:cTn>
                                        <p:tgtEl>
                                          <p:spTgt spid="392"/>
                                        </p:tgtEl>
                                        <p:attrNameLst>
                                          <p:attrName>style.visibility</p:attrName>
                                        </p:attrNameLst>
                                      </p:cBhvr>
                                      <p:to>
                                        <p:strVal val="visible"/>
                                      </p:to>
                                    </p:set>
                                    <p:animEffect transition="in" filter="fade">
                                      <p:cBhvr>
                                        <p:cTn id="309" dur="250"/>
                                        <p:tgtEl>
                                          <p:spTgt spid="392"/>
                                        </p:tgtEl>
                                      </p:cBhvr>
                                    </p:animEffect>
                                  </p:childTnLst>
                                </p:cTn>
                              </p:par>
                              <p:par>
                                <p:cTn id="310" presetID="10" presetClass="entr" presetSubtype="0" fill="hold" nodeType="withEffect">
                                  <p:stCondLst>
                                    <p:cond delay="0"/>
                                  </p:stCondLst>
                                  <p:childTnLst>
                                    <p:set>
                                      <p:cBhvr>
                                        <p:cTn id="311" dur="1" fill="hold">
                                          <p:stCondLst>
                                            <p:cond delay="0"/>
                                          </p:stCondLst>
                                        </p:cTn>
                                        <p:tgtEl>
                                          <p:spTgt spid="392"/>
                                        </p:tgtEl>
                                        <p:attrNameLst>
                                          <p:attrName>style.visibility</p:attrName>
                                        </p:attrNameLst>
                                      </p:cBhvr>
                                      <p:to>
                                        <p:strVal val="visible"/>
                                      </p:to>
                                    </p:set>
                                    <p:animEffect transition="in" filter="fade">
                                      <p:cBhvr>
                                        <p:cTn id="312" dur="250"/>
                                        <p:tgtEl>
                                          <p:spTgt spid="392"/>
                                        </p:tgtEl>
                                      </p:cBhvr>
                                    </p:animEffect>
                                  </p:childTnLst>
                                </p:cTn>
                              </p:par>
                              <p:par>
                                <p:cTn id="313" presetID="10" presetClass="entr" presetSubtype="0" fill="hold" nodeType="withEffect">
                                  <p:stCondLst>
                                    <p:cond delay="0"/>
                                  </p:stCondLst>
                                  <p:childTnLst>
                                    <p:set>
                                      <p:cBhvr>
                                        <p:cTn id="314" dur="1" fill="hold">
                                          <p:stCondLst>
                                            <p:cond delay="0"/>
                                          </p:stCondLst>
                                        </p:cTn>
                                        <p:tgtEl>
                                          <p:spTgt spid="393"/>
                                        </p:tgtEl>
                                        <p:attrNameLst>
                                          <p:attrName>style.visibility</p:attrName>
                                        </p:attrNameLst>
                                      </p:cBhvr>
                                      <p:to>
                                        <p:strVal val="visible"/>
                                      </p:to>
                                    </p:set>
                                    <p:animEffect transition="in" filter="fade">
                                      <p:cBhvr>
                                        <p:cTn id="315" dur="250"/>
                                        <p:tgtEl>
                                          <p:spTgt spid="393"/>
                                        </p:tgtEl>
                                      </p:cBhvr>
                                    </p:animEffect>
                                  </p:childTnLst>
                                </p:cTn>
                              </p:par>
                              <p:par>
                                <p:cTn id="316" presetID="10" presetClass="entr" presetSubtype="0" fill="hold" nodeType="withEffect">
                                  <p:stCondLst>
                                    <p:cond delay="0"/>
                                  </p:stCondLst>
                                  <p:childTnLst>
                                    <p:set>
                                      <p:cBhvr>
                                        <p:cTn id="317" dur="1" fill="hold">
                                          <p:stCondLst>
                                            <p:cond delay="0"/>
                                          </p:stCondLst>
                                        </p:cTn>
                                        <p:tgtEl>
                                          <p:spTgt spid="393"/>
                                        </p:tgtEl>
                                        <p:attrNameLst>
                                          <p:attrName>style.visibility</p:attrName>
                                        </p:attrNameLst>
                                      </p:cBhvr>
                                      <p:to>
                                        <p:strVal val="visible"/>
                                      </p:to>
                                    </p:set>
                                    <p:animEffect transition="in" filter="fade">
                                      <p:cBhvr>
                                        <p:cTn id="318" dur="250"/>
                                        <p:tgtEl>
                                          <p:spTgt spid="393"/>
                                        </p:tgtEl>
                                      </p:cBhvr>
                                    </p:animEffect>
                                  </p:childTnLst>
                                </p:cTn>
                              </p:par>
                              <p:par>
                                <p:cTn id="319" presetID="10" presetClass="entr" presetSubtype="0" fill="hold" nodeType="withEffect">
                                  <p:stCondLst>
                                    <p:cond delay="0"/>
                                  </p:stCondLst>
                                  <p:childTnLst>
                                    <p:set>
                                      <p:cBhvr>
                                        <p:cTn id="320" dur="1" fill="hold">
                                          <p:stCondLst>
                                            <p:cond delay="0"/>
                                          </p:stCondLst>
                                        </p:cTn>
                                        <p:tgtEl>
                                          <p:spTgt spid="394"/>
                                        </p:tgtEl>
                                        <p:attrNameLst>
                                          <p:attrName>style.visibility</p:attrName>
                                        </p:attrNameLst>
                                      </p:cBhvr>
                                      <p:to>
                                        <p:strVal val="visible"/>
                                      </p:to>
                                    </p:set>
                                    <p:animEffect transition="in" filter="fade">
                                      <p:cBhvr>
                                        <p:cTn id="321" dur="250"/>
                                        <p:tgtEl>
                                          <p:spTgt spid="394"/>
                                        </p:tgtEl>
                                      </p:cBhvr>
                                    </p:animEffect>
                                  </p:childTnLst>
                                </p:cTn>
                              </p:par>
                              <p:par>
                                <p:cTn id="322" presetID="10" presetClass="entr" presetSubtype="0" fill="hold" nodeType="withEffect">
                                  <p:stCondLst>
                                    <p:cond delay="0"/>
                                  </p:stCondLst>
                                  <p:childTnLst>
                                    <p:set>
                                      <p:cBhvr>
                                        <p:cTn id="323" dur="1" fill="hold">
                                          <p:stCondLst>
                                            <p:cond delay="0"/>
                                          </p:stCondLst>
                                        </p:cTn>
                                        <p:tgtEl>
                                          <p:spTgt spid="394"/>
                                        </p:tgtEl>
                                        <p:attrNameLst>
                                          <p:attrName>style.visibility</p:attrName>
                                        </p:attrNameLst>
                                      </p:cBhvr>
                                      <p:to>
                                        <p:strVal val="visible"/>
                                      </p:to>
                                    </p:set>
                                    <p:animEffect transition="in" filter="fade">
                                      <p:cBhvr>
                                        <p:cTn id="324" dur="25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Rectangle 4"/>
          <p:cNvSpPr>
            <a:spLocks noGrp="1" noChangeArrowheads="1"/>
          </p:cNvSpPr>
          <p:nvPr>
            <p:ph type="body" idx="1"/>
          </p:nvPr>
        </p:nvSpPr>
        <p:spPr>
          <a:xfrm>
            <a:off x="889893" y="1798248"/>
            <a:ext cx="9168516" cy="1228728"/>
          </a:xfrm>
          <a:solidFill>
            <a:schemeClr val="bg1"/>
          </a:solidFill>
        </p:spPr>
        <p:txBody>
          <a:bodyPr/>
          <a:lstStyle/>
          <a:p>
            <a:pPr algn="just">
              <a:buClr>
                <a:schemeClr val="tx1"/>
              </a:buClr>
              <a:buFontTx/>
              <a:buChar char="-"/>
            </a:pPr>
            <a:r>
              <a:rPr lang="vi-VN" dirty="0">
                <a:solidFill>
                  <a:schemeClr val="tx2"/>
                </a:solidFill>
                <a:latin typeface="Times New Roman" pitchFamily="18" charset="0"/>
                <a:cs typeface="Times New Roman" pitchFamily="18" charset="0"/>
              </a:rPr>
              <a:t>Thuộc 90 câu đầu của bài thơ</a:t>
            </a:r>
            <a:r>
              <a:rPr lang="en-US" dirty="0">
                <a:solidFill>
                  <a:schemeClr val="tx2"/>
                </a:solidFill>
                <a:latin typeface="Times New Roman" pitchFamily="18" charset="0"/>
                <a:cs typeface="Times New Roman" pitchFamily="18" charset="0"/>
              </a:rPr>
              <a:t>:</a:t>
            </a:r>
          </a:p>
        </p:txBody>
      </p:sp>
      <p:sp>
        <p:nvSpPr>
          <p:cNvPr id="6" name="TextBox 5"/>
          <p:cNvSpPr txBox="1"/>
          <p:nvPr/>
        </p:nvSpPr>
        <p:spPr>
          <a:xfrm>
            <a:off x="823320" y="1088544"/>
            <a:ext cx="7858234"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1" i="1" kern="0" dirty="0">
                <a:solidFill>
                  <a:srgbClr val="7030A0"/>
                </a:solidFill>
                <a:latin typeface="Times New Roman" pitchFamily="18" charset="0"/>
                <a:cs typeface="Times New Roman" pitchFamily="18" charset="0"/>
              </a:rPr>
              <a:t>3. </a:t>
            </a:r>
            <a:r>
              <a:rPr lang="en-US" sz="3200" b="1" i="1" kern="0" dirty="0" err="1">
                <a:solidFill>
                  <a:srgbClr val="7030A0"/>
                </a:solidFill>
                <a:latin typeface="Times New Roman" pitchFamily="18" charset="0"/>
                <a:cs typeface="Times New Roman" pitchFamily="18" charset="0"/>
              </a:rPr>
              <a:t>Vị</a:t>
            </a:r>
            <a:r>
              <a:rPr lang="en-US" sz="3200" b="1" i="1" kern="0" dirty="0">
                <a:solidFill>
                  <a:srgbClr val="7030A0"/>
                </a:solidFill>
                <a:latin typeface="Times New Roman" pitchFamily="18" charset="0"/>
                <a:cs typeface="Times New Roman" pitchFamily="18" charset="0"/>
              </a:rPr>
              <a:t> </a:t>
            </a:r>
            <a:r>
              <a:rPr lang="en-US" sz="3200" b="1" i="1" kern="0" dirty="0" err="1">
                <a:solidFill>
                  <a:srgbClr val="7030A0"/>
                </a:solidFill>
                <a:latin typeface="Times New Roman" pitchFamily="18" charset="0"/>
                <a:cs typeface="Times New Roman" pitchFamily="18" charset="0"/>
              </a:rPr>
              <a:t>trí</a:t>
            </a:r>
            <a:r>
              <a:rPr lang="en-US" sz="3200" b="1" i="1" kern="0" dirty="0">
                <a:solidFill>
                  <a:srgbClr val="7030A0"/>
                </a:solidFill>
                <a:latin typeface="Times New Roman" pitchFamily="18" charset="0"/>
                <a:cs typeface="Times New Roman" pitchFamily="18" charset="0"/>
              </a:rPr>
              <a:t> </a:t>
            </a:r>
            <a:r>
              <a:rPr lang="en-US" sz="3200" b="1" i="1" kern="0" dirty="0" err="1">
                <a:solidFill>
                  <a:srgbClr val="7030A0"/>
                </a:solidFill>
                <a:latin typeface="Times New Roman" pitchFamily="18" charset="0"/>
                <a:cs typeface="Times New Roman" pitchFamily="18" charset="0"/>
              </a:rPr>
              <a:t>đoạn</a:t>
            </a:r>
            <a:r>
              <a:rPr lang="en-US" sz="3200" b="1" i="1" kern="0" dirty="0">
                <a:solidFill>
                  <a:srgbClr val="7030A0"/>
                </a:solidFill>
                <a:latin typeface="Times New Roman" pitchFamily="18" charset="0"/>
                <a:cs typeface="Times New Roman" pitchFamily="18" charset="0"/>
              </a:rPr>
              <a:t> </a:t>
            </a:r>
            <a:r>
              <a:rPr lang="en-US" sz="3200" b="1" i="1" kern="0" dirty="0" err="1">
                <a:solidFill>
                  <a:srgbClr val="7030A0"/>
                </a:solidFill>
                <a:latin typeface="Times New Roman" pitchFamily="18" charset="0"/>
                <a:cs typeface="Times New Roman" pitchFamily="18" charset="0"/>
              </a:rPr>
              <a:t>trích</a:t>
            </a:r>
            <a:r>
              <a:rPr kumimoji="0" lang="en-US" sz="3200" b="1" i="1" u="none" strike="noStrike" kern="0" cap="none" spc="0" normalizeH="0" baseline="0" noProof="0" dirty="0">
                <a:ln>
                  <a:noFill/>
                </a:ln>
                <a:solidFill>
                  <a:srgbClr val="7030A0"/>
                </a:solidFill>
                <a:effectLst/>
                <a:uLnTx/>
                <a:uFillTx/>
                <a:latin typeface="Times New Roman" pitchFamily="18" charset="0"/>
                <a:cs typeface="Times New Roman" pitchFamily="18" charset="0"/>
              </a:rPr>
              <a:t> </a:t>
            </a:r>
          </a:p>
        </p:txBody>
      </p:sp>
      <p:sp>
        <p:nvSpPr>
          <p:cNvPr id="7" name="TextBox 6"/>
          <p:cNvSpPr txBox="1"/>
          <p:nvPr/>
        </p:nvSpPr>
        <p:spPr>
          <a:xfrm>
            <a:off x="2184399" y="252252"/>
            <a:ext cx="8173545" cy="523220"/>
          </a:xfrm>
          <a:prstGeom prst="rect">
            <a:avLst/>
          </a:prstGeom>
          <a:solidFill>
            <a:srgbClr val="7FD13B">
              <a:lumMod val="20000"/>
              <a:lumOff val="8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I. TÌM HIỂU CHUNG</a:t>
            </a:r>
            <a:endPar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686922064"/>
              </p:ext>
            </p:extLst>
          </p:nvPr>
        </p:nvGraphicFramePr>
        <p:xfrm>
          <a:off x="487628" y="2446304"/>
          <a:ext cx="11210378"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428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Effect transition="in" filter="blinds(horizontal)">
                                      <p:cBhvr>
                                        <p:cTn id="12" dur="500"/>
                                        <p:tgtEl>
                                          <p:spTgt spid="102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uiExpand="1" build="p"/>
      <p:bldP spid="6" grpId="0"/>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 name="TextBox 13"/>
          <p:cNvSpPr txBox="1"/>
          <p:nvPr/>
        </p:nvSpPr>
        <p:spPr>
          <a:xfrm>
            <a:off x="2184399" y="252252"/>
            <a:ext cx="8173545" cy="523220"/>
          </a:xfrm>
          <a:prstGeom prst="rect">
            <a:avLst/>
          </a:prstGeom>
          <a:solidFill>
            <a:schemeClr val="accent1">
              <a:lumMod val="20000"/>
              <a:lumOff val="80000"/>
            </a:schemeClr>
          </a:solidFill>
        </p:spPr>
        <p:txBody>
          <a:bodyPr wrap="square">
            <a:spAutoFit/>
          </a:bodyPr>
          <a:lstStyle/>
          <a:p>
            <a:pPr algn="ctr">
              <a:defRPr/>
            </a:pPr>
            <a:r>
              <a:rPr lang="en-US" sz="2800" b="1" dirty="0">
                <a:solidFill>
                  <a:srgbClr val="FF0000"/>
                </a:solidFill>
              </a:rPr>
              <a:t>II. ĐỌC- HIỂU VĂN BẢN</a:t>
            </a:r>
          </a:p>
        </p:txBody>
      </p:sp>
      <p:grpSp>
        <p:nvGrpSpPr>
          <p:cNvPr id="10" name="Group 9"/>
          <p:cNvGrpSpPr/>
          <p:nvPr/>
        </p:nvGrpSpPr>
        <p:grpSpPr>
          <a:xfrm>
            <a:off x="693683" y="2055564"/>
            <a:ext cx="10893972" cy="3209885"/>
            <a:chOff x="3200400" y="1346093"/>
            <a:chExt cx="5943600" cy="3209885"/>
          </a:xfrm>
        </p:grpSpPr>
        <p:sp>
          <p:nvSpPr>
            <p:cNvPr id="11" name="Rectangle 10"/>
            <p:cNvSpPr/>
            <p:nvPr/>
          </p:nvSpPr>
          <p:spPr>
            <a:xfrm>
              <a:off x="3326552" y="1346093"/>
              <a:ext cx="5665048" cy="1220783"/>
            </a:xfrm>
            <a:prstGeom prst="rect">
              <a:avLst/>
            </a:prstGeom>
          </p:spPr>
          <p:txBody>
            <a:bodyPr wrap="square">
              <a:spAutoFit/>
            </a:bodyPr>
            <a:lstStyle/>
            <a:p>
              <a:pPr algn="ctr">
                <a:lnSpc>
                  <a:spcPct val="150000"/>
                </a:lnSpc>
              </a:pPr>
              <a:r>
                <a:rPr lang="en-US" sz="2600" b="1" dirty="0">
                  <a:solidFill>
                    <a:srgbClr val="FF0000"/>
                  </a:solidFill>
                </a:rPr>
                <a:t>NHIỆM VỤ CỦA NHÓM 2: </a:t>
              </a:r>
            </a:p>
            <a:p>
              <a:pPr algn="ctr">
                <a:lnSpc>
                  <a:spcPct val="150000"/>
                </a:lnSpc>
              </a:pPr>
              <a:r>
                <a:rPr lang="en-US" sz="2600" b="1" dirty="0" err="1">
                  <a:solidFill>
                    <a:srgbClr val="D6ECFF">
                      <a:lumMod val="25000"/>
                    </a:srgbClr>
                  </a:solidFill>
                </a:rPr>
                <a:t>Khám</a:t>
              </a:r>
              <a:r>
                <a:rPr lang="en-US" sz="2600" b="1" dirty="0">
                  <a:solidFill>
                    <a:srgbClr val="D6ECFF">
                      <a:lumMod val="25000"/>
                    </a:srgbClr>
                  </a:solidFill>
                </a:rPr>
                <a:t> </a:t>
              </a:r>
              <a:r>
                <a:rPr lang="en-US" sz="2600" b="1" dirty="0" err="1">
                  <a:solidFill>
                    <a:srgbClr val="D6ECFF">
                      <a:lumMod val="25000"/>
                    </a:srgbClr>
                  </a:solidFill>
                </a:rPr>
                <a:t>phá</a:t>
              </a:r>
              <a:r>
                <a:rPr lang="en-US" sz="2600" b="1" dirty="0">
                  <a:solidFill>
                    <a:srgbClr val="D6ECFF">
                      <a:lumMod val="25000"/>
                    </a:srgbClr>
                  </a:solidFill>
                </a:rPr>
                <a:t> </a:t>
              </a:r>
              <a:r>
                <a:rPr lang="en-US" sz="2600" b="1" dirty="0" err="1">
                  <a:solidFill>
                    <a:srgbClr val="D6ECFF">
                      <a:lumMod val="25000"/>
                    </a:srgbClr>
                  </a:solidFill>
                </a:rPr>
                <a:t>văn</a:t>
              </a:r>
              <a:r>
                <a:rPr lang="en-US" sz="2600" b="1" dirty="0">
                  <a:solidFill>
                    <a:srgbClr val="D6ECFF">
                      <a:lumMod val="25000"/>
                    </a:srgbClr>
                  </a:solidFill>
                </a:rPr>
                <a:t> </a:t>
              </a:r>
              <a:r>
                <a:rPr lang="en-US" sz="2600" b="1" dirty="0" err="1">
                  <a:solidFill>
                    <a:srgbClr val="D6ECFF">
                      <a:lumMod val="25000"/>
                    </a:srgbClr>
                  </a:solidFill>
                </a:rPr>
                <a:t>bản</a:t>
              </a:r>
              <a:endParaRPr lang="en-US" sz="2600" b="1" dirty="0">
                <a:solidFill>
                  <a:srgbClr val="D6ECFF">
                    <a:lumMod val="25000"/>
                  </a:srgbClr>
                </a:solidFill>
              </a:endParaRPr>
            </a:p>
          </p:txBody>
        </p:sp>
        <p:sp>
          <p:nvSpPr>
            <p:cNvPr id="12" name="Rectangle 11"/>
            <p:cNvSpPr/>
            <p:nvPr/>
          </p:nvSpPr>
          <p:spPr>
            <a:xfrm>
              <a:off x="3200400" y="2736962"/>
              <a:ext cx="5943600" cy="1133965"/>
            </a:xfrm>
            <a:prstGeom prst="rect">
              <a:avLst/>
            </a:prstGeom>
          </p:spPr>
          <p:txBody>
            <a:bodyPr wrap="square">
              <a:spAutoFit/>
            </a:bodyPr>
            <a:lstStyle/>
            <a:p>
              <a:pPr algn="just">
                <a:lnSpc>
                  <a:spcPct val="150000"/>
                </a:lnSpc>
              </a:pPr>
              <a:r>
                <a:rPr lang="en-US" sz="2400" dirty="0">
                  <a:solidFill>
                    <a:prstClr val="black"/>
                  </a:solidFill>
                </a:rPr>
                <a:t>1. </a:t>
              </a:r>
              <a:r>
                <a:rPr lang="en-US" sz="2400" dirty="0" err="1">
                  <a:solidFill>
                    <a:prstClr val="black"/>
                  </a:solidFill>
                </a:rPr>
                <a:t>Xem</a:t>
              </a:r>
              <a:r>
                <a:rPr lang="en-US" sz="2400" dirty="0">
                  <a:solidFill>
                    <a:prstClr val="black"/>
                  </a:solidFill>
                </a:rPr>
                <a:t> </a:t>
              </a:r>
              <a:r>
                <a:rPr lang="en-US" sz="2400" dirty="0" err="1">
                  <a:solidFill>
                    <a:prstClr val="black"/>
                  </a:solidFill>
                </a:rPr>
                <a:t>lại</a:t>
              </a:r>
              <a:r>
                <a:rPr lang="en-US" sz="2400" dirty="0">
                  <a:solidFill>
                    <a:prstClr val="black"/>
                  </a:solidFill>
                </a:rPr>
                <a:t> </a:t>
              </a:r>
              <a:r>
                <a:rPr lang="en-US" sz="2400" dirty="0" err="1">
                  <a:solidFill>
                    <a:prstClr val="black"/>
                  </a:solidFill>
                </a:rPr>
                <a:t>nội</a:t>
              </a:r>
              <a:r>
                <a:rPr lang="en-US" sz="2400" dirty="0">
                  <a:solidFill>
                    <a:prstClr val="black"/>
                  </a:solidFill>
                </a:rPr>
                <a:t> dung </a:t>
              </a:r>
              <a:r>
                <a:rPr lang="en-US" sz="2400" dirty="0" err="1">
                  <a:solidFill>
                    <a:prstClr val="black"/>
                  </a:solidFill>
                </a:rPr>
                <a:t>đọc</a:t>
              </a:r>
              <a:r>
                <a:rPr lang="en-US" sz="2400" dirty="0">
                  <a:solidFill>
                    <a:prstClr val="black"/>
                  </a:solidFill>
                </a:rPr>
                <a:t> </a:t>
              </a:r>
              <a:r>
                <a:rPr lang="en-US" sz="2400" dirty="0" err="1">
                  <a:solidFill>
                    <a:prstClr val="black"/>
                  </a:solidFill>
                </a:rPr>
                <a:t>hiểu</a:t>
              </a:r>
              <a:r>
                <a:rPr lang="en-US" sz="2400" dirty="0">
                  <a:solidFill>
                    <a:prstClr val="black"/>
                  </a:solidFill>
                </a:rPr>
                <a:t> ở </a:t>
              </a:r>
              <a:r>
                <a:rPr lang="en-US" sz="2400" dirty="0" err="1">
                  <a:solidFill>
                    <a:prstClr val="black"/>
                  </a:solidFill>
                </a:rPr>
                <a:t>bài</a:t>
              </a:r>
              <a:r>
                <a:rPr lang="en-US" sz="2400" dirty="0">
                  <a:solidFill>
                    <a:prstClr val="black"/>
                  </a:solidFill>
                </a:rPr>
                <a:t> </a:t>
              </a:r>
              <a:r>
                <a:rPr lang="en-US" sz="2400" dirty="0" err="1">
                  <a:solidFill>
                    <a:prstClr val="black"/>
                  </a:solidFill>
                </a:rPr>
                <a:t>thơ</a:t>
              </a:r>
              <a:r>
                <a:rPr lang="en-US" sz="2400" dirty="0">
                  <a:solidFill>
                    <a:prstClr val="black"/>
                  </a:solidFill>
                </a:rPr>
                <a:t> </a:t>
              </a:r>
              <a:r>
                <a:rPr lang="en-US" sz="2400" dirty="0" err="1">
                  <a:solidFill>
                    <a:prstClr val="black"/>
                  </a:solidFill>
                </a:rPr>
                <a:t>Việt</a:t>
              </a:r>
              <a:r>
                <a:rPr lang="en-US" sz="2400" dirty="0">
                  <a:solidFill>
                    <a:prstClr val="black"/>
                  </a:solidFill>
                </a:rPr>
                <a:t> </a:t>
              </a:r>
              <a:r>
                <a:rPr lang="en-US" sz="2400" dirty="0" err="1">
                  <a:solidFill>
                    <a:prstClr val="black"/>
                  </a:solidFill>
                </a:rPr>
                <a:t>Bắc</a:t>
              </a:r>
              <a:r>
                <a:rPr lang="en-US" sz="2400" dirty="0">
                  <a:solidFill>
                    <a:prstClr val="black"/>
                  </a:solidFill>
                </a:rPr>
                <a:t> ‘</a:t>
              </a:r>
              <a:r>
                <a:rPr lang="en-US" sz="2400" dirty="0" err="1">
                  <a:solidFill>
                    <a:prstClr val="black"/>
                  </a:solidFill>
                </a:rPr>
                <a:t>Tố</a:t>
              </a:r>
              <a:r>
                <a:rPr lang="en-US" sz="2400" dirty="0">
                  <a:solidFill>
                    <a:prstClr val="black"/>
                  </a:solidFill>
                </a:rPr>
                <a:t> </a:t>
              </a:r>
              <a:r>
                <a:rPr lang="en-US" sz="2400" dirty="0" err="1">
                  <a:solidFill>
                    <a:prstClr val="black"/>
                  </a:solidFill>
                </a:rPr>
                <a:t>Hữu</a:t>
              </a:r>
              <a:r>
                <a:rPr lang="en-US" sz="2400" dirty="0">
                  <a:solidFill>
                    <a:prstClr val="black"/>
                  </a:solidFill>
                </a:rPr>
                <a:t>’. </a:t>
              </a:r>
              <a:r>
                <a:rPr lang="en-US" sz="2400" dirty="0" err="1">
                  <a:solidFill>
                    <a:prstClr val="black"/>
                  </a:solidFill>
                </a:rPr>
                <a:t>Từ</a:t>
              </a:r>
              <a:r>
                <a:rPr lang="en-US" sz="2400" dirty="0">
                  <a:solidFill>
                    <a:prstClr val="black"/>
                  </a:solidFill>
                </a:rPr>
                <a:t> </a:t>
              </a:r>
              <a:r>
                <a:rPr lang="en-US" sz="2400" dirty="0" err="1">
                  <a:solidFill>
                    <a:prstClr val="black"/>
                  </a:solidFill>
                </a:rPr>
                <a:t>những</a:t>
              </a:r>
              <a:r>
                <a:rPr lang="en-US" sz="2400" dirty="0">
                  <a:solidFill>
                    <a:prstClr val="black"/>
                  </a:solidFill>
                </a:rPr>
                <a:t> </a:t>
              </a:r>
              <a:r>
                <a:rPr lang="en-US" sz="2400" dirty="0" err="1">
                  <a:solidFill>
                    <a:prstClr val="black"/>
                  </a:solidFill>
                </a:rPr>
                <a:t>hiểu</a:t>
              </a:r>
              <a:r>
                <a:rPr lang="en-US" sz="2400" dirty="0">
                  <a:solidFill>
                    <a:prstClr val="black"/>
                  </a:solidFill>
                </a:rPr>
                <a:t> </a:t>
              </a:r>
              <a:r>
                <a:rPr lang="en-US" sz="2400" dirty="0" err="1">
                  <a:solidFill>
                    <a:prstClr val="black"/>
                  </a:solidFill>
                </a:rPr>
                <a:t>biết</a:t>
              </a:r>
              <a:r>
                <a:rPr lang="en-US" sz="2400" dirty="0">
                  <a:solidFill>
                    <a:prstClr val="black"/>
                  </a:solidFill>
                </a:rPr>
                <a:t> </a:t>
              </a:r>
              <a:r>
                <a:rPr lang="en-US" sz="2400" dirty="0" err="1">
                  <a:solidFill>
                    <a:prstClr val="black"/>
                  </a:solidFill>
                </a:rPr>
                <a:t>về</a:t>
              </a:r>
              <a:r>
                <a:rPr lang="en-US" sz="2400" dirty="0">
                  <a:solidFill>
                    <a:prstClr val="black"/>
                  </a:solidFill>
                </a:rPr>
                <a:t> </a:t>
              </a:r>
              <a:r>
                <a:rPr lang="en-US" sz="2400" dirty="0" err="1">
                  <a:solidFill>
                    <a:prstClr val="black"/>
                  </a:solidFill>
                </a:rPr>
                <a:t>bài</a:t>
              </a:r>
              <a:r>
                <a:rPr lang="en-US" sz="2400" dirty="0">
                  <a:solidFill>
                    <a:prstClr val="black"/>
                  </a:solidFill>
                </a:rPr>
                <a:t> </a:t>
              </a:r>
              <a:r>
                <a:rPr lang="en-US" sz="2400" dirty="0" err="1">
                  <a:solidFill>
                    <a:prstClr val="black"/>
                  </a:solidFill>
                </a:rPr>
                <a:t>thơ</a:t>
              </a:r>
              <a:r>
                <a:rPr lang="en-US" sz="2400" dirty="0">
                  <a:solidFill>
                    <a:prstClr val="black"/>
                  </a:solidFill>
                </a:rPr>
                <a:t> </a:t>
              </a:r>
              <a:r>
                <a:rPr lang="en-US" sz="2400" dirty="0" err="1">
                  <a:solidFill>
                    <a:prstClr val="black"/>
                  </a:solidFill>
                </a:rPr>
                <a:t>liên</a:t>
              </a:r>
              <a:r>
                <a:rPr lang="en-US" sz="2400" dirty="0">
                  <a:solidFill>
                    <a:prstClr val="black"/>
                  </a:solidFill>
                </a:rPr>
                <a:t> </a:t>
              </a:r>
              <a:r>
                <a:rPr lang="en-US" sz="2400" dirty="0" err="1">
                  <a:solidFill>
                    <a:prstClr val="black"/>
                  </a:solidFill>
                </a:rPr>
                <a:t>hệ</a:t>
              </a:r>
              <a:r>
                <a:rPr lang="en-US" sz="2400" dirty="0">
                  <a:solidFill>
                    <a:prstClr val="black"/>
                  </a:solidFill>
                </a:rPr>
                <a:t> </a:t>
              </a:r>
              <a:r>
                <a:rPr lang="en-US" sz="2400" dirty="0" err="1">
                  <a:solidFill>
                    <a:prstClr val="black"/>
                  </a:solidFill>
                </a:rPr>
                <a:t>và</a:t>
              </a:r>
              <a:r>
                <a:rPr lang="en-US" sz="2400" dirty="0">
                  <a:solidFill>
                    <a:prstClr val="black"/>
                  </a:solidFill>
                </a:rPr>
                <a:t> so </a:t>
              </a:r>
              <a:r>
                <a:rPr lang="en-US" sz="2400" dirty="0" err="1">
                  <a:solidFill>
                    <a:prstClr val="black"/>
                  </a:solidFill>
                </a:rPr>
                <a:t>sánh</a:t>
              </a:r>
              <a:r>
                <a:rPr lang="en-US" sz="2400" dirty="0">
                  <a:solidFill>
                    <a:prstClr val="black"/>
                  </a:solidFill>
                </a:rPr>
                <a:t> </a:t>
              </a:r>
              <a:r>
                <a:rPr lang="en-US" sz="2400" dirty="0" err="1">
                  <a:solidFill>
                    <a:prstClr val="black"/>
                  </a:solidFill>
                </a:rPr>
                <a:t>với</a:t>
              </a:r>
              <a:r>
                <a:rPr lang="en-US" sz="2400" dirty="0">
                  <a:solidFill>
                    <a:prstClr val="black"/>
                  </a:solidFill>
                </a:rPr>
                <a:t> </a:t>
              </a:r>
              <a:r>
                <a:rPr lang="en-US" sz="2400" dirty="0" err="1">
                  <a:solidFill>
                    <a:prstClr val="black"/>
                  </a:solidFill>
                </a:rPr>
                <a:t>nội</a:t>
              </a:r>
              <a:r>
                <a:rPr lang="en-US" sz="2400" dirty="0">
                  <a:solidFill>
                    <a:prstClr val="black"/>
                  </a:solidFill>
                </a:rPr>
                <a:t> dung </a:t>
              </a:r>
              <a:r>
                <a:rPr lang="en-US" sz="2400" dirty="0" err="1">
                  <a:solidFill>
                    <a:prstClr val="black"/>
                  </a:solidFill>
                </a:rPr>
                <a:t>bài</a:t>
              </a:r>
              <a:r>
                <a:rPr lang="en-US" sz="2400" dirty="0">
                  <a:solidFill>
                    <a:prstClr val="black"/>
                  </a:solidFill>
                </a:rPr>
                <a:t> </a:t>
              </a:r>
              <a:r>
                <a:rPr lang="en-US" sz="2400" dirty="0" err="1">
                  <a:solidFill>
                    <a:prstClr val="black"/>
                  </a:solidFill>
                </a:rPr>
                <a:t>phân</a:t>
              </a:r>
              <a:r>
                <a:rPr lang="en-US" sz="2400" dirty="0">
                  <a:solidFill>
                    <a:prstClr val="black"/>
                  </a:solidFill>
                </a:rPr>
                <a:t> </a:t>
              </a:r>
              <a:r>
                <a:rPr lang="en-US" sz="2400" dirty="0" err="1">
                  <a:solidFill>
                    <a:prstClr val="black"/>
                  </a:solidFill>
                </a:rPr>
                <a:t>tích</a:t>
              </a:r>
              <a:r>
                <a:rPr lang="en-US" sz="2400" dirty="0">
                  <a:solidFill>
                    <a:prstClr val="black"/>
                  </a:solidFill>
                </a:rPr>
                <a:t> </a:t>
              </a:r>
              <a:r>
                <a:rPr lang="en-US" sz="2400" dirty="0" err="1">
                  <a:solidFill>
                    <a:prstClr val="black"/>
                  </a:solidFill>
                </a:rPr>
                <a:t>của</a:t>
              </a:r>
              <a:r>
                <a:rPr lang="en-US" sz="2400" dirty="0">
                  <a:solidFill>
                    <a:prstClr val="black"/>
                  </a:solidFill>
                </a:rPr>
                <a:t> Nguyễn Văn </a:t>
              </a:r>
              <a:r>
                <a:rPr lang="en-US" sz="2400" dirty="0" err="1">
                  <a:solidFill>
                    <a:prstClr val="black"/>
                  </a:solidFill>
                </a:rPr>
                <a:t>Hạnh</a:t>
              </a:r>
              <a:endParaRPr lang="en-US" sz="2400" dirty="0">
                <a:solidFill>
                  <a:prstClr val="black"/>
                </a:solidFill>
              </a:endParaRPr>
            </a:p>
          </p:txBody>
        </p:sp>
        <p:sp>
          <p:nvSpPr>
            <p:cNvPr id="15" name="Rectangle 14"/>
            <p:cNvSpPr/>
            <p:nvPr/>
          </p:nvSpPr>
          <p:spPr>
            <a:xfrm>
              <a:off x="3200400" y="3976011"/>
              <a:ext cx="5943600" cy="579967"/>
            </a:xfrm>
            <a:prstGeom prst="rect">
              <a:avLst/>
            </a:prstGeom>
          </p:spPr>
          <p:txBody>
            <a:bodyPr wrap="square">
              <a:spAutoFit/>
            </a:bodyPr>
            <a:lstStyle/>
            <a:p>
              <a:pPr algn="just">
                <a:lnSpc>
                  <a:spcPct val="150000"/>
                </a:lnSpc>
              </a:pPr>
              <a:r>
                <a:rPr lang="en-US" sz="2400" dirty="0">
                  <a:solidFill>
                    <a:prstClr val="black"/>
                  </a:solidFill>
                </a:rPr>
                <a:t>2. </a:t>
              </a:r>
              <a:r>
                <a:rPr lang="en-US" sz="2400" dirty="0" err="1">
                  <a:solidFill>
                    <a:prstClr val="black"/>
                  </a:solidFill>
                </a:rPr>
                <a:t>Tìm</a:t>
              </a:r>
              <a:r>
                <a:rPr lang="en-US" sz="2400" dirty="0">
                  <a:solidFill>
                    <a:prstClr val="black"/>
                  </a:solidFill>
                </a:rPr>
                <a:t> </a:t>
              </a:r>
              <a:r>
                <a:rPr lang="en-US" sz="2400" dirty="0" err="1">
                  <a:solidFill>
                    <a:prstClr val="black"/>
                  </a:solidFill>
                </a:rPr>
                <a:t>đọc</a:t>
              </a:r>
              <a:r>
                <a:rPr lang="en-US" sz="2400" dirty="0">
                  <a:solidFill>
                    <a:prstClr val="black"/>
                  </a:solidFill>
                </a:rPr>
                <a:t> </a:t>
              </a:r>
              <a:r>
                <a:rPr lang="en-US" sz="2400" dirty="0" err="1">
                  <a:solidFill>
                    <a:prstClr val="black"/>
                  </a:solidFill>
                </a:rPr>
                <a:t>một</a:t>
              </a:r>
              <a:r>
                <a:rPr lang="en-US" sz="2400" dirty="0">
                  <a:solidFill>
                    <a:prstClr val="black"/>
                  </a:solidFill>
                </a:rPr>
                <a:t> </a:t>
              </a:r>
              <a:r>
                <a:rPr lang="en-US" sz="2400" dirty="0" err="1">
                  <a:solidFill>
                    <a:prstClr val="black"/>
                  </a:solidFill>
                </a:rPr>
                <a:t>số</a:t>
              </a:r>
              <a:r>
                <a:rPr lang="en-US" sz="2400" dirty="0">
                  <a:solidFill>
                    <a:prstClr val="black"/>
                  </a:solidFill>
                </a:rPr>
                <a:t> </a:t>
              </a:r>
              <a:r>
                <a:rPr lang="en-US" sz="2400" dirty="0" err="1">
                  <a:solidFill>
                    <a:prstClr val="black"/>
                  </a:solidFill>
                </a:rPr>
                <a:t>bài</a:t>
              </a:r>
              <a:r>
                <a:rPr lang="en-US" sz="2400" dirty="0">
                  <a:solidFill>
                    <a:prstClr val="black"/>
                  </a:solidFill>
                </a:rPr>
                <a:t> </a:t>
              </a:r>
              <a:r>
                <a:rPr lang="en-US" sz="2400" dirty="0" err="1">
                  <a:solidFill>
                    <a:prstClr val="black"/>
                  </a:solidFill>
                </a:rPr>
                <a:t>phân</a:t>
              </a:r>
              <a:r>
                <a:rPr lang="en-US" sz="2400" dirty="0">
                  <a:solidFill>
                    <a:prstClr val="black"/>
                  </a:solidFill>
                </a:rPr>
                <a:t> </a:t>
              </a:r>
              <a:r>
                <a:rPr lang="en-US" sz="2400" dirty="0" err="1">
                  <a:solidFill>
                    <a:prstClr val="black"/>
                  </a:solidFill>
                </a:rPr>
                <a:t>tích</a:t>
              </a:r>
              <a:r>
                <a:rPr lang="en-US" sz="2400" dirty="0">
                  <a:solidFill>
                    <a:prstClr val="black"/>
                  </a:solidFill>
                </a:rPr>
                <a:t>, </a:t>
              </a:r>
              <a:r>
                <a:rPr lang="en-US" sz="2400" dirty="0" err="1">
                  <a:solidFill>
                    <a:prstClr val="black"/>
                  </a:solidFill>
                </a:rPr>
                <a:t>nhận</a:t>
              </a:r>
              <a:r>
                <a:rPr lang="en-US" sz="2400" dirty="0">
                  <a:solidFill>
                    <a:prstClr val="black"/>
                  </a:solidFill>
                </a:rPr>
                <a:t> </a:t>
              </a:r>
              <a:r>
                <a:rPr lang="en-US" sz="2400" dirty="0" err="1">
                  <a:solidFill>
                    <a:prstClr val="black"/>
                  </a:solidFill>
                </a:rPr>
                <a:t>xét</a:t>
              </a:r>
              <a:r>
                <a:rPr lang="en-US" sz="2400" dirty="0">
                  <a:solidFill>
                    <a:prstClr val="black"/>
                  </a:solidFill>
                </a:rPr>
                <a:t>, </a:t>
              </a:r>
              <a:r>
                <a:rPr lang="en-US" sz="2400" dirty="0" err="1">
                  <a:solidFill>
                    <a:prstClr val="black"/>
                  </a:solidFill>
                </a:rPr>
                <a:t>đánh</a:t>
              </a:r>
              <a:r>
                <a:rPr lang="en-US" sz="2400" dirty="0">
                  <a:solidFill>
                    <a:prstClr val="black"/>
                  </a:solidFill>
                </a:rPr>
                <a:t> </a:t>
              </a:r>
              <a:r>
                <a:rPr lang="en-US" sz="2400" dirty="0" err="1">
                  <a:solidFill>
                    <a:prstClr val="black"/>
                  </a:solidFill>
                </a:rPr>
                <a:t>giá</a:t>
              </a:r>
              <a:r>
                <a:rPr lang="en-US" sz="2400" dirty="0">
                  <a:solidFill>
                    <a:prstClr val="black"/>
                  </a:solidFill>
                </a:rPr>
                <a:t> </a:t>
              </a:r>
              <a:r>
                <a:rPr lang="en-US" sz="2400" dirty="0" err="1">
                  <a:solidFill>
                    <a:prstClr val="black"/>
                  </a:solidFill>
                </a:rPr>
                <a:t>bài</a:t>
              </a:r>
              <a:r>
                <a:rPr lang="en-US" sz="2400" dirty="0">
                  <a:solidFill>
                    <a:prstClr val="black"/>
                  </a:solidFill>
                </a:rPr>
                <a:t> </a:t>
              </a:r>
              <a:r>
                <a:rPr lang="en-US" sz="2400" dirty="0" err="1">
                  <a:solidFill>
                    <a:prstClr val="black"/>
                  </a:solidFill>
                </a:rPr>
                <a:t>thơ</a:t>
              </a:r>
              <a:r>
                <a:rPr lang="en-US" sz="2400" dirty="0">
                  <a:solidFill>
                    <a:prstClr val="black"/>
                  </a:solidFill>
                </a:rPr>
                <a:t> </a:t>
              </a:r>
              <a:r>
                <a:rPr lang="en-US" sz="2400" dirty="0" err="1">
                  <a:solidFill>
                    <a:prstClr val="black"/>
                  </a:solidFill>
                </a:rPr>
                <a:t>Việt</a:t>
              </a:r>
              <a:r>
                <a:rPr lang="en-US" sz="2400" dirty="0">
                  <a:solidFill>
                    <a:prstClr val="black"/>
                  </a:solidFill>
                </a:rPr>
                <a:t> </a:t>
              </a:r>
              <a:r>
                <a:rPr lang="en-US" sz="2400" dirty="0" err="1">
                  <a:solidFill>
                    <a:prstClr val="black"/>
                  </a:solidFill>
                </a:rPr>
                <a:t>bắc</a:t>
              </a:r>
              <a:r>
                <a:rPr lang="en-US" sz="2400" dirty="0">
                  <a:solidFill>
                    <a:prstClr val="black"/>
                  </a:solidFill>
                </a:rPr>
                <a:t> ‘</a:t>
              </a:r>
              <a:r>
                <a:rPr lang="en-US" sz="2400" dirty="0" err="1">
                  <a:solidFill>
                    <a:prstClr val="black"/>
                  </a:solidFill>
                </a:rPr>
                <a:t>Tố</a:t>
              </a:r>
              <a:r>
                <a:rPr lang="en-US" sz="2400" dirty="0">
                  <a:solidFill>
                    <a:prstClr val="black"/>
                  </a:solidFill>
                </a:rPr>
                <a:t> </a:t>
              </a:r>
              <a:r>
                <a:rPr lang="en-US" sz="2400" dirty="0" err="1">
                  <a:solidFill>
                    <a:prstClr val="black"/>
                  </a:solidFill>
                </a:rPr>
                <a:t>Hữu</a:t>
              </a:r>
              <a:r>
                <a:rPr lang="en-US" sz="2400" dirty="0">
                  <a:solidFill>
                    <a:prstClr val="black"/>
                  </a:solidFill>
                </a:rPr>
                <a:t>’</a:t>
              </a:r>
            </a:p>
          </p:txBody>
        </p:sp>
      </p:grpSp>
      <p:sp>
        <p:nvSpPr>
          <p:cNvPr id="16" name="Rectangle 15"/>
          <p:cNvSpPr/>
          <p:nvPr/>
        </p:nvSpPr>
        <p:spPr>
          <a:xfrm>
            <a:off x="555298" y="1050384"/>
            <a:ext cx="11277600" cy="523220"/>
          </a:xfrm>
          <a:prstGeom prst="rect">
            <a:avLst/>
          </a:prstGeom>
        </p:spPr>
        <p:txBody>
          <a:bodyPr wrap="square">
            <a:spAutoFit/>
          </a:bodyPr>
          <a:lstStyle/>
          <a:p>
            <a:r>
              <a:rPr lang="en-US" sz="2800" b="1" i="1" dirty="0">
                <a:solidFill>
                  <a:srgbClr val="FF0000"/>
                </a:solidFill>
              </a:rPr>
              <a:t>1. </a:t>
            </a:r>
            <a:r>
              <a:rPr lang="en-US" sz="2800" b="1" i="1" dirty="0" err="1">
                <a:solidFill>
                  <a:srgbClr val="FF0000"/>
                </a:solidFill>
              </a:rPr>
              <a:t>Khám</a:t>
            </a:r>
            <a:r>
              <a:rPr lang="en-US" sz="2800" b="1" i="1" dirty="0">
                <a:solidFill>
                  <a:srgbClr val="FF0000"/>
                </a:solidFill>
              </a:rPr>
              <a:t> </a:t>
            </a:r>
            <a:r>
              <a:rPr lang="en-US" sz="2800" b="1" i="1" dirty="0" err="1">
                <a:solidFill>
                  <a:srgbClr val="FF0000"/>
                </a:solidFill>
              </a:rPr>
              <a:t>phá</a:t>
            </a:r>
            <a:r>
              <a:rPr lang="en-US" sz="2800" b="1" i="1" dirty="0">
                <a:solidFill>
                  <a:srgbClr val="FF0000"/>
                </a:solidFill>
              </a:rPr>
              <a:t> </a:t>
            </a:r>
            <a:r>
              <a:rPr lang="en-US" sz="2800" b="1" i="1" dirty="0" err="1">
                <a:solidFill>
                  <a:srgbClr val="FF0000"/>
                </a:solidFill>
              </a:rPr>
              <a:t>văn</a:t>
            </a:r>
            <a:r>
              <a:rPr lang="en-US" sz="2800" b="1" i="1" dirty="0">
                <a:solidFill>
                  <a:srgbClr val="FF0000"/>
                </a:solidFill>
              </a:rPr>
              <a:t> </a:t>
            </a:r>
            <a:r>
              <a:rPr lang="en-US" sz="2800" b="1" i="1" dirty="0" err="1">
                <a:solidFill>
                  <a:srgbClr val="FF0000"/>
                </a:solidFill>
              </a:rPr>
              <a:t>bản</a:t>
            </a:r>
            <a:endParaRPr lang="en-US" sz="2800" b="1" i="1" dirty="0">
              <a:solidFill>
                <a:srgbClr val="FF0000"/>
              </a:solidFill>
            </a:endParaRPr>
          </a:p>
        </p:txBody>
      </p:sp>
    </p:spTree>
    <p:extLst>
      <p:ext uri="{BB962C8B-B14F-4D97-AF65-F5344CB8AC3E}">
        <p14:creationId xmlns:p14="http://schemas.microsoft.com/office/powerpoint/2010/main" val="402913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 name="Rectangle 22"/>
          <p:cNvSpPr/>
          <p:nvPr/>
        </p:nvSpPr>
        <p:spPr>
          <a:xfrm>
            <a:off x="318808" y="214786"/>
            <a:ext cx="11277600" cy="523220"/>
          </a:xfrm>
          <a:prstGeom prst="rect">
            <a:avLst/>
          </a:prstGeom>
        </p:spPr>
        <p:txBody>
          <a:bodyPr wrap="square">
            <a:spAutoFit/>
          </a:bodyPr>
          <a:lstStyle/>
          <a:p>
            <a:r>
              <a:rPr lang="en-US" sz="2800" b="1" i="1" dirty="0">
                <a:solidFill>
                  <a:srgbClr val="FF0000"/>
                </a:solidFill>
              </a:rPr>
              <a:t>1. So </a:t>
            </a:r>
            <a:r>
              <a:rPr lang="en-US" sz="2800" b="1" i="1" dirty="0" err="1">
                <a:solidFill>
                  <a:srgbClr val="FF0000"/>
                </a:solidFill>
              </a:rPr>
              <a:t>sánh</a:t>
            </a:r>
            <a:r>
              <a:rPr lang="en-US" sz="2800" b="1" i="1" dirty="0">
                <a:solidFill>
                  <a:srgbClr val="FF0000"/>
                </a:solidFill>
              </a:rPr>
              <a:t> </a:t>
            </a:r>
            <a:r>
              <a:rPr lang="en-US" sz="2800" b="1" i="1" dirty="0" err="1">
                <a:solidFill>
                  <a:srgbClr val="FF0000"/>
                </a:solidFill>
              </a:rPr>
              <a:t>điểm</a:t>
            </a:r>
            <a:r>
              <a:rPr lang="en-US" sz="2800" b="1" i="1" dirty="0">
                <a:solidFill>
                  <a:srgbClr val="FF0000"/>
                </a:solidFill>
              </a:rPr>
              <a:t> </a:t>
            </a:r>
            <a:r>
              <a:rPr lang="en-US" sz="2800" b="1" i="1" dirty="0" err="1">
                <a:solidFill>
                  <a:srgbClr val="FF0000"/>
                </a:solidFill>
              </a:rPr>
              <a:t>giống</a:t>
            </a:r>
            <a:r>
              <a:rPr lang="en-US" sz="2800" b="1" i="1" dirty="0">
                <a:solidFill>
                  <a:srgbClr val="FF0000"/>
                </a:solidFill>
              </a:rPr>
              <a:t> </a:t>
            </a:r>
            <a:r>
              <a:rPr lang="en-US" sz="2800" b="1" i="1" dirty="0" err="1">
                <a:solidFill>
                  <a:srgbClr val="FF0000"/>
                </a:solidFill>
              </a:rPr>
              <a:t>và</a:t>
            </a:r>
            <a:r>
              <a:rPr lang="en-US" sz="2800" b="1" i="1" dirty="0">
                <a:solidFill>
                  <a:srgbClr val="FF0000"/>
                </a:solidFill>
              </a:rPr>
              <a:t> </a:t>
            </a:r>
            <a:r>
              <a:rPr lang="en-US" sz="2800" b="1" i="1" dirty="0" err="1">
                <a:solidFill>
                  <a:srgbClr val="FF0000"/>
                </a:solidFill>
              </a:rPr>
              <a:t>khác</a:t>
            </a:r>
            <a:r>
              <a:rPr lang="en-US" sz="2800" b="1" i="1" dirty="0">
                <a:solidFill>
                  <a:srgbClr val="FF0000"/>
                </a:solidFill>
              </a:rPr>
              <a:t> </a:t>
            </a:r>
            <a:r>
              <a:rPr lang="en-US" sz="2800" b="1" i="1" dirty="0" err="1">
                <a:solidFill>
                  <a:srgbClr val="FF0000"/>
                </a:solidFill>
              </a:rPr>
              <a:t>nhau</a:t>
            </a:r>
            <a:endParaRPr lang="en-US" sz="2800" b="1" i="1" dirty="0">
              <a:solidFill>
                <a:srgbClr val="FF0000"/>
              </a:solidFill>
            </a:endParaRPr>
          </a:p>
        </p:txBody>
      </p:sp>
      <p:sp>
        <p:nvSpPr>
          <p:cNvPr id="11" name="Subtitle 10">
            <a:extLst>
              <a:ext uri="{FF2B5EF4-FFF2-40B4-BE49-F238E27FC236}">
                <a16:creationId xmlns:a16="http://schemas.microsoft.com/office/drawing/2014/main" id="{1CB2F830-4E48-9F51-A570-2D154025569C}"/>
              </a:ext>
            </a:extLst>
          </p:cNvPr>
          <p:cNvSpPr>
            <a:spLocks noGrp="1"/>
          </p:cNvSpPr>
          <p:nvPr>
            <p:ph type="subTitle" idx="1"/>
          </p:nvPr>
        </p:nvSpPr>
        <p:spPr>
          <a:xfrm>
            <a:off x="318808" y="1117040"/>
            <a:ext cx="7516013" cy="882119"/>
          </a:xfrm>
        </p:spPr>
        <p:txBody>
          <a:bodyPr>
            <a:noAutofit/>
          </a:bodyPr>
          <a:lstStyle/>
          <a:p>
            <a:pPr marL="0" marR="0">
              <a:spcBef>
                <a:spcPts val="0"/>
              </a:spcBef>
              <a:spcAft>
                <a:spcPts val="1950"/>
              </a:spcAft>
            </a:pPr>
            <a:r>
              <a:rPr lang="vi-VN" dirty="0">
                <a:solidFill>
                  <a:srgbClr val="222222"/>
                </a:solidFill>
                <a:effectLst/>
                <a:highlight>
                  <a:srgbClr val="FFFFFF"/>
                </a:highlight>
                <a:latin typeface="Times New Roman" panose="02020603050405020304" pitchFamily="18" charset="0"/>
                <a:ea typeface="Times New Roman" panose="02020603050405020304" pitchFamily="18" charset="0"/>
              </a:rPr>
              <a:t>Điểm giống : Sự sáng tạo trong kết cấu bài thơ – sự kết hợp giữa đối đáp ca dao và độc thoại ;Việt Bắc hiện lên rất chân thực, mang nhiều tình nghĩa, chân tình; nỗi nhớ, tình nghĩa đậm đà, đằm thắm trong bài thơ lẫn hồn thơ và giọng thơ Tố Hữu; chất hùng tráng trong những câu thơ trong buổi hành quân.</a:t>
            </a:r>
            <a:endParaRPr lang="en-US" dirty="0">
              <a:effectLst/>
              <a:highlight>
                <a:srgbClr val="FFFFFF"/>
              </a:highlight>
              <a:latin typeface="Times New Roman" panose="02020603050405020304" pitchFamily="18" charset="0"/>
              <a:ea typeface="Times New Roman" panose="02020603050405020304" pitchFamily="18" charset="0"/>
            </a:endParaRPr>
          </a:p>
        </p:txBody>
      </p:sp>
      <p:sp>
        <p:nvSpPr>
          <p:cNvPr id="12" name="Subtitle 10">
            <a:extLst>
              <a:ext uri="{FF2B5EF4-FFF2-40B4-BE49-F238E27FC236}">
                <a16:creationId xmlns:a16="http://schemas.microsoft.com/office/drawing/2014/main" id="{6C53C19D-F6DF-9487-8588-89C1D5431EFF}"/>
              </a:ext>
            </a:extLst>
          </p:cNvPr>
          <p:cNvSpPr txBox="1">
            <a:spLocks/>
          </p:cNvSpPr>
          <p:nvPr/>
        </p:nvSpPr>
        <p:spPr>
          <a:xfrm>
            <a:off x="318808" y="3107205"/>
            <a:ext cx="7516013" cy="882119"/>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4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spcBef>
                <a:spcPts val="0"/>
              </a:spcBef>
              <a:spcAft>
                <a:spcPts val="1950"/>
              </a:spcAft>
            </a:pPr>
            <a:r>
              <a:rPr lang="vi-VN" dirty="0">
                <a:solidFill>
                  <a:srgbClr val="222222"/>
                </a:solidFill>
                <a:effectLst/>
                <a:highlight>
                  <a:srgbClr val="FFFFFF"/>
                </a:highlight>
                <a:latin typeface="Times New Roman" panose="02020603050405020304" pitchFamily="18" charset="0"/>
                <a:ea typeface="Times New Roman" panose="02020603050405020304" pitchFamily="18" charset="0"/>
              </a:rPr>
              <a:t>Điểm khác : Hai nhân vật trữ tình nhưng có thể hòa làm một ; văn bản cho em hiểu rõ hơn về điểm đổi mới, sáng tạo của nhà thơ Tố Hữu trong âm hưởng, nhịp điệu và cách diễn đạt; nghệ thuật đặc tả hình ảnh Bác trong thơ Tố Hữu; nét tài tình trong nghệ thuật đặc tả của Tố Hữu và sự đổi mới trong thơ ông.</a:t>
            </a:r>
            <a:endParaRPr lang="en-US" dirty="0">
              <a:effectLst/>
              <a:highlight>
                <a:srgbClr val="FFFFFF"/>
              </a:highlight>
              <a:latin typeface="Times New Roman" panose="02020603050405020304" pitchFamily="18" charset="0"/>
              <a:ea typeface="Times New Roman" panose="02020603050405020304" pitchFamily="18" charset="0"/>
            </a:endParaRPr>
          </a:p>
          <a:p>
            <a:pPr>
              <a:spcBef>
                <a:spcPts val="0"/>
              </a:spcBef>
              <a:spcAft>
                <a:spcPts val="1950"/>
              </a:spcAft>
            </a:pPr>
            <a:endParaRPr lang="en-US" dirty="0">
              <a:highlight>
                <a:srgbClr val="FFFFFF"/>
              </a:highligh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559BC94E-59A3-7C2A-E93A-8E8FAF82F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413" y="1362636"/>
            <a:ext cx="3702422" cy="372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barn(inVertical)">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build="p"/>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404" y="230552"/>
            <a:ext cx="11277600" cy="984885"/>
          </a:xfrm>
          <a:prstGeom prst="rect">
            <a:avLst/>
          </a:prstGeom>
        </p:spPr>
        <p:txBody>
          <a:bodyPr wrap="square">
            <a:spAutoFit/>
          </a:bodyPr>
          <a:lstStyle/>
          <a:p>
            <a:pPr lvl="0"/>
            <a:r>
              <a:rPr lang="en-US" sz="2800" b="1" i="1" dirty="0">
                <a:solidFill>
                  <a:srgbClr val="002060"/>
                </a:solidFill>
              </a:rPr>
              <a:t>2. </a:t>
            </a:r>
            <a:r>
              <a:rPr lang="en-US" sz="2800" b="1" i="1" dirty="0" err="1">
                <a:solidFill>
                  <a:srgbClr val="002060"/>
                </a:solidFill>
              </a:rPr>
              <a:t>Tác</a:t>
            </a:r>
            <a:r>
              <a:rPr lang="en-US" sz="2800" b="1" i="1" dirty="0">
                <a:solidFill>
                  <a:srgbClr val="002060"/>
                </a:solidFill>
              </a:rPr>
              <a:t> </a:t>
            </a:r>
            <a:r>
              <a:rPr lang="en-US" sz="2800" b="1" i="1" dirty="0" err="1">
                <a:solidFill>
                  <a:srgbClr val="002060"/>
                </a:solidFill>
              </a:rPr>
              <a:t>giả</a:t>
            </a:r>
            <a:r>
              <a:rPr lang="en-US" sz="2800" b="1" i="1" dirty="0">
                <a:solidFill>
                  <a:srgbClr val="002060"/>
                </a:solidFill>
              </a:rPr>
              <a:t> Nguyễn Văn </a:t>
            </a:r>
            <a:r>
              <a:rPr lang="en-US" sz="2800" b="1" i="1" dirty="0" err="1">
                <a:solidFill>
                  <a:srgbClr val="002060"/>
                </a:solidFill>
              </a:rPr>
              <a:t>Hạnh</a:t>
            </a:r>
            <a:endParaRPr lang="en-US" sz="3000" b="1" i="1" dirty="0">
              <a:solidFill>
                <a:srgbClr val="002060"/>
              </a:solidFill>
            </a:endParaRPr>
          </a:p>
          <a:p>
            <a:endParaRPr lang="en-US" sz="2800" b="1" i="1" dirty="0">
              <a:solidFill>
                <a:srgbClr val="002060"/>
              </a:solidFill>
            </a:endParaRPr>
          </a:p>
        </p:txBody>
      </p:sp>
      <p:sp>
        <p:nvSpPr>
          <p:cNvPr id="6" name="TextBox 5"/>
          <p:cNvSpPr txBox="1"/>
          <p:nvPr/>
        </p:nvSpPr>
        <p:spPr>
          <a:xfrm>
            <a:off x="413404" y="1123978"/>
            <a:ext cx="11048119" cy="661207"/>
          </a:xfrm>
          <a:prstGeom prst="rect">
            <a:avLst/>
          </a:prstGeom>
          <a:noFill/>
        </p:spPr>
        <p:txBody>
          <a:bodyPr wrap="square" rtlCol="0">
            <a:spAutoFit/>
          </a:bodyPr>
          <a:lstStyle/>
          <a:p>
            <a:pPr marL="457200" indent="-457200">
              <a:lnSpc>
                <a:spcPct val="150000"/>
              </a:lnSpc>
              <a:buFont typeface="Wingdings" pitchFamily="2" charset="2"/>
              <a:buChar char="v"/>
            </a:pPr>
            <a:r>
              <a:rPr lang="en-US" sz="2800" b="1" i="1" dirty="0" err="1">
                <a:solidFill>
                  <a:prstClr val="black"/>
                </a:solidFill>
              </a:rPr>
              <a:t>Quê</a:t>
            </a:r>
            <a:r>
              <a:rPr lang="en-US" sz="2800" b="1" i="1" dirty="0">
                <a:solidFill>
                  <a:prstClr val="black"/>
                </a:solidFill>
              </a:rPr>
              <a:t> </a:t>
            </a:r>
            <a:r>
              <a:rPr lang="en-US" sz="2800" b="1" i="1" dirty="0" err="1">
                <a:solidFill>
                  <a:prstClr val="black"/>
                </a:solidFill>
              </a:rPr>
              <a:t>quán</a:t>
            </a:r>
            <a:r>
              <a:rPr lang="en-US" sz="2800" b="1" i="1" dirty="0">
                <a:solidFill>
                  <a:prstClr val="black"/>
                </a:solidFill>
              </a:rPr>
              <a:t>: </a:t>
            </a:r>
            <a:r>
              <a:rPr lang="en-US" sz="2800" dirty="0" err="1"/>
              <a:t>Điện</a:t>
            </a:r>
            <a:r>
              <a:rPr lang="en-US" sz="2800" dirty="0"/>
              <a:t> </a:t>
            </a:r>
            <a:r>
              <a:rPr lang="en-US" sz="2800" dirty="0" err="1"/>
              <a:t>Thọ</a:t>
            </a:r>
            <a:r>
              <a:rPr lang="en-US" sz="2800" dirty="0"/>
              <a:t>, </a:t>
            </a:r>
            <a:r>
              <a:rPr lang="en-US" sz="2800" dirty="0" err="1"/>
              <a:t>Điện</a:t>
            </a:r>
            <a:r>
              <a:rPr lang="en-US" sz="2800" dirty="0"/>
              <a:t> </a:t>
            </a:r>
            <a:r>
              <a:rPr lang="en-US" sz="2800" dirty="0" err="1"/>
              <a:t>Bàn</a:t>
            </a:r>
            <a:r>
              <a:rPr lang="en-US" sz="2800" dirty="0"/>
              <a:t>, </a:t>
            </a:r>
            <a:r>
              <a:rPr lang="en-US" sz="2800" dirty="0" err="1"/>
              <a:t>Quảng</a:t>
            </a:r>
            <a:r>
              <a:rPr lang="en-US" sz="2800" dirty="0"/>
              <a:t> Nam</a:t>
            </a:r>
            <a:endParaRPr lang="en-US" sz="2800" dirty="0">
              <a:solidFill>
                <a:prstClr val="black"/>
              </a:solidFill>
            </a:endParaRPr>
          </a:p>
        </p:txBody>
      </p:sp>
      <p:sp>
        <p:nvSpPr>
          <p:cNvPr id="10" name="TextBox 9">
            <a:extLst>
              <a:ext uri="{FF2B5EF4-FFF2-40B4-BE49-F238E27FC236}">
                <a16:creationId xmlns:a16="http://schemas.microsoft.com/office/drawing/2014/main" id="{6DD28AD3-919E-AC61-947E-6E86AE2CC87B}"/>
              </a:ext>
            </a:extLst>
          </p:cNvPr>
          <p:cNvSpPr txBox="1"/>
          <p:nvPr/>
        </p:nvSpPr>
        <p:spPr>
          <a:xfrm>
            <a:off x="289790" y="1955721"/>
            <a:ext cx="11048119" cy="2600199"/>
          </a:xfrm>
          <a:prstGeom prst="rect">
            <a:avLst/>
          </a:prstGeom>
          <a:noFill/>
        </p:spPr>
        <p:txBody>
          <a:bodyPr wrap="square" rtlCol="0">
            <a:spAutoFit/>
          </a:bodyPr>
          <a:lstStyle/>
          <a:p>
            <a:pPr marL="457200" indent="-457200">
              <a:lnSpc>
                <a:spcPct val="150000"/>
              </a:lnSpc>
              <a:buFont typeface="Wingdings" pitchFamily="2" charset="2"/>
              <a:buChar char="v"/>
            </a:pPr>
            <a:r>
              <a:rPr lang="en-US" sz="2800" b="1" i="1" dirty="0" err="1">
                <a:solidFill>
                  <a:prstClr val="black"/>
                </a:solidFill>
              </a:rPr>
              <a:t>Tiểu</a:t>
            </a:r>
            <a:r>
              <a:rPr lang="en-US" sz="2800" b="1" i="1" dirty="0">
                <a:solidFill>
                  <a:prstClr val="black"/>
                </a:solidFill>
              </a:rPr>
              <a:t> </a:t>
            </a:r>
            <a:r>
              <a:rPr lang="en-US" sz="2800" b="1" i="1" dirty="0" err="1">
                <a:solidFill>
                  <a:prstClr val="black"/>
                </a:solidFill>
              </a:rPr>
              <a:t>sử</a:t>
            </a:r>
            <a:r>
              <a:rPr lang="en-US" sz="2800" b="1" i="1" dirty="0">
                <a:solidFill>
                  <a:prstClr val="black"/>
                </a:solidFill>
              </a:rPr>
              <a:t>: </a:t>
            </a:r>
            <a:r>
              <a:rPr lang="en-US" sz="2800" dirty="0" err="1"/>
              <a:t>Ông</a:t>
            </a:r>
            <a:r>
              <a:rPr lang="en-US" sz="2800" dirty="0"/>
              <a:t> </a:t>
            </a:r>
            <a:r>
              <a:rPr lang="en-US" sz="2800" dirty="0" err="1"/>
              <a:t>sinh</a:t>
            </a:r>
            <a:r>
              <a:rPr lang="en-US" sz="2800" dirty="0"/>
              <a:t> </a:t>
            </a:r>
            <a:r>
              <a:rPr lang="en-US" sz="2800" dirty="0" err="1"/>
              <a:t>ra</a:t>
            </a:r>
            <a:r>
              <a:rPr lang="en-US" sz="2800" dirty="0"/>
              <a:t> </a:t>
            </a:r>
            <a:r>
              <a:rPr lang="en-US" sz="2800" dirty="0" err="1"/>
              <a:t>trong</a:t>
            </a:r>
            <a:r>
              <a:rPr lang="en-US" sz="2800" dirty="0"/>
              <a:t> </a:t>
            </a:r>
            <a:r>
              <a:rPr lang="en-US" sz="2800" dirty="0" err="1"/>
              <a:t>gia</a:t>
            </a:r>
            <a:r>
              <a:rPr lang="en-US" sz="2800" dirty="0"/>
              <a:t> </a:t>
            </a:r>
            <a:r>
              <a:rPr lang="en-US" sz="2800" dirty="0" err="1"/>
              <a:t>đình</a:t>
            </a:r>
            <a:r>
              <a:rPr lang="en-US" sz="2800" dirty="0"/>
              <a:t> </a:t>
            </a:r>
            <a:r>
              <a:rPr lang="en-US" sz="2800" dirty="0" err="1"/>
              <a:t>có</a:t>
            </a:r>
            <a:r>
              <a:rPr lang="en-US" sz="2800" dirty="0"/>
              <a:t> </a:t>
            </a:r>
            <a:r>
              <a:rPr lang="en-US" sz="2800" dirty="0" err="1"/>
              <a:t>truyền</a:t>
            </a:r>
            <a:r>
              <a:rPr lang="en-US" sz="2800" dirty="0"/>
              <a:t> </a:t>
            </a:r>
            <a:r>
              <a:rPr lang="en-US" sz="2800" dirty="0" err="1"/>
              <a:t>thống</a:t>
            </a:r>
            <a:r>
              <a:rPr lang="en-US" sz="2800" dirty="0"/>
              <a:t> </a:t>
            </a:r>
            <a:r>
              <a:rPr lang="en-US" sz="2800" dirty="0" err="1"/>
              <a:t>Nho</a:t>
            </a:r>
            <a:r>
              <a:rPr lang="en-US" sz="2800" dirty="0"/>
              <a:t> </a:t>
            </a:r>
            <a:r>
              <a:rPr lang="en-US" sz="2800" dirty="0" err="1"/>
              <a:t>học</a:t>
            </a:r>
            <a:r>
              <a:rPr lang="en-US" sz="2800" dirty="0"/>
              <a:t>. </a:t>
            </a:r>
            <a:r>
              <a:rPr lang="en-US" sz="2800" dirty="0" err="1"/>
              <a:t>Năm</a:t>
            </a:r>
            <a:r>
              <a:rPr lang="en-US" sz="2800" dirty="0"/>
              <a:t> 1961, </a:t>
            </a:r>
            <a:r>
              <a:rPr lang="en-US" sz="2800" dirty="0" err="1"/>
              <a:t>ông</a:t>
            </a:r>
            <a:r>
              <a:rPr lang="en-US" sz="2800" dirty="0"/>
              <a:t> </a:t>
            </a:r>
            <a:r>
              <a:rPr lang="en-US" sz="2800" dirty="0" err="1"/>
              <a:t>tốt</a:t>
            </a:r>
            <a:r>
              <a:rPr lang="en-US" sz="2800" dirty="0"/>
              <a:t> </a:t>
            </a:r>
            <a:r>
              <a:rPr lang="en-US" sz="2800" dirty="0" err="1"/>
              <a:t>nghiệp</a:t>
            </a:r>
            <a:r>
              <a:rPr lang="en-US" sz="2800" dirty="0"/>
              <a:t> Khoa </a:t>
            </a:r>
            <a:r>
              <a:rPr lang="en-US" sz="2800" dirty="0" err="1"/>
              <a:t>Ngữ</a:t>
            </a:r>
            <a:r>
              <a:rPr lang="en-US" sz="2800" dirty="0"/>
              <a:t> </a:t>
            </a:r>
            <a:r>
              <a:rPr lang="en-US" sz="2800" dirty="0" err="1"/>
              <a:t>văn</a:t>
            </a:r>
            <a:r>
              <a:rPr lang="en-US" sz="2800" dirty="0"/>
              <a:t> ĐH </a:t>
            </a:r>
            <a:r>
              <a:rPr lang="en-US" sz="2800" dirty="0" err="1"/>
              <a:t>Tổng</a:t>
            </a:r>
            <a:r>
              <a:rPr lang="en-US" sz="2800" dirty="0"/>
              <a:t> </a:t>
            </a:r>
            <a:r>
              <a:rPr lang="en-US" sz="2800" dirty="0" err="1"/>
              <a:t>hợp</a:t>
            </a:r>
            <a:r>
              <a:rPr lang="en-US" sz="2800" dirty="0"/>
              <a:t> Lomonosov ở Moskva, Nga. </a:t>
            </a:r>
            <a:r>
              <a:rPr lang="en-US" sz="2800" dirty="0" err="1"/>
              <a:t>Năm</a:t>
            </a:r>
            <a:r>
              <a:rPr lang="en-US" sz="2800" dirty="0"/>
              <a:t> 1965, </a:t>
            </a:r>
            <a:r>
              <a:rPr lang="en-US" sz="2800" dirty="0" err="1"/>
              <a:t>ông</a:t>
            </a:r>
            <a:r>
              <a:rPr lang="en-US" sz="2800" dirty="0"/>
              <a:t> </a:t>
            </a:r>
            <a:r>
              <a:rPr lang="en-US" sz="2800" dirty="0" err="1"/>
              <a:t>giữ</a:t>
            </a:r>
            <a:r>
              <a:rPr lang="en-US" sz="2800" dirty="0"/>
              <a:t> </a:t>
            </a:r>
            <a:r>
              <a:rPr lang="en-US" sz="2800" dirty="0" err="1"/>
              <a:t>cương</a:t>
            </a:r>
            <a:r>
              <a:rPr lang="en-US" sz="2800" dirty="0"/>
              <a:t> </a:t>
            </a:r>
            <a:r>
              <a:rPr lang="en-US" sz="2800" dirty="0" err="1"/>
              <a:t>vị</a:t>
            </a:r>
            <a:r>
              <a:rPr lang="en-US" sz="2800" dirty="0"/>
              <a:t> </a:t>
            </a:r>
            <a:r>
              <a:rPr lang="en-US" sz="2800" dirty="0" err="1"/>
              <a:t>là</a:t>
            </a:r>
            <a:r>
              <a:rPr lang="en-US" sz="2800" dirty="0"/>
              <a:t> </a:t>
            </a:r>
            <a:r>
              <a:rPr lang="en-US" sz="2800" dirty="0" err="1"/>
              <a:t>chủ</a:t>
            </a:r>
            <a:r>
              <a:rPr lang="en-US" sz="2800" dirty="0"/>
              <a:t> </a:t>
            </a:r>
            <a:r>
              <a:rPr lang="en-US" sz="2800" dirty="0" err="1"/>
              <a:t>nhiệm</a:t>
            </a:r>
            <a:r>
              <a:rPr lang="en-US" sz="2800" dirty="0"/>
              <a:t> </a:t>
            </a:r>
            <a:r>
              <a:rPr lang="en-US" sz="2800" dirty="0" err="1"/>
              <a:t>bộ</a:t>
            </a:r>
            <a:r>
              <a:rPr lang="en-US" sz="2800" dirty="0"/>
              <a:t> </a:t>
            </a:r>
            <a:r>
              <a:rPr lang="en-US" sz="2800" dirty="0" err="1"/>
              <a:t>môn</a:t>
            </a:r>
            <a:r>
              <a:rPr lang="en-US" sz="2800" dirty="0"/>
              <a:t> </a:t>
            </a:r>
            <a:r>
              <a:rPr lang="en-US" sz="2800" dirty="0" err="1"/>
              <a:t>lý</a:t>
            </a:r>
            <a:r>
              <a:rPr lang="en-US" sz="2800" dirty="0"/>
              <a:t> </a:t>
            </a:r>
            <a:r>
              <a:rPr lang="en-US" sz="2800" dirty="0" err="1"/>
              <a:t>luận</a:t>
            </a:r>
            <a:r>
              <a:rPr lang="en-US" sz="2800" dirty="0"/>
              <a:t> </a:t>
            </a:r>
            <a:r>
              <a:rPr lang="en-US" sz="2800" dirty="0" err="1"/>
              <a:t>văn</a:t>
            </a:r>
            <a:r>
              <a:rPr lang="en-US" sz="2800" dirty="0"/>
              <a:t> </a:t>
            </a:r>
            <a:r>
              <a:rPr lang="en-US" sz="2800" dirty="0" err="1"/>
              <a:t>học</a:t>
            </a:r>
            <a:r>
              <a:rPr lang="en-US" sz="2800" dirty="0"/>
              <a:t>.</a:t>
            </a:r>
            <a:endParaRPr lang="en-US" sz="2800" dirty="0">
              <a:solidFill>
                <a:prstClr val="black"/>
              </a:solidFill>
            </a:endParaRPr>
          </a:p>
        </p:txBody>
      </p:sp>
      <p:pic>
        <p:nvPicPr>
          <p:cNvPr id="2050" name="Picture 2">
            <a:extLst>
              <a:ext uri="{FF2B5EF4-FFF2-40B4-BE49-F238E27FC236}">
                <a16:creationId xmlns:a16="http://schemas.microsoft.com/office/drawing/2014/main" id="{703F48B2-C20F-12DD-F424-5B15FB217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732" y="3900401"/>
            <a:ext cx="4288536" cy="2680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42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circle(in)">
                                      <p:cBhvr>
                                        <p:cTn id="2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347942" y="1519964"/>
            <a:ext cx="11494810" cy="310854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800" dirty="0">
                <a:latin typeface="Times New Roman" panose="02020603050405020304" pitchFamily="18" charset="0"/>
                <a:cs typeface="Times New Roman" panose="02020603050405020304" pitchFamily="18" charset="0"/>
              </a:rPr>
              <a:t>+ Vị trí : Ông không chỉ là nhà lý luận phê bình, nhà văn hóa giáo dục, mà còn là nhà chính trị – tư tưởng, người tham gia hoạt động chính trị trên lĩnh vực tư tưởng – văn hóa, nghệ thuật.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Một số tác phẩm tiêu biểu : Cơ sở lý luận văn học (4 tập, 1965-1971); Suy nghĩ về văn học (tiểu luận, 1972); Thơ Tố Hữu, tiếng nói đồng ý, đồng tình, đồng chí (chuyên luận, 1980, 1985); Nam Cao – một đời người, một đời văn (1993);…..</a:t>
            </a:r>
            <a:endParaRPr lang="en-US" sz="2800" dirty="0">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406401" y="266497"/>
            <a:ext cx="114363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0"/>
            <a:r>
              <a:rPr lang="en-US" sz="2800" b="1" i="1" dirty="0">
                <a:solidFill>
                  <a:srgbClr val="002060"/>
                </a:solidFill>
              </a:rPr>
              <a:t>2. </a:t>
            </a:r>
            <a:r>
              <a:rPr lang="en-US" sz="2800" b="1" i="1" dirty="0" err="1">
                <a:solidFill>
                  <a:srgbClr val="002060"/>
                </a:solidFill>
              </a:rPr>
              <a:t>Tác</a:t>
            </a:r>
            <a:r>
              <a:rPr lang="en-US" sz="2800" b="1" i="1" dirty="0">
                <a:solidFill>
                  <a:srgbClr val="002060"/>
                </a:solidFill>
              </a:rPr>
              <a:t> </a:t>
            </a:r>
            <a:r>
              <a:rPr lang="en-US" sz="2800" b="1" i="1" dirty="0" err="1">
                <a:solidFill>
                  <a:srgbClr val="002060"/>
                </a:solidFill>
              </a:rPr>
              <a:t>giả</a:t>
            </a:r>
            <a:r>
              <a:rPr lang="en-US" sz="2800" b="1" i="1" dirty="0">
                <a:solidFill>
                  <a:srgbClr val="002060"/>
                </a:solidFill>
              </a:rPr>
              <a:t> Nguyễn Văn </a:t>
            </a:r>
            <a:r>
              <a:rPr lang="en-US" sz="2800" b="1" i="1" dirty="0" err="1">
                <a:solidFill>
                  <a:srgbClr val="002060"/>
                </a:solidFill>
              </a:rPr>
              <a:t>Hạnh</a:t>
            </a:r>
            <a:endParaRPr lang="en-US" sz="3000" b="1" i="1" dirty="0">
              <a:solidFill>
                <a:srgbClr val="002060"/>
              </a:solidFill>
            </a:endParaRPr>
          </a:p>
        </p:txBody>
      </p:sp>
    </p:spTree>
    <p:extLst>
      <p:ext uri="{BB962C8B-B14F-4D97-AF65-F5344CB8AC3E}">
        <p14:creationId xmlns:p14="http://schemas.microsoft.com/office/powerpoint/2010/main" val="820364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2">
                                            <p:txEl>
                                              <p:pRg st="0" end="0"/>
                                            </p:txEl>
                                          </p:spTgt>
                                        </p:tgtEl>
                                        <p:attrNameLst>
                                          <p:attrName>style.visibility</p:attrName>
                                        </p:attrNameLst>
                                      </p:cBhvr>
                                      <p:to>
                                        <p:strVal val="visible"/>
                                      </p:to>
                                    </p:set>
                                    <p:animEffect transition="in" filter="blinds(horizontal)">
                                      <p:cBhvr>
                                        <p:cTn id="12" dur="500"/>
                                        <p:tgtEl>
                                          <p:spTgt spid="1229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292">
                                            <p:txEl>
                                              <p:charRg st="189" end="425"/>
                                            </p:txEl>
                                          </p:spTgt>
                                        </p:tgtEl>
                                        <p:attrNameLst>
                                          <p:attrName>style.visibility</p:attrName>
                                        </p:attrNameLst>
                                      </p:cBhvr>
                                      <p:to>
                                        <p:strVal val="visible"/>
                                      </p:to>
                                    </p:set>
                                    <p:animEffect transition="in" filter="barn(inVertical)">
                                      <p:cBhvr>
                                        <p:cTn id="17" dur="500"/>
                                        <p:tgtEl>
                                          <p:spTgt spid="12292">
                                            <p:txEl>
                                              <p:charRg st="189" end="4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548294" y="1035296"/>
            <a:ext cx="11228552" cy="11801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lnSpc>
                <a:spcPct val="150000"/>
              </a:lnSpc>
              <a:spcBef>
                <a:spcPct val="0"/>
              </a:spcBef>
              <a:spcAft>
                <a:spcPct val="0"/>
              </a:spcAft>
            </a:pPr>
            <a:r>
              <a:rPr lang="vi-VN" sz="2600" dirty="0">
                <a:solidFill>
                  <a:srgbClr val="000000"/>
                </a:solidFill>
                <a:latin typeface="Times New Roman" pitchFamily="18" charset="0"/>
                <a:cs typeface="Times New Roman" pitchFamily="18" charset="0"/>
              </a:rPr>
              <a:t> </a:t>
            </a:r>
            <a:r>
              <a:rPr lang="en-US" sz="2400" dirty="0">
                <a:latin typeface="Times New Roman" panose="02020603050405020304" pitchFamily="18" charset="0"/>
                <a:cs typeface="Times New Roman" panose="02020603050405020304" pitchFamily="18" charset="0"/>
              </a:rPr>
              <a:t>Văn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itchFamily="18" charset="0"/>
              <a:cs typeface="Times New Roman" pitchFamily="18" charset="0"/>
            </a:endParaRPr>
          </a:p>
        </p:txBody>
      </p:sp>
      <p:sp>
        <p:nvSpPr>
          <p:cNvPr id="7" name="Rectangle 6"/>
          <p:cNvSpPr>
            <a:spLocks noChangeArrowheads="1"/>
          </p:cNvSpPr>
          <p:nvPr/>
        </p:nvSpPr>
        <p:spPr bwMode="auto">
          <a:xfrm>
            <a:off x="406401" y="266497"/>
            <a:ext cx="114363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en-US" sz="2800" b="1" dirty="0" err="1">
                <a:solidFill>
                  <a:srgbClr val="0000FF"/>
                </a:solidFill>
                <a:latin typeface="Times New Roman" pitchFamily="18" charset="0"/>
                <a:cs typeface="Times New Roman" pitchFamily="18" charset="0"/>
              </a:rPr>
              <a:t>chính</a:t>
            </a:r>
            <a:endParaRPr lang="vi-VN" sz="2800" b="1" dirty="0">
              <a:solidFill>
                <a:srgbClr val="0000FF"/>
              </a:solidFill>
              <a:latin typeface="Times New Roman" pitchFamily="18" charset="0"/>
              <a:cs typeface="Times New Roman" pitchFamily="18" charset="0"/>
            </a:endParaRPr>
          </a:p>
        </p:txBody>
      </p:sp>
      <p:sp>
        <p:nvSpPr>
          <p:cNvPr id="2" name="Rectangle 3">
            <a:extLst>
              <a:ext uri="{FF2B5EF4-FFF2-40B4-BE49-F238E27FC236}">
                <a16:creationId xmlns:a16="http://schemas.microsoft.com/office/drawing/2014/main" id="{DA180A38-9A2B-55EC-B43A-3E937467B652}"/>
              </a:ext>
            </a:extLst>
          </p:cNvPr>
          <p:cNvSpPr>
            <a:spLocks noChangeArrowheads="1"/>
          </p:cNvSpPr>
          <p:nvPr/>
        </p:nvSpPr>
        <p:spPr bwMode="auto">
          <a:xfrm>
            <a:off x="481724" y="2337896"/>
            <a:ext cx="11228552" cy="17286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lnSpc>
                <a:spcPct val="150000"/>
              </a:lnSpc>
              <a:spcBef>
                <a:spcPct val="0"/>
              </a:spcBef>
              <a:spcAft>
                <a:spcPct val="0"/>
              </a:spcAft>
            </a:pPr>
            <a:r>
              <a:rPr lang="vi-VN" sz="2400" dirty="0">
                <a:latin typeface="Times New Roman" panose="02020603050405020304" pitchFamily="18" charset="0"/>
                <a:cs typeface="Times New Roman" panose="02020603050405020304" pitchFamily="18" charset="0"/>
              </a:rPr>
              <a:t>Mở đầu, tác giả nêu những giá trị của bài thơ Việt Bắc do Tố Hữu sáng tác và khái quát những điểm mới lạ, độc đáo, sáng tạo trong bài thơ Việt Bắc.</a:t>
            </a:r>
            <a:endParaRPr lang="en-US" sz="2400" dirty="0">
              <a:latin typeface="Times New Roman" panose="02020603050405020304" pitchFamily="18" charset="0"/>
              <a:cs typeface="Times New Roman" panose="02020603050405020304" pitchFamily="18" charset="0"/>
            </a:endParaRPr>
          </a:p>
          <a:p>
            <a:pPr algn="just" fontAlgn="base">
              <a:lnSpc>
                <a:spcPct val="150000"/>
              </a:lnSpc>
              <a:spcBef>
                <a:spcPct val="0"/>
              </a:spcBef>
              <a:spcAft>
                <a:spcPct val="0"/>
              </a:spcAft>
            </a:pPr>
            <a:endParaRPr lang="en-US" sz="2600" dirty="0">
              <a:solidFill>
                <a:srgbClr val="000000"/>
              </a:solidFill>
              <a:latin typeface="Times New Roman" pitchFamily="18" charset="0"/>
              <a:cs typeface="Times New Roman" pitchFamily="18" charset="0"/>
            </a:endParaRPr>
          </a:p>
        </p:txBody>
      </p:sp>
      <p:pic>
        <p:nvPicPr>
          <p:cNvPr id="3074" name="Picture 2">
            <a:extLst>
              <a:ext uri="{FF2B5EF4-FFF2-40B4-BE49-F238E27FC236}">
                <a16:creationId xmlns:a16="http://schemas.microsoft.com/office/drawing/2014/main" id="{9C2886B9-2649-0DE5-CE92-186454CE0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110" y="3532093"/>
            <a:ext cx="4847780" cy="305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38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12" dur="500"/>
                                        <p:tgtEl>
                                          <p:spTgt spid="13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linds(horizont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wheel(1)">
                                      <p:cBhvr>
                                        <p:cTn id="2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06401" y="266497"/>
            <a:ext cx="114363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en-US" sz="2800" b="1" dirty="0" err="1">
                <a:solidFill>
                  <a:srgbClr val="0000FF"/>
                </a:solidFill>
                <a:latin typeface="Times New Roman" pitchFamily="18" charset="0"/>
                <a:cs typeface="Times New Roman" pitchFamily="18" charset="0"/>
              </a:rPr>
              <a:t>chính</a:t>
            </a:r>
            <a:endParaRPr lang="vi-VN" sz="2800" b="1" dirty="0">
              <a:solidFill>
                <a:srgbClr val="0000FF"/>
              </a:solidFill>
              <a:latin typeface="Times New Roman" pitchFamily="18" charset="0"/>
              <a:cs typeface="Times New Roman" pitchFamily="18" charset="0"/>
            </a:endParaRPr>
          </a:p>
        </p:txBody>
      </p:sp>
      <p:sp>
        <p:nvSpPr>
          <p:cNvPr id="4" name="TextBox 3"/>
          <p:cNvSpPr txBox="1"/>
          <p:nvPr/>
        </p:nvSpPr>
        <p:spPr>
          <a:xfrm>
            <a:off x="406401" y="1027499"/>
            <a:ext cx="51816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Hình thức nào của bài thơ được người viết chú ý phân tích ?</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06401" y="1858496"/>
            <a:ext cx="7416800" cy="184665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Hình thức của bài thơ được người viết chú ý phân tích là cấu tạo của bài thơ, theo lối đối đáp thường gặp trong văn học dân gian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Chú ý những lí lẽ và bằng chứng của tác giả</a:t>
            </a:r>
            <a:endParaRPr lang="en-US" sz="2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7170" name="Picture 2" descr="Một số hình ảnh về bác h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648" y="3429000"/>
            <a:ext cx="4682104" cy="3008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85E198-62D6-6B1A-BF5E-E14F8589DBC4}"/>
              </a:ext>
            </a:extLst>
          </p:cNvPr>
          <p:cNvSpPr txBox="1"/>
          <p:nvPr/>
        </p:nvSpPr>
        <p:spPr>
          <a:xfrm>
            <a:off x="550297" y="3505759"/>
            <a:ext cx="5181600"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Những lí lẽ và bằng chứng của tác giả : Hai nhân vật trữ tình hòa vào làm một, thể hiện tình cảm gắn bó, thắm thiết. Bằng chứng “Mình là bản thân mình…rơi vào đơn điệu”, tác giả kết hợp trích 3 câu thơ trong bài thơ Việt Bắc để chứng minh lí lẽ</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263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ircle(in)">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 name="TextBox 13"/>
          <p:cNvSpPr txBox="1"/>
          <p:nvPr/>
        </p:nvSpPr>
        <p:spPr>
          <a:xfrm>
            <a:off x="2184399" y="252252"/>
            <a:ext cx="8173545" cy="523220"/>
          </a:xfrm>
          <a:prstGeom prst="rect">
            <a:avLst/>
          </a:prstGeom>
          <a:solidFill>
            <a:schemeClr val="accent1">
              <a:lumMod val="20000"/>
              <a:lumOff val="80000"/>
            </a:schemeClr>
          </a:solidFill>
        </p:spPr>
        <p:txBody>
          <a:bodyPr wrap="square">
            <a:spAutoFit/>
          </a:bodyPr>
          <a:lstStyle/>
          <a:p>
            <a:pPr algn="ctr">
              <a:defRPr/>
            </a:pPr>
            <a:r>
              <a:rPr lang="en-US" sz="2800" b="1" dirty="0">
                <a:solidFill>
                  <a:srgbClr val="FF0000"/>
                </a:solidFill>
              </a:rPr>
              <a:t>II. ĐỌC- HIỂU VĂN BẢN</a:t>
            </a:r>
          </a:p>
        </p:txBody>
      </p:sp>
      <p:sp>
        <p:nvSpPr>
          <p:cNvPr id="19" name="Rectangle 18"/>
          <p:cNvSpPr/>
          <p:nvPr/>
        </p:nvSpPr>
        <p:spPr>
          <a:xfrm>
            <a:off x="413404" y="1003086"/>
            <a:ext cx="11277600" cy="984885"/>
          </a:xfrm>
          <a:prstGeom prst="rect">
            <a:avLst/>
          </a:prstGeom>
        </p:spPr>
        <p:txBody>
          <a:bodyPr wrap="square">
            <a:spAutoFit/>
          </a:bodyPr>
          <a:lstStyle/>
          <a:p>
            <a:pPr algn="just" fontAlgn="base">
              <a:spcBef>
                <a:spcPct val="0"/>
              </a:spcBef>
              <a:spcAft>
                <a:spcPct val="0"/>
              </a:spcAft>
            </a:pPr>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en-US" sz="2800" b="1" dirty="0" err="1">
                <a:solidFill>
                  <a:srgbClr val="0000FF"/>
                </a:solidFill>
                <a:latin typeface="Times New Roman" pitchFamily="18" charset="0"/>
                <a:cs typeface="Times New Roman" pitchFamily="18" charset="0"/>
              </a:rPr>
              <a:t>chính</a:t>
            </a:r>
            <a:endParaRPr lang="vi-VN" sz="2800" b="1" dirty="0">
              <a:solidFill>
                <a:srgbClr val="0000FF"/>
              </a:solidFill>
              <a:latin typeface="Times New Roman" pitchFamily="18" charset="0"/>
              <a:cs typeface="Times New Roman" pitchFamily="18" charset="0"/>
            </a:endParaRPr>
          </a:p>
          <a:p>
            <a:endParaRPr lang="en-US" sz="2800" b="1" i="1" dirty="0">
              <a:solidFill>
                <a:srgbClr val="002060"/>
              </a:solidFill>
            </a:endParaRPr>
          </a:p>
        </p:txBody>
      </p:sp>
      <p:grpSp>
        <p:nvGrpSpPr>
          <p:cNvPr id="11" name="Group 10"/>
          <p:cNvGrpSpPr/>
          <p:nvPr/>
        </p:nvGrpSpPr>
        <p:grpSpPr>
          <a:xfrm>
            <a:off x="628692" y="2131251"/>
            <a:ext cx="10934616" cy="2872664"/>
            <a:chOff x="3181857" y="1156901"/>
            <a:chExt cx="6096000" cy="2872664"/>
          </a:xfrm>
        </p:grpSpPr>
        <p:sp>
          <p:nvSpPr>
            <p:cNvPr id="12" name="Rectangle 11"/>
            <p:cNvSpPr/>
            <p:nvPr/>
          </p:nvSpPr>
          <p:spPr>
            <a:xfrm>
              <a:off x="3351959" y="1156901"/>
              <a:ext cx="5817448" cy="892552"/>
            </a:xfrm>
            <a:prstGeom prst="rect">
              <a:avLst/>
            </a:prstGeom>
          </p:spPr>
          <p:txBody>
            <a:bodyPr wrap="square">
              <a:spAutoFit/>
            </a:bodyPr>
            <a:lstStyle/>
            <a:p>
              <a:pPr algn="ctr"/>
              <a:r>
                <a:rPr lang="en-US" sz="2600" b="1" dirty="0">
                  <a:solidFill>
                    <a:srgbClr val="FF0000"/>
                  </a:solidFill>
                </a:rPr>
                <a:t>NHIỆM VỤ CỦA NHÓM 3: </a:t>
              </a:r>
            </a:p>
            <a:p>
              <a:pPr algn="ctr"/>
              <a:r>
                <a:rPr lang="en-US" sz="2600" dirty="0" err="1">
                  <a:solidFill>
                    <a:prstClr val="black"/>
                  </a:solidFill>
                </a:rPr>
                <a:t>Nêu</a:t>
              </a:r>
              <a:r>
                <a:rPr lang="en-US" sz="2600" dirty="0">
                  <a:solidFill>
                    <a:prstClr val="black"/>
                  </a:solidFill>
                </a:rPr>
                <a:t> </a:t>
              </a:r>
              <a:r>
                <a:rPr lang="en-US" sz="2600" dirty="0" err="1">
                  <a:solidFill>
                    <a:prstClr val="black"/>
                  </a:solidFill>
                </a:rPr>
                <a:t>và</a:t>
              </a:r>
              <a:r>
                <a:rPr lang="en-US" sz="2600" dirty="0">
                  <a:solidFill>
                    <a:prstClr val="black"/>
                  </a:solidFill>
                </a:rPr>
                <a:t> </a:t>
              </a:r>
              <a:r>
                <a:rPr lang="en-US" sz="2600" dirty="0" err="1">
                  <a:solidFill>
                    <a:prstClr val="black"/>
                  </a:solidFill>
                </a:rPr>
                <a:t>phân</a:t>
              </a:r>
              <a:r>
                <a:rPr lang="en-US" sz="2600" dirty="0">
                  <a:solidFill>
                    <a:prstClr val="black"/>
                  </a:solidFill>
                </a:rPr>
                <a:t> </a:t>
              </a:r>
              <a:r>
                <a:rPr lang="en-US" sz="2600" dirty="0" err="1">
                  <a:solidFill>
                    <a:prstClr val="black"/>
                  </a:solidFill>
                </a:rPr>
                <a:t>tích</a:t>
              </a:r>
              <a:r>
                <a:rPr lang="en-US" sz="2600" dirty="0">
                  <a:solidFill>
                    <a:prstClr val="black"/>
                  </a:solidFill>
                </a:rPr>
                <a:t> </a:t>
              </a:r>
              <a:r>
                <a:rPr lang="en-US" sz="2600" dirty="0" err="1">
                  <a:solidFill>
                    <a:prstClr val="black"/>
                  </a:solidFill>
                </a:rPr>
                <a:t>nội</a:t>
              </a:r>
              <a:r>
                <a:rPr lang="en-US" sz="2600" dirty="0">
                  <a:solidFill>
                    <a:prstClr val="black"/>
                  </a:solidFill>
                </a:rPr>
                <a:t> dung </a:t>
              </a:r>
              <a:r>
                <a:rPr lang="en-US" sz="2600" dirty="0" err="1">
                  <a:solidFill>
                    <a:prstClr val="black"/>
                  </a:solidFill>
                </a:rPr>
                <a:t>phần</a:t>
              </a:r>
              <a:r>
                <a:rPr lang="en-US" sz="2600" dirty="0">
                  <a:solidFill>
                    <a:prstClr val="black"/>
                  </a:solidFill>
                </a:rPr>
                <a:t> 3</a:t>
              </a:r>
            </a:p>
          </p:txBody>
        </p:sp>
        <p:sp>
          <p:nvSpPr>
            <p:cNvPr id="15" name="Rectangle 14"/>
            <p:cNvSpPr/>
            <p:nvPr/>
          </p:nvSpPr>
          <p:spPr>
            <a:xfrm>
              <a:off x="3185786" y="2394652"/>
              <a:ext cx="5030202" cy="461665"/>
            </a:xfrm>
            <a:prstGeom prst="rect">
              <a:avLst/>
            </a:prstGeom>
          </p:spPr>
          <p:txBody>
            <a:bodyPr wrap="none">
              <a:spAutoFit/>
            </a:bodyPr>
            <a:lstStyle/>
            <a:p>
              <a:r>
                <a:rPr lang="en-US" sz="2400" dirty="0">
                  <a:solidFill>
                    <a:prstClr val="black"/>
                  </a:solidFill>
                </a:rPr>
                <a:t>1. </a:t>
              </a:r>
              <a:r>
                <a:rPr lang="en-US" sz="2400" dirty="0" err="1">
                  <a:solidFill>
                    <a:prstClr val="black"/>
                  </a:solidFill>
                </a:rPr>
                <a:t>Phần</a:t>
              </a:r>
              <a:r>
                <a:rPr lang="en-US" sz="2400" dirty="0">
                  <a:solidFill>
                    <a:prstClr val="black"/>
                  </a:solidFill>
                </a:rPr>
                <a:t> 3 </a:t>
              </a:r>
              <a:r>
                <a:rPr lang="en-US" sz="2400" dirty="0" err="1">
                  <a:solidFill>
                    <a:prstClr val="black"/>
                  </a:solidFill>
                </a:rPr>
                <a:t>tác</a:t>
              </a:r>
              <a:r>
                <a:rPr lang="en-US" sz="2400" dirty="0">
                  <a:solidFill>
                    <a:prstClr val="black"/>
                  </a:solidFill>
                </a:rPr>
                <a:t> </a:t>
              </a:r>
              <a:r>
                <a:rPr lang="en-US" sz="2400" dirty="0" err="1">
                  <a:solidFill>
                    <a:prstClr val="black"/>
                  </a:solidFill>
                </a:rPr>
                <a:t>giả</a:t>
              </a:r>
              <a:r>
                <a:rPr lang="en-US" sz="2400" dirty="0">
                  <a:solidFill>
                    <a:prstClr val="black"/>
                  </a:solidFill>
                </a:rPr>
                <a:t> </a:t>
              </a:r>
              <a:r>
                <a:rPr lang="en-US" sz="2400" dirty="0" err="1">
                  <a:solidFill>
                    <a:prstClr val="black"/>
                  </a:solidFill>
                </a:rPr>
                <a:t>bàn</a:t>
              </a:r>
              <a:r>
                <a:rPr lang="en-US" sz="2400" dirty="0">
                  <a:solidFill>
                    <a:prstClr val="black"/>
                  </a:solidFill>
                </a:rPr>
                <a:t> </a:t>
              </a:r>
              <a:r>
                <a:rPr lang="en-US" sz="2400" dirty="0" err="1">
                  <a:solidFill>
                    <a:prstClr val="black"/>
                  </a:solidFill>
                </a:rPr>
                <a:t>luận</a:t>
              </a:r>
              <a:r>
                <a:rPr lang="en-US" sz="2400" dirty="0">
                  <a:solidFill>
                    <a:prstClr val="black"/>
                  </a:solidFill>
                </a:rPr>
                <a:t> </a:t>
              </a:r>
              <a:r>
                <a:rPr lang="en-US" sz="2400" dirty="0" err="1">
                  <a:solidFill>
                    <a:prstClr val="black"/>
                  </a:solidFill>
                </a:rPr>
                <a:t>về</a:t>
              </a:r>
              <a:r>
                <a:rPr lang="en-US" sz="2400" dirty="0">
                  <a:solidFill>
                    <a:prstClr val="black"/>
                  </a:solidFill>
                </a:rPr>
                <a:t> </a:t>
              </a:r>
              <a:r>
                <a:rPr lang="en-US" sz="2400" dirty="0" err="1">
                  <a:solidFill>
                    <a:prstClr val="black"/>
                  </a:solidFill>
                </a:rPr>
                <a:t>nghệ</a:t>
              </a:r>
              <a:r>
                <a:rPr lang="en-US" sz="2400" dirty="0">
                  <a:solidFill>
                    <a:prstClr val="black"/>
                  </a:solidFill>
                </a:rPr>
                <a:t> </a:t>
              </a:r>
              <a:r>
                <a:rPr lang="en-US" sz="2400" dirty="0" err="1">
                  <a:solidFill>
                    <a:prstClr val="black"/>
                  </a:solidFill>
                </a:rPr>
                <a:t>thuật</a:t>
              </a:r>
              <a:r>
                <a:rPr lang="en-US" sz="2400" dirty="0">
                  <a:solidFill>
                    <a:prstClr val="black"/>
                  </a:solidFill>
                </a:rPr>
                <a:t> </a:t>
              </a:r>
              <a:r>
                <a:rPr lang="en-US" sz="2400" dirty="0" err="1">
                  <a:solidFill>
                    <a:prstClr val="black"/>
                  </a:solidFill>
                </a:rPr>
                <a:t>hình</a:t>
              </a:r>
              <a:r>
                <a:rPr lang="en-US" sz="2400" dirty="0">
                  <a:solidFill>
                    <a:prstClr val="black"/>
                  </a:solidFill>
                </a:rPr>
                <a:t> </a:t>
              </a:r>
              <a:r>
                <a:rPr lang="en-US" sz="2400" dirty="0" err="1">
                  <a:solidFill>
                    <a:prstClr val="black"/>
                  </a:solidFill>
                </a:rPr>
                <a:t>ảnh</a:t>
              </a:r>
              <a:r>
                <a:rPr lang="en-US" sz="2400" dirty="0">
                  <a:solidFill>
                    <a:prstClr val="black"/>
                  </a:solidFill>
                </a:rPr>
                <a:t> </a:t>
              </a:r>
              <a:r>
                <a:rPr lang="en-US" sz="2400" dirty="0" err="1">
                  <a:solidFill>
                    <a:prstClr val="black"/>
                  </a:solidFill>
                </a:rPr>
                <a:t>Bác</a:t>
              </a:r>
              <a:r>
                <a:rPr lang="en-US" sz="2400" dirty="0">
                  <a:solidFill>
                    <a:prstClr val="black"/>
                  </a:solidFill>
                </a:rPr>
                <a:t> </a:t>
              </a:r>
              <a:r>
                <a:rPr lang="en-US" sz="2400" dirty="0" err="1">
                  <a:solidFill>
                    <a:prstClr val="black"/>
                  </a:solidFill>
                </a:rPr>
                <a:t>trong</a:t>
              </a:r>
              <a:r>
                <a:rPr lang="en-US" sz="2400" dirty="0">
                  <a:solidFill>
                    <a:prstClr val="black"/>
                  </a:solidFill>
                </a:rPr>
                <a:t> </a:t>
              </a:r>
              <a:r>
                <a:rPr lang="en-US" sz="2400" dirty="0" err="1">
                  <a:solidFill>
                    <a:prstClr val="black"/>
                  </a:solidFill>
                </a:rPr>
                <a:t>thơ</a:t>
              </a:r>
              <a:r>
                <a:rPr lang="en-US" sz="2400" dirty="0">
                  <a:solidFill>
                    <a:prstClr val="black"/>
                  </a:solidFill>
                </a:rPr>
                <a:t> </a:t>
              </a:r>
              <a:r>
                <a:rPr lang="en-US" sz="2400" dirty="0" err="1">
                  <a:solidFill>
                    <a:prstClr val="black"/>
                  </a:solidFill>
                </a:rPr>
                <a:t>Tố</a:t>
              </a:r>
              <a:r>
                <a:rPr lang="en-US" sz="2400" dirty="0">
                  <a:solidFill>
                    <a:prstClr val="black"/>
                  </a:solidFill>
                </a:rPr>
                <a:t> </a:t>
              </a:r>
              <a:r>
                <a:rPr lang="en-US" sz="2400" dirty="0" err="1">
                  <a:solidFill>
                    <a:prstClr val="black"/>
                  </a:solidFill>
                </a:rPr>
                <a:t>Hữu</a:t>
              </a:r>
              <a:endParaRPr lang="en-US" sz="2400" dirty="0">
                <a:solidFill>
                  <a:prstClr val="black"/>
                </a:solidFill>
              </a:endParaRPr>
            </a:p>
          </p:txBody>
        </p:sp>
        <p:sp>
          <p:nvSpPr>
            <p:cNvPr id="16" name="Rectangle 15"/>
            <p:cNvSpPr/>
            <p:nvPr/>
          </p:nvSpPr>
          <p:spPr>
            <a:xfrm>
              <a:off x="3181857" y="2895600"/>
              <a:ext cx="6096000" cy="1133965"/>
            </a:xfrm>
            <a:prstGeom prst="rect">
              <a:avLst/>
            </a:prstGeom>
          </p:spPr>
          <p:txBody>
            <a:bodyPr wrap="square">
              <a:spAutoFit/>
            </a:bodyPr>
            <a:lstStyle/>
            <a:p>
              <a:pPr algn="just">
                <a:lnSpc>
                  <a:spcPct val="150000"/>
                </a:lnSpc>
              </a:pPr>
              <a:r>
                <a:rPr lang="en-US" sz="2400" dirty="0">
                  <a:solidFill>
                    <a:prstClr val="black"/>
                  </a:solidFill>
                </a:rPr>
                <a:t>2. Qua </a:t>
              </a:r>
              <a:r>
                <a:rPr lang="en-US" sz="2400" dirty="0" err="1">
                  <a:solidFill>
                    <a:prstClr val="black"/>
                  </a:solidFill>
                </a:rPr>
                <a:t>văn</a:t>
              </a:r>
              <a:r>
                <a:rPr lang="en-US" sz="2400" dirty="0">
                  <a:solidFill>
                    <a:prstClr val="black"/>
                  </a:solidFill>
                </a:rPr>
                <a:t> </a:t>
              </a:r>
              <a:r>
                <a:rPr lang="en-US" sz="2400" dirty="0" err="1">
                  <a:solidFill>
                    <a:prstClr val="black"/>
                  </a:solidFill>
                </a:rPr>
                <a:t>bản</a:t>
              </a:r>
              <a:r>
                <a:rPr lang="en-US" sz="2400" dirty="0">
                  <a:solidFill>
                    <a:prstClr val="black"/>
                  </a:solidFill>
                </a:rPr>
                <a:t> </a:t>
              </a:r>
              <a:r>
                <a:rPr lang="en-US" sz="2400" dirty="0" err="1">
                  <a:solidFill>
                    <a:prstClr val="black"/>
                  </a:solidFill>
                </a:rPr>
                <a:t>phân</a:t>
              </a:r>
              <a:r>
                <a:rPr lang="en-US" sz="2400" dirty="0">
                  <a:solidFill>
                    <a:prstClr val="black"/>
                  </a:solidFill>
                </a:rPr>
                <a:t> </a:t>
              </a:r>
              <a:r>
                <a:rPr lang="en-US" sz="2400" dirty="0" err="1">
                  <a:solidFill>
                    <a:prstClr val="black"/>
                  </a:solidFill>
                </a:rPr>
                <a:t>tích</a:t>
              </a:r>
              <a:r>
                <a:rPr lang="en-US" sz="2400" dirty="0">
                  <a:solidFill>
                    <a:prstClr val="black"/>
                  </a:solidFill>
                </a:rPr>
                <a:t> </a:t>
              </a:r>
              <a:r>
                <a:rPr lang="en-US" sz="2400" dirty="0" err="1">
                  <a:solidFill>
                    <a:prstClr val="black"/>
                  </a:solidFill>
                </a:rPr>
                <a:t>bài</a:t>
              </a:r>
              <a:r>
                <a:rPr lang="en-US" sz="2400" dirty="0">
                  <a:solidFill>
                    <a:prstClr val="black"/>
                  </a:solidFill>
                </a:rPr>
                <a:t> </a:t>
              </a:r>
              <a:r>
                <a:rPr lang="en-US" sz="2400" dirty="0" err="1">
                  <a:solidFill>
                    <a:prstClr val="black"/>
                  </a:solidFill>
                </a:rPr>
                <a:t>thơ</a:t>
              </a:r>
              <a:r>
                <a:rPr lang="en-US" sz="2400" dirty="0">
                  <a:solidFill>
                    <a:prstClr val="black"/>
                  </a:solidFill>
                </a:rPr>
                <a:t> </a:t>
              </a:r>
              <a:r>
                <a:rPr lang="en-US" sz="2400" dirty="0" err="1">
                  <a:solidFill>
                    <a:prstClr val="black"/>
                  </a:solidFill>
                </a:rPr>
                <a:t>Việt</a:t>
              </a:r>
              <a:r>
                <a:rPr lang="en-US" sz="2400" dirty="0">
                  <a:solidFill>
                    <a:prstClr val="black"/>
                  </a:solidFill>
                </a:rPr>
                <a:t> </a:t>
              </a:r>
              <a:r>
                <a:rPr lang="en-US" sz="2400" dirty="0" err="1">
                  <a:solidFill>
                    <a:prstClr val="black"/>
                  </a:solidFill>
                </a:rPr>
                <a:t>Bắc</a:t>
              </a:r>
              <a:r>
                <a:rPr lang="en-US" sz="2400" dirty="0">
                  <a:solidFill>
                    <a:prstClr val="black"/>
                  </a:solidFill>
                </a:rPr>
                <a:t>, </a:t>
              </a:r>
              <a:r>
                <a:rPr lang="en-US" sz="2400" dirty="0" err="1">
                  <a:solidFill>
                    <a:prstClr val="black"/>
                  </a:solidFill>
                </a:rPr>
                <a:t>tác</a:t>
              </a:r>
              <a:r>
                <a:rPr lang="en-US" sz="2400" dirty="0">
                  <a:solidFill>
                    <a:prstClr val="black"/>
                  </a:solidFill>
                </a:rPr>
                <a:t> </a:t>
              </a:r>
              <a:r>
                <a:rPr lang="en-US" sz="2400" dirty="0" err="1">
                  <a:solidFill>
                    <a:prstClr val="black"/>
                  </a:solidFill>
                </a:rPr>
                <a:t>giả</a:t>
              </a:r>
              <a:r>
                <a:rPr lang="en-US" sz="2400" dirty="0">
                  <a:solidFill>
                    <a:prstClr val="black"/>
                  </a:solidFill>
                </a:rPr>
                <a:t> </a:t>
              </a:r>
              <a:r>
                <a:rPr lang="en-US" sz="2400" dirty="0" err="1">
                  <a:solidFill>
                    <a:prstClr val="black"/>
                  </a:solidFill>
                </a:rPr>
                <a:t>muốn</a:t>
              </a:r>
              <a:r>
                <a:rPr lang="en-US" sz="2400" dirty="0">
                  <a:solidFill>
                    <a:prstClr val="black"/>
                  </a:solidFill>
                </a:rPr>
                <a:t> </a:t>
              </a:r>
              <a:r>
                <a:rPr lang="en-US" sz="2400" dirty="0" err="1">
                  <a:solidFill>
                    <a:prstClr val="black"/>
                  </a:solidFill>
                </a:rPr>
                <a:t>làm</a:t>
              </a:r>
              <a:r>
                <a:rPr lang="en-US" sz="2400" dirty="0">
                  <a:solidFill>
                    <a:prstClr val="black"/>
                  </a:solidFill>
                </a:rPr>
                <a:t> </a:t>
              </a:r>
              <a:r>
                <a:rPr lang="en-US" sz="2400" dirty="0" err="1">
                  <a:solidFill>
                    <a:prstClr val="black"/>
                  </a:solidFill>
                </a:rPr>
                <a:t>sáng</a:t>
              </a:r>
              <a:r>
                <a:rPr lang="en-US" sz="2400" dirty="0">
                  <a:solidFill>
                    <a:prstClr val="black"/>
                  </a:solidFill>
                </a:rPr>
                <a:t> </a:t>
              </a:r>
              <a:r>
                <a:rPr lang="en-US" sz="2400" dirty="0" err="1">
                  <a:solidFill>
                    <a:prstClr val="black"/>
                  </a:solidFill>
                </a:rPr>
                <a:t>tỏ</a:t>
              </a:r>
              <a:r>
                <a:rPr lang="en-US" sz="2400" dirty="0">
                  <a:solidFill>
                    <a:prstClr val="black"/>
                  </a:solidFill>
                </a:rPr>
                <a:t> </a:t>
              </a:r>
              <a:r>
                <a:rPr lang="en-US" sz="2400" dirty="0" err="1">
                  <a:solidFill>
                    <a:prstClr val="black"/>
                  </a:solidFill>
                </a:rPr>
                <a:t>điều</a:t>
              </a:r>
              <a:r>
                <a:rPr lang="en-US" sz="2400" dirty="0">
                  <a:solidFill>
                    <a:prstClr val="black"/>
                  </a:solidFill>
                </a:rPr>
                <a:t> </a:t>
              </a:r>
              <a:r>
                <a:rPr lang="en-US" sz="2400" dirty="0" err="1">
                  <a:solidFill>
                    <a:prstClr val="black"/>
                  </a:solidFill>
                </a:rPr>
                <a:t>gì</a:t>
              </a:r>
              <a:r>
                <a:rPr lang="en-US" sz="2400" dirty="0">
                  <a:solidFill>
                    <a:prstClr val="black"/>
                  </a:solidFill>
                </a:rPr>
                <a:t>? </a:t>
              </a:r>
              <a:r>
                <a:rPr lang="en-US" sz="2400" dirty="0" err="1">
                  <a:solidFill>
                    <a:prstClr val="black"/>
                  </a:solidFill>
                </a:rPr>
                <a:t>Vẫn</a:t>
              </a:r>
              <a:r>
                <a:rPr lang="en-US" sz="2400" dirty="0">
                  <a:solidFill>
                    <a:prstClr val="black"/>
                  </a:solidFill>
                </a:rPr>
                <a:t> </a:t>
              </a:r>
              <a:r>
                <a:rPr lang="en-US" sz="2400" dirty="0" err="1">
                  <a:solidFill>
                    <a:prstClr val="black"/>
                  </a:solidFill>
                </a:rPr>
                <a:t>đề</a:t>
              </a:r>
              <a:r>
                <a:rPr lang="en-US" sz="2400" dirty="0">
                  <a:solidFill>
                    <a:prstClr val="black"/>
                  </a:solidFill>
                </a:rPr>
                <a:t> </a:t>
              </a:r>
              <a:r>
                <a:rPr lang="en-US" sz="2400" dirty="0" err="1">
                  <a:solidFill>
                    <a:prstClr val="black"/>
                  </a:solidFill>
                </a:rPr>
                <a:t>được</a:t>
              </a:r>
              <a:r>
                <a:rPr lang="en-US" sz="2400" dirty="0">
                  <a:solidFill>
                    <a:prstClr val="black"/>
                  </a:solidFill>
                </a:rPr>
                <a:t> </a:t>
              </a:r>
              <a:r>
                <a:rPr lang="en-US" sz="2400" dirty="0" err="1">
                  <a:solidFill>
                    <a:prstClr val="black"/>
                  </a:solidFill>
                </a:rPr>
                <a:t>nêu</a:t>
              </a:r>
              <a:r>
                <a:rPr lang="en-US" sz="2400" dirty="0">
                  <a:solidFill>
                    <a:prstClr val="black"/>
                  </a:solidFill>
                </a:rPr>
                <a:t> </a:t>
              </a:r>
              <a:r>
                <a:rPr lang="en-US" sz="2400" dirty="0" err="1">
                  <a:solidFill>
                    <a:prstClr val="black"/>
                  </a:solidFill>
                </a:rPr>
                <a:t>phần</a:t>
              </a:r>
              <a:r>
                <a:rPr lang="en-US" sz="2400" dirty="0">
                  <a:solidFill>
                    <a:prstClr val="black"/>
                  </a:solidFill>
                </a:rPr>
                <a:t> </a:t>
              </a:r>
              <a:r>
                <a:rPr lang="en-US" sz="2400" dirty="0" err="1">
                  <a:solidFill>
                    <a:prstClr val="black"/>
                  </a:solidFill>
                </a:rPr>
                <a:t>nào</a:t>
              </a:r>
              <a:r>
                <a:rPr lang="en-US" sz="2400" dirty="0">
                  <a:solidFill>
                    <a:prstClr val="black"/>
                  </a:solidFill>
                </a:rPr>
                <a:t> </a:t>
              </a:r>
              <a:r>
                <a:rPr lang="en-US" sz="2400" dirty="0" err="1">
                  <a:solidFill>
                    <a:prstClr val="black"/>
                  </a:solidFill>
                </a:rPr>
                <a:t>văn</a:t>
              </a:r>
              <a:r>
                <a:rPr lang="en-US" sz="2400" dirty="0">
                  <a:solidFill>
                    <a:prstClr val="black"/>
                  </a:solidFill>
                </a:rPr>
                <a:t> </a:t>
              </a:r>
              <a:r>
                <a:rPr lang="en-US" sz="2400" dirty="0" err="1">
                  <a:solidFill>
                    <a:prstClr val="black"/>
                  </a:solidFill>
                </a:rPr>
                <a:t>bản</a:t>
              </a:r>
              <a:endParaRPr lang="en-US" sz="2400" dirty="0">
                <a:solidFill>
                  <a:prstClr val="black"/>
                </a:solidFill>
              </a:endParaRPr>
            </a:p>
          </p:txBody>
        </p:sp>
      </p:grpSp>
    </p:spTree>
    <p:extLst>
      <p:ext uri="{BB962C8B-B14F-4D97-AF65-F5344CB8AC3E}">
        <p14:creationId xmlns:p14="http://schemas.microsoft.com/office/powerpoint/2010/main" val="290820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838200" y="338152"/>
            <a:ext cx="10515600" cy="547687"/>
          </a:xfrm>
          <a:prstGeom prst="rect">
            <a:avLst/>
          </a:prstGeom>
          <a:solidFill>
            <a:srgbClr val="7598D9">
              <a:lumMod val="20000"/>
              <a:lumOff val="80000"/>
            </a:srgbClr>
          </a:solidFill>
        </p:spPr>
        <p:txBody>
          <a:bodyPr lIns="91020" tIns="45510" rIns="91020" bIns="4551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0290">
              <a:defRPr/>
            </a:pPr>
            <a:r>
              <a:rPr lang="en-US" sz="3600" b="1" dirty="0">
                <a:solidFill>
                  <a:srgbClr val="ED7D31">
                    <a:lumMod val="75000"/>
                  </a:srgbClr>
                </a:solidFill>
                <a:latin typeface="Times New Roman" pitchFamily="18" charset="0"/>
                <a:cs typeface="Times New Roman" pitchFamily="18" charset="0"/>
              </a:rPr>
              <a:t>III. </a:t>
            </a:r>
            <a:r>
              <a:rPr lang="en-US" sz="3600" b="1" dirty="0" err="1">
                <a:solidFill>
                  <a:srgbClr val="ED7D31">
                    <a:lumMod val="75000"/>
                  </a:srgbClr>
                </a:solidFill>
                <a:latin typeface="Times New Roman" pitchFamily="18" charset="0"/>
                <a:cs typeface="Times New Roman" pitchFamily="18" charset="0"/>
              </a:rPr>
              <a:t>Tổng</a:t>
            </a:r>
            <a:r>
              <a:rPr lang="en-US" sz="3600" b="1" dirty="0">
                <a:solidFill>
                  <a:srgbClr val="ED7D31">
                    <a:lumMod val="75000"/>
                  </a:srgbClr>
                </a:solidFill>
                <a:latin typeface="Times New Roman" pitchFamily="18" charset="0"/>
                <a:cs typeface="Times New Roman" pitchFamily="18" charset="0"/>
              </a:rPr>
              <a:t> </a:t>
            </a:r>
            <a:r>
              <a:rPr lang="en-US" sz="3600" b="1" dirty="0" err="1">
                <a:solidFill>
                  <a:srgbClr val="ED7D31">
                    <a:lumMod val="75000"/>
                  </a:srgbClr>
                </a:solidFill>
                <a:latin typeface="Times New Roman" pitchFamily="18" charset="0"/>
                <a:cs typeface="Times New Roman" pitchFamily="18" charset="0"/>
              </a:rPr>
              <a:t>kết</a:t>
            </a:r>
            <a:endParaRPr lang="en-US" sz="3600" b="1" dirty="0">
              <a:solidFill>
                <a:srgbClr val="ED7D31">
                  <a:lumMod val="75000"/>
                </a:srgbClr>
              </a:solidFill>
              <a:latin typeface="Times New Roman" pitchFamily="18" charset="0"/>
              <a:cs typeface="Times New Roman" pitchFamily="18" charset="0"/>
            </a:endParaRPr>
          </a:p>
        </p:txBody>
      </p:sp>
      <p:sp>
        <p:nvSpPr>
          <p:cNvPr id="2" name="Rectangle 1"/>
          <p:cNvSpPr/>
          <p:nvPr/>
        </p:nvSpPr>
        <p:spPr>
          <a:xfrm>
            <a:off x="759370" y="1190561"/>
            <a:ext cx="5893678" cy="3580467"/>
          </a:xfrm>
          <a:prstGeom prst="rect">
            <a:avLst/>
          </a:prstGeom>
        </p:spPr>
        <p:txBody>
          <a:bodyPr wrap="square">
            <a:spAutoFit/>
          </a:bodyPr>
          <a:lstStyle/>
          <a:p>
            <a:pPr lvl="0" algn="just">
              <a:lnSpc>
                <a:spcPct val="150000"/>
              </a:lnSpc>
              <a:spcAft>
                <a:spcPts val="1000"/>
              </a:spcAft>
            </a:pPr>
            <a:r>
              <a:rPr lang="nb-NO" sz="2800" b="1" i="1" dirty="0">
                <a:solidFill>
                  <a:srgbClr val="0D0D0D"/>
                </a:solidFill>
                <a:latin typeface="Times New Roman"/>
                <a:ea typeface="Calibri"/>
                <a:cs typeface="Times New Roman"/>
              </a:rPr>
              <a:t>1. </a:t>
            </a:r>
            <a:r>
              <a:rPr lang="en-US" sz="2800" b="1" i="1" dirty="0" err="1">
                <a:solidFill>
                  <a:srgbClr val="0D0D0D"/>
                </a:solidFill>
                <a:latin typeface="Times New Roman"/>
                <a:ea typeface="Calibri"/>
                <a:cs typeface="Times New Roman"/>
              </a:rPr>
              <a:t>chủ</a:t>
            </a:r>
            <a:r>
              <a:rPr lang="en-US" sz="2800" b="1" i="1" dirty="0">
                <a:solidFill>
                  <a:srgbClr val="0D0D0D"/>
                </a:solidFill>
                <a:latin typeface="Times New Roman"/>
                <a:ea typeface="Calibri"/>
                <a:cs typeface="Times New Roman"/>
              </a:rPr>
              <a:t> </a:t>
            </a:r>
            <a:r>
              <a:rPr lang="en-US" sz="2800" b="1" i="1" dirty="0" err="1">
                <a:solidFill>
                  <a:srgbClr val="0D0D0D"/>
                </a:solidFill>
                <a:latin typeface="Times New Roman"/>
                <a:ea typeface="Calibri"/>
                <a:cs typeface="Times New Roman"/>
              </a:rPr>
              <a:t>đề</a:t>
            </a:r>
            <a:endParaRPr lang="en-US" sz="2800" i="1" dirty="0">
              <a:solidFill>
                <a:srgbClr val="000000"/>
              </a:solidFill>
              <a:latin typeface="Times New Roman"/>
              <a:ea typeface="Calibri"/>
              <a:cs typeface="Times New Roman"/>
            </a:endParaRPr>
          </a:p>
          <a:p>
            <a:pPr marL="457200" lvl="0" indent="-457200" algn="just">
              <a:lnSpc>
                <a:spcPct val="150000"/>
              </a:lnSpc>
              <a:spcAft>
                <a:spcPts val="1000"/>
              </a:spcAft>
              <a:buFontTx/>
              <a:buChar char="-"/>
            </a:pPr>
            <a:r>
              <a:rPr lang="nb-NO" sz="2800" dirty="0">
                <a:solidFill>
                  <a:srgbClr val="0D0D0D"/>
                </a:solidFill>
                <a:latin typeface="Times New Roman"/>
                <a:ea typeface="Calibri"/>
                <a:cs typeface="Times New Roman"/>
              </a:rPr>
              <a:t>Bản anh hùng ca về cuộc kháng chiến chống Pháp</a:t>
            </a:r>
            <a:r>
              <a:rPr lang="en-US" sz="2800" dirty="0">
                <a:solidFill>
                  <a:srgbClr val="000000"/>
                </a:solidFill>
                <a:latin typeface="Times New Roman"/>
                <a:ea typeface="Calibri"/>
                <a:cs typeface="Times New Roman"/>
              </a:rPr>
              <a:t>.</a:t>
            </a:r>
          </a:p>
          <a:p>
            <a:pPr marL="457200" lvl="0" indent="-457200" algn="just">
              <a:lnSpc>
                <a:spcPct val="150000"/>
              </a:lnSpc>
              <a:spcAft>
                <a:spcPts val="1000"/>
              </a:spcAft>
              <a:buFontTx/>
              <a:buChar char="-"/>
            </a:pPr>
            <a:r>
              <a:rPr lang="nb-NO" sz="2800" dirty="0">
                <a:solidFill>
                  <a:srgbClr val="0D0D0D"/>
                </a:solidFill>
                <a:latin typeface="Times New Roman"/>
                <a:ea typeface="Calibri"/>
                <a:cs typeface="Times New Roman"/>
              </a:rPr>
              <a:t>Bản tình ca về tình nghĩa cách mạng và kháng chiến.</a:t>
            </a:r>
            <a:endParaRPr lang="en-US" sz="2800" dirty="0">
              <a:solidFill>
                <a:srgbClr val="000000"/>
              </a:solidFill>
              <a:latin typeface="Times New Roman"/>
              <a:ea typeface="Calibri"/>
              <a:cs typeface="Times New Roman"/>
            </a:endParaRPr>
          </a:p>
        </p:txBody>
      </p:sp>
      <p:pic>
        <p:nvPicPr>
          <p:cNvPr id="30722" name="Picture 2" descr="Vang mãi lời hịch n&amp;#111;n sông - Báo Thái Bình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192" y="1981314"/>
            <a:ext cx="4955628" cy="314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33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circle(in)">
                                      <p:cBhvr>
                                        <p:cTn id="12" dur="2000"/>
                                        <p:tgtEl>
                                          <p:spTgt spid="307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838200" y="338152"/>
            <a:ext cx="10515600" cy="547687"/>
          </a:xfrm>
          <a:prstGeom prst="rect">
            <a:avLst/>
          </a:prstGeom>
          <a:solidFill>
            <a:srgbClr val="7598D9">
              <a:lumMod val="20000"/>
              <a:lumOff val="80000"/>
            </a:srgbClr>
          </a:solidFill>
        </p:spPr>
        <p:txBody>
          <a:bodyPr lIns="91020" tIns="45510" rIns="91020" bIns="4551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0290">
              <a:defRPr/>
            </a:pPr>
            <a:r>
              <a:rPr lang="en-US" sz="3600" b="1" dirty="0">
                <a:solidFill>
                  <a:srgbClr val="ED7D31">
                    <a:lumMod val="75000"/>
                  </a:srgbClr>
                </a:solidFill>
                <a:latin typeface="Times New Roman" pitchFamily="18" charset="0"/>
                <a:cs typeface="Times New Roman" pitchFamily="18" charset="0"/>
              </a:rPr>
              <a:t>IV. </a:t>
            </a:r>
            <a:r>
              <a:rPr lang="en-US" sz="3600" b="1" dirty="0" err="1">
                <a:solidFill>
                  <a:srgbClr val="ED7D31">
                    <a:lumMod val="75000"/>
                  </a:srgbClr>
                </a:solidFill>
                <a:latin typeface="Times New Roman" pitchFamily="18" charset="0"/>
                <a:cs typeface="Times New Roman" pitchFamily="18" charset="0"/>
              </a:rPr>
              <a:t>Luyện</a:t>
            </a:r>
            <a:r>
              <a:rPr lang="en-US" sz="3600" b="1" dirty="0">
                <a:solidFill>
                  <a:srgbClr val="ED7D31">
                    <a:lumMod val="75000"/>
                  </a:srgbClr>
                </a:solidFill>
                <a:latin typeface="Times New Roman" pitchFamily="18" charset="0"/>
                <a:cs typeface="Times New Roman" pitchFamily="18" charset="0"/>
              </a:rPr>
              <a:t> </a:t>
            </a:r>
            <a:r>
              <a:rPr lang="en-US" sz="3600" b="1" dirty="0" err="1">
                <a:solidFill>
                  <a:srgbClr val="ED7D31">
                    <a:lumMod val="75000"/>
                  </a:srgbClr>
                </a:solidFill>
                <a:latin typeface="Times New Roman" pitchFamily="18" charset="0"/>
                <a:cs typeface="Times New Roman" pitchFamily="18" charset="0"/>
              </a:rPr>
              <a:t>tập</a:t>
            </a:r>
            <a:endParaRPr lang="en-US" sz="3600" b="1" dirty="0">
              <a:solidFill>
                <a:srgbClr val="ED7D31">
                  <a:lumMod val="75000"/>
                </a:srgbClr>
              </a:solidFill>
              <a:latin typeface="Times New Roman" pitchFamily="18" charset="0"/>
              <a:cs typeface="Times New Roman" pitchFamily="18" charset="0"/>
            </a:endParaRPr>
          </a:p>
        </p:txBody>
      </p:sp>
      <p:sp>
        <p:nvSpPr>
          <p:cNvPr id="4" name="TextBox 3"/>
          <p:cNvSpPr txBox="1"/>
          <p:nvPr/>
        </p:nvSpPr>
        <p:spPr>
          <a:xfrm>
            <a:off x="838200" y="1634359"/>
            <a:ext cx="10515600" cy="3246530"/>
          </a:xfrm>
          <a:prstGeom prst="rect">
            <a:avLst/>
          </a:prstGeom>
          <a:noFill/>
        </p:spPr>
        <p:txBody>
          <a:bodyPr wrap="square" rtlCol="0">
            <a:spAutoFit/>
          </a:bodyPr>
          <a:lstStyle/>
          <a:p>
            <a:pPr marL="342900" marR="0" lvl="0" indent="-342900" defTabSz="914400" eaLnBrk="1" fontAlgn="auto" latinLnBrk="0" hangingPunct="1">
              <a:lnSpc>
                <a:spcPct val="150000"/>
              </a:lnSpc>
              <a:spcBef>
                <a:spcPts val="0"/>
              </a:spcBef>
              <a:spcAft>
                <a:spcPts val="0"/>
              </a:spcAft>
              <a:buClrTx/>
              <a:buSzTx/>
              <a:buFontTx/>
              <a:buAutoNum type="arabicPeriod"/>
              <a:tabLst/>
              <a:defRPr/>
            </a:pPr>
            <a:r>
              <a:rPr kumimoji="0" lang="vi-VN" sz="2800" b="1" i="1" u="none" strike="noStrike" kern="0" cap="none" spc="0" normalizeH="0" baseline="0" noProof="0" dirty="0">
                <a:ln>
                  <a:noFill/>
                </a:ln>
                <a:solidFill>
                  <a:srgbClr val="FF0000"/>
                </a:solidFill>
                <a:effectLst/>
                <a:uLnTx/>
                <a:uFillTx/>
                <a:latin typeface="Times New Roman" pitchFamily="18" charset="0"/>
                <a:cs typeface="Times New Roman" pitchFamily="18" charset="0"/>
              </a:rPr>
              <a:t>Bài thơ Việt Bắc ra đời năm nào?</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1945</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1946</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1950</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1954</a:t>
            </a:r>
            <a:endParaRPr kumimoji="0" lang="en-US"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5" name="Oval 4"/>
          <p:cNvSpPr/>
          <p:nvPr/>
        </p:nvSpPr>
        <p:spPr>
          <a:xfrm>
            <a:off x="653786" y="4432406"/>
            <a:ext cx="609600" cy="381000"/>
          </a:xfrm>
          <a:prstGeom prst="ellipse">
            <a:avLst/>
          </a:prstGeom>
          <a:solidFill>
            <a:srgbClr val="FF0000"/>
          </a:solidFill>
          <a:ln w="15875" cap="flat" cmpd="sng" algn="ctr">
            <a:solidFill>
              <a:srgbClr val="7FD13B">
                <a:shade val="50000"/>
                <a:shade val="75000"/>
                <a:satMod val="1250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noFill/>
                </a:ln>
                <a:solidFill>
                  <a:prstClr val="black"/>
                </a:solidFill>
                <a:effectLst/>
                <a:uLnTx/>
                <a:uFillTx/>
                <a:latin typeface="Times New Roman"/>
                <a:ea typeface="+mn-ea"/>
                <a:cs typeface="+mn-cs"/>
              </a:rPr>
              <a:t>D</a:t>
            </a:r>
            <a:endParaRPr kumimoji="0" lang="en-US" sz="1800" b="0" i="0" u="none" strike="noStrike" kern="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58862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
          <p:cNvSpPr/>
          <p:nvPr/>
        </p:nvSpPr>
        <p:spPr>
          <a:xfrm>
            <a:off x="709684" y="559558"/>
            <a:ext cx="10904561" cy="2497541"/>
          </a:xfrm>
          <a:prstGeom prst="rect">
            <a:avLst/>
          </a:prstGeom>
          <a:solidFill>
            <a:srgbClr val="7030A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800" b="1" i="1" dirty="0" err="1">
                <a:solidFill>
                  <a:schemeClr val="bg1"/>
                </a:solidFill>
                <a:latin typeface="Times New Roman"/>
              </a:rPr>
              <a:t>Câu</a:t>
            </a:r>
            <a:r>
              <a:rPr lang="en-US" sz="3800" b="1" i="1" dirty="0">
                <a:solidFill>
                  <a:schemeClr val="bg1"/>
                </a:solidFill>
                <a:latin typeface="Times New Roman"/>
              </a:rPr>
              <a:t> 1 </a:t>
            </a:r>
            <a:r>
              <a:rPr lang="en-US" sz="3800" b="1" dirty="0">
                <a:solidFill>
                  <a:schemeClr val="bg1"/>
                </a:solidFill>
                <a:latin typeface="Times New Roman"/>
              </a:rPr>
              <a:t>(</a:t>
            </a:r>
            <a:r>
              <a:rPr lang="en-US" sz="3800" b="1" dirty="0" err="1">
                <a:solidFill>
                  <a:schemeClr val="bg1"/>
                </a:solidFill>
                <a:latin typeface="Times New Roman"/>
              </a:rPr>
              <a:t>Với</a:t>
            </a:r>
            <a:r>
              <a:rPr lang="en-US" sz="3800" b="1" dirty="0">
                <a:solidFill>
                  <a:schemeClr val="bg1"/>
                </a:solidFill>
                <a:latin typeface="Times New Roman"/>
              </a:rPr>
              <a:t> </a:t>
            </a:r>
            <a:r>
              <a:rPr lang="vi-VN" sz="3800" b="1" dirty="0">
                <a:solidFill>
                  <a:schemeClr val="bg1"/>
                </a:solidFill>
                <a:latin typeface="Times New Roman"/>
              </a:rPr>
              <a:t>3 chữ cái</a:t>
            </a:r>
            <a:r>
              <a:rPr lang="en-US" sz="3800" b="1" dirty="0">
                <a:solidFill>
                  <a:schemeClr val="bg1"/>
                </a:solidFill>
                <a:latin typeface="Times New Roman"/>
              </a:rPr>
              <a:t>) </a:t>
            </a:r>
            <a:r>
              <a:rPr lang="vi-VN" sz="3800" b="1" dirty="0">
                <a:solidFill>
                  <a:schemeClr val="bg1"/>
                </a:solidFill>
                <a:latin typeface="Times New Roman"/>
              </a:rPr>
              <a:t>Điền từ còn thiếu vào câu thơ</a:t>
            </a:r>
          </a:p>
          <a:p>
            <a:pPr lvl="0" algn="ctr"/>
            <a:r>
              <a:rPr lang="vi-VN" sz="3800" b="1" i="1" dirty="0">
                <a:solidFill>
                  <a:schemeClr val="bg1"/>
                </a:solidFill>
                <a:latin typeface="Times New Roman"/>
              </a:rPr>
              <a:t>Tôi buộc lòng tôi...mọi người.</a:t>
            </a:r>
            <a:endParaRPr lang="en-US" sz="3800" b="1" i="1" dirty="0">
              <a:solidFill>
                <a:schemeClr val="bg1"/>
              </a:solidFill>
              <a:latin typeface="Times New Roman"/>
            </a:endParaRPr>
          </a:p>
        </p:txBody>
      </p:sp>
      <p:sp>
        <p:nvSpPr>
          <p:cNvPr id="643" name="Google Shape;643;p2">
            <a:hlinkClick r:id="rId3" action="ppaction://hlinksldjump"/>
          </p:cNvPr>
          <p:cNvSpPr/>
          <p:nvPr/>
        </p:nvSpPr>
        <p:spPr>
          <a:xfrm flipH="1">
            <a:off x="10058399" y="5833753"/>
            <a:ext cx="1902542" cy="630113"/>
          </a:xfrm>
          <a:prstGeom prst="homePlate">
            <a:avLst>
              <a:gd name="adj" fmla="val 50000"/>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2000" b="1" kern="0" dirty="0">
                <a:solidFill>
                  <a:srgbClr val="FFFFFF"/>
                </a:solidFill>
                <a:latin typeface="Tahoma"/>
                <a:ea typeface="Tahoma"/>
                <a:cs typeface="Tahoma"/>
                <a:sym typeface="Tahoma"/>
              </a:rPr>
              <a:t>QUAY VỀ</a:t>
            </a:r>
            <a:endParaRPr sz="2000" b="1" kern="0" dirty="0">
              <a:solidFill>
                <a:srgbClr val="FFFFFF"/>
              </a:solidFill>
              <a:latin typeface="Tahoma"/>
              <a:ea typeface="Tahoma"/>
              <a:cs typeface="Tahoma"/>
              <a:sym typeface="Tahoma"/>
            </a:endParaRPr>
          </a:p>
        </p:txBody>
      </p:sp>
      <p:sp>
        <p:nvSpPr>
          <p:cNvPr id="2" name="Rectangle 1"/>
          <p:cNvSpPr/>
          <p:nvPr/>
        </p:nvSpPr>
        <p:spPr>
          <a:xfrm>
            <a:off x="709684" y="4115581"/>
            <a:ext cx="10904561" cy="707886"/>
          </a:xfrm>
          <a:prstGeom prst="rect">
            <a:avLst/>
          </a:prstGeom>
          <a:solidFill>
            <a:srgbClr val="7030A0"/>
          </a:solidFill>
          <a:ln w="28575">
            <a:noFill/>
          </a:ln>
        </p:spPr>
        <p:txBody>
          <a:bodyPr wrap="square">
            <a:spAutoFit/>
          </a:bodyPr>
          <a:lstStyle/>
          <a:p>
            <a:pPr algn="ctr"/>
            <a:r>
              <a:rPr lang="en-US" sz="4000" b="1" i="1" dirty="0" err="1">
                <a:solidFill>
                  <a:srgbClr val="FFFFFF"/>
                </a:solidFill>
                <a:latin typeface="Times New Roman"/>
              </a:rPr>
              <a:t>Với</a:t>
            </a:r>
            <a:r>
              <a:rPr lang="vi-VN" sz="4000" b="1" i="1" dirty="0">
                <a:solidFill>
                  <a:srgbClr val="FFFFFF"/>
                </a:solidFill>
                <a:latin typeface="Times New Roman"/>
              </a:rPr>
              <a:t> </a:t>
            </a:r>
            <a:endParaRPr lang="en-US" b="1" dirty="0"/>
          </a:p>
        </p:txBody>
      </p:sp>
    </p:spTree>
    <p:extLst>
      <p:ext uri="{BB962C8B-B14F-4D97-AF65-F5344CB8AC3E}">
        <p14:creationId xmlns:p14="http://schemas.microsoft.com/office/powerpoint/2010/main" val="344214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42"/>
                                        </p:tgtEl>
                                        <p:attrNameLst>
                                          <p:attrName>style.visibility</p:attrName>
                                        </p:attrNameLst>
                                      </p:cBhvr>
                                      <p:to>
                                        <p:strVal val="visible"/>
                                      </p:to>
                                    </p:set>
                                    <p:anim calcmode="lin" valueType="num">
                                      <p:cBhvr additive="base">
                                        <p:cTn id="7" dur="500"/>
                                        <p:tgtEl>
                                          <p:spTgt spid="6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838200" y="338152"/>
            <a:ext cx="10515600" cy="547687"/>
          </a:xfrm>
          <a:prstGeom prst="rect">
            <a:avLst/>
          </a:prstGeom>
          <a:solidFill>
            <a:srgbClr val="7598D9">
              <a:lumMod val="20000"/>
              <a:lumOff val="80000"/>
            </a:srgbClr>
          </a:solidFill>
        </p:spPr>
        <p:txBody>
          <a:bodyPr lIns="91020" tIns="45510" rIns="91020" bIns="4551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0290">
              <a:defRPr/>
            </a:pPr>
            <a:r>
              <a:rPr lang="en-US" sz="3600" b="1" dirty="0">
                <a:solidFill>
                  <a:srgbClr val="ED7D31">
                    <a:lumMod val="75000"/>
                  </a:srgbClr>
                </a:solidFill>
                <a:latin typeface="Times New Roman" pitchFamily="18" charset="0"/>
                <a:cs typeface="Times New Roman" pitchFamily="18" charset="0"/>
              </a:rPr>
              <a:t>IV. </a:t>
            </a:r>
            <a:r>
              <a:rPr lang="en-US" sz="3600" b="1" dirty="0" err="1">
                <a:solidFill>
                  <a:srgbClr val="ED7D31">
                    <a:lumMod val="75000"/>
                  </a:srgbClr>
                </a:solidFill>
                <a:latin typeface="Times New Roman" pitchFamily="18" charset="0"/>
                <a:cs typeface="Times New Roman" pitchFamily="18" charset="0"/>
              </a:rPr>
              <a:t>Luyện</a:t>
            </a:r>
            <a:r>
              <a:rPr lang="en-US" sz="3600" b="1" dirty="0">
                <a:solidFill>
                  <a:srgbClr val="ED7D31">
                    <a:lumMod val="75000"/>
                  </a:srgbClr>
                </a:solidFill>
                <a:latin typeface="Times New Roman" pitchFamily="18" charset="0"/>
                <a:cs typeface="Times New Roman" pitchFamily="18" charset="0"/>
              </a:rPr>
              <a:t> </a:t>
            </a:r>
            <a:r>
              <a:rPr lang="en-US" sz="3600" b="1" dirty="0" err="1">
                <a:solidFill>
                  <a:srgbClr val="ED7D31">
                    <a:lumMod val="75000"/>
                  </a:srgbClr>
                </a:solidFill>
                <a:latin typeface="Times New Roman" pitchFamily="18" charset="0"/>
                <a:cs typeface="Times New Roman" pitchFamily="18" charset="0"/>
              </a:rPr>
              <a:t>tập</a:t>
            </a:r>
            <a:endParaRPr lang="en-US" sz="3600" b="1" dirty="0">
              <a:solidFill>
                <a:srgbClr val="ED7D31">
                  <a:lumMod val="75000"/>
                </a:srgbClr>
              </a:solidFill>
              <a:latin typeface="Times New Roman" pitchFamily="18" charset="0"/>
              <a:cs typeface="Times New Roman" pitchFamily="18" charset="0"/>
            </a:endParaRPr>
          </a:p>
        </p:txBody>
      </p:sp>
      <p:sp>
        <p:nvSpPr>
          <p:cNvPr id="6" name="TextBox 5"/>
          <p:cNvSpPr txBox="1"/>
          <p:nvPr/>
        </p:nvSpPr>
        <p:spPr>
          <a:xfrm>
            <a:off x="499235" y="1634698"/>
            <a:ext cx="11198773" cy="3508653"/>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vi-VN" sz="2800" b="1" i="1" u="none" strike="noStrike" kern="0" cap="none" spc="0" normalizeH="0" baseline="0" noProof="0" dirty="0">
                <a:ln>
                  <a:noFill/>
                </a:ln>
                <a:solidFill>
                  <a:srgbClr val="FF0000"/>
                </a:solidFill>
                <a:effectLst/>
                <a:uLnTx/>
                <a:uFillTx/>
                <a:latin typeface="Times New Roman" pitchFamily="18" charset="0"/>
                <a:cs typeface="Times New Roman" pitchFamily="18" charset="0"/>
              </a:rPr>
              <a:t>2. Sự kiện lịch sử nào không tác động đến hoàn cảnh ra đời của bài thơ?</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Chiến dịch Điện Biên Phủ thắng lợi.</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Hiệp định Giơ – ne – vơ về Đông Dương được kí kết.</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Tháng 10-1954 các cơ quan Trung ương của Đảng và Chính phủ rời chiến khu Việc Bắc trở về Hà Nội.</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Miền Bắc bắt tay vào xây dựng CNXH.</a:t>
            </a:r>
            <a:endPar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7" name="Oval 6"/>
          <p:cNvSpPr/>
          <p:nvPr/>
        </p:nvSpPr>
        <p:spPr>
          <a:xfrm>
            <a:off x="348986" y="4622906"/>
            <a:ext cx="609600" cy="381000"/>
          </a:xfrm>
          <a:prstGeom prst="ellipse">
            <a:avLst/>
          </a:prstGeom>
          <a:solidFill>
            <a:srgbClr val="FF0000"/>
          </a:solidFill>
          <a:ln w="15875" cap="flat" cmpd="sng" algn="ctr">
            <a:solidFill>
              <a:srgbClr val="7FD13B">
                <a:shade val="50000"/>
                <a:shade val="75000"/>
                <a:satMod val="1250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noFill/>
                </a:ln>
                <a:solidFill>
                  <a:prstClr val="black"/>
                </a:solidFill>
                <a:effectLst/>
                <a:uLnTx/>
                <a:uFillTx/>
                <a:latin typeface="Times New Roman"/>
                <a:ea typeface="+mn-ea"/>
                <a:cs typeface="+mn-cs"/>
              </a:rPr>
              <a:t>D</a:t>
            </a:r>
            <a:endParaRPr kumimoji="0" lang="en-US" sz="1800" b="0" i="0" u="none" strike="noStrike" kern="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48480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838200" y="338152"/>
            <a:ext cx="10515600" cy="547687"/>
          </a:xfrm>
          <a:prstGeom prst="rect">
            <a:avLst/>
          </a:prstGeom>
          <a:solidFill>
            <a:srgbClr val="7598D9">
              <a:lumMod val="20000"/>
              <a:lumOff val="80000"/>
            </a:srgbClr>
          </a:solidFill>
        </p:spPr>
        <p:txBody>
          <a:bodyPr lIns="91020" tIns="45510" rIns="91020" bIns="4551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0290">
              <a:defRPr/>
            </a:pPr>
            <a:r>
              <a:rPr lang="en-US" sz="3600" b="1" dirty="0">
                <a:solidFill>
                  <a:srgbClr val="ED7D31">
                    <a:lumMod val="75000"/>
                  </a:srgbClr>
                </a:solidFill>
                <a:latin typeface="Times New Roman" pitchFamily="18" charset="0"/>
                <a:cs typeface="Times New Roman" pitchFamily="18" charset="0"/>
              </a:rPr>
              <a:t>IV. </a:t>
            </a:r>
            <a:r>
              <a:rPr lang="en-US" sz="3600" b="1" dirty="0" err="1">
                <a:solidFill>
                  <a:srgbClr val="ED7D31">
                    <a:lumMod val="75000"/>
                  </a:srgbClr>
                </a:solidFill>
                <a:latin typeface="Times New Roman" pitchFamily="18" charset="0"/>
                <a:cs typeface="Times New Roman" pitchFamily="18" charset="0"/>
              </a:rPr>
              <a:t>Luyện</a:t>
            </a:r>
            <a:r>
              <a:rPr lang="en-US" sz="3600" b="1" dirty="0">
                <a:solidFill>
                  <a:srgbClr val="ED7D31">
                    <a:lumMod val="75000"/>
                  </a:srgbClr>
                </a:solidFill>
                <a:latin typeface="Times New Roman" pitchFamily="18" charset="0"/>
                <a:cs typeface="Times New Roman" pitchFamily="18" charset="0"/>
              </a:rPr>
              <a:t> </a:t>
            </a:r>
            <a:r>
              <a:rPr lang="en-US" sz="3600" b="1" dirty="0" err="1">
                <a:solidFill>
                  <a:srgbClr val="ED7D31">
                    <a:lumMod val="75000"/>
                  </a:srgbClr>
                </a:solidFill>
                <a:latin typeface="Times New Roman" pitchFamily="18" charset="0"/>
                <a:cs typeface="Times New Roman" pitchFamily="18" charset="0"/>
              </a:rPr>
              <a:t>tập</a:t>
            </a:r>
            <a:endParaRPr lang="en-US" sz="3600" b="1" dirty="0">
              <a:solidFill>
                <a:srgbClr val="ED7D31">
                  <a:lumMod val="75000"/>
                </a:srgbClr>
              </a:solidFill>
              <a:latin typeface="Times New Roman" pitchFamily="18" charset="0"/>
              <a:cs typeface="Times New Roman" pitchFamily="18" charset="0"/>
            </a:endParaRPr>
          </a:p>
        </p:txBody>
      </p:sp>
      <p:sp>
        <p:nvSpPr>
          <p:cNvPr id="5" name="TextBox 4"/>
          <p:cNvSpPr txBox="1"/>
          <p:nvPr/>
        </p:nvSpPr>
        <p:spPr>
          <a:xfrm>
            <a:off x="641131" y="1429735"/>
            <a:ext cx="10930759" cy="324653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vi-VN" sz="2800" b="1" i="1" u="none" strike="noStrike" kern="0" cap="none" spc="0" normalizeH="0" baseline="0" noProof="0" dirty="0">
                <a:ln>
                  <a:noFill/>
                </a:ln>
                <a:solidFill>
                  <a:srgbClr val="FF0000"/>
                </a:solidFill>
                <a:effectLst/>
                <a:uLnTx/>
                <a:uFillTx/>
                <a:latin typeface="Times New Roman" pitchFamily="18" charset="0"/>
                <a:cs typeface="Times New Roman" pitchFamily="18" charset="0"/>
              </a:rPr>
              <a:t>3. Bài thơ là lời của ai?</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Của một chàng trai nói với một cô gái.</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Của hai người: người ở lại và người ra đi.</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Của cán bộ kháng chiến về xuôi nói với nhân dân Việt Bắc.</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Của nhân dân Việt Bắc nói với cán bộ kháng chiến về xuôi.</a:t>
            </a:r>
            <a:endParaRPr kumimoji="0" lang="en-US"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9" name="Oval 8"/>
          <p:cNvSpPr/>
          <p:nvPr/>
        </p:nvSpPr>
        <p:spPr>
          <a:xfrm>
            <a:off x="533400" y="2924264"/>
            <a:ext cx="609600" cy="381000"/>
          </a:xfrm>
          <a:prstGeom prst="ellipse">
            <a:avLst/>
          </a:prstGeom>
          <a:solidFill>
            <a:srgbClr val="FF0000"/>
          </a:solidFill>
          <a:ln w="15875" cap="flat" cmpd="sng" algn="ctr">
            <a:solidFill>
              <a:srgbClr val="7FD13B">
                <a:shade val="50000"/>
                <a:shade val="75000"/>
                <a:satMod val="1250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black"/>
                </a:solidFill>
                <a:effectLst/>
                <a:uLnTx/>
                <a:uFillTx/>
                <a:latin typeface="Times New Roman"/>
                <a:ea typeface="+mn-ea"/>
                <a:cs typeface="+mn-cs"/>
              </a:rPr>
              <a:t>B</a:t>
            </a:r>
            <a:endParaRPr kumimoji="0" lang="en-US" sz="1800" b="1" i="0" u="none" strike="noStrike" kern="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86726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838200" y="338152"/>
            <a:ext cx="10515600" cy="547687"/>
          </a:xfrm>
          <a:prstGeom prst="rect">
            <a:avLst/>
          </a:prstGeom>
          <a:solidFill>
            <a:srgbClr val="7598D9">
              <a:lumMod val="20000"/>
              <a:lumOff val="80000"/>
            </a:srgbClr>
          </a:solidFill>
        </p:spPr>
        <p:txBody>
          <a:bodyPr lIns="91020" tIns="45510" rIns="91020" bIns="4551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0290">
              <a:defRPr/>
            </a:pPr>
            <a:r>
              <a:rPr lang="en-US" sz="3600" b="1" dirty="0">
                <a:solidFill>
                  <a:srgbClr val="ED7D31">
                    <a:lumMod val="75000"/>
                  </a:srgbClr>
                </a:solidFill>
                <a:latin typeface="Times New Roman" pitchFamily="18" charset="0"/>
                <a:cs typeface="Times New Roman" pitchFamily="18" charset="0"/>
              </a:rPr>
              <a:t>IV. </a:t>
            </a:r>
            <a:r>
              <a:rPr lang="en-US" sz="3600" b="1" dirty="0" err="1">
                <a:solidFill>
                  <a:srgbClr val="ED7D31">
                    <a:lumMod val="75000"/>
                  </a:srgbClr>
                </a:solidFill>
                <a:latin typeface="Times New Roman" pitchFamily="18" charset="0"/>
                <a:cs typeface="Times New Roman" pitchFamily="18" charset="0"/>
              </a:rPr>
              <a:t>Luyện</a:t>
            </a:r>
            <a:r>
              <a:rPr lang="en-US" sz="3600" b="1" dirty="0">
                <a:solidFill>
                  <a:srgbClr val="ED7D31">
                    <a:lumMod val="75000"/>
                  </a:srgbClr>
                </a:solidFill>
                <a:latin typeface="Times New Roman" pitchFamily="18" charset="0"/>
                <a:cs typeface="Times New Roman" pitchFamily="18" charset="0"/>
              </a:rPr>
              <a:t> </a:t>
            </a:r>
            <a:r>
              <a:rPr lang="en-US" sz="3600" b="1" dirty="0" err="1">
                <a:solidFill>
                  <a:srgbClr val="ED7D31">
                    <a:lumMod val="75000"/>
                  </a:srgbClr>
                </a:solidFill>
                <a:latin typeface="Times New Roman" pitchFamily="18" charset="0"/>
                <a:cs typeface="Times New Roman" pitchFamily="18" charset="0"/>
              </a:rPr>
              <a:t>tập</a:t>
            </a:r>
            <a:endParaRPr lang="en-US" sz="3600" b="1" dirty="0">
              <a:solidFill>
                <a:srgbClr val="ED7D31">
                  <a:lumMod val="75000"/>
                </a:srgbClr>
              </a:solidFill>
              <a:latin typeface="Times New Roman" pitchFamily="18" charset="0"/>
              <a:cs typeface="Times New Roman" pitchFamily="18" charset="0"/>
            </a:endParaRPr>
          </a:p>
        </p:txBody>
      </p:sp>
      <p:sp>
        <p:nvSpPr>
          <p:cNvPr id="6" name="TextBox 5"/>
          <p:cNvSpPr txBox="1"/>
          <p:nvPr/>
        </p:nvSpPr>
        <p:spPr>
          <a:xfrm>
            <a:off x="838200" y="1463553"/>
            <a:ext cx="10515600" cy="3892861"/>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en-US" sz="2800" b="1" i="1" kern="0" dirty="0">
                <a:solidFill>
                  <a:srgbClr val="FF0000"/>
                </a:solidFill>
                <a:latin typeface="Times New Roman" pitchFamily="18" charset="0"/>
                <a:cs typeface="Times New Roman" pitchFamily="18" charset="0"/>
              </a:rPr>
              <a:t>4</a:t>
            </a:r>
            <a:r>
              <a:rPr kumimoji="0" lang="vi-VN" sz="2800" b="1" i="1" u="none" strike="noStrike" kern="0" cap="none" spc="0" normalizeH="0" baseline="0" noProof="0" dirty="0">
                <a:ln>
                  <a:noFill/>
                </a:ln>
                <a:solidFill>
                  <a:srgbClr val="FF0000"/>
                </a:solidFill>
                <a:effectLst/>
                <a:uLnTx/>
                <a:uFillTx/>
                <a:latin typeface="Times New Roman" pitchFamily="18" charset="0"/>
                <a:cs typeface="Times New Roman" pitchFamily="18" charset="0"/>
              </a:rPr>
              <a:t>. Trong giờ phút chia tay, kẻ ở người đi băn khoăn nhất và nhắn nhủ với nhau về điều gì?</a:t>
            </a:r>
          </a:p>
          <a:p>
            <a:pPr marL="342900" marR="0" lvl="0" indent="-342900" algn="just"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Ngày trở lại</a:t>
            </a:r>
          </a:p>
          <a:p>
            <a:pPr marL="342900" marR="0" lvl="0" indent="-342900" algn="just"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Niềm tin vào tương lai</a:t>
            </a:r>
          </a:p>
          <a:p>
            <a:pPr marL="342900" marR="0" lvl="0" indent="-342900" algn="just"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Ân tình thủy chung</a:t>
            </a:r>
          </a:p>
          <a:p>
            <a:pPr marL="342900" marR="0" lvl="0" indent="-342900" algn="just"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Ngày trở lại</a:t>
            </a:r>
          </a:p>
        </p:txBody>
      </p:sp>
      <p:sp>
        <p:nvSpPr>
          <p:cNvPr id="7" name="Oval 6"/>
          <p:cNvSpPr/>
          <p:nvPr/>
        </p:nvSpPr>
        <p:spPr>
          <a:xfrm>
            <a:off x="688428" y="4260631"/>
            <a:ext cx="609600" cy="381000"/>
          </a:xfrm>
          <a:prstGeom prst="ellipse">
            <a:avLst/>
          </a:prstGeom>
          <a:solidFill>
            <a:srgbClr val="FF0000"/>
          </a:solidFill>
          <a:ln w="15875" cap="flat" cmpd="sng" algn="ctr">
            <a:solidFill>
              <a:srgbClr val="7FD13B">
                <a:shade val="50000"/>
                <a:shade val="75000"/>
                <a:satMod val="1250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noFill/>
                </a:ln>
                <a:solidFill>
                  <a:prstClr val="black"/>
                </a:solidFill>
                <a:effectLst/>
                <a:uLnTx/>
                <a:uFillTx/>
                <a:latin typeface="Times New Roman"/>
                <a:ea typeface="+mn-ea"/>
                <a:cs typeface="+mn-cs"/>
              </a:rPr>
              <a:t>C</a:t>
            </a:r>
            <a:endParaRPr kumimoji="0" lang="en-US" sz="1800" b="0" i="0" u="none" strike="noStrike" kern="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91293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838200" y="338152"/>
            <a:ext cx="10515600" cy="547687"/>
          </a:xfrm>
          <a:prstGeom prst="rect">
            <a:avLst/>
          </a:prstGeom>
          <a:solidFill>
            <a:srgbClr val="7598D9">
              <a:lumMod val="20000"/>
              <a:lumOff val="80000"/>
            </a:srgbClr>
          </a:solidFill>
        </p:spPr>
        <p:txBody>
          <a:bodyPr lIns="91020" tIns="45510" rIns="91020" bIns="4551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0290">
              <a:defRPr/>
            </a:pPr>
            <a:r>
              <a:rPr lang="en-US" sz="3600" b="1" dirty="0">
                <a:solidFill>
                  <a:srgbClr val="ED7D31">
                    <a:lumMod val="75000"/>
                  </a:srgbClr>
                </a:solidFill>
                <a:latin typeface="Times New Roman" pitchFamily="18" charset="0"/>
                <a:cs typeface="Times New Roman" pitchFamily="18" charset="0"/>
              </a:rPr>
              <a:t>IV. </a:t>
            </a:r>
            <a:r>
              <a:rPr lang="en-US" sz="3600" b="1" dirty="0" err="1">
                <a:solidFill>
                  <a:srgbClr val="ED7D31">
                    <a:lumMod val="75000"/>
                  </a:srgbClr>
                </a:solidFill>
                <a:latin typeface="Times New Roman" pitchFamily="18" charset="0"/>
                <a:cs typeface="Times New Roman" pitchFamily="18" charset="0"/>
              </a:rPr>
              <a:t>Luyện</a:t>
            </a:r>
            <a:r>
              <a:rPr lang="en-US" sz="3600" b="1" dirty="0">
                <a:solidFill>
                  <a:srgbClr val="ED7D31">
                    <a:lumMod val="75000"/>
                  </a:srgbClr>
                </a:solidFill>
                <a:latin typeface="Times New Roman" pitchFamily="18" charset="0"/>
                <a:cs typeface="Times New Roman" pitchFamily="18" charset="0"/>
              </a:rPr>
              <a:t> </a:t>
            </a:r>
            <a:r>
              <a:rPr lang="en-US" sz="3600" b="1" dirty="0" err="1">
                <a:solidFill>
                  <a:srgbClr val="ED7D31">
                    <a:lumMod val="75000"/>
                  </a:srgbClr>
                </a:solidFill>
                <a:latin typeface="Times New Roman" pitchFamily="18" charset="0"/>
                <a:cs typeface="Times New Roman" pitchFamily="18" charset="0"/>
              </a:rPr>
              <a:t>tập</a:t>
            </a:r>
            <a:endParaRPr lang="en-US" sz="3600" b="1" dirty="0">
              <a:solidFill>
                <a:srgbClr val="ED7D31">
                  <a:lumMod val="75000"/>
                </a:srgbClr>
              </a:solidFill>
              <a:latin typeface="Times New Roman" pitchFamily="18" charset="0"/>
              <a:cs typeface="Times New Roman" pitchFamily="18" charset="0"/>
            </a:endParaRPr>
          </a:p>
        </p:txBody>
      </p:sp>
      <p:sp>
        <p:nvSpPr>
          <p:cNvPr id="5" name="TextBox 4"/>
          <p:cNvSpPr txBox="1"/>
          <p:nvPr/>
        </p:nvSpPr>
        <p:spPr>
          <a:xfrm>
            <a:off x="838200" y="1617803"/>
            <a:ext cx="10515600" cy="397031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2800" b="1" i="1" kern="0" dirty="0">
                <a:solidFill>
                  <a:srgbClr val="FF0000"/>
                </a:solidFill>
                <a:latin typeface="Times New Roman" pitchFamily="18" charset="0"/>
                <a:cs typeface="Times New Roman" pitchFamily="18" charset="0"/>
              </a:rPr>
              <a:t>5</a:t>
            </a:r>
            <a:r>
              <a:rPr kumimoji="0" lang="vi-VN" sz="2800" b="1" i="1" u="none" strike="noStrike" kern="0" cap="none" spc="0" normalizeH="0" baseline="0" noProof="0" dirty="0">
                <a:ln>
                  <a:noFill/>
                </a:ln>
                <a:solidFill>
                  <a:srgbClr val="FF0000"/>
                </a:solidFill>
                <a:effectLst/>
                <a:uLnTx/>
                <a:uFillTx/>
                <a:latin typeface="Times New Roman" pitchFamily="18" charset="0"/>
                <a:cs typeface="Times New Roman" pitchFamily="18" charset="0"/>
              </a:rPr>
              <a:t>. Trong bài thơ, Tố Hữu đã tái hiện bức tranh lịch sử tải dài bao nhiêu năm?</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9 năm</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10 năm</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15 năm</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20 năm</a:t>
            </a:r>
            <a:endParaRPr kumimoji="0" lang="en-US"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9" name="Oval 8"/>
          <p:cNvSpPr/>
          <p:nvPr/>
        </p:nvSpPr>
        <p:spPr>
          <a:xfrm>
            <a:off x="645906" y="4382815"/>
            <a:ext cx="609600" cy="364003"/>
          </a:xfrm>
          <a:prstGeom prst="ellipse">
            <a:avLst/>
          </a:prstGeom>
          <a:solidFill>
            <a:srgbClr val="FF0000"/>
          </a:solidFill>
          <a:ln w="15875" cap="flat" cmpd="sng" algn="ctr">
            <a:solidFill>
              <a:srgbClr val="7FD13B">
                <a:shade val="50000"/>
                <a:shade val="75000"/>
                <a:satMod val="1250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noFill/>
                </a:ln>
                <a:solidFill>
                  <a:prstClr val="black"/>
                </a:solidFill>
                <a:effectLst/>
                <a:uLnTx/>
                <a:uFillTx/>
                <a:latin typeface="Times New Roman"/>
                <a:ea typeface="+mn-ea"/>
                <a:cs typeface="+mn-cs"/>
              </a:rPr>
              <a:t>C</a:t>
            </a:r>
            <a:endParaRPr kumimoji="0" lang="en-US" sz="1800" b="0" i="0" u="none" strike="noStrike" kern="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5793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838200" y="338152"/>
            <a:ext cx="10515600" cy="547687"/>
          </a:xfrm>
          <a:prstGeom prst="rect">
            <a:avLst/>
          </a:prstGeom>
          <a:solidFill>
            <a:srgbClr val="7598D9">
              <a:lumMod val="20000"/>
              <a:lumOff val="80000"/>
            </a:srgbClr>
          </a:solidFill>
        </p:spPr>
        <p:txBody>
          <a:bodyPr lIns="91020" tIns="45510" rIns="91020" bIns="4551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0290">
              <a:defRPr/>
            </a:pPr>
            <a:r>
              <a:rPr lang="en-US" sz="3600" b="1" dirty="0">
                <a:solidFill>
                  <a:srgbClr val="ED7D31">
                    <a:lumMod val="75000"/>
                  </a:srgbClr>
                </a:solidFill>
                <a:latin typeface="Times New Roman" pitchFamily="18" charset="0"/>
                <a:cs typeface="Times New Roman" pitchFamily="18" charset="0"/>
              </a:rPr>
              <a:t>V. </a:t>
            </a:r>
            <a:r>
              <a:rPr lang="en-US" sz="3600" b="1" dirty="0" err="1">
                <a:solidFill>
                  <a:srgbClr val="ED7D31">
                    <a:lumMod val="75000"/>
                  </a:srgbClr>
                </a:solidFill>
                <a:latin typeface="Times New Roman" pitchFamily="18" charset="0"/>
                <a:cs typeface="Times New Roman" pitchFamily="18" charset="0"/>
              </a:rPr>
              <a:t>Vận</a:t>
            </a:r>
            <a:r>
              <a:rPr lang="en-US" sz="3600" b="1" dirty="0">
                <a:solidFill>
                  <a:srgbClr val="ED7D31">
                    <a:lumMod val="75000"/>
                  </a:srgbClr>
                </a:solidFill>
                <a:latin typeface="Times New Roman" pitchFamily="18" charset="0"/>
                <a:cs typeface="Times New Roman" pitchFamily="18" charset="0"/>
              </a:rPr>
              <a:t> </a:t>
            </a:r>
            <a:r>
              <a:rPr lang="en-US" sz="3600" b="1" dirty="0" err="1">
                <a:solidFill>
                  <a:srgbClr val="ED7D31">
                    <a:lumMod val="75000"/>
                  </a:srgbClr>
                </a:solidFill>
                <a:latin typeface="Times New Roman" pitchFamily="18" charset="0"/>
                <a:cs typeface="Times New Roman" pitchFamily="18" charset="0"/>
              </a:rPr>
              <a:t>dụng</a:t>
            </a:r>
            <a:endParaRPr lang="en-US" sz="3600" b="1" dirty="0">
              <a:solidFill>
                <a:srgbClr val="ED7D31">
                  <a:lumMod val="75000"/>
                </a:srgbClr>
              </a:solidFill>
              <a:latin typeface="Times New Roman" pitchFamily="18" charset="0"/>
              <a:cs typeface="Times New Roman" pitchFamily="18" charset="0"/>
            </a:endParaRPr>
          </a:p>
        </p:txBody>
      </p:sp>
      <p:sp>
        <p:nvSpPr>
          <p:cNvPr id="2" name="Rectangle 1"/>
          <p:cNvSpPr/>
          <p:nvPr/>
        </p:nvSpPr>
        <p:spPr>
          <a:xfrm>
            <a:off x="869732" y="1492195"/>
            <a:ext cx="10515600" cy="1305678"/>
          </a:xfrm>
          <a:prstGeom prst="rect">
            <a:avLst/>
          </a:prstGeom>
        </p:spPr>
        <p:txBody>
          <a:bodyPr wrap="square">
            <a:spAutoFit/>
          </a:bodyPr>
          <a:lstStyle/>
          <a:p>
            <a:pPr marR="57150" algn="just">
              <a:lnSpc>
                <a:spcPct val="150000"/>
              </a:lnSpc>
              <a:spcAft>
                <a:spcPts val="1000"/>
              </a:spcAft>
              <a:tabLst>
                <a:tab pos="0" algn="l"/>
                <a:tab pos="57150" algn="l"/>
                <a:tab pos="152400" algn="l"/>
              </a:tabLst>
            </a:pPr>
            <a:r>
              <a:rPr lang="nb-NO" sz="2800" b="1" dirty="0">
                <a:solidFill>
                  <a:srgbClr val="0D0D0D"/>
                </a:solidFill>
                <a:latin typeface="Times New Roman"/>
                <a:ea typeface="Calibri"/>
                <a:cs typeface="Times New Roman"/>
              </a:rPr>
              <a:t>Đề bài: </a:t>
            </a:r>
            <a:r>
              <a:rPr lang="vi-VN" sz="2800" dirty="0">
                <a:solidFill>
                  <a:schemeClr val="tx1">
                    <a:lumMod val="10000"/>
                  </a:schemeClr>
                </a:solidFill>
                <a:latin typeface="Times New Roman" panose="02020603050405020304" pitchFamily="18" charset="0"/>
                <a:cs typeface="Times New Roman" panose="02020603050405020304" pitchFamily="18" charset="0"/>
              </a:rPr>
              <a:t>Viết đoạn văn (khoảng 150 chữ) cảm nhận vẻ đẹp bức tranh Tứ bình trong đoạn Việt Bắc</a:t>
            </a:r>
            <a:r>
              <a:rPr lang="en-US" sz="2800" dirty="0">
                <a:solidFill>
                  <a:schemeClr val="tx1">
                    <a:lumMod val="10000"/>
                  </a:schemeClr>
                </a:solidFill>
                <a:latin typeface="Times New Roman" panose="02020603050405020304" pitchFamily="18" charset="0"/>
                <a:cs typeface="Times New Roman" panose="02020603050405020304" pitchFamily="18" charset="0"/>
              </a:rPr>
              <a:t>.</a:t>
            </a:r>
            <a:endParaRPr lang="en-US" sz="2800" dirty="0">
              <a:solidFill>
                <a:schemeClr val="tx1">
                  <a:lumMod val="10000"/>
                </a:schemeClr>
              </a:solidFill>
              <a:effectLst/>
              <a:latin typeface="Times New Roman" panose="02020603050405020304" pitchFamily="18" charset="0"/>
              <a:ea typeface="Calibri"/>
              <a:cs typeface="Times New Roman" panose="02020603050405020304" pitchFamily="18" charset="0"/>
            </a:endParaRPr>
          </a:p>
        </p:txBody>
      </p:sp>
      <p:pic>
        <p:nvPicPr>
          <p:cNvPr id="31746" name="Picture 2" descr="Phân tích khung cảnh ra trận trong bài thơ Việt Bắc - Văn mẫu lớp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718" y="3362325"/>
            <a:ext cx="66675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1746"/>
                                        </p:tgtEl>
                                        <p:attrNameLst>
                                          <p:attrName>style.visibility</p:attrName>
                                        </p:attrNameLst>
                                      </p:cBhvr>
                                      <p:to>
                                        <p:strVal val="visible"/>
                                      </p:to>
                                    </p:set>
                                    <p:animEffect transition="in" filter="circle(in)">
                                      <p:cBhvr>
                                        <p:cTn id="17"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ình nền, Slide Thank You, Cảm ơn cho bài thuyết trình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035" y="268038"/>
            <a:ext cx="10585595" cy="61800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51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
          <p:cNvSpPr/>
          <p:nvPr/>
        </p:nvSpPr>
        <p:spPr>
          <a:xfrm>
            <a:off x="709684" y="559558"/>
            <a:ext cx="10904561" cy="2497541"/>
          </a:xfrm>
          <a:prstGeom prst="rect">
            <a:avLst/>
          </a:prstGeom>
          <a:solidFill>
            <a:srgbClr val="7030A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4000" b="1" dirty="0" err="1">
                <a:solidFill>
                  <a:schemeClr val="bg1"/>
                </a:solidFill>
                <a:latin typeface="Times New Roman"/>
              </a:rPr>
              <a:t>Câu</a:t>
            </a:r>
            <a:r>
              <a:rPr lang="en-US" sz="4000" b="1" dirty="0">
                <a:solidFill>
                  <a:schemeClr val="bg1"/>
                </a:solidFill>
                <a:latin typeface="Times New Roman"/>
              </a:rPr>
              <a:t> 2 (</a:t>
            </a:r>
            <a:r>
              <a:rPr lang="vi-VN" sz="4000" b="1" dirty="0">
                <a:solidFill>
                  <a:schemeClr val="bg1"/>
                </a:solidFill>
                <a:latin typeface="Times New Roman"/>
              </a:rPr>
              <a:t>8 chữ cái</a:t>
            </a:r>
            <a:r>
              <a:rPr lang="en-US" sz="4000" b="1" dirty="0">
                <a:solidFill>
                  <a:schemeClr val="bg1"/>
                </a:solidFill>
                <a:latin typeface="Times New Roman"/>
              </a:rPr>
              <a:t>)</a:t>
            </a:r>
            <a:r>
              <a:rPr lang="vi-VN" sz="4000" b="1" dirty="0">
                <a:solidFill>
                  <a:schemeClr val="bg1"/>
                </a:solidFill>
                <a:latin typeface="Times New Roman"/>
              </a:rPr>
              <a:t> Điền từ phù hợp với nhận định</a:t>
            </a:r>
          </a:p>
          <a:p>
            <a:pPr lvl="0" algn="ctr"/>
            <a:r>
              <a:rPr lang="vi-VN" sz="4000" b="1" i="1" dirty="0">
                <a:solidFill>
                  <a:schemeClr val="bg1"/>
                </a:solidFill>
                <a:latin typeface="Times New Roman"/>
              </a:rPr>
              <a:t>Thơ Tố Hữu là thơ trữ tình...</a:t>
            </a:r>
            <a:endParaRPr lang="en-US" sz="4000" b="1" i="1" dirty="0">
              <a:solidFill>
                <a:schemeClr val="bg1"/>
              </a:solidFill>
              <a:latin typeface="Times New Roman"/>
            </a:endParaRPr>
          </a:p>
        </p:txBody>
      </p:sp>
      <p:sp>
        <p:nvSpPr>
          <p:cNvPr id="4" name="Rectangle 3"/>
          <p:cNvSpPr/>
          <p:nvPr/>
        </p:nvSpPr>
        <p:spPr>
          <a:xfrm>
            <a:off x="709684" y="4115581"/>
            <a:ext cx="10904561" cy="707886"/>
          </a:xfrm>
          <a:prstGeom prst="rect">
            <a:avLst/>
          </a:prstGeom>
          <a:solidFill>
            <a:srgbClr val="7030A0"/>
          </a:solidFill>
          <a:ln w="28575">
            <a:noFill/>
          </a:ln>
        </p:spPr>
        <p:txBody>
          <a:bodyPr wrap="square">
            <a:spAutoFit/>
          </a:bodyPr>
          <a:lstStyle/>
          <a:p>
            <a:pPr algn="ctr"/>
            <a:r>
              <a:rPr lang="en-US" sz="4000" b="1" i="1" dirty="0" err="1">
                <a:solidFill>
                  <a:srgbClr val="FFFFFF"/>
                </a:solidFill>
                <a:latin typeface="Times New Roman"/>
              </a:rPr>
              <a:t>Chính</a:t>
            </a:r>
            <a:r>
              <a:rPr lang="en-US" sz="4000" b="1" i="1" dirty="0">
                <a:solidFill>
                  <a:srgbClr val="FFFFFF"/>
                </a:solidFill>
                <a:latin typeface="Times New Roman"/>
              </a:rPr>
              <a:t> </a:t>
            </a:r>
            <a:r>
              <a:rPr lang="en-US" sz="4000" b="1" i="1" dirty="0" err="1">
                <a:solidFill>
                  <a:srgbClr val="FFFFFF"/>
                </a:solidFill>
                <a:latin typeface="Times New Roman"/>
              </a:rPr>
              <a:t>trị</a:t>
            </a:r>
            <a:r>
              <a:rPr lang="vi-VN" sz="4000" b="1" i="1" dirty="0">
                <a:solidFill>
                  <a:srgbClr val="FFFFFF"/>
                </a:solidFill>
                <a:latin typeface="Times New Roman"/>
              </a:rPr>
              <a:t> </a:t>
            </a:r>
            <a:endParaRPr lang="en-US" b="1" dirty="0"/>
          </a:p>
        </p:txBody>
      </p:sp>
      <p:sp>
        <p:nvSpPr>
          <p:cNvPr id="5" name="Google Shape;643;p2">
            <a:hlinkClick r:id="rId3" action="ppaction://hlinksldjump"/>
          </p:cNvPr>
          <p:cNvSpPr/>
          <p:nvPr/>
        </p:nvSpPr>
        <p:spPr>
          <a:xfrm flipH="1">
            <a:off x="10058399" y="5833753"/>
            <a:ext cx="1902542" cy="630113"/>
          </a:xfrm>
          <a:prstGeom prst="homePlate">
            <a:avLst>
              <a:gd name="adj" fmla="val 50000"/>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2000" b="1" kern="0" dirty="0">
                <a:solidFill>
                  <a:srgbClr val="FFFFFF"/>
                </a:solidFill>
                <a:latin typeface="Tahoma"/>
                <a:ea typeface="Tahoma"/>
                <a:cs typeface="Tahoma"/>
                <a:sym typeface="Tahoma"/>
              </a:rPr>
              <a:t>QUAY VỀ</a:t>
            </a:r>
            <a:endParaRPr sz="2000" b="1" kern="0" dirty="0">
              <a:solidFill>
                <a:srgbClr val="FFFFFF"/>
              </a:solidFill>
              <a:latin typeface="Tahoma"/>
              <a:ea typeface="Tahoma"/>
              <a:cs typeface="Tahoma"/>
              <a:sym typeface="Tahoma"/>
            </a:endParaRPr>
          </a:p>
        </p:txBody>
      </p:sp>
    </p:spTree>
    <p:extLst>
      <p:ext uri="{BB962C8B-B14F-4D97-AF65-F5344CB8AC3E}">
        <p14:creationId xmlns:p14="http://schemas.microsoft.com/office/powerpoint/2010/main" val="48013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48"/>
                                        </p:tgtEl>
                                        <p:attrNameLst>
                                          <p:attrName>style.visibility</p:attrName>
                                        </p:attrNameLst>
                                      </p:cBhvr>
                                      <p:to>
                                        <p:strVal val="visible"/>
                                      </p:to>
                                    </p:set>
                                    <p:anim calcmode="lin" valueType="num">
                                      <p:cBhvr additive="base">
                                        <p:cTn id="7" dur="500"/>
                                        <p:tgtEl>
                                          <p:spTgt spid="64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
          <p:cNvSpPr/>
          <p:nvPr/>
        </p:nvSpPr>
        <p:spPr>
          <a:xfrm>
            <a:off x="709684" y="559558"/>
            <a:ext cx="10904561" cy="2497541"/>
          </a:xfrm>
          <a:prstGeom prst="rect">
            <a:avLst/>
          </a:prstGeom>
          <a:solidFill>
            <a:srgbClr val="7030A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b="1" dirty="0" err="1">
                <a:solidFill>
                  <a:schemeClr val="bg1"/>
                </a:solidFill>
                <a:latin typeface="Times New Roman"/>
              </a:rPr>
              <a:t>Câu</a:t>
            </a:r>
            <a:r>
              <a:rPr lang="en-US" sz="3600" b="1" dirty="0">
                <a:solidFill>
                  <a:schemeClr val="bg1"/>
                </a:solidFill>
                <a:latin typeface="Times New Roman"/>
              </a:rPr>
              <a:t> 3 (</a:t>
            </a:r>
            <a:r>
              <a:rPr lang="vi-VN" sz="3600" b="1" dirty="0">
                <a:solidFill>
                  <a:schemeClr val="bg1"/>
                </a:solidFill>
                <a:latin typeface="Times New Roman"/>
              </a:rPr>
              <a:t>12 chữ cái</a:t>
            </a:r>
            <a:r>
              <a:rPr lang="en-US" sz="3600" b="1" dirty="0">
                <a:solidFill>
                  <a:schemeClr val="bg1"/>
                </a:solidFill>
                <a:latin typeface="Times New Roman"/>
              </a:rPr>
              <a:t>)</a:t>
            </a:r>
            <a:r>
              <a:rPr lang="vi-VN" sz="3600" b="1" dirty="0">
                <a:solidFill>
                  <a:schemeClr val="bg1"/>
                </a:solidFill>
                <a:latin typeface="Times New Roman"/>
              </a:rPr>
              <a:t> Quê hương của nhà thơ Tố Hữu?</a:t>
            </a:r>
            <a:endParaRPr lang="en-US" sz="3600" b="1" dirty="0">
              <a:solidFill>
                <a:schemeClr val="bg1"/>
              </a:solidFill>
              <a:latin typeface="Times New Roman"/>
            </a:endParaRPr>
          </a:p>
        </p:txBody>
      </p:sp>
      <p:sp>
        <p:nvSpPr>
          <p:cNvPr id="4" name="Rectangle 3"/>
          <p:cNvSpPr/>
          <p:nvPr/>
        </p:nvSpPr>
        <p:spPr>
          <a:xfrm>
            <a:off x="709684" y="4115581"/>
            <a:ext cx="10904561" cy="707886"/>
          </a:xfrm>
          <a:prstGeom prst="rect">
            <a:avLst/>
          </a:prstGeom>
          <a:solidFill>
            <a:srgbClr val="7030A0"/>
          </a:solidFill>
          <a:ln w="28575">
            <a:noFill/>
          </a:ln>
        </p:spPr>
        <p:txBody>
          <a:bodyPr wrap="square">
            <a:spAutoFit/>
          </a:bodyPr>
          <a:lstStyle/>
          <a:p>
            <a:pPr algn="ctr"/>
            <a:r>
              <a:rPr lang="en-US" sz="4000" b="1" i="1" dirty="0" err="1">
                <a:solidFill>
                  <a:srgbClr val="FFFFFF"/>
                </a:solidFill>
                <a:latin typeface="Times New Roman"/>
              </a:rPr>
              <a:t>Thừa</a:t>
            </a:r>
            <a:r>
              <a:rPr lang="en-US" sz="4000" b="1" i="1" dirty="0">
                <a:solidFill>
                  <a:srgbClr val="FFFFFF"/>
                </a:solidFill>
                <a:latin typeface="Times New Roman"/>
              </a:rPr>
              <a:t> </a:t>
            </a:r>
            <a:r>
              <a:rPr lang="en-US" sz="4000" b="1" i="1" dirty="0" err="1">
                <a:solidFill>
                  <a:srgbClr val="FFFFFF"/>
                </a:solidFill>
                <a:latin typeface="Times New Roman"/>
              </a:rPr>
              <a:t>Thiên</a:t>
            </a:r>
            <a:r>
              <a:rPr lang="en-US" sz="4000" b="1" i="1" dirty="0">
                <a:solidFill>
                  <a:srgbClr val="FFFFFF"/>
                </a:solidFill>
                <a:latin typeface="Times New Roman"/>
              </a:rPr>
              <a:t> </a:t>
            </a:r>
            <a:r>
              <a:rPr lang="en-US" sz="4000" b="1" i="1" dirty="0" err="1">
                <a:solidFill>
                  <a:srgbClr val="FFFFFF"/>
                </a:solidFill>
                <a:latin typeface="Times New Roman"/>
              </a:rPr>
              <a:t>Huế</a:t>
            </a:r>
            <a:r>
              <a:rPr lang="vi-VN" sz="4000" b="1" i="1" dirty="0">
                <a:solidFill>
                  <a:srgbClr val="FFFFFF"/>
                </a:solidFill>
                <a:latin typeface="Times New Roman"/>
              </a:rPr>
              <a:t> </a:t>
            </a:r>
            <a:endParaRPr lang="en-US" b="1" dirty="0"/>
          </a:p>
        </p:txBody>
      </p:sp>
      <p:sp>
        <p:nvSpPr>
          <p:cNvPr id="5" name="Google Shape;643;p2">
            <a:hlinkClick r:id="rId3" action="ppaction://hlinksldjump"/>
          </p:cNvPr>
          <p:cNvSpPr/>
          <p:nvPr/>
        </p:nvSpPr>
        <p:spPr>
          <a:xfrm flipH="1">
            <a:off x="10058399" y="5833753"/>
            <a:ext cx="1902542" cy="630113"/>
          </a:xfrm>
          <a:prstGeom prst="homePlate">
            <a:avLst>
              <a:gd name="adj" fmla="val 50000"/>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2000" b="1" kern="0" dirty="0">
                <a:solidFill>
                  <a:srgbClr val="FFFFFF"/>
                </a:solidFill>
                <a:latin typeface="Tahoma"/>
                <a:ea typeface="Tahoma"/>
                <a:cs typeface="Tahoma"/>
                <a:sym typeface="Tahoma"/>
              </a:rPr>
              <a:t>QUAY VỀ</a:t>
            </a:r>
            <a:endParaRPr sz="2000" b="1" kern="0" dirty="0">
              <a:solidFill>
                <a:srgbClr val="FFFFFF"/>
              </a:solidFill>
              <a:latin typeface="Tahoma"/>
              <a:ea typeface="Tahoma"/>
              <a:cs typeface="Tahoma"/>
              <a:sym typeface="Tahoma"/>
            </a:endParaRPr>
          </a:p>
        </p:txBody>
      </p:sp>
    </p:spTree>
    <p:extLst>
      <p:ext uri="{BB962C8B-B14F-4D97-AF65-F5344CB8AC3E}">
        <p14:creationId xmlns:p14="http://schemas.microsoft.com/office/powerpoint/2010/main" val="283295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54"/>
                                        </p:tgtEl>
                                        <p:attrNameLst>
                                          <p:attrName>style.visibility</p:attrName>
                                        </p:attrNameLst>
                                      </p:cBhvr>
                                      <p:to>
                                        <p:strVal val="visible"/>
                                      </p:to>
                                    </p:set>
                                    <p:anim calcmode="lin" valueType="num">
                                      <p:cBhvr additive="base">
                                        <p:cTn id="7" dur="500"/>
                                        <p:tgtEl>
                                          <p:spTgt spid="65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5"/>
          <p:cNvSpPr/>
          <p:nvPr/>
        </p:nvSpPr>
        <p:spPr>
          <a:xfrm>
            <a:off x="709684" y="559558"/>
            <a:ext cx="10904561" cy="2497541"/>
          </a:xfrm>
          <a:prstGeom prst="rect">
            <a:avLst/>
          </a:prstGeom>
          <a:solidFill>
            <a:srgbClr val="7030A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4000" dirty="0" err="1">
                <a:solidFill>
                  <a:schemeClr val="bg1"/>
                </a:solidFill>
                <a:latin typeface="Times New Roman"/>
              </a:rPr>
              <a:t>Câu</a:t>
            </a:r>
            <a:r>
              <a:rPr lang="en-US" sz="4000" dirty="0">
                <a:solidFill>
                  <a:schemeClr val="bg1"/>
                </a:solidFill>
                <a:latin typeface="Times New Roman"/>
              </a:rPr>
              <a:t> 4 (</a:t>
            </a:r>
            <a:r>
              <a:rPr lang="vi-VN" sz="4000" dirty="0">
                <a:solidFill>
                  <a:schemeClr val="bg1"/>
                </a:solidFill>
                <a:latin typeface="Times New Roman"/>
              </a:rPr>
              <a:t>4 chữ cái</a:t>
            </a:r>
            <a:r>
              <a:rPr lang="en-US" sz="4000" dirty="0">
                <a:solidFill>
                  <a:schemeClr val="bg1"/>
                </a:solidFill>
                <a:latin typeface="Times New Roman"/>
              </a:rPr>
              <a:t>)</a:t>
            </a:r>
            <a:r>
              <a:rPr lang="vi-VN" sz="4000" dirty="0">
                <a:solidFill>
                  <a:schemeClr val="bg1"/>
                </a:solidFill>
                <a:latin typeface="Times New Roman"/>
              </a:rPr>
              <a:t> Tên tập thơ đầu tay của Tố Hữu?</a:t>
            </a:r>
            <a:endParaRPr lang="en-US" sz="4000" dirty="0">
              <a:solidFill>
                <a:schemeClr val="bg1"/>
              </a:solidFill>
              <a:latin typeface="Times New Roman"/>
            </a:endParaRPr>
          </a:p>
        </p:txBody>
      </p:sp>
      <p:sp>
        <p:nvSpPr>
          <p:cNvPr id="4" name="Rectangle 3"/>
          <p:cNvSpPr/>
          <p:nvPr/>
        </p:nvSpPr>
        <p:spPr>
          <a:xfrm>
            <a:off x="709684" y="4115581"/>
            <a:ext cx="10904561" cy="707886"/>
          </a:xfrm>
          <a:prstGeom prst="rect">
            <a:avLst/>
          </a:prstGeom>
          <a:solidFill>
            <a:srgbClr val="7030A0"/>
          </a:solidFill>
          <a:ln w="28575">
            <a:noFill/>
          </a:ln>
        </p:spPr>
        <p:txBody>
          <a:bodyPr wrap="square">
            <a:spAutoFit/>
          </a:bodyPr>
          <a:lstStyle/>
          <a:p>
            <a:pPr algn="ctr"/>
            <a:r>
              <a:rPr lang="en-US" sz="4000" b="1" i="1" dirty="0" err="1">
                <a:solidFill>
                  <a:srgbClr val="FFFFFF"/>
                </a:solidFill>
                <a:latin typeface="Times New Roman"/>
              </a:rPr>
              <a:t>Từ</a:t>
            </a:r>
            <a:r>
              <a:rPr lang="en-US" sz="4000" b="1" i="1" dirty="0">
                <a:solidFill>
                  <a:srgbClr val="FFFFFF"/>
                </a:solidFill>
                <a:latin typeface="Times New Roman"/>
              </a:rPr>
              <a:t> </a:t>
            </a:r>
            <a:r>
              <a:rPr lang="en-US" sz="4000" b="1" i="1" dirty="0" err="1">
                <a:solidFill>
                  <a:srgbClr val="FFFFFF"/>
                </a:solidFill>
                <a:latin typeface="Times New Roman"/>
              </a:rPr>
              <a:t>ấy</a:t>
            </a:r>
            <a:r>
              <a:rPr lang="vi-VN" sz="4000" b="1" i="1" dirty="0">
                <a:solidFill>
                  <a:srgbClr val="FFFFFF"/>
                </a:solidFill>
                <a:latin typeface="Times New Roman"/>
              </a:rPr>
              <a:t> </a:t>
            </a:r>
            <a:endParaRPr lang="en-US" b="1" dirty="0"/>
          </a:p>
        </p:txBody>
      </p:sp>
      <p:sp>
        <p:nvSpPr>
          <p:cNvPr id="5" name="Google Shape;643;p2">
            <a:hlinkClick r:id="rId3" action="ppaction://hlinksldjump"/>
          </p:cNvPr>
          <p:cNvSpPr/>
          <p:nvPr/>
        </p:nvSpPr>
        <p:spPr>
          <a:xfrm flipH="1">
            <a:off x="10058399" y="5833753"/>
            <a:ext cx="1902542" cy="630113"/>
          </a:xfrm>
          <a:prstGeom prst="homePlate">
            <a:avLst>
              <a:gd name="adj" fmla="val 50000"/>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2000" b="1" kern="0" dirty="0">
                <a:solidFill>
                  <a:srgbClr val="FFFFFF"/>
                </a:solidFill>
                <a:latin typeface="Tahoma"/>
                <a:ea typeface="Tahoma"/>
                <a:cs typeface="Tahoma"/>
                <a:sym typeface="Tahoma"/>
              </a:rPr>
              <a:t>QUAY VỀ</a:t>
            </a:r>
            <a:endParaRPr sz="2000" b="1" kern="0" dirty="0">
              <a:solidFill>
                <a:srgbClr val="FFFFFF"/>
              </a:solidFill>
              <a:latin typeface="Tahoma"/>
              <a:ea typeface="Tahoma"/>
              <a:cs typeface="Tahoma"/>
              <a:sym typeface="Tahoma"/>
            </a:endParaRPr>
          </a:p>
        </p:txBody>
      </p:sp>
    </p:spTree>
    <p:extLst>
      <p:ext uri="{BB962C8B-B14F-4D97-AF65-F5344CB8AC3E}">
        <p14:creationId xmlns:p14="http://schemas.microsoft.com/office/powerpoint/2010/main" val="110374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60"/>
                                        </p:tgtEl>
                                        <p:attrNameLst>
                                          <p:attrName>style.visibility</p:attrName>
                                        </p:attrNameLst>
                                      </p:cBhvr>
                                      <p:to>
                                        <p:strVal val="visible"/>
                                      </p:to>
                                    </p:set>
                                    <p:anim calcmode="lin" valueType="num">
                                      <p:cBhvr additive="base">
                                        <p:cTn id="7" dur="500"/>
                                        <p:tgtEl>
                                          <p:spTgt spid="66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6"/>
          <p:cNvSpPr/>
          <p:nvPr/>
        </p:nvSpPr>
        <p:spPr>
          <a:xfrm>
            <a:off x="709684" y="559558"/>
            <a:ext cx="10904561" cy="2497541"/>
          </a:xfrm>
          <a:prstGeom prst="rect">
            <a:avLst/>
          </a:prstGeom>
          <a:solidFill>
            <a:srgbClr val="7030A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4000" dirty="0" err="1">
                <a:solidFill>
                  <a:schemeClr val="bg1"/>
                </a:solidFill>
                <a:latin typeface="Times New Roman"/>
              </a:rPr>
              <a:t>Câu</a:t>
            </a:r>
            <a:r>
              <a:rPr lang="en-US" sz="4000" dirty="0">
                <a:solidFill>
                  <a:schemeClr val="bg1"/>
                </a:solidFill>
                <a:latin typeface="Times New Roman"/>
              </a:rPr>
              <a:t> 5 (</a:t>
            </a:r>
            <a:r>
              <a:rPr lang="vi-VN" sz="4000" dirty="0">
                <a:solidFill>
                  <a:schemeClr val="bg1"/>
                </a:solidFill>
                <a:latin typeface="Times New Roman"/>
              </a:rPr>
              <a:t>5 chữ cái</a:t>
            </a:r>
            <a:r>
              <a:rPr lang="en-US" sz="4000" dirty="0">
                <a:solidFill>
                  <a:schemeClr val="bg1"/>
                </a:solidFill>
                <a:latin typeface="Times New Roman"/>
              </a:rPr>
              <a:t>)</a:t>
            </a:r>
            <a:r>
              <a:rPr lang="vi-VN" sz="4000" dirty="0">
                <a:solidFill>
                  <a:schemeClr val="bg1"/>
                </a:solidFill>
                <a:latin typeface="Times New Roman"/>
              </a:rPr>
              <a:t> Điền từ còn thiếu vào câu thơ sau</a:t>
            </a:r>
          </a:p>
          <a:p>
            <a:pPr lvl="0" algn="ctr"/>
            <a:r>
              <a:rPr lang="vi-VN" sz="4000" i="1" dirty="0">
                <a:solidFill>
                  <a:schemeClr val="bg1"/>
                </a:solidFill>
                <a:latin typeface="Times New Roman"/>
              </a:rPr>
              <a:t>Em ơi...mùa tuyết tan</a:t>
            </a:r>
            <a:endParaRPr lang="en-US" sz="4000" i="1" dirty="0">
              <a:solidFill>
                <a:schemeClr val="bg1"/>
              </a:solidFill>
              <a:latin typeface="Times New Roman"/>
            </a:endParaRPr>
          </a:p>
        </p:txBody>
      </p:sp>
      <p:sp>
        <p:nvSpPr>
          <p:cNvPr id="4" name="Rectangle 3"/>
          <p:cNvSpPr/>
          <p:nvPr/>
        </p:nvSpPr>
        <p:spPr>
          <a:xfrm>
            <a:off x="709684" y="4115581"/>
            <a:ext cx="10904561" cy="707886"/>
          </a:xfrm>
          <a:prstGeom prst="rect">
            <a:avLst/>
          </a:prstGeom>
          <a:solidFill>
            <a:srgbClr val="7030A0"/>
          </a:solidFill>
          <a:ln w="28575">
            <a:noFill/>
          </a:ln>
        </p:spPr>
        <p:txBody>
          <a:bodyPr wrap="square">
            <a:spAutoFit/>
          </a:bodyPr>
          <a:lstStyle/>
          <a:p>
            <a:pPr algn="ctr"/>
            <a:r>
              <a:rPr lang="en-US" sz="4000" b="1" i="1" dirty="0">
                <a:solidFill>
                  <a:srgbClr val="FFFFFF"/>
                </a:solidFill>
                <a:latin typeface="Times New Roman"/>
              </a:rPr>
              <a:t>Ba </a:t>
            </a:r>
            <a:r>
              <a:rPr lang="en-US" sz="4000" b="1" i="1" dirty="0" err="1">
                <a:solidFill>
                  <a:srgbClr val="FFFFFF"/>
                </a:solidFill>
                <a:latin typeface="Times New Roman"/>
              </a:rPr>
              <a:t>Lan</a:t>
            </a:r>
            <a:r>
              <a:rPr lang="vi-VN" sz="4000" b="1" i="1" dirty="0">
                <a:solidFill>
                  <a:srgbClr val="FFFFFF"/>
                </a:solidFill>
                <a:latin typeface="Times New Roman"/>
              </a:rPr>
              <a:t> </a:t>
            </a:r>
            <a:endParaRPr lang="en-US" b="1" dirty="0"/>
          </a:p>
        </p:txBody>
      </p:sp>
      <p:sp>
        <p:nvSpPr>
          <p:cNvPr id="5" name="Google Shape;643;p2">
            <a:hlinkClick r:id="rId3" action="ppaction://hlinksldjump"/>
          </p:cNvPr>
          <p:cNvSpPr/>
          <p:nvPr/>
        </p:nvSpPr>
        <p:spPr>
          <a:xfrm flipH="1">
            <a:off x="10058399" y="5833753"/>
            <a:ext cx="1902542" cy="630113"/>
          </a:xfrm>
          <a:prstGeom prst="homePlate">
            <a:avLst>
              <a:gd name="adj" fmla="val 50000"/>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2000" b="1" kern="0" dirty="0">
                <a:solidFill>
                  <a:srgbClr val="FFFFFF"/>
                </a:solidFill>
                <a:latin typeface="Tahoma"/>
                <a:ea typeface="Tahoma"/>
                <a:cs typeface="Tahoma"/>
                <a:sym typeface="Tahoma"/>
              </a:rPr>
              <a:t>QUAY VỀ</a:t>
            </a:r>
            <a:endParaRPr sz="2000" b="1" kern="0" dirty="0">
              <a:solidFill>
                <a:srgbClr val="FFFFFF"/>
              </a:solidFill>
              <a:latin typeface="Tahoma"/>
              <a:ea typeface="Tahoma"/>
              <a:cs typeface="Tahoma"/>
              <a:sym typeface="Tahoma"/>
            </a:endParaRPr>
          </a:p>
        </p:txBody>
      </p:sp>
    </p:spTree>
    <p:extLst>
      <p:ext uri="{BB962C8B-B14F-4D97-AF65-F5344CB8AC3E}">
        <p14:creationId xmlns:p14="http://schemas.microsoft.com/office/powerpoint/2010/main" val="276206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66"/>
                                        </p:tgtEl>
                                        <p:attrNameLst>
                                          <p:attrName>style.visibility</p:attrName>
                                        </p:attrNameLst>
                                      </p:cBhvr>
                                      <p:to>
                                        <p:strVal val="visible"/>
                                      </p:to>
                                    </p:set>
                                    <p:anim calcmode="lin" valueType="num">
                                      <p:cBhvr additive="base">
                                        <p:cTn id="7" dur="500"/>
                                        <p:tgtEl>
                                          <p:spTgt spid="66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7"/>
          <p:cNvSpPr/>
          <p:nvPr/>
        </p:nvSpPr>
        <p:spPr>
          <a:xfrm>
            <a:off x="709684" y="559558"/>
            <a:ext cx="10904561" cy="2497541"/>
          </a:xfrm>
          <a:prstGeom prst="rect">
            <a:avLst/>
          </a:prstGeom>
          <a:solidFill>
            <a:srgbClr val="7030A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4000" b="1" dirty="0" err="1">
                <a:solidFill>
                  <a:schemeClr val="bg1"/>
                </a:solidFill>
                <a:latin typeface="Times New Roman"/>
              </a:rPr>
              <a:t>Câu</a:t>
            </a:r>
            <a:r>
              <a:rPr lang="en-US" sz="4000" b="1" dirty="0">
                <a:solidFill>
                  <a:schemeClr val="bg1"/>
                </a:solidFill>
                <a:latin typeface="Times New Roman"/>
              </a:rPr>
              <a:t> 6 (</a:t>
            </a:r>
            <a:r>
              <a:rPr lang="vi-VN" sz="4000" b="1" dirty="0">
                <a:solidFill>
                  <a:schemeClr val="bg1"/>
                </a:solidFill>
                <a:latin typeface="Times New Roman"/>
              </a:rPr>
              <a:t>6 chữ cái</a:t>
            </a:r>
            <a:r>
              <a:rPr lang="en-US" sz="4000" b="1" dirty="0">
                <a:solidFill>
                  <a:schemeClr val="bg1"/>
                </a:solidFill>
                <a:latin typeface="Times New Roman"/>
              </a:rPr>
              <a:t>)</a:t>
            </a:r>
            <a:r>
              <a:rPr lang="vi-VN" sz="4000" b="1" dirty="0">
                <a:solidFill>
                  <a:schemeClr val="bg1"/>
                </a:solidFill>
                <a:latin typeface="Times New Roman"/>
              </a:rPr>
              <a:t> Năm 1942, Tố Hữu đã vượt nhà ngục nào để ra Thanh Hóa, tiếp tục hoạt động cách mạng?</a:t>
            </a:r>
            <a:endParaRPr lang="en-US" sz="4000" b="1" dirty="0">
              <a:solidFill>
                <a:schemeClr val="bg1"/>
              </a:solidFill>
              <a:latin typeface="Times New Roman"/>
            </a:endParaRPr>
          </a:p>
        </p:txBody>
      </p:sp>
      <p:sp>
        <p:nvSpPr>
          <p:cNvPr id="4" name="Rectangle 3"/>
          <p:cNvSpPr/>
          <p:nvPr/>
        </p:nvSpPr>
        <p:spPr>
          <a:xfrm>
            <a:off x="709684" y="4115581"/>
            <a:ext cx="10904561" cy="707886"/>
          </a:xfrm>
          <a:prstGeom prst="rect">
            <a:avLst/>
          </a:prstGeom>
          <a:solidFill>
            <a:srgbClr val="7030A0"/>
          </a:solidFill>
          <a:ln w="28575">
            <a:noFill/>
          </a:ln>
        </p:spPr>
        <p:txBody>
          <a:bodyPr wrap="square">
            <a:spAutoFit/>
          </a:bodyPr>
          <a:lstStyle/>
          <a:p>
            <a:pPr algn="ctr"/>
            <a:r>
              <a:rPr lang="en-US" sz="4000" b="1" i="1" dirty="0" err="1">
                <a:solidFill>
                  <a:srgbClr val="FFFFFF"/>
                </a:solidFill>
                <a:latin typeface="Times New Roman"/>
              </a:rPr>
              <a:t>Đăk</a:t>
            </a:r>
            <a:r>
              <a:rPr lang="en-US" sz="4000" b="1" i="1" dirty="0">
                <a:solidFill>
                  <a:srgbClr val="FFFFFF"/>
                </a:solidFill>
                <a:latin typeface="Times New Roman"/>
              </a:rPr>
              <a:t> Lay</a:t>
            </a:r>
            <a:r>
              <a:rPr lang="vi-VN" sz="4000" b="1" i="1" dirty="0">
                <a:solidFill>
                  <a:srgbClr val="FFFFFF"/>
                </a:solidFill>
                <a:latin typeface="Times New Roman"/>
              </a:rPr>
              <a:t> </a:t>
            </a:r>
            <a:endParaRPr lang="en-US" b="1" dirty="0"/>
          </a:p>
        </p:txBody>
      </p:sp>
      <p:sp>
        <p:nvSpPr>
          <p:cNvPr id="5" name="Google Shape;643;p2">
            <a:hlinkClick r:id="rId3" action="ppaction://hlinksldjump"/>
          </p:cNvPr>
          <p:cNvSpPr/>
          <p:nvPr/>
        </p:nvSpPr>
        <p:spPr>
          <a:xfrm flipH="1">
            <a:off x="10058399" y="5833753"/>
            <a:ext cx="1902542" cy="630113"/>
          </a:xfrm>
          <a:prstGeom prst="homePlate">
            <a:avLst>
              <a:gd name="adj" fmla="val 50000"/>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2000" b="1" kern="0" dirty="0">
                <a:solidFill>
                  <a:srgbClr val="FFFFFF"/>
                </a:solidFill>
                <a:latin typeface="Tahoma"/>
                <a:ea typeface="Tahoma"/>
                <a:cs typeface="Tahoma"/>
                <a:sym typeface="Tahoma"/>
              </a:rPr>
              <a:t>QUAY VỀ</a:t>
            </a:r>
            <a:endParaRPr sz="2000" b="1" kern="0" dirty="0">
              <a:solidFill>
                <a:srgbClr val="FFFFFF"/>
              </a:solidFill>
              <a:latin typeface="Tahoma"/>
              <a:ea typeface="Tahoma"/>
              <a:cs typeface="Tahoma"/>
              <a:sym typeface="Tahoma"/>
            </a:endParaRPr>
          </a:p>
        </p:txBody>
      </p:sp>
    </p:spTree>
    <p:extLst>
      <p:ext uri="{BB962C8B-B14F-4D97-AF65-F5344CB8AC3E}">
        <p14:creationId xmlns:p14="http://schemas.microsoft.com/office/powerpoint/2010/main" val="148657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72"/>
                                        </p:tgtEl>
                                        <p:attrNameLst>
                                          <p:attrName>style.visibility</p:attrName>
                                        </p:attrNameLst>
                                      </p:cBhvr>
                                      <p:to>
                                        <p:strVal val="visible"/>
                                      </p:to>
                                    </p:set>
                                    <p:anim calcmode="lin" valueType="num">
                                      <p:cBhvr additive="base">
                                        <p:cTn id="7" dur="500"/>
                                        <p:tgtEl>
                                          <p:spTgt spid="67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8"/>
          <p:cNvSpPr/>
          <p:nvPr/>
        </p:nvSpPr>
        <p:spPr>
          <a:xfrm>
            <a:off x="709684" y="559558"/>
            <a:ext cx="10904561" cy="2497541"/>
          </a:xfrm>
          <a:prstGeom prst="rect">
            <a:avLst/>
          </a:prstGeom>
          <a:solidFill>
            <a:srgbClr val="7030A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4400" b="1" dirty="0" err="1">
                <a:solidFill>
                  <a:schemeClr val="bg1"/>
                </a:solidFill>
                <a:latin typeface="Times New Roman"/>
              </a:rPr>
              <a:t>Câu</a:t>
            </a:r>
            <a:r>
              <a:rPr lang="en-US" sz="4400" b="1" dirty="0">
                <a:solidFill>
                  <a:schemeClr val="bg1"/>
                </a:solidFill>
                <a:latin typeface="Times New Roman"/>
              </a:rPr>
              <a:t> 7 (</a:t>
            </a:r>
            <a:r>
              <a:rPr lang="vi-VN" sz="4400" b="1" dirty="0">
                <a:solidFill>
                  <a:schemeClr val="bg1"/>
                </a:solidFill>
                <a:latin typeface="Times New Roman"/>
              </a:rPr>
              <a:t>6 chữ cái</a:t>
            </a:r>
            <a:r>
              <a:rPr lang="en-US" sz="4400" b="1" dirty="0">
                <a:solidFill>
                  <a:schemeClr val="bg1"/>
                </a:solidFill>
                <a:latin typeface="Times New Roman"/>
              </a:rPr>
              <a:t>)</a:t>
            </a:r>
            <a:r>
              <a:rPr lang="vi-VN" sz="4400" b="1" dirty="0">
                <a:solidFill>
                  <a:schemeClr val="bg1"/>
                </a:solidFill>
                <a:latin typeface="Times New Roman"/>
              </a:rPr>
              <a:t> Thể thơ sáng tác chủ yếu của Tố Hữu</a:t>
            </a:r>
            <a:r>
              <a:rPr lang="en-US" sz="4400" b="1" dirty="0">
                <a:solidFill>
                  <a:schemeClr val="bg1"/>
                </a:solidFill>
                <a:latin typeface="Times New Roman"/>
              </a:rPr>
              <a:t>?</a:t>
            </a:r>
            <a:endParaRPr lang="en-US" sz="4400" b="1" i="1" dirty="0">
              <a:solidFill>
                <a:schemeClr val="bg1"/>
              </a:solidFill>
              <a:latin typeface="Times New Roman"/>
            </a:endParaRPr>
          </a:p>
        </p:txBody>
      </p:sp>
      <p:sp>
        <p:nvSpPr>
          <p:cNvPr id="4" name="Rectangle 3"/>
          <p:cNvSpPr/>
          <p:nvPr/>
        </p:nvSpPr>
        <p:spPr>
          <a:xfrm>
            <a:off x="709684" y="4115581"/>
            <a:ext cx="10904561" cy="707886"/>
          </a:xfrm>
          <a:prstGeom prst="rect">
            <a:avLst/>
          </a:prstGeom>
          <a:solidFill>
            <a:srgbClr val="7030A0"/>
          </a:solidFill>
          <a:ln w="28575">
            <a:noFill/>
          </a:ln>
        </p:spPr>
        <p:txBody>
          <a:bodyPr wrap="square">
            <a:spAutoFit/>
          </a:bodyPr>
          <a:lstStyle/>
          <a:p>
            <a:pPr algn="ctr"/>
            <a:r>
              <a:rPr lang="en-US" sz="4000" b="1" i="1" dirty="0" err="1">
                <a:solidFill>
                  <a:srgbClr val="FFFFFF"/>
                </a:solidFill>
                <a:latin typeface="Times New Roman"/>
              </a:rPr>
              <a:t>Lục</a:t>
            </a:r>
            <a:r>
              <a:rPr lang="en-US" sz="4000" b="1" i="1" dirty="0">
                <a:solidFill>
                  <a:srgbClr val="FFFFFF"/>
                </a:solidFill>
                <a:latin typeface="Times New Roman"/>
              </a:rPr>
              <a:t> </a:t>
            </a:r>
            <a:r>
              <a:rPr lang="en-US" sz="4000" b="1" i="1" dirty="0" err="1">
                <a:solidFill>
                  <a:srgbClr val="FFFFFF"/>
                </a:solidFill>
                <a:latin typeface="Times New Roman"/>
              </a:rPr>
              <a:t>bát</a:t>
            </a:r>
            <a:r>
              <a:rPr lang="vi-VN" sz="4000" b="1" i="1" dirty="0">
                <a:solidFill>
                  <a:srgbClr val="FFFFFF"/>
                </a:solidFill>
                <a:latin typeface="Times New Roman"/>
              </a:rPr>
              <a:t> </a:t>
            </a:r>
            <a:endParaRPr lang="en-US" b="1" dirty="0"/>
          </a:p>
        </p:txBody>
      </p:sp>
      <p:sp>
        <p:nvSpPr>
          <p:cNvPr id="5" name="Google Shape;643;p2">
            <a:hlinkClick r:id="rId3" action="ppaction://hlinksldjump"/>
          </p:cNvPr>
          <p:cNvSpPr/>
          <p:nvPr/>
        </p:nvSpPr>
        <p:spPr>
          <a:xfrm flipH="1">
            <a:off x="10058399" y="5833753"/>
            <a:ext cx="1902542" cy="630113"/>
          </a:xfrm>
          <a:prstGeom prst="homePlate">
            <a:avLst>
              <a:gd name="adj" fmla="val 50000"/>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2000" b="1" kern="0" dirty="0">
                <a:solidFill>
                  <a:srgbClr val="FFFFFF"/>
                </a:solidFill>
                <a:latin typeface="Tahoma"/>
                <a:ea typeface="Tahoma"/>
                <a:cs typeface="Tahoma"/>
                <a:sym typeface="Tahoma"/>
              </a:rPr>
              <a:t>QUAY VỀ</a:t>
            </a:r>
            <a:endParaRPr sz="2000" b="1" kern="0" dirty="0">
              <a:solidFill>
                <a:srgbClr val="FFFFFF"/>
              </a:solidFill>
              <a:latin typeface="Tahoma"/>
              <a:ea typeface="Tahoma"/>
              <a:cs typeface="Tahoma"/>
              <a:sym typeface="Tahoma"/>
            </a:endParaRPr>
          </a:p>
        </p:txBody>
      </p:sp>
    </p:spTree>
    <p:extLst>
      <p:ext uri="{BB962C8B-B14F-4D97-AF65-F5344CB8AC3E}">
        <p14:creationId xmlns:p14="http://schemas.microsoft.com/office/powerpoint/2010/main" val="6702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78"/>
                                        </p:tgtEl>
                                        <p:attrNameLst>
                                          <p:attrName>style.visibility</p:attrName>
                                        </p:attrNameLst>
                                      </p:cBhvr>
                                      <p:to>
                                        <p:strVal val="visible"/>
                                      </p:to>
                                    </p:set>
                                    <p:anim calcmode="lin" valueType="num">
                                      <p:cBhvr additive="base">
                                        <p:cTn id="7" dur="500"/>
                                        <p:tgtEl>
                                          <p:spTgt spid="67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lipstrea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Times New Roman"/>
        <a:ea typeface=""/>
        <a:cs typeface=""/>
      </a:majorFont>
      <a:minorFont>
        <a:latin typeface="Times New Roman"/>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8.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643</TotalTime>
  <Words>1719</Words>
  <Application>Microsoft Office PowerPoint</Application>
  <PresentationFormat>Widescreen</PresentationFormat>
  <Paragraphs>210</Paragraphs>
  <Slides>35</Slides>
  <Notes>16</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35</vt:i4>
      </vt:variant>
    </vt:vector>
  </HeadingPairs>
  <TitlesOfParts>
    <vt:vector size="57" baseType="lpstr">
      <vt:lpstr>Georgia</vt:lpstr>
      <vt:lpstr>Arial</vt:lpstr>
      <vt:lpstr>Wingdings 2</vt:lpstr>
      <vt:lpstr>Amazone</vt:lpstr>
      <vt:lpstr>Tahoma</vt:lpstr>
      <vt:lpstr>Wingdings</vt:lpstr>
      <vt:lpstr>Times New Roman</vt:lpstr>
      <vt:lpstr>Arial Black</vt:lpstr>
      <vt:lpstr>Calibri</vt:lpstr>
      <vt:lpstr>Verdana</vt:lpstr>
      <vt:lpstr>Calibri Light</vt:lpstr>
      <vt:lpstr>Century Schoolbook</vt:lpstr>
      <vt:lpstr>Office Theme</vt:lpstr>
      <vt:lpstr>2_295TGp_education_light_ani</vt:lpstr>
      <vt:lpstr>2_Office Theme</vt:lpstr>
      <vt:lpstr>3_Office Theme</vt:lpstr>
      <vt:lpstr>4_Office Theme</vt:lpstr>
      <vt:lpstr>1_Office Theme</vt:lpstr>
      <vt:lpstr>Slipstream</vt:lpstr>
      <vt:lpstr>Profile</vt:lpstr>
      <vt:lpstr>Cliff</vt:lpstr>
      <vt:lpstr>5_Oriel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Cấu trúc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Vinh Nguyễn</cp:lastModifiedBy>
  <cp:revision>72</cp:revision>
  <dcterms:created xsi:type="dcterms:W3CDTF">2018-05-24T12:43:45Z</dcterms:created>
  <dcterms:modified xsi:type="dcterms:W3CDTF">2024-08-07T14:41:47Z</dcterms:modified>
</cp:coreProperties>
</file>